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3" r:id="rId13"/>
    <p:sldId id="272" r:id="rId14"/>
    <p:sldId id="380" r:id="rId15"/>
    <p:sldId id="381" r:id="rId16"/>
    <p:sldId id="382" r:id="rId17"/>
    <p:sldId id="38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7" r:id="rId29"/>
    <p:sldId id="293" r:id="rId30"/>
    <p:sldId id="294" r:id="rId31"/>
    <p:sldId id="295" r:id="rId32"/>
    <p:sldId id="296" r:id="rId33"/>
    <p:sldId id="297" r:id="rId34"/>
    <p:sldId id="317" r:id="rId35"/>
    <p:sldId id="301" r:id="rId36"/>
    <p:sldId id="302" r:id="rId37"/>
    <p:sldId id="304" r:id="rId38"/>
    <p:sldId id="305" r:id="rId39"/>
    <p:sldId id="306" r:id="rId40"/>
    <p:sldId id="307" r:id="rId41"/>
    <p:sldId id="318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1" r:id="rId63"/>
    <p:sldId id="332" r:id="rId64"/>
    <p:sldId id="333" r:id="rId65"/>
    <p:sldId id="334" r:id="rId66"/>
    <p:sldId id="344" r:id="rId67"/>
    <p:sldId id="345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6" r:id="rId78"/>
    <p:sldId id="347" r:id="rId79"/>
    <p:sldId id="348" r:id="rId80"/>
    <p:sldId id="349" r:id="rId81"/>
    <p:sldId id="350" r:id="rId82"/>
    <p:sldId id="351" r:id="rId83"/>
    <p:sldId id="352" r:id="rId84"/>
    <p:sldId id="353" r:id="rId85"/>
    <p:sldId id="354" r:id="rId86"/>
    <p:sldId id="355" r:id="rId87"/>
    <p:sldId id="356" r:id="rId88"/>
    <p:sldId id="357" r:id="rId89"/>
    <p:sldId id="358" r:id="rId90"/>
    <p:sldId id="359" r:id="rId91"/>
    <p:sldId id="360" r:id="rId92"/>
    <p:sldId id="361" r:id="rId93"/>
    <p:sldId id="363" r:id="rId94"/>
    <p:sldId id="364" r:id="rId95"/>
    <p:sldId id="379" r:id="rId96"/>
    <p:sldId id="365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77" r:id="rId108"/>
    <p:sldId id="378" r:id="rId109"/>
    <p:sldId id="376" r:id="rId110"/>
    <p:sldId id="384" r:id="rId1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77C"/>
    <a:srgbClr val="00537A"/>
    <a:srgbClr val="00446F"/>
    <a:srgbClr val="014971"/>
    <a:srgbClr val="013A6D"/>
    <a:srgbClr val="3E6076"/>
    <a:srgbClr val="FF9999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550" autoAdjust="0"/>
  </p:normalViewPr>
  <p:slideViewPr>
    <p:cSldViewPr snapToGrid="0">
      <p:cViewPr varScale="1">
        <p:scale>
          <a:sx n="67" d="100"/>
          <a:sy n="67" d="100"/>
        </p:scale>
        <p:origin x="57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B122C-3A62-48B6-BB21-3D34A13733C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CEAA1-74E5-4B16-B98C-A763028B74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41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907B517-3BC4-4800-860A-6E655F0BE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E3C5176-63CB-4F55-8C08-9D96639CF0E0}"/>
              </a:ext>
            </a:extLst>
          </p:cNvPr>
          <p:cNvSpPr/>
          <p:nvPr userDrawn="1"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C5A9B32-F429-4D06-98C3-251B2A4E6FB8}"/>
              </a:ext>
            </a:extLst>
          </p:cNvPr>
          <p:cNvSpPr/>
          <p:nvPr userDrawn="1"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93F791C0-6DE9-413F-9500-EB3EF0481C70}"/>
              </a:ext>
            </a:extLst>
          </p:cNvPr>
          <p:cNvSpPr/>
          <p:nvPr userDrawn="1"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3">
            <a:extLst>
              <a:ext uri="{FF2B5EF4-FFF2-40B4-BE49-F238E27FC236}">
                <a16:creationId xmlns="" xmlns:a16="http://schemas.microsoft.com/office/drawing/2014/main" id="{A5182583-D7D7-4D26-B5A8-FD2942F8331A}"/>
              </a:ext>
            </a:extLst>
          </p:cNvPr>
          <p:cNvGrpSpPr/>
          <p:nvPr userDrawn="1"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4" name="Straight Connector 16">
              <a:extLst>
                <a:ext uri="{FF2B5EF4-FFF2-40B4-BE49-F238E27FC236}">
                  <a16:creationId xmlns="" xmlns:a16="http://schemas.microsoft.com/office/drawing/2014/main" id="{39631B33-0973-40C6-A266-FF1E10AAF6E1}"/>
                </a:ext>
              </a:extLst>
            </p:cNvPr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7">
              <a:extLst>
                <a:ext uri="{FF2B5EF4-FFF2-40B4-BE49-F238E27FC236}">
                  <a16:creationId xmlns="" xmlns:a16="http://schemas.microsoft.com/office/drawing/2014/main" id="{83EAFE2F-622C-46FF-856B-D824C18897E6}"/>
                </a:ext>
              </a:extLst>
            </p:cNvPr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8">
              <a:extLst>
                <a:ext uri="{FF2B5EF4-FFF2-40B4-BE49-F238E27FC236}">
                  <a16:creationId xmlns="" xmlns:a16="http://schemas.microsoft.com/office/drawing/2014/main" id="{2D8BE6B3-2810-4A51-8905-4706DFD759EF}"/>
                </a:ext>
              </a:extLst>
            </p:cNvPr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DBCA3341-A8BF-4F99-ACF6-4F1AAA1D7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1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="" xmlns:a16="http://schemas.microsoft.com/office/drawing/2014/main" id="{B1EBE771-7EBE-4CEF-BEA0-28A9146A6B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이름</a:t>
            </a:r>
            <a:endParaRPr lang="en-US" dirty="0"/>
          </a:p>
        </p:txBody>
      </p:sp>
      <p:sp>
        <p:nvSpPr>
          <p:cNvPr id="19" name="Date Placeholder 19">
            <a:extLst>
              <a:ext uri="{FF2B5EF4-FFF2-40B4-BE49-F238E27FC236}">
                <a16:creationId xmlns="" xmlns:a16="http://schemas.microsoft.com/office/drawing/2014/main" id="{AD723B13-2564-4795-A36D-835AA5D5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  <a:prstGeom prst="rect">
            <a:avLst/>
          </a:prstGeom>
        </p:spPr>
        <p:txBody>
          <a:bodyPr anchor="ctr"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2018.0.0</a:t>
            </a:r>
          </a:p>
        </p:txBody>
      </p:sp>
      <p:sp>
        <p:nvSpPr>
          <p:cNvPr id="20" name="Footer Placeholder 20">
            <a:extLst>
              <a:ext uri="{FF2B5EF4-FFF2-40B4-BE49-F238E27FC236}">
                <a16:creationId xmlns="" xmlns:a16="http://schemas.microsoft.com/office/drawing/2014/main" id="{81445564-1B76-416C-B41B-CF3848CD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21">
            <a:extLst>
              <a:ext uri="{FF2B5EF4-FFF2-40B4-BE49-F238E27FC236}">
                <a16:creationId xmlns="" xmlns:a16="http://schemas.microsoft.com/office/drawing/2014/main" id="{3D54F43F-D578-4693-9408-6E5967B33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D0018259-2062-4256-85E0-291CCB4193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6488" y="6213136"/>
            <a:ext cx="1805512" cy="6476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9C261908-A72F-4603-A7E4-265C16C9BD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717" y="6395605"/>
            <a:ext cx="3572566" cy="32311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39FFB17-A520-4F92-B592-4425C1316D2A}"/>
              </a:ext>
            </a:extLst>
          </p:cNvPr>
          <p:cNvSpPr/>
          <p:nvPr userDrawn="1"/>
        </p:nvSpPr>
        <p:spPr>
          <a:xfrm>
            <a:off x="4610763" y="6388561"/>
            <a:ext cx="3432203" cy="312959"/>
          </a:xfrm>
          <a:prstGeom prst="rect">
            <a:avLst/>
          </a:prstGeom>
          <a:solidFill>
            <a:srgbClr val="004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2019. SNU Growth Hackers all rights reserved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28102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C2B15D7-CACE-47A9-9C16-8AC5461CC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3A4B7257-8D8F-410C-A258-300D70CC54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EF92680-5D30-4C05-8F8D-672A0191D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8C9C09A-1DDE-4FED-BD9A-FB76DA2365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8494268D-6158-4E64-B675-5680A56B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3D0C648-778A-40C3-98E1-E7145EFE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933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308B05B-B665-48A7-A7E7-68836B6C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547DECE-3573-41E1-A2A2-FC58084F1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E05D7B7-504D-4D66-9C74-B328BE44E1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95A0FBA-3924-42F3-BDF5-550E539E9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DB8816D-B1E6-4934-8C08-4C6ADA256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717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B5759368-4555-4244-A501-F687F6487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939633C-A70E-4042-A24D-2E1B3F45B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C36D346-DCBC-4156-A146-5D29476736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363E500-43E8-404B-9A21-CACF52D76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7E59CEC-0E23-4624-BDC6-FA1E81A0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725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36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8B4A086-A674-45AC-92F3-EC1BCA5BD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3176"/>
            <a:ext cx="12192000" cy="68611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27B0670E-BAA7-4B20-847E-5D401F3FE2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643" y="365148"/>
            <a:ext cx="4718713" cy="13229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EF96CC8-307D-4992-9D0B-DF763A2FB45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6488" y="6213136"/>
            <a:ext cx="1805512" cy="64769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F60DDAF3-908D-45BD-ACF5-831057BABFBC}"/>
              </a:ext>
            </a:extLst>
          </p:cNvPr>
          <p:cNvGrpSpPr/>
          <p:nvPr userDrawn="1"/>
        </p:nvGrpSpPr>
        <p:grpSpPr>
          <a:xfrm flipV="1">
            <a:off x="0" y="251133"/>
            <a:ext cx="12192000" cy="294966"/>
            <a:chOff x="0" y="648462"/>
            <a:chExt cx="12192000" cy="294966"/>
          </a:xfrm>
        </p:grpSpPr>
        <p:sp>
          <p:nvSpPr>
            <p:cNvPr id="6" name="object 4">
              <a:extLst>
                <a:ext uri="{FF2B5EF4-FFF2-40B4-BE49-F238E27FC236}">
                  <a16:creationId xmlns="" xmlns:a16="http://schemas.microsoft.com/office/drawing/2014/main" id="{D1007E5E-224D-4988-AA89-F7D3F630D8EA}"/>
                </a:ext>
              </a:extLst>
            </p:cNvPr>
            <p:cNvSpPr/>
            <p:nvPr userDrawn="1"/>
          </p:nvSpPr>
          <p:spPr>
            <a:xfrm>
              <a:off x="0" y="765047"/>
              <a:ext cx="12192000" cy="178381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9">
              <a:extLst>
                <a:ext uri="{FF2B5EF4-FFF2-40B4-BE49-F238E27FC236}">
                  <a16:creationId xmlns="" xmlns:a16="http://schemas.microsoft.com/office/drawing/2014/main" id="{FEDB552D-ED2C-420E-82B1-979241F51D27}"/>
                </a:ext>
              </a:extLst>
            </p:cNvPr>
            <p:cNvSpPr/>
            <p:nvPr userDrawn="1"/>
          </p:nvSpPr>
          <p:spPr>
            <a:xfrm flipV="1">
              <a:off x="761" y="648462"/>
              <a:ext cx="12191153" cy="45719"/>
            </a:xfrm>
            <a:custGeom>
              <a:avLst/>
              <a:gdLst/>
              <a:ahLst/>
              <a:cxnLst/>
              <a:rect l="l" t="t" r="r" b="b"/>
              <a:pathLst>
                <a:path w="9143365">
                  <a:moveTo>
                    <a:pt x="0" y="0"/>
                  </a:moveTo>
                  <a:lnTo>
                    <a:pt x="9143238" y="0"/>
                  </a:lnTo>
                </a:path>
              </a:pathLst>
            </a:custGeom>
            <a:ln w="19812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96528795-45D5-4B9F-8C88-25C0C294B9C9}"/>
              </a:ext>
            </a:extLst>
          </p:cNvPr>
          <p:cNvGrpSpPr/>
          <p:nvPr userDrawn="1"/>
        </p:nvGrpSpPr>
        <p:grpSpPr>
          <a:xfrm>
            <a:off x="-7254" y="1483037"/>
            <a:ext cx="12192000" cy="294966"/>
            <a:chOff x="0" y="648462"/>
            <a:chExt cx="12192000" cy="294966"/>
          </a:xfrm>
        </p:grpSpPr>
        <p:sp>
          <p:nvSpPr>
            <p:cNvPr id="10" name="object 4">
              <a:extLst>
                <a:ext uri="{FF2B5EF4-FFF2-40B4-BE49-F238E27FC236}">
                  <a16:creationId xmlns="" xmlns:a16="http://schemas.microsoft.com/office/drawing/2014/main" id="{83C39205-810B-40F5-AD8F-48CBA523D7A4}"/>
                </a:ext>
              </a:extLst>
            </p:cNvPr>
            <p:cNvSpPr/>
            <p:nvPr userDrawn="1"/>
          </p:nvSpPr>
          <p:spPr>
            <a:xfrm>
              <a:off x="0" y="765047"/>
              <a:ext cx="12192000" cy="178381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="" xmlns:a16="http://schemas.microsoft.com/office/drawing/2014/main" id="{45F65F33-537B-413A-8F22-FC5B185C4995}"/>
                </a:ext>
              </a:extLst>
            </p:cNvPr>
            <p:cNvSpPr/>
            <p:nvPr userDrawn="1"/>
          </p:nvSpPr>
          <p:spPr>
            <a:xfrm flipV="1">
              <a:off x="761" y="648462"/>
              <a:ext cx="12191153" cy="45719"/>
            </a:xfrm>
            <a:custGeom>
              <a:avLst/>
              <a:gdLst/>
              <a:ahLst/>
              <a:cxnLst/>
              <a:rect l="l" t="t" r="r" b="b"/>
              <a:pathLst>
                <a:path w="9143365">
                  <a:moveTo>
                    <a:pt x="0" y="0"/>
                  </a:moveTo>
                  <a:lnTo>
                    <a:pt x="9143238" y="0"/>
                  </a:lnTo>
                </a:path>
              </a:pathLst>
            </a:custGeom>
            <a:ln w="19812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C1214D38-32A1-4070-B351-87A67DCBB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357" y="1825625"/>
            <a:ext cx="7275286" cy="4351338"/>
          </a:xfrm>
        </p:spPr>
        <p:txBody>
          <a:bodyPr>
            <a:normAutofit/>
          </a:bodyPr>
          <a:lstStyle>
            <a:lvl1pPr marL="914400" indent="-914400">
              <a:buFont typeface="+mj-lt"/>
              <a:buAutoNum type="arabicPeriod"/>
              <a:defRPr sz="4800" b="1">
                <a:solidFill>
                  <a:schemeClr val="bg1"/>
                </a:solidFill>
              </a:defRPr>
            </a:lvl1pPr>
            <a:lvl2pPr marL="1371600" indent="-914400">
              <a:buFont typeface="+mj-lt"/>
              <a:buAutoNum type="arabicPeriod"/>
              <a:defRPr sz="4800" b="1">
                <a:solidFill>
                  <a:schemeClr val="bg1"/>
                </a:solidFill>
              </a:defRPr>
            </a:lvl2pPr>
            <a:lvl3pPr marL="1828800" indent="-914400">
              <a:buFont typeface="+mj-lt"/>
              <a:buAutoNum type="arabicPeriod"/>
              <a:defRPr sz="4800" b="1">
                <a:solidFill>
                  <a:schemeClr val="bg1"/>
                </a:solidFill>
              </a:defRPr>
            </a:lvl3pPr>
            <a:lvl4pPr marL="2286000" indent="-914400">
              <a:buFont typeface="+mj-lt"/>
              <a:buAutoNum type="arabicPeriod"/>
              <a:defRPr sz="4800" b="1">
                <a:solidFill>
                  <a:schemeClr val="bg1"/>
                </a:solidFill>
              </a:defRPr>
            </a:lvl4pPr>
            <a:lvl5pPr marL="2743200" indent="-914400">
              <a:buFont typeface="+mj-lt"/>
              <a:buAutoNum type="arabicPeriod"/>
              <a:defRPr sz="4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68F4C67-DC07-4F9D-BFD0-D288716D95CC}"/>
              </a:ext>
            </a:extLst>
          </p:cNvPr>
          <p:cNvGrpSpPr/>
          <p:nvPr userDrawn="1"/>
        </p:nvGrpSpPr>
        <p:grpSpPr>
          <a:xfrm>
            <a:off x="-3011" y="6469664"/>
            <a:ext cx="4273222" cy="294966"/>
            <a:chOff x="0" y="648462"/>
            <a:chExt cx="12192000" cy="294966"/>
          </a:xfrm>
        </p:grpSpPr>
        <p:sp>
          <p:nvSpPr>
            <p:cNvPr id="15" name="object 4">
              <a:extLst>
                <a:ext uri="{FF2B5EF4-FFF2-40B4-BE49-F238E27FC236}">
                  <a16:creationId xmlns="" xmlns:a16="http://schemas.microsoft.com/office/drawing/2014/main" id="{FB5D7A2F-E251-4565-B077-2B6ABEC27924}"/>
                </a:ext>
              </a:extLst>
            </p:cNvPr>
            <p:cNvSpPr/>
            <p:nvPr userDrawn="1"/>
          </p:nvSpPr>
          <p:spPr>
            <a:xfrm>
              <a:off x="0" y="765047"/>
              <a:ext cx="12192000" cy="178381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9">
              <a:extLst>
                <a:ext uri="{FF2B5EF4-FFF2-40B4-BE49-F238E27FC236}">
                  <a16:creationId xmlns="" xmlns:a16="http://schemas.microsoft.com/office/drawing/2014/main" id="{677867DC-1B97-4FB8-8D00-8E8A3F301664}"/>
                </a:ext>
              </a:extLst>
            </p:cNvPr>
            <p:cNvSpPr/>
            <p:nvPr userDrawn="1"/>
          </p:nvSpPr>
          <p:spPr>
            <a:xfrm flipV="1">
              <a:off x="761" y="648462"/>
              <a:ext cx="12191153" cy="45719"/>
            </a:xfrm>
            <a:custGeom>
              <a:avLst/>
              <a:gdLst/>
              <a:ahLst/>
              <a:cxnLst/>
              <a:rect l="l" t="t" r="r" b="b"/>
              <a:pathLst>
                <a:path w="9143365">
                  <a:moveTo>
                    <a:pt x="0" y="0"/>
                  </a:moveTo>
                  <a:lnTo>
                    <a:pt x="9143238" y="0"/>
                  </a:lnTo>
                </a:path>
              </a:pathLst>
            </a:custGeom>
            <a:ln w="19812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07D5F262-3386-4BCA-B8A7-7FA8FA0E3189}"/>
              </a:ext>
            </a:extLst>
          </p:cNvPr>
          <p:cNvGrpSpPr/>
          <p:nvPr userDrawn="1"/>
        </p:nvGrpSpPr>
        <p:grpSpPr>
          <a:xfrm>
            <a:off x="7926905" y="6469664"/>
            <a:ext cx="2412123" cy="294966"/>
            <a:chOff x="0" y="648462"/>
            <a:chExt cx="12192000" cy="294966"/>
          </a:xfrm>
        </p:grpSpPr>
        <p:sp>
          <p:nvSpPr>
            <p:cNvPr id="18" name="object 4">
              <a:extLst>
                <a:ext uri="{FF2B5EF4-FFF2-40B4-BE49-F238E27FC236}">
                  <a16:creationId xmlns="" xmlns:a16="http://schemas.microsoft.com/office/drawing/2014/main" id="{662BC9E6-ED7E-4504-88F4-2C645BD6FCF5}"/>
                </a:ext>
              </a:extLst>
            </p:cNvPr>
            <p:cNvSpPr/>
            <p:nvPr userDrawn="1"/>
          </p:nvSpPr>
          <p:spPr>
            <a:xfrm>
              <a:off x="0" y="765047"/>
              <a:ext cx="12192000" cy="178381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9">
              <a:extLst>
                <a:ext uri="{FF2B5EF4-FFF2-40B4-BE49-F238E27FC236}">
                  <a16:creationId xmlns="" xmlns:a16="http://schemas.microsoft.com/office/drawing/2014/main" id="{B31A9721-DF96-442F-8D49-A2A72AA1B8C2}"/>
                </a:ext>
              </a:extLst>
            </p:cNvPr>
            <p:cNvSpPr/>
            <p:nvPr userDrawn="1"/>
          </p:nvSpPr>
          <p:spPr>
            <a:xfrm flipV="1">
              <a:off x="761" y="648462"/>
              <a:ext cx="12191153" cy="45719"/>
            </a:xfrm>
            <a:custGeom>
              <a:avLst/>
              <a:gdLst/>
              <a:ahLst/>
              <a:cxnLst/>
              <a:rect l="l" t="t" r="r" b="b"/>
              <a:pathLst>
                <a:path w="9143365">
                  <a:moveTo>
                    <a:pt x="0" y="0"/>
                  </a:moveTo>
                  <a:lnTo>
                    <a:pt x="9143238" y="0"/>
                  </a:lnTo>
                </a:path>
              </a:pathLst>
            </a:custGeom>
            <a:ln w="19812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3592C847-F59C-4679-B504-9E6E3651BB6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717" y="6391175"/>
            <a:ext cx="3572566" cy="32311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A4BA2A2-07A6-48D9-8778-9E28B0396774}"/>
              </a:ext>
            </a:extLst>
          </p:cNvPr>
          <p:cNvSpPr/>
          <p:nvPr userDrawn="1"/>
        </p:nvSpPr>
        <p:spPr>
          <a:xfrm>
            <a:off x="4598063" y="6374514"/>
            <a:ext cx="3432203" cy="312959"/>
          </a:xfrm>
          <a:prstGeom prst="rect">
            <a:avLst/>
          </a:prstGeom>
          <a:solidFill>
            <a:srgbClr val="015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2019. SNU Growth Hackers all rights reserved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93750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381D9CC-CA2A-484A-848A-EE77E939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99AA58C-F58C-47E5-9C2A-0F56A503D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0736657-9620-44F1-BB69-2A2729FE23ED}"/>
              </a:ext>
            </a:extLst>
          </p:cNvPr>
          <p:cNvSpPr/>
          <p:nvPr userDrawn="1"/>
        </p:nvSpPr>
        <p:spPr>
          <a:xfrm>
            <a:off x="4610763" y="6388561"/>
            <a:ext cx="3432203" cy="312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2019. SNU Growth Hackers all rights reserved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57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2B0251D5-A767-437F-8288-A00407F299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5043914-E986-46D8-8C7E-63699E513C52}"/>
              </a:ext>
            </a:extLst>
          </p:cNvPr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bg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83619BBC-6C83-4F69-9B7F-BA6474CDB5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0" y="6108226"/>
            <a:ext cx="2090057" cy="749774"/>
          </a:xfrm>
          <a:prstGeom prst="rect">
            <a:avLst/>
          </a:prstGeom>
        </p:spPr>
      </p:pic>
      <p:sp>
        <p:nvSpPr>
          <p:cNvPr id="11" name="Rectangle 9">
            <a:extLst>
              <a:ext uri="{FF2B5EF4-FFF2-40B4-BE49-F238E27FC236}">
                <a16:creationId xmlns="" xmlns:a16="http://schemas.microsoft.com/office/drawing/2014/main" id="{2F354D00-5E88-4459-BEE2-6AEF3F7B25A0}"/>
              </a:ext>
            </a:extLst>
          </p:cNvPr>
          <p:cNvSpPr/>
          <p:nvPr userDrawn="1"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0">
            <a:extLst>
              <a:ext uri="{FF2B5EF4-FFF2-40B4-BE49-F238E27FC236}">
                <a16:creationId xmlns="" xmlns:a16="http://schemas.microsoft.com/office/drawing/2014/main" id="{5227EA76-11BC-4F3F-952E-654BDFAB097A}"/>
              </a:ext>
            </a:extLst>
          </p:cNvPr>
          <p:cNvSpPr/>
          <p:nvPr userDrawn="1"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3" name="Rectangle 14">
            <a:extLst>
              <a:ext uri="{FF2B5EF4-FFF2-40B4-BE49-F238E27FC236}">
                <a16:creationId xmlns="" xmlns:a16="http://schemas.microsoft.com/office/drawing/2014/main" id="{2FBFA6EF-36ED-4ABF-9FD7-2F51AA889F08}"/>
              </a:ext>
            </a:extLst>
          </p:cNvPr>
          <p:cNvSpPr/>
          <p:nvPr userDrawn="1"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3">
            <a:extLst>
              <a:ext uri="{FF2B5EF4-FFF2-40B4-BE49-F238E27FC236}">
                <a16:creationId xmlns="" xmlns:a16="http://schemas.microsoft.com/office/drawing/2014/main" id="{0D1E52D2-EE19-4A04-8378-0F329594A865}"/>
              </a:ext>
            </a:extLst>
          </p:cNvPr>
          <p:cNvGrpSpPr/>
          <p:nvPr userDrawn="1"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5" name="Straight Connector 16">
              <a:extLst>
                <a:ext uri="{FF2B5EF4-FFF2-40B4-BE49-F238E27FC236}">
                  <a16:creationId xmlns="" xmlns:a16="http://schemas.microsoft.com/office/drawing/2014/main" id="{07F21213-FDB7-4DB1-9347-278FC62BFC25}"/>
                </a:ext>
              </a:extLst>
            </p:cNvPr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7">
              <a:extLst>
                <a:ext uri="{FF2B5EF4-FFF2-40B4-BE49-F238E27FC236}">
                  <a16:creationId xmlns="" xmlns:a16="http://schemas.microsoft.com/office/drawing/2014/main" id="{3491B1B1-AAC2-4557-A195-10CBBC46850B}"/>
                </a:ext>
              </a:extLst>
            </p:cNvPr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8">
              <a:extLst>
                <a:ext uri="{FF2B5EF4-FFF2-40B4-BE49-F238E27FC236}">
                  <a16:creationId xmlns="" xmlns:a16="http://schemas.microsoft.com/office/drawing/2014/main" id="{1C702705-6B2A-4F97-9E58-8DB49FF63AD5}"/>
                </a:ext>
              </a:extLst>
            </p:cNvPr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>
            <a:extLst>
              <a:ext uri="{FF2B5EF4-FFF2-40B4-BE49-F238E27FC236}">
                <a16:creationId xmlns="" xmlns:a16="http://schemas.microsoft.com/office/drawing/2014/main" id="{F7F403B3-F231-40BD-ACC8-6732CB865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="" xmlns:a16="http://schemas.microsoft.com/office/drawing/2014/main" id="{9F5BD201-A145-4744-9F67-C0B48DBBD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Date Placeholder 19">
            <a:extLst>
              <a:ext uri="{FF2B5EF4-FFF2-40B4-BE49-F238E27FC236}">
                <a16:creationId xmlns="" xmlns:a16="http://schemas.microsoft.com/office/drawing/2014/main" id="{B7FBD6B7-C31D-4095-A642-0B9DD475431A}"/>
              </a:ext>
            </a:extLst>
          </p:cNvPr>
          <p:cNvSpPr txBox="1">
            <a:spLocks/>
          </p:cNvSpPr>
          <p:nvPr userDrawn="1"/>
        </p:nvSpPr>
        <p:spPr>
          <a:xfrm>
            <a:off x="5318760" y="1341255"/>
            <a:ext cx="1554480" cy="527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A51639-B2D6-4652-B8C3-1B4C224A7BAF}" type="datetimeFigureOut">
              <a:rPr lang="en-US" smtClean="0"/>
              <a:pPr/>
              <a:t>9/27/2019</a:t>
            </a:fld>
            <a:endParaRPr lang="en-US" dirty="0"/>
          </a:p>
        </p:txBody>
      </p:sp>
      <p:sp>
        <p:nvSpPr>
          <p:cNvPr id="21" name="Slide Number Placeholder 21">
            <a:extLst>
              <a:ext uri="{FF2B5EF4-FFF2-40B4-BE49-F238E27FC236}">
                <a16:creationId xmlns="" xmlns:a16="http://schemas.microsoft.com/office/drawing/2014/main" id="{96A2E2B1-E5F1-4397-9ED7-0AC22603E2ED}"/>
              </a:ext>
            </a:extLst>
          </p:cNvPr>
          <p:cNvSpPr txBox="1">
            <a:spLocks/>
          </p:cNvSpPr>
          <p:nvPr userDrawn="1"/>
        </p:nvSpPr>
        <p:spPr>
          <a:xfrm>
            <a:off x="8606919" y="5212080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1ED711EA-D916-4664-A403-1E35C915D81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717" y="6391175"/>
            <a:ext cx="3572566" cy="3231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7217446-D974-4A07-BD19-44EA2CCFAB47}"/>
              </a:ext>
            </a:extLst>
          </p:cNvPr>
          <p:cNvSpPr/>
          <p:nvPr userDrawn="1"/>
        </p:nvSpPr>
        <p:spPr>
          <a:xfrm>
            <a:off x="4610763" y="6388561"/>
            <a:ext cx="3432203" cy="312959"/>
          </a:xfrm>
          <a:prstGeom prst="rect">
            <a:avLst/>
          </a:prstGeom>
          <a:solidFill>
            <a:srgbClr val="3E6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2019. SNU Growth Hackers all rights reserved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1662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607D32E-B092-42F3-998C-FA27A99E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9F7C61E-A826-4E4F-B722-99DD4010A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00A3AF3-07DF-49D5-A2DA-4D0A0BF06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42190125-3D25-472F-96D6-5A1E934E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534900E-8AE5-46EA-A702-E0B3A7492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4351916-AB28-4914-8823-154A909ED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353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BD43A7B-01F9-49DE-94A6-ABD55B08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1F634FE-8E0A-43FA-9033-BED6B44EF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6394E86-FB03-4BD2-AB15-595349DC5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0726173-E8A0-4CC7-8DC9-EF0A2324B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E64BCB41-2C43-48EB-93E8-3782A3760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A59B5459-F2D8-4367-ACC6-568C555532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A9876A5F-CD25-41C5-9D34-85905EDC7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FEA17017-27D9-4E42-AE6E-B2707E37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7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FC99FF3-5471-44D0-9050-3A036343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60336F96-1A7F-449C-91AE-08604A9DA4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2844D5C-77CE-48B3-851E-565F1945C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72EDE41-536F-4041-A7E1-BBBB66DD2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35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B3BC5941-8623-4188-BEEC-8ED622A15B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F49CC92-1237-4D17-905B-87C899AC3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440CE5F7-A2E9-4E9E-B53E-8FC5EBCB1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93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A9D60EC-9ABB-49EE-9ACB-331E1C2AB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0CB1DA9-AEC1-4F20-A996-5762327CB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18768CE-F672-427E-9249-1C51CE47A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DFB3004-6401-4DC3-9FCE-6D762BE8F7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C570FE0-3A2F-4DFB-94B3-C8D3BA61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E80347E-C626-4C2D-99C9-CF0F1A83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210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microsoft.com/office/2007/relationships/hdphoto" Target="../media/hdphoto2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3E6A26E4-8D7C-4EF6-B4E2-970570A1160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717" y="6385078"/>
            <a:ext cx="3572566" cy="329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37B8DC81-668A-4A15-A8E2-9EABF6E1E7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0" y="-3176"/>
            <a:ext cx="12192000" cy="1693864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0E6C4024-839A-45DE-AAA0-AB8A07B1F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14" y="365125"/>
            <a:ext cx="109328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49A6614-60C1-4616-941A-7CCB7821E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38CB2D5D-500A-411C-81AC-534CD783EBD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14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6488" y="6213136"/>
            <a:ext cx="1805512" cy="64769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2182E71-6801-448C-AD57-BE69E011F330}"/>
              </a:ext>
            </a:extLst>
          </p:cNvPr>
          <p:cNvSpPr/>
          <p:nvPr userDrawn="1"/>
        </p:nvSpPr>
        <p:spPr>
          <a:xfrm>
            <a:off x="4610763" y="6388561"/>
            <a:ext cx="3432203" cy="312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2019. SNU Growth Hackers all rights reserved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48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codom.kr/DB_-_%EB%8D%B0%EC%9D%B4%ED%84%B0_%ED%83%80%EC%9E%85/MYSQL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53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jpeg"/><Relationship Id="rId11" Type="http://schemas.openxmlformats.org/officeDocument/2006/relationships/image" Target="../media/image21.png"/><Relationship Id="rId5" Type="http://schemas.openxmlformats.org/officeDocument/2006/relationships/image" Target="../media/image62.jpeg"/><Relationship Id="rId10" Type="http://schemas.openxmlformats.org/officeDocument/2006/relationships/image" Target="../media/image20.jpeg"/><Relationship Id="rId4" Type="http://schemas.openxmlformats.org/officeDocument/2006/relationships/image" Target="../media/image61.jpeg"/><Relationship Id="rId9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4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1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3" Type="http://schemas.openxmlformats.org/officeDocument/2006/relationships/image" Target="../media/image107.jpeg"/><Relationship Id="rId7" Type="http://schemas.openxmlformats.org/officeDocument/2006/relationships/image" Target="../media/image111.jpeg"/><Relationship Id="rId12" Type="http://schemas.openxmlformats.org/officeDocument/2006/relationships/image" Target="../media/image21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.jpeg"/><Relationship Id="rId11" Type="http://schemas.openxmlformats.org/officeDocument/2006/relationships/image" Target="../media/image20.jpeg"/><Relationship Id="rId5" Type="http://schemas.openxmlformats.org/officeDocument/2006/relationships/image" Target="../media/image109.jpeg"/><Relationship Id="rId10" Type="http://schemas.openxmlformats.org/officeDocument/2006/relationships/image" Target="../media/image19.jpeg"/><Relationship Id="rId4" Type="http://schemas.openxmlformats.org/officeDocument/2006/relationships/image" Target="../media/image108.jpeg"/><Relationship Id="rId9" Type="http://schemas.openxmlformats.org/officeDocument/2006/relationships/image" Target="../media/image1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15.jpeg"/><Relationship Id="rId7" Type="http://schemas.openxmlformats.org/officeDocument/2006/relationships/image" Target="../media/image119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.jpeg"/><Relationship Id="rId5" Type="http://schemas.openxmlformats.org/officeDocument/2006/relationships/image" Target="../media/image117.jpeg"/><Relationship Id="rId10" Type="http://schemas.openxmlformats.org/officeDocument/2006/relationships/image" Target="../media/image21.png"/><Relationship Id="rId4" Type="http://schemas.openxmlformats.org/officeDocument/2006/relationships/image" Target="../media/image116.jpeg"/><Relationship Id="rId9" Type="http://schemas.openxmlformats.org/officeDocument/2006/relationships/image" Target="../media/image20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3" Type="http://schemas.openxmlformats.org/officeDocument/2006/relationships/image" Target="../media/image120.jpeg"/><Relationship Id="rId7" Type="http://schemas.openxmlformats.org/officeDocument/2006/relationships/image" Target="../media/image124.jpeg"/><Relationship Id="rId12" Type="http://schemas.openxmlformats.org/officeDocument/2006/relationships/image" Target="../media/image21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3.jpeg"/><Relationship Id="rId11" Type="http://schemas.openxmlformats.org/officeDocument/2006/relationships/image" Target="../media/image20.jpeg"/><Relationship Id="rId5" Type="http://schemas.openxmlformats.org/officeDocument/2006/relationships/image" Target="../media/image122.jpeg"/><Relationship Id="rId10" Type="http://schemas.openxmlformats.org/officeDocument/2006/relationships/image" Target="../media/image19.jpeg"/><Relationship Id="rId4" Type="http://schemas.openxmlformats.org/officeDocument/2006/relationships/image" Target="../media/image121.jpeg"/><Relationship Id="rId9" Type="http://schemas.openxmlformats.org/officeDocument/2006/relationships/image" Target="../media/image126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34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7.jpeg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Relationship Id="rId9" Type="http://schemas.openxmlformats.org/officeDocument/2006/relationships/image" Target="../media/image2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7.jpeg"/><Relationship Id="rId7" Type="http://schemas.openxmlformats.org/officeDocument/2006/relationships/image" Target="../media/image1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2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54.jpeg"/><Relationship Id="rId4" Type="http://schemas.openxmlformats.org/officeDocument/2006/relationships/image" Target="../media/image153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15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441450" y="1404874"/>
            <a:ext cx="9309100" cy="4048252"/>
          </a:xfrm>
          <a:custGeom>
            <a:avLst/>
            <a:gdLst>
              <a:gd name="connsiteX0" fmla="*/ 6350 w 9309100"/>
              <a:gd name="connsiteY0" fmla="*/ 4041902 h 4048252"/>
              <a:gd name="connsiteX1" fmla="*/ 9302750 w 9309100"/>
              <a:gd name="connsiteY1" fmla="*/ 4041902 h 4048252"/>
              <a:gd name="connsiteX2" fmla="*/ 9302750 w 9309100"/>
              <a:gd name="connsiteY2" fmla="*/ 6350 h 4048252"/>
              <a:gd name="connsiteX3" fmla="*/ 6350 w 9309100"/>
              <a:gd name="connsiteY3" fmla="*/ 6350 h 4048252"/>
              <a:gd name="connsiteX4" fmla="*/ 6350 w 9309100"/>
              <a:gd name="connsiteY4" fmla="*/ 4041902 h 4048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09100" h="4048252">
                <a:moveTo>
                  <a:pt x="6350" y="4041902"/>
                </a:moveTo>
                <a:lnTo>
                  <a:pt x="9302750" y="4041902"/>
                </a:lnTo>
                <a:lnTo>
                  <a:pt x="9302750" y="6350"/>
                </a:lnTo>
                <a:lnTo>
                  <a:pt x="6350" y="6350"/>
                </a:lnTo>
                <a:lnTo>
                  <a:pt x="6350" y="404190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135880" y="1267968"/>
            <a:ext cx="1920239" cy="731520"/>
          </a:xfrm>
          <a:custGeom>
            <a:avLst/>
            <a:gdLst>
              <a:gd name="connsiteX0" fmla="*/ 0 w 1920239"/>
              <a:gd name="connsiteY0" fmla="*/ 731520 h 731520"/>
              <a:gd name="connsiteX1" fmla="*/ 1920239 w 1920239"/>
              <a:gd name="connsiteY1" fmla="*/ 731520 h 731520"/>
              <a:gd name="connsiteX2" fmla="*/ 1920239 w 1920239"/>
              <a:gd name="connsiteY2" fmla="*/ 0 h 731520"/>
              <a:gd name="connsiteX3" fmla="*/ 0 w 1920239"/>
              <a:gd name="connsiteY3" fmla="*/ 0 h 731520"/>
              <a:gd name="connsiteX4" fmla="*/ 0 w 1920239"/>
              <a:gd name="connsiteY4" fmla="*/ 731520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20239" h="731520">
                <a:moveTo>
                  <a:pt x="0" y="731520"/>
                </a:moveTo>
                <a:lnTo>
                  <a:pt x="1920239" y="731520"/>
                </a:lnTo>
                <a:lnTo>
                  <a:pt x="1920239" y="0"/>
                </a:lnTo>
                <a:lnTo>
                  <a:pt x="0" y="0"/>
                </a:lnTo>
                <a:lnTo>
                  <a:pt x="0" y="731520"/>
                </a:ln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243830" y="1261618"/>
            <a:ext cx="18796" cy="652779"/>
          </a:xfrm>
          <a:custGeom>
            <a:avLst/>
            <a:gdLst>
              <a:gd name="connsiteX0" fmla="*/ 6350 w 18796"/>
              <a:gd name="connsiteY0" fmla="*/ 6350 h 652779"/>
              <a:gd name="connsiteX1" fmla="*/ 6350 w 18796"/>
              <a:gd name="connsiteY1" fmla="*/ 646429 h 6527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796" h="652779">
                <a:moveTo>
                  <a:pt x="6350" y="6350"/>
                </a:moveTo>
                <a:lnTo>
                  <a:pt x="6350" y="6464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935469" y="1261618"/>
            <a:ext cx="18796" cy="652779"/>
          </a:xfrm>
          <a:custGeom>
            <a:avLst/>
            <a:gdLst>
              <a:gd name="connsiteX0" fmla="*/ 6350 w 18796"/>
              <a:gd name="connsiteY0" fmla="*/ 6350 h 652779"/>
              <a:gd name="connsiteX1" fmla="*/ 6350 w 18796"/>
              <a:gd name="connsiteY1" fmla="*/ 646429 h 6527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796" h="652779">
                <a:moveTo>
                  <a:pt x="6350" y="6350"/>
                </a:moveTo>
                <a:lnTo>
                  <a:pt x="6350" y="6464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243830" y="1906270"/>
            <a:ext cx="1704339" cy="18796"/>
          </a:xfrm>
          <a:custGeom>
            <a:avLst/>
            <a:gdLst>
              <a:gd name="connsiteX0" fmla="*/ 6350 w 1704339"/>
              <a:gd name="connsiteY0" fmla="*/ 6350 h 18796"/>
              <a:gd name="connsiteX1" fmla="*/ 1697989 w 1704339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04339" h="18796">
                <a:moveTo>
                  <a:pt x="6350" y="6350"/>
                </a:moveTo>
                <a:lnTo>
                  <a:pt x="16979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5626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05300" y="6375400"/>
            <a:ext cx="3581400" cy="3429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75900" y="6210300"/>
            <a:ext cx="1816100" cy="6477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352126" y="2389902"/>
            <a:ext cx="1703993" cy="8925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600"/>
              </a:lnSpc>
              <a:tabLst/>
            </a:pPr>
            <a:r>
              <a:rPr lang="en-US" altLang="zh-CN" sz="6602" b="1" dirty="0" smtClean="0">
                <a:solidFill>
                  <a:srgbClr val="262626"/>
                </a:solidFill>
                <a:latin typeface="서울한강체 EB" panose="02020603020101020101" pitchFamily="18" charset="-127"/>
                <a:ea typeface="서울한강체 EB" panose="02020603020101020101" pitchFamily="18" charset="-127"/>
                <a:cs typeface="서울한강체 M" pitchFamily="18" charset="0"/>
              </a:rPr>
              <a:t>SQL</a:t>
            </a:r>
            <a:r>
              <a:rPr lang="en-US" altLang="zh-CN" sz="6602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sz="6602" b="1" dirty="0" smtClean="0">
              <a:solidFill>
                <a:srgbClr val="262626"/>
              </a:solidFill>
              <a:latin typeface="서울한강체 M" pitchFamily="18" charset="0"/>
              <a:cs typeface="서울한강체 M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3162300" y="3797300"/>
            <a:ext cx="5867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3204" b="1" dirty="0" smtClean="0">
                <a:solidFill>
                  <a:srgbClr val="262626"/>
                </a:solidFill>
                <a:latin typeface="서울한강체 M" pitchFamily="18" charset="0"/>
                <a:cs typeface="서울한강체 M" pitchFamily="18" charset="0"/>
              </a:rPr>
              <a:t>-SQL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262626"/>
                </a:solidFill>
                <a:latin typeface="서울한강체 M" pitchFamily="18" charset="0"/>
                <a:cs typeface="서울한강체 M" pitchFamily="18" charset="0"/>
              </a:rPr>
              <a:t>기본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262626"/>
                </a:solidFill>
                <a:latin typeface="서울한강체 M" pitchFamily="18" charset="0"/>
                <a:cs typeface="서울한강체 M" pitchFamily="18" charset="0"/>
              </a:rPr>
              <a:t>개념과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262626"/>
                </a:solidFill>
                <a:latin typeface="서울한강체 M" pitchFamily="18" charset="0"/>
                <a:cs typeface="서울한강체 M" pitchFamily="18" charset="0"/>
              </a:rPr>
              <a:t>기초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262626"/>
                </a:solidFill>
                <a:latin typeface="서울한강체 M" pitchFamily="18" charset="0"/>
                <a:cs typeface="서울한강체 M" pitchFamily="18" charset="0"/>
              </a:rPr>
              <a:t>SELECT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262626"/>
                </a:solidFill>
                <a:latin typeface="서울한강체 M" pitchFamily="18" charset="0"/>
                <a:cs typeface="서울한강체 M" pitchFamily="18" charset="0"/>
              </a:rPr>
              <a:t>구문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826000" y="4711700"/>
            <a:ext cx="65" cy="3693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endParaRPr lang="en-US" altLang="zh-CN" sz="2400" dirty="0" smtClean="0">
              <a:solidFill>
                <a:srgbClr val="000000"/>
              </a:solidFill>
              <a:latin typeface="배달의민족 한나는 열한살" pitchFamily="18" charset="0"/>
              <a:cs typeface="배달의민족 한나는 열한살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5740400" y="1485900"/>
            <a:ext cx="698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2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2018.10.6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86400" y="450733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기 박정우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10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375400" y="2882900"/>
            <a:ext cx="520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 smtClean="0">
                <a:solidFill>
                  <a:srgbClr val="0066FF"/>
                </a:solidFill>
                <a:latin typeface="서울한강체 M" pitchFamily="18" charset="0"/>
                <a:cs typeface="서울한강체 M" pitchFamily="18" charset="0"/>
              </a:rPr>
              <a:t>기본키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511800" y="3835400"/>
            <a:ext cx="520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 smtClean="0">
                <a:solidFill>
                  <a:srgbClr val="0066FF"/>
                </a:solidFill>
                <a:latin typeface="서울한강체 M" pitchFamily="18" charset="0"/>
                <a:cs typeface="서울한강체 M" pitchFamily="18" charset="0"/>
              </a:rPr>
              <a:t>외래키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265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649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005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015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022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953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165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363514-97F2-4A36-AC13-6A6A728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실습</a:t>
            </a:r>
            <a:r>
              <a:rPr lang="en-US" altLang="ko-KR" sz="3200" dirty="0" smtClean="0"/>
              <a:t>(trips</a:t>
            </a:r>
            <a:r>
              <a:rPr lang="ko-KR" altLang="en-US" sz="3200" dirty="0" smtClean="0"/>
              <a:t>를 기준으로 </a:t>
            </a:r>
            <a:r>
              <a:rPr lang="en-US" altLang="ko-KR" sz="3200" dirty="0" err="1" smtClean="0"/>
              <a:t>station_id</a:t>
            </a:r>
            <a:r>
              <a:rPr lang="ko-KR" altLang="en-US" sz="3200" dirty="0" smtClean="0"/>
              <a:t>와 </a:t>
            </a:r>
            <a:r>
              <a:rPr lang="en-US" altLang="ko-KR" sz="3200" dirty="0" err="1" smtClean="0"/>
              <a:t>start_station_id</a:t>
            </a:r>
            <a:r>
              <a:rPr lang="ko-KR" altLang="en-US" sz="3200" dirty="0" smtClean="0"/>
              <a:t>를 조인 </a:t>
            </a:r>
            <a:r>
              <a:rPr lang="ko-KR" altLang="en-US" sz="3200" dirty="0" err="1" smtClean="0"/>
              <a:t>키로한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left outer join</a:t>
            </a:r>
            <a:r>
              <a:rPr lang="ko-KR" altLang="en-US" sz="3200" dirty="0" smtClean="0"/>
              <a:t>을 해봅시다</a:t>
            </a:r>
            <a:r>
              <a:rPr lang="en-US" altLang="ko-KR" sz="3200" dirty="0" smtClean="0"/>
              <a:t>.</a:t>
            </a:r>
            <a:r>
              <a:rPr lang="en-US" altLang="ko-KR" sz="3200" dirty="0"/>
              <a:t> </a:t>
            </a:r>
            <a:r>
              <a:rPr lang="ko-KR" altLang="en-US" sz="3200" dirty="0" smtClean="0"/>
              <a:t>뽑는 </a:t>
            </a:r>
            <a:r>
              <a:rPr lang="ko-KR" altLang="en-US" sz="3200" dirty="0" err="1" smtClean="0"/>
              <a:t>컬럼은</a:t>
            </a:r>
            <a:r>
              <a:rPr lang="ko-KR" altLang="en-US" sz="3200" dirty="0" smtClean="0"/>
              <a:t> </a:t>
            </a:r>
            <a:r>
              <a:rPr lang="en-US" altLang="ko-KR" sz="3200" dirty="0" err="1" smtClean="0"/>
              <a:t>tripsduration</a:t>
            </a:r>
            <a:r>
              <a:rPr lang="ko-KR" altLang="en-US" sz="3200" dirty="0" smtClean="0"/>
              <a:t>이 </a:t>
            </a:r>
            <a:r>
              <a:rPr lang="en-US" altLang="ko-KR" sz="3200" dirty="0" smtClean="0"/>
              <a:t>1000</a:t>
            </a:r>
            <a:r>
              <a:rPr lang="ko-KR" altLang="en-US" sz="3200" dirty="0" smtClean="0"/>
              <a:t>이 넘는  </a:t>
            </a:r>
            <a:r>
              <a:rPr lang="en-US" altLang="ko-KR" sz="3200" dirty="0" smtClean="0"/>
              <a:t>trips</a:t>
            </a:r>
            <a:r>
              <a:rPr lang="ko-KR" altLang="en-US" sz="3200" dirty="0" smtClean="0"/>
              <a:t>의 </a:t>
            </a:r>
            <a:r>
              <a:rPr lang="en-US" altLang="ko-KR" sz="3200" dirty="0" err="1" smtClean="0"/>
              <a:t>tripduration</a:t>
            </a:r>
            <a:r>
              <a:rPr lang="ko-KR" altLang="en-US" sz="3200" dirty="0" smtClean="0"/>
              <a:t>과 </a:t>
            </a:r>
            <a:r>
              <a:rPr lang="en-US" altLang="ko-KR" sz="3200" dirty="0" smtClean="0"/>
              <a:t>station</a:t>
            </a:r>
            <a:r>
              <a:rPr lang="ko-KR" altLang="en-US" sz="3200" dirty="0" smtClean="0"/>
              <a:t>의 전부입니다</a:t>
            </a:r>
            <a:r>
              <a:rPr lang="en-US" altLang="ko-KR" sz="3200" dirty="0" smtClean="0"/>
              <a:t>. )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E8900CF-7B22-4CC9-BEEB-79490A8B3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825626"/>
            <a:ext cx="10448925" cy="43513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2109787"/>
            <a:ext cx="10267950" cy="2638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2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363514-97F2-4A36-AC13-6A6A728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With </a:t>
            </a:r>
            <a:r>
              <a:rPr lang="ko-KR" altLang="en-US" sz="4000" dirty="0" smtClean="0"/>
              <a:t>구문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E8900CF-7B22-4CC9-BEEB-79490A8B3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29161"/>
            <a:ext cx="10515600" cy="1447802"/>
          </a:xfrm>
        </p:spPr>
        <p:txBody>
          <a:bodyPr/>
          <a:lstStyle/>
          <a:p>
            <a:r>
              <a:rPr lang="ko-KR" altLang="en-US" dirty="0" smtClean="0">
                <a:latin typeface="서울한강체 EB" panose="02020603020101020101" pitchFamily="18" charset="-127"/>
                <a:ea typeface="서울한강체 EB" panose="02020603020101020101" pitchFamily="18" charset="-127"/>
              </a:rPr>
              <a:t>쿼리의 앞쪽에서 만들어 놓은 테이블을 다시 쓰고 싶을</a:t>
            </a:r>
            <a:r>
              <a:rPr lang="en-US" altLang="ko-KR" dirty="0" smtClean="0">
                <a:latin typeface="서울한강체 EB" panose="02020603020101020101" pitchFamily="18" charset="-127"/>
                <a:ea typeface="서울한강체 EB" panose="02020603020101020101" pitchFamily="18" charset="-127"/>
              </a:rPr>
              <a:t> </a:t>
            </a:r>
            <a:r>
              <a:rPr lang="ko-KR" altLang="en-US" dirty="0" smtClean="0">
                <a:latin typeface="서울한강체 EB" panose="02020603020101020101" pitchFamily="18" charset="-127"/>
                <a:ea typeface="서울한강체 EB" panose="02020603020101020101" pitchFamily="18" charset="-127"/>
              </a:rPr>
              <a:t>때 사용</a:t>
            </a:r>
            <a:endParaRPr lang="en-US" altLang="ko-KR" dirty="0" smtClean="0">
              <a:latin typeface="서울한강체 EB" panose="02020603020101020101" pitchFamily="18" charset="-127"/>
              <a:ea typeface="서울한강체 EB" panose="02020603020101020101" pitchFamily="18" charset="-127"/>
            </a:endParaRPr>
          </a:p>
          <a:p>
            <a:r>
              <a:rPr lang="ko-KR" altLang="en-US" dirty="0" smtClean="0">
                <a:latin typeface="서울한강체 EB" panose="02020603020101020101" pitchFamily="18" charset="-127"/>
                <a:ea typeface="서울한강체 EB" panose="02020603020101020101" pitchFamily="18" charset="-127"/>
              </a:rPr>
              <a:t>함수를 만들어 놓는 것도 가능</a:t>
            </a:r>
            <a:endParaRPr lang="ko-KR" altLang="en-US" dirty="0">
              <a:latin typeface="서울한강체 EB" panose="02020603020101020101" pitchFamily="18" charset="-127"/>
              <a:ea typeface="서울한강체 EB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890712"/>
            <a:ext cx="10267950" cy="2638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4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76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7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363514-97F2-4A36-AC13-6A6A728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Quest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E8900CF-7B22-4CC9-BEEB-79490A8B3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1. </a:t>
            </a:r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오늘 배웠던 내용을 복습하면서</a:t>
            </a:r>
            <a:r>
              <a:rPr lang="en-US" altLang="ko-KR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, </a:t>
            </a:r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실습 예제들을 다시 한번 풀어보고 </a:t>
            </a:r>
            <a:r>
              <a:rPr lang="ko-KR" altLang="en-US" dirty="0" err="1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스크린샷</a:t>
            </a:r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 찍어서 올려주세요</a:t>
            </a:r>
            <a:endParaRPr lang="en-US" altLang="ko-KR" dirty="0" smtClean="0">
              <a:latin typeface="서울한강체 M" panose="02020603020101020101" pitchFamily="18" charset="-127"/>
              <a:ea typeface="서울한강체 M" panose="02020603020101020101" pitchFamily="18" charset="-127"/>
            </a:endParaRPr>
          </a:p>
          <a:p>
            <a:r>
              <a:rPr lang="en-US" altLang="ko-KR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2. </a:t>
            </a:r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공용 데이터에 </a:t>
            </a:r>
            <a:r>
              <a:rPr lang="en-US" altLang="ko-KR" dirty="0" err="1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ncaa_basketball</a:t>
            </a:r>
            <a:r>
              <a:rPr lang="en-US" altLang="ko-KR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 </a:t>
            </a:r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스키마가 있습니다</a:t>
            </a:r>
            <a:r>
              <a:rPr lang="en-US" altLang="ko-KR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.</a:t>
            </a:r>
          </a:p>
          <a:p>
            <a:pPr lvl="1"/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그 중 </a:t>
            </a:r>
            <a:r>
              <a:rPr lang="en-US" altLang="ko-KR" dirty="0" err="1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mbb_teams_games_sr</a:t>
            </a:r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과 </a:t>
            </a:r>
            <a:r>
              <a:rPr lang="en-US" altLang="ko-KR" dirty="0" err="1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mbb_teams</a:t>
            </a:r>
            <a:r>
              <a:rPr lang="en-US" altLang="ko-KR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 </a:t>
            </a:r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테이블을 이용하여 팀 당 경기를 세어 가장 경기가 많은 </a:t>
            </a:r>
            <a:r>
              <a:rPr lang="en-US" altLang="ko-KR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5</a:t>
            </a:r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개의 </a:t>
            </a:r>
            <a:r>
              <a:rPr lang="ko-KR" altLang="en-US" dirty="0" err="1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팀이름과</a:t>
            </a:r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 경기수를 가져와 봅시다</a:t>
            </a:r>
            <a:r>
              <a:rPr lang="en-US" altLang="ko-KR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.</a:t>
            </a:r>
          </a:p>
          <a:p>
            <a:pPr lvl="1"/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프로세스 </a:t>
            </a:r>
            <a:r>
              <a:rPr lang="en-US" altLang="ko-KR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: 1. ~teams</a:t>
            </a:r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의 </a:t>
            </a:r>
            <a:r>
              <a:rPr lang="en-US" altLang="ko-KR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id </a:t>
            </a:r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와 </a:t>
            </a:r>
            <a:r>
              <a:rPr lang="en-US" altLang="ko-KR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~</a:t>
            </a:r>
            <a:r>
              <a:rPr lang="en-US" altLang="ko-KR" dirty="0" err="1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teams_games_sr</a:t>
            </a:r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의 </a:t>
            </a:r>
            <a:r>
              <a:rPr lang="en-US" altLang="ko-KR" dirty="0" err="1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team_id</a:t>
            </a:r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로 조인</a:t>
            </a:r>
            <a:endParaRPr lang="en-US" altLang="ko-KR" dirty="0" smtClean="0">
              <a:latin typeface="서울한강체 M" panose="02020603020101020101" pitchFamily="18" charset="-127"/>
              <a:ea typeface="서울한강체 M" panose="02020603020101020101" pitchFamily="18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 </a:t>
            </a:r>
            <a:r>
              <a:rPr lang="en-US" altLang="ko-KR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               2. ~teams</a:t>
            </a:r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의 팀 이름과 </a:t>
            </a:r>
            <a:r>
              <a:rPr lang="en-US" altLang="ko-KR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~ </a:t>
            </a:r>
            <a:r>
              <a:rPr lang="en-US" altLang="ko-KR" dirty="0" err="1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games_sr</a:t>
            </a:r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의 </a:t>
            </a:r>
            <a:r>
              <a:rPr lang="en-US" altLang="ko-KR" dirty="0" err="1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game_id</a:t>
            </a:r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의 </a:t>
            </a:r>
            <a:r>
              <a:rPr lang="en-US" altLang="ko-KR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count</a:t>
            </a:r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를 가져온다</a:t>
            </a:r>
            <a:r>
              <a:rPr lang="en-US" altLang="ko-KR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.</a:t>
            </a:r>
          </a:p>
          <a:p>
            <a:pPr marL="457200" lvl="1" indent="0">
              <a:buNone/>
            </a:pPr>
            <a:r>
              <a:rPr lang="en-US" altLang="ko-KR" dirty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 </a:t>
            </a:r>
            <a:r>
              <a:rPr lang="en-US" altLang="ko-KR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               3. </a:t>
            </a:r>
            <a:r>
              <a:rPr lang="en-US" altLang="ko-KR" dirty="0" err="1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group_by</a:t>
            </a:r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와 </a:t>
            </a:r>
            <a:r>
              <a:rPr lang="en-US" altLang="ko-KR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order by, limit</a:t>
            </a:r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함수를 이용한다</a:t>
            </a:r>
            <a:r>
              <a:rPr lang="en-US" altLang="ko-KR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. </a:t>
            </a:r>
          </a:p>
          <a:p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전체 쿼리와 결과의 </a:t>
            </a:r>
            <a:r>
              <a:rPr lang="ko-KR" altLang="en-US" dirty="0" err="1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스크린샷을</a:t>
            </a:r>
            <a:r>
              <a:rPr lang="ko-KR" altLang="en-US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 찍어서 올려주세요</a:t>
            </a:r>
            <a:r>
              <a:rPr lang="en-US" altLang="ko-KR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.</a:t>
            </a:r>
            <a:endParaRPr lang="en-US" altLang="ko-KR" dirty="0">
              <a:latin typeface="서울한강체 M" panose="02020603020101020101" pitchFamily="18" charset="-127"/>
              <a:ea typeface="서울한강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5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363514-97F2-4A36-AC13-6A6A728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Google </a:t>
            </a:r>
            <a:r>
              <a:rPr lang="en-US" altLang="ko-KR" dirty="0" err="1" smtClean="0"/>
              <a:t>Bigquery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49" y="2921207"/>
            <a:ext cx="4978656" cy="1917799"/>
          </a:xfrm>
        </p:spPr>
      </p:pic>
      <p:sp>
        <p:nvSpPr>
          <p:cNvPr id="5" name="TextBox 4"/>
          <p:cNvSpPr txBox="1"/>
          <p:nvPr/>
        </p:nvSpPr>
        <p:spPr>
          <a:xfrm>
            <a:off x="6037243" y="2192358"/>
            <a:ext cx="55635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구글에서</a:t>
            </a:r>
            <a:r>
              <a:rPr lang="ko-KR" altLang="en-US" sz="2400" dirty="0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 제공하는 </a:t>
            </a:r>
            <a:r>
              <a:rPr lang="ko-KR" altLang="en-US" sz="2400" dirty="0" err="1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페타</a:t>
            </a:r>
            <a:r>
              <a:rPr lang="ko-KR" altLang="en-US" sz="2400" dirty="0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 </a:t>
            </a:r>
            <a:r>
              <a:rPr lang="ko-KR" altLang="en-US" sz="2400" dirty="0" err="1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바이트급의</a:t>
            </a:r>
            <a:r>
              <a:rPr lang="ko-KR" altLang="en-US" sz="2400" dirty="0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 데이터 저장 및 분석용 </a:t>
            </a:r>
            <a:r>
              <a:rPr lang="ko-KR" altLang="en-US" sz="2400" dirty="0" err="1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클라우드</a:t>
            </a:r>
            <a:r>
              <a:rPr lang="ko-KR" altLang="en-US" sz="2400" dirty="0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 서비스</a:t>
            </a:r>
            <a:endParaRPr lang="en-US" altLang="ko-KR" sz="2400" dirty="0" smtClean="0">
              <a:latin typeface="서울한강체 B" panose="02020603020101020101" pitchFamily="18" charset="-127"/>
              <a:ea typeface="서울한강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기존의 </a:t>
            </a:r>
            <a:r>
              <a:rPr lang="en-US" altLang="ko-KR" sz="2400" dirty="0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RDBMS</a:t>
            </a:r>
            <a:r>
              <a:rPr lang="ko-KR" altLang="en-US" sz="2400" dirty="0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에서 사용되는 </a:t>
            </a:r>
            <a:r>
              <a:rPr lang="en-US" altLang="ko-KR" sz="2400" dirty="0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SQL</a:t>
            </a:r>
            <a:r>
              <a:rPr lang="ko-KR" altLang="en-US" sz="2400" dirty="0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언어를 그대로 사용</a:t>
            </a:r>
            <a:endParaRPr lang="en-US" altLang="ko-KR" sz="2400" dirty="0" smtClean="0">
              <a:latin typeface="서울한강체 B" panose="02020603020101020101" pitchFamily="18" charset="-127"/>
              <a:ea typeface="서울한강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실시간으로 데이터를 입력할 수 있으며</a:t>
            </a:r>
            <a:r>
              <a:rPr lang="en-US" altLang="ko-KR" sz="2400" dirty="0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, 3</a:t>
            </a:r>
            <a:r>
              <a:rPr lang="ko-KR" altLang="en-US" sz="2400" dirty="0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개의 데이터 </a:t>
            </a:r>
            <a:r>
              <a:rPr lang="ko-KR" altLang="en-US" sz="2400" dirty="0" err="1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복제본이</a:t>
            </a:r>
            <a:r>
              <a:rPr lang="ko-KR" altLang="en-US" sz="2400" dirty="0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 서로 다른 </a:t>
            </a:r>
            <a:r>
              <a:rPr lang="en-US" altLang="ko-KR" sz="2400" dirty="0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3</a:t>
            </a:r>
            <a:r>
              <a:rPr lang="ko-KR" altLang="en-US" sz="2400" dirty="0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개의 데이터 센터에 분산되어 저장되기 때문에 </a:t>
            </a:r>
            <a:r>
              <a:rPr lang="ko-KR" altLang="en-US" sz="2400" b="1" dirty="0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안전성이 높음</a:t>
            </a:r>
            <a:endParaRPr lang="en-US" altLang="ko-KR" sz="2400" b="1" dirty="0" smtClean="0">
              <a:latin typeface="서울한강체 B" panose="02020603020101020101" pitchFamily="18" charset="-127"/>
              <a:ea typeface="서울한강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상대적으로 저렴한 가격</a:t>
            </a:r>
            <a:endParaRPr lang="en-US" altLang="ko-KR" sz="2400" dirty="0" smtClean="0">
              <a:latin typeface="서울한강체 B" panose="02020603020101020101" pitchFamily="18" charset="-127"/>
              <a:ea typeface="서울한강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서울한강체 B" panose="02020603020101020101" pitchFamily="18" charset="-127"/>
                <a:ea typeface="서울한강체 B" panose="02020603020101020101" pitchFamily="18" charset="-127"/>
              </a:rPr>
              <a:t>키나 인덱스를 사용하지 않음</a:t>
            </a:r>
            <a:endParaRPr lang="ko-KR" altLang="en-US" sz="2400" b="1" dirty="0">
              <a:latin typeface="서울한강체 B" panose="02020603020101020101" pitchFamily="18" charset="-127"/>
              <a:ea typeface="서울한강체 B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611" y="6258151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4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2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553200" y="4686300"/>
            <a:ext cx="165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??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612900" y="3619500"/>
            <a:ext cx="533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가져와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953000" y="3632200"/>
            <a:ext cx="469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~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서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057900" y="36068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8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끝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574800" y="4648200"/>
            <a:ext cx="533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가져와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953000" y="4673600"/>
            <a:ext cx="469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~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096000" y="3203766"/>
            <a:ext cx="473266" cy="6316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267700" y="4270566"/>
            <a:ext cx="435166" cy="403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842000" y="4686300"/>
            <a:ext cx="1600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~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기준으로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정렬해서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612900" y="3619500"/>
            <a:ext cx="533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가져와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953000" y="3632200"/>
            <a:ext cx="469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~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서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057900" y="3606800"/>
            <a:ext cx="177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8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끝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574800" y="4648200"/>
            <a:ext cx="533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가져와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953000" y="4673600"/>
            <a:ext cx="469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~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057900" y="3564033"/>
            <a:ext cx="445571" cy="517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46800" y="3227483"/>
            <a:ext cx="435166" cy="403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268006" y="4245166"/>
            <a:ext cx="435166" cy="403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26503" y="5665883"/>
            <a:ext cx="435166" cy="403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0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5264226" y="3307814"/>
            <a:ext cx="435166" cy="403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651062" y="4825388"/>
            <a:ext cx="435166" cy="403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3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05000" y="3708400"/>
            <a:ext cx="279400" cy="177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76200" algn="l"/>
              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no</a:t>
            </a:r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</a:t>
            </a:r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</a:t>
            </a:r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</a:t>
            </a:r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406900" y="3708400"/>
            <a:ext cx="685800" cy="177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name</a:t>
            </a:r>
          </a:p>
          <a:p>
            <a:pPr>
              <a:lnSpc>
                <a:spcPts val="2900"/>
              </a:lnSpc>
              <a:tabLst>
                <a:tab pos="508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김찬중</a:t>
            </a:r>
          </a:p>
          <a:p>
            <a:pPr>
              <a:lnSpc>
                <a:spcPts val="2900"/>
              </a:lnSpc>
              <a:tabLst>
                <a:tab pos="508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양서윤</a:t>
            </a:r>
          </a:p>
          <a:p>
            <a:pPr>
              <a:lnSpc>
                <a:spcPts val="29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장주빈</a:t>
            </a:r>
          </a:p>
          <a:p>
            <a:pPr>
              <a:lnSpc>
                <a:spcPts val="29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김현세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7112000" y="3708400"/>
            <a:ext cx="711200" cy="177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76200" algn="l"/>
                <a:tab pos="127000" algn="l"/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team</a:t>
            </a:r>
          </a:p>
          <a:p>
            <a:pPr>
              <a:lnSpc>
                <a:spcPts val="2900"/>
              </a:lnSpc>
              <a:tabLst>
                <a:tab pos="76200" algn="l"/>
                <a:tab pos="127000" algn="l"/>
                <a:tab pos="2159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Project</a:t>
            </a:r>
          </a:p>
          <a:p>
            <a:pPr>
              <a:lnSpc>
                <a:spcPts val="2900"/>
              </a:lnSpc>
              <a:tabLst>
                <a:tab pos="76200" algn="l"/>
                <a:tab pos="1270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</a:t>
            </a:r>
          </a:p>
          <a:p>
            <a:pPr>
              <a:lnSpc>
                <a:spcPts val="2900"/>
              </a:lnSpc>
              <a:tabLst>
                <a:tab pos="76200" algn="l"/>
                <a:tab pos="1270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NUT</a:t>
            </a:r>
          </a:p>
          <a:p>
            <a:pPr>
              <a:lnSpc>
                <a:spcPts val="2900"/>
              </a:lnSpc>
              <a:tabLst>
                <a:tab pos="76200" algn="l"/>
                <a:tab pos="1270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EDU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823200" y="2717800"/>
            <a:ext cx="50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컬럼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9550400" y="2654300"/>
            <a:ext cx="800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테이블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474200" y="4419600"/>
            <a:ext cx="1663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2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로우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(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레코드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9575800" y="5854700"/>
            <a:ext cx="266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셀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05080" y="2717800"/>
            <a:ext cx="870332" cy="433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911687" y="2773649"/>
            <a:ext cx="870332" cy="433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05000" y="3898900"/>
            <a:ext cx="279400" cy="177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76200" algn="l"/>
              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no</a:t>
            </a:r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</a:t>
            </a:r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</a:t>
            </a:r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</a:t>
            </a:r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406900" y="3898900"/>
            <a:ext cx="685800" cy="177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name</a:t>
            </a:r>
          </a:p>
          <a:p>
            <a:pPr>
              <a:lnSpc>
                <a:spcPts val="2900"/>
              </a:lnSpc>
              <a:tabLst>
                <a:tab pos="508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김찬중</a:t>
            </a:r>
          </a:p>
          <a:p>
            <a:pPr>
              <a:lnSpc>
                <a:spcPts val="29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양서윤</a:t>
            </a:r>
          </a:p>
          <a:p>
            <a:pPr>
              <a:lnSpc>
                <a:spcPts val="29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장주빈</a:t>
            </a:r>
          </a:p>
          <a:p>
            <a:pPr>
              <a:lnSpc>
                <a:spcPts val="29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김현세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7112000" y="3898900"/>
            <a:ext cx="711200" cy="177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76200" algn="l"/>
                <a:tab pos="127000" algn="l"/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team</a:t>
            </a:r>
          </a:p>
          <a:p>
            <a:pPr>
              <a:lnSpc>
                <a:spcPts val="2900"/>
              </a:lnSpc>
              <a:tabLst>
                <a:tab pos="76200" algn="l"/>
                <a:tab pos="127000" algn="l"/>
                <a:tab pos="2159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Project</a:t>
            </a:r>
          </a:p>
          <a:p>
            <a:pPr>
              <a:lnSpc>
                <a:spcPts val="2900"/>
              </a:lnSpc>
              <a:tabLst>
                <a:tab pos="76200" algn="l"/>
                <a:tab pos="1270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</a:t>
            </a:r>
          </a:p>
          <a:p>
            <a:pPr>
              <a:lnSpc>
                <a:spcPts val="2900"/>
              </a:lnSpc>
              <a:tabLst>
                <a:tab pos="76200" algn="l"/>
                <a:tab pos="1270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NUT</a:t>
            </a:r>
          </a:p>
          <a:p>
            <a:pPr>
              <a:lnSpc>
                <a:spcPts val="2900"/>
              </a:lnSpc>
              <a:tabLst>
                <a:tab pos="76200" algn="l"/>
                <a:tab pos="1270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EDU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531100" y="2908300"/>
            <a:ext cx="50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컬럼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9563100" y="2857500"/>
            <a:ext cx="1219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FF0000"/>
                </a:solidFill>
                <a:latin typeface="서울한강체 M" pitchFamily="18" charset="0"/>
                <a:cs typeface="서울한강체 M" pitchFamily="18" charset="0"/>
              </a:rPr>
              <a:t>ghackers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05080" y="2717800"/>
            <a:ext cx="870332" cy="433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741690" y="2824143"/>
            <a:ext cx="870332" cy="433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6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187286" y="1994053"/>
            <a:ext cx="5938091" cy="738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25376" y="5486400"/>
            <a:ext cx="5685623" cy="695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  <a:latin typeface="서울한강체 L" panose="02020603020101020101" pitchFamily="18" charset="-127"/>
                <a:ea typeface="서울한강체 L" panose="02020603020101020101" pitchFamily="18" charset="-127"/>
              </a:rPr>
              <a:t>6.1 </a:t>
            </a:r>
            <a:r>
              <a:rPr lang="ko-KR" altLang="en-US" sz="2000" b="1" dirty="0" smtClean="0">
                <a:solidFill>
                  <a:schemeClr val="tx1"/>
                </a:solidFill>
                <a:latin typeface="서울한강체 L" panose="02020603020101020101" pitchFamily="18" charset="-127"/>
                <a:ea typeface="서울한강체 L" panose="02020603020101020101" pitchFamily="18" charset="-127"/>
              </a:rPr>
              <a:t>집계함수</a:t>
            </a:r>
            <a:r>
              <a:rPr lang="en-US" altLang="ko-KR" sz="2000" b="1" dirty="0" smtClean="0">
                <a:solidFill>
                  <a:schemeClr val="tx1"/>
                </a:solidFill>
                <a:latin typeface="서울한강체 L" panose="02020603020101020101" pitchFamily="18" charset="-127"/>
                <a:ea typeface="서울한강체 L" panose="02020603020101020101" pitchFamily="18" charset="-127"/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  <a:latin typeface="서울한강체 L" panose="02020603020101020101" pitchFamily="18" charset="-127"/>
                <a:ea typeface="서울한강체 L" panose="02020603020101020101" pitchFamily="18" charset="-127"/>
              </a:rPr>
              <a:t>이해하기       </a:t>
            </a:r>
            <a:endParaRPr lang="en-US" altLang="ko-KR" sz="2000" b="1" dirty="0" smtClean="0">
              <a:solidFill>
                <a:schemeClr val="tx1"/>
              </a:solidFill>
              <a:latin typeface="서울한강체 L" panose="02020603020101020101" pitchFamily="18" charset="-127"/>
              <a:ea typeface="서울한강체 L" panose="02020603020101020101" pitchFamily="18" charset="-127"/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  <a:latin typeface="서울한강체 L" panose="02020603020101020101" pitchFamily="18" charset="-127"/>
                <a:ea typeface="서울한강체 L" panose="02020603020101020101" pitchFamily="18" charset="-127"/>
              </a:rPr>
              <a:t>6.2 Group by </a:t>
            </a:r>
            <a:r>
              <a:rPr lang="ko-KR" altLang="en-US" sz="2000" b="1" dirty="0" smtClean="0">
                <a:solidFill>
                  <a:schemeClr val="tx1"/>
                </a:solidFill>
                <a:latin typeface="서울한강체 L" panose="02020603020101020101" pitchFamily="18" charset="-127"/>
                <a:ea typeface="서울한강체 L" panose="02020603020101020101" pitchFamily="18" charset="-127"/>
              </a:rPr>
              <a:t>구문 이해하기     </a:t>
            </a:r>
            <a:endParaRPr lang="en-US" altLang="ko-KR" sz="2000" b="1" dirty="0" smtClean="0">
              <a:solidFill>
                <a:schemeClr val="tx1"/>
              </a:solidFill>
              <a:latin typeface="서울한강체 L" panose="02020603020101020101" pitchFamily="18" charset="-127"/>
              <a:ea typeface="서울한강체 L" panose="02020603020101020101" pitchFamily="18" charset="-127"/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  <a:latin typeface="서울한강체 L" panose="02020603020101020101" pitchFamily="18" charset="-127"/>
                <a:ea typeface="서울한강체 L" panose="02020603020101020101" pitchFamily="18" charset="-127"/>
              </a:rPr>
              <a:t>6.3 </a:t>
            </a:r>
            <a:r>
              <a:rPr lang="ko-KR" altLang="en-US" sz="2000" b="1" dirty="0" smtClean="0">
                <a:solidFill>
                  <a:schemeClr val="tx1"/>
                </a:solidFill>
                <a:latin typeface="서울한강체 L" panose="02020603020101020101" pitchFamily="18" charset="-127"/>
                <a:ea typeface="서울한강체 L" panose="02020603020101020101" pitchFamily="18" charset="-127"/>
              </a:rPr>
              <a:t>서브쿼리</a:t>
            </a:r>
            <a:r>
              <a:rPr lang="en-US" altLang="ko-KR" sz="2000" b="1" dirty="0" smtClean="0">
                <a:solidFill>
                  <a:schemeClr val="tx1"/>
                </a:solidFill>
                <a:latin typeface="서울한강체 L" panose="02020603020101020101" pitchFamily="18" charset="-127"/>
                <a:ea typeface="서울한강체 L" panose="02020603020101020101" pitchFamily="18" charset="-127"/>
              </a:rPr>
              <a:t> </a:t>
            </a:r>
            <a:endParaRPr lang="ko-KR" altLang="en-US" sz="2000" b="1" dirty="0">
              <a:solidFill>
                <a:schemeClr val="tx1"/>
              </a:solidFill>
              <a:latin typeface="서울한강체 L" panose="02020603020101020101" pitchFamily="18" charset="-127"/>
              <a:ea typeface="서울한강체 L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8875" y="4962526"/>
            <a:ext cx="5572125" cy="4286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25376" y="4962526"/>
            <a:ext cx="593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서울한강체 L" panose="02020603020101020101" pitchFamily="18" charset="-127"/>
                <a:ea typeface="서울한강체 L" panose="02020603020101020101" pitchFamily="18" charset="-127"/>
              </a:rPr>
              <a:t>Chapter 06&amp;07 </a:t>
            </a:r>
            <a:r>
              <a:rPr lang="ko-KR" altLang="en-US" sz="2400" dirty="0" smtClean="0">
                <a:solidFill>
                  <a:schemeClr val="bg1"/>
                </a:solidFill>
                <a:latin typeface="서울한강체 L" panose="02020603020101020101" pitchFamily="18" charset="-127"/>
                <a:ea typeface="서울한강체 L" panose="02020603020101020101" pitchFamily="18" charset="-127"/>
              </a:rPr>
              <a:t>그룹 함수</a:t>
            </a:r>
            <a:r>
              <a:rPr lang="ko-KR" altLang="en-US" sz="2400" dirty="0">
                <a:solidFill>
                  <a:schemeClr val="bg1"/>
                </a:solidFill>
                <a:latin typeface="서울한강체 L" panose="02020603020101020101" pitchFamily="18" charset="-127"/>
                <a:ea typeface="서울한강체 L" panose="02020603020101020101" pitchFamily="18" charset="-127"/>
              </a:rPr>
              <a:t>와</a:t>
            </a:r>
            <a:r>
              <a:rPr lang="en-US" altLang="ko-KR" sz="2400" dirty="0" smtClean="0">
                <a:solidFill>
                  <a:schemeClr val="bg1"/>
                </a:solidFill>
                <a:latin typeface="서울한강체 L" panose="02020603020101020101" pitchFamily="18" charset="-127"/>
                <a:ea typeface="서울한강체 L" panose="02020603020101020101" pitchFamily="18" charset="-127"/>
              </a:rPr>
              <a:t>  </a:t>
            </a:r>
            <a:r>
              <a:rPr lang="ko-KR" altLang="en-US" sz="2400" dirty="0" smtClean="0">
                <a:solidFill>
                  <a:schemeClr val="bg1"/>
                </a:solidFill>
                <a:latin typeface="서울한강체 L" panose="02020603020101020101" pitchFamily="18" charset="-127"/>
                <a:ea typeface="서울한강체 L" panose="02020603020101020101" pitchFamily="18" charset="-127"/>
              </a:rPr>
              <a:t>데이터 합치기</a:t>
            </a:r>
            <a:r>
              <a:rPr lang="en-US" altLang="ko-KR" sz="2400" dirty="0" smtClean="0">
                <a:solidFill>
                  <a:schemeClr val="bg1"/>
                </a:solidFill>
                <a:latin typeface="서울한강체 L" panose="02020603020101020101" pitchFamily="18" charset="-127"/>
                <a:ea typeface="서울한강체 L" panose="02020603020101020101" pitchFamily="18" charset="-127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서울한강체 L" panose="02020603020101020101" pitchFamily="18" charset="-127"/>
              <a:ea typeface="서울한강체 L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39287" y="5326230"/>
            <a:ext cx="3033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서울한강체 L" panose="02020603020101020101" pitchFamily="18" charset="-127"/>
                <a:ea typeface="서울한강체 L" panose="02020603020101020101" pitchFamily="18" charset="-127"/>
              </a:rPr>
              <a:t>7.1 Union</a:t>
            </a:r>
          </a:p>
          <a:p>
            <a:r>
              <a:rPr lang="en-US" altLang="ko-KR" sz="2000" b="1" dirty="0" smtClean="0">
                <a:latin typeface="서울한강체 L" panose="02020603020101020101" pitchFamily="18" charset="-127"/>
                <a:ea typeface="서울한강체 L" panose="02020603020101020101" pitchFamily="18" charset="-127"/>
              </a:rPr>
              <a:t>7.2 Join</a:t>
            </a:r>
          </a:p>
          <a:p>
            <a:r>
              <a:rPr lang="en-US" altLang="ko-KR" sz="2000" b="1" dirty="0" smtClean="0">
                <a:latin typeface="서울한강체 L" panose="02020603020101020101" pitchFamily="18" charset="-127"/>
                <a:ea typeface="서울한강체 L" panose="02020603020101020101" pitchFamily="18" charset="-127"/>
              </a:rPr>
              <a:t>7.3 With</a:t>
            </a:r>
            <a:endParaRPr lang="ko-KR" altLang="en-US" sz="2000" b="1" dirty="0">
              <a:latin typeface="서울한강체 L" panose="02020603020101020101" pitchFamily="18" charset="-127"/>
              <a:ea typeface="서울한강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10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05000" y="3898900"/>
            <a:ext cx="279400" cy="177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76200" algn="l"/>
              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no</a:t>
            </a:r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</a:t>
            </a:r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</a:t>
            </a:r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</a:t>
            </a:r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406900" y="3898900"/>
            <a:ext cx="685800" cy="177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name</a:t>
            </a:r>
          </a:p>
          <a:p>
            <a:pPr>
              <a:lnSpc>
                <a:spcPts val="2900"/>
              </a:lnSpc>
              <a:tabLst>
                <a:tab pos="508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김찬중</a:t>
            </a:r>
          </a:p>
          <a:p>
            <a:pPr>
              <a:lnSpc>
                <a:spcPts val="29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양서윤</a:t>
            </a:r>
          </a:p>
          <a:p>
            <a:pPr>
              <a:lnSpc>
                <a:spcPts val="29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장주빈</a:t>
            </a:r>
          </a:p>
          <a:p>
            <a:pPr>
              <a:lnSpc>
                <a:spcPts val="29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김현세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7112000" y="3898900"/>
            <a:ext cx="711200" cy="177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76200" algn="l"/>
                <a:tab pos="127000" algn="l"/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team</a:t>
            </a:r>
          </a:p>
          <a:p>
            <a:pPr>
              <a:lnSpc>
                <a:spcPts val="2900"/>
              </a:lnSpc>
              <a:tabLst>
                <a:tab pos="76200" algn="l"/>
                <a:tab pos="127000" algn="l"/>
                <a:tab pos="2159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Project</a:t>
            </a:r>
          </a:p>
          <a:p>
            <a:pPr>
              <a:lnSpc>
                <a:spcPts val="2900"/>
              </a:lnSpc>
              <a:tabLst>
                <a:tab pos="76200" algn="l"/>
                <a:tab pos="1270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</a:t>
            </a:r>
          </a:p>
          <a:p>
            <a:pPr>
              <a:lnSpc>
                <a:spcPts val="2900"/>
              </a:lnSpc>
              <a:tabLst>
                <a:tab pos="76200" algn="l"/>
                <a:tab pos="1270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NUT</a:t>
            </a:r>
          </a:p>
          <a:p>
            <a:pPr>
              <a:lnSpc>
                <a:spcPts val="2900"/>
              </a:lnSpc>
              <a:tabLst>
                <a:tab pos="76200" algn="l"/>
                <a:tab pos="1270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EDU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531100" y="2908300"/>
            <a:ext cx="50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컬럼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9563100" y="2857500"/>
            <a:ext cx="1219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FF0000"/>
                </a:solidFill>
                <a:latin typeface="서울한강체 M" pitchFamily="18" charset="0"/>
                <a:cs typeface="서울한강체 M" pitchFamily="18" charset="0"/>
              </a:rPr>
              <a:t>ghackers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05080" y="2717800"/>
            <a:ext cx="870332" cy="433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74395" y="2793388"/>
            <a:ext cx="870332" cy="433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6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05000" y="3822700"/>
            <a:ext cx="279400" cy="176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76200" algn="l"/>
              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no</a:t>
            </a:r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</a:t>
            </a:r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</a:t>
            </a:r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</a:t>
            </a:r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406900" y="3822700"/>
            <a:ext cx="685800" cy="176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name</a:t>
            </a:r>
          </a:p>
          <a:p>
            <a:pPr>
              <a:lnSpc>
                <a:spcPts val="29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김찬중</a:t>
            </a:r>
          </a:p>
          <a:p>
            <a:pPr>
              <a:lnSpc>
                <a:spcPts val="2900"/>
              </a:lnSpc>
              <a:tabLst>
                <a:tab pos="508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양서윤</a:t>
            </a:r>
          </a:p>
          <a:p>
            <a:pPr>
              <a:lnSpc>
                <a:spcPts val="2900"/>
              </a:lnSpc>
              <a:tabLst>
                <a:tab pos="508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장주빈</a:t>
            </a:r>
          </a:p>
          <a:p>
            <a:pPr>
              <a:lnSpc>
                <a:spcPts val="2900"/>
              </a:lnSpc>
              <a:tabLst>
                <a:tab pos="508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김현세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7112000" y="3822700"/>
            <a:ext cx="698500" cy="176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76200" algn="l"/>
                <a:tab pos="127000" algn="l"/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team</a:t>
            </a:r>
          </a:p>
          <a:p>
            <a:pPr>
              <a:lnSpc>
                <a:spcPts val="2900"/>
              </a:lnSpc>
              <a:tabLst>
                <a:tab pos="76200" algn="l"/>
                <a:tab pos="127000" algn="l"/>
                <a:tab pos="2159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Project</a:t>
            </a:r>
          </a:p>
          <a:p>
            <a:pPr>
              <a:lnSpc>
                <a:spcPts val="2900"/>
              </a:lnSpc>
              <a:tabLst>
                <a:tab pos="76200" algn="l"/>
                <a:tab pos="1270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PR</a:t>
            </a:r>
          </a:p>
          <a:p>
            <a:pPr>
              <a:lnSpc>
                <a:spcPts val="2900"/>
              </a:lnSpc>
              <a:tabLst>
                <a:tab pos="76200" algn="l"/>
                <a:tab pos="1270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NUT</a:t>
            </a:r>
          </a:p>
          <a:p>
            <a:pPr>
              <a:lnSpc>
                <a:spcPts val="2900"/>
              </a:lnSpc>
              <a:tabLst>
                <a:tab pos="76200" algn="l"/>
                <a:tab pos="1270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EDU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531100" y="2844800"/>
            <a:ext cx="50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컬럼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9563100" y="2781300"/>
            <a:ext cx="1219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2" dirty="0" smtClean="0">
                <a:solidFill>
                  <a:srgbClr val="FF0000"/>
                </a:solidFill>
                <a:latin typeface="서울한강체 M" pitchFamily="18" charset="0"/>
                <a:cs typeface="서울한강체 M" pitchFamily="18" charset="0"/>
              </a:rPr>
              <a:t>ghackers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94912" y="2717188"/>
            <a:ext cx="870332" cy="433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5080" y="2717800"/>
            <a:ext cx="870332" cy="433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263758" y="2769059"/>
            <a:ext cx="870332" cy="433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7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574800" y="3175000"/>
            <a:ext cx="1790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가져와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전부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~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로부터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05316" y="2741976"/>
            <a:ext cx="870332" cy="433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307596" y="2785125"/>
            <a:ext cx="870332" cy="433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97448" y="2985571"/>
            <a:ext cx="3431294" cy="449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5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70100" y="3200400"/>
            <a:ext cx="596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예약어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340100" y="3200400"/>
            <a:ext cx="80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테이블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FBFBF"/>
                </a:solidFill>
                <a:latin typeface="서울한강체 M" pitchFamily="18" charset="0"/>
                <a:cs typeface="서울한강체 M" pitchFamily="18" charset="0"/>
              </a:rPr>
              <a:t>명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5257800" y="3632200"/>
            <a:ext cx="1663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데이터베이스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객체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422900" y="2717800"/>
            <a:ext cx="1866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데이터베이스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객체명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1012" y="2717800"/>
            <a:ext cx="870332" cy="433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01934" y="2809301"/>
            <a:ext cx="435166" cy="403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" y="3670300"/>
            <a:ext cx="266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704" b="1" dirty="0" smtClean="0">
                <a:solidFill>
                  <a:srgbClr val="FFFFFF"/>
                </a:solidFill>
                <a:latin typeface="서울한강체 M" pitchFamily="18" charset="0"/>
                <a:cs typeface="서울한강체 M" pitchFamily="18" charset="0"/>
              </a:rPr>
              <a:t>No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600200" y="3721100"/>
            <a:ext cx="8636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704" b="1" dirty="0" smtClean="0">
                <a:solidFill>
                  <a:srgbClr val="FFFFFF"/>
                </a:solidFill>
                <a:latin typeface="서울한강체 M" pitchFamily="18" charset="0"/>
                <a:cs typeface="서울한강체 M" pitchFamily="18" charset="0"/>
              </a:rPr>
              <a:t>Name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92100" algn="l"/>
              </a:tabLst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1</a:t>
            </a:r>
            <a:r>
              <a:rPr lang="en-US" altLang="zh-CN" sz="17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박준용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92100" algn="l"/>
              </a:tabLst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2</a:t>
            </a:r>
            <a:r>
              <a:rPr lang="en-US" altLang="zh-CN" sz="17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김재진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92100" algn="l"/>
              </a:tabLst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3</a:t>
            </a:r>
            <a:r>
              <a:rPr lang="en-US" altLang="zh-CN" sz="17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홍길동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937000" y="3721100"/>
            <a:ext cx="11176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704" b="1" dirty="0" smtClean="0">
                <a:solidFill>
                  <a:srgbClr val="FFFFFF"/>
                </a:solidFill>
                <a:latin typeface="서울한강체 M" pitchFamily="18" charset="0"/>
                <a:cs typeface="서울한강체 M" pitchFamily="18" charset="0"/>
              </a:rPr>
              <a:t>Birthday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1976-10-18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NULL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NULL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032500" y="3721100"/>
            <a:ext cx="15875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704" b="1" dirty="0" smtClean="0">
                <a:solidFill>
                  <a:srgbClr val="FFFFFF"/>
                </a:solidFill>
                <a:latin typeface="서울한강체 M" pitchFamily="18" charset="0"/>
                <a:cs typeface="서울한강체 M" pitchFamily="18" charset="0"/>
              </a:rPr>
              <a:t>Address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대구광역시</a:t>
            </a:r>
            <a:r>
              <a:rPr lang="en-US" altLang="zh-CN" sz="17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수성구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대구광역시</a:t>
            </a:r>
            <a:r>
              <a:rPr lang="en-US" altLang="zh-CN" sz="17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동구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서울특별시</a:t>
            </a:r>
            <a:r>
              <a:rPr lang="en-US" altLang="zh-CN" sz="17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마포구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171700" y="5930900"/>
            <a:ext cx="4330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수치형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데이터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(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오른쪽으로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정렬되어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표시된다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.)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6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3670300"/>
            <a:ext cx="266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704" b="1" dirty="0" smtClean="0">
                <a:solidFill>
                  <a:srgbClr val="FFFFFF"/>
                </a:solidFill>
                <a:latin typeface="서울한강체 M" pitchFamily="18" charset="0"/>
                <a:cs typeface="서울한강체 M" pitchFamily="18" charset="0"/>
              </a:rPr>
              <a:t>No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574800" y="3721100"/>
            <a:ext cx="8636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704" b="1" dirty="0" smtClean="0">
                <a:solidFill>
                  <a:srgbClr val="FFFFFF"/>
                </a:solidFill>
                <a:latin typeface="서울한강체 M" pitchFamily="18" charset="0"/>
                <a:cs typeface="서울한강체 M" pitchFamily="18" charset="0"/>
              </a:rPr>
              <a:t>Name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92100" algn="l"/>
              </a:tabLst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1</a:t>
            </a:r>
            <a:r>
              <a:rPr lang="en-US" altLang="zh-CN" sz="17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박준용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92100" algn="l"/>
              </a:tabLst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2</a:t>
            </a:r>
            <a:r>
              <a:rPr lang="en-US" altLang="zh-CN" sz="17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김재진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92100" algn="l"/>
              </a:tabLst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3</a:t>
            </a:r>
            <a:r>
              <a:rPr lang="en-US" altLang="zh-CN" sz="17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홍길동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911600" y="3721100"/>
            <a:ext cx="11176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704" b="1" dirty="0" smtClean="0">
                <a:solidFill>
                  <a:srgbClr val="FFFFFF"/>
                </a:solidFill>
                <a:latin typeface="서울한강체 M" pitchFamily="18" charset="0"/>
                <a:cs typeface="서울한강체 M" pitchFamily="18" charset="0"/>
              </a:rPr>
              <a:t>Birthday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1976-10-18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NULL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NULL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019800" y="3721100"/>
            <a:ext cx="15875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704" b="1" dirty="0" smtClean="0">
                <a:solidFill>
                  <a:srgbClr val="FFFFFF"/>
                </a:solidFill>
                <a:latin typeface="서울한강체 M" pitchFamily="18" charset="0"/>
                <a:cs typeface="서울한강체 M" pitchFamily="18" charset="0"/>
              </a:rPr>
              <a:t>Address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대구광역시</a:t>
            </a:r>
            <a:r>
              <a:rPr lang="en-US" altLang="zh-CN" sz="17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수성구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대구광역시</a:t>
            </a:r>
            <a:r>
              <a:rPr lang="en-US" altLang="zh-CN" sz="17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동구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서울특별시</a:t>
            </a:r>
            <a:r>
              <a:rPr lang="en-US" altLang="zh-CN" sz="17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마포구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457700" y="5956300"/>
            <a:ext cx="4318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문자열형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데이터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(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왼쪽으로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정렬되어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표시된다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.)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3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3708400"/>
            <a:ext cx="266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704" b="1" dirty="0" smtClean="0">
                <a:solidFill>
                  <a:srgbClr val="FFFFFF"/>
                </a:solidFill>
                <a:latin typeface="서울한강체 M" pitchFamily="18" charset="0"/>
                <a:cs typeface="서울한강체 M" pitchFamily="18" charset="0"/>
              </a:rPr>
              <a:t>No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574800" y="3771900"/>
            <a:ext cx="8636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704" b="1" dirty="0" smtClean="0">
                <a:solidFill>
                  <a:srgbClr val="FFFFFF"/>
                </a:solidFill>
                <a:latin typeface="서울한강체 M" pitchFamily="18" charset="0"/>
                <a:cs typeface="서울한강체 M" pitchFamily="18" charset="0"/>
              </a:rPr>
              <a:t>Name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92100" algn="l"/>
              </a:tabLst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1</a:t>
            </a:r>
            <a:r>
              <a:rPr lang="en-US" altLang="zh-CN" sz="17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박준용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92100" algn="l"/>
              </a:tabLst>
            </a:pPr>
            <a:r>
              <a:rPr lang="en-US" altLang="zh-CN" sz="170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2</a:t>
            </a:r>
            <a:r>
              <a:rPr lang="en-US" altLang="zh-CN" sz="17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0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김재진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92100" algn="l"/>
              </a:tabLst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3</a:t>
            </a:r>
            <a:r>
              <a:rPr lang="en-US" altLang="zh-CN" sz="17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홍길동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911600" y="3771900"/>
            <a:ext cx="11176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704" b="1" dirty="0" smtClean="0">
                <a:solidFill>
                  <a:srgbClr val="FFFFFF"/>
                </a:solidFill>
                <a:latin typeface="서울한강체 M" pitchFamily="18" charset="0"/>
                <a:cs typeface="서울한강체 M" pitchFamily="18" charset="0"/>
              </a:rPr>
              <a:t>Birthday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1976-10-18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NULL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NULL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019800" y="3771900"/>
            <a:ext cx="15875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704" b="1" dirty="0" smtClean="0">
                <a:solidFill>
                  <a:srgbClr val="FFFFFF"/>
                </a:solidFill>
                <a:latin typeface="서울한강체 M" pitchFamily="18" charset="0"/>
                <a:cs typeface="서울한강체 M" pitchFamily="18" charset="0"/>
              </a:rPr>
              <a:t>Address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대구광역시</a:t>
            </a:r>
            <a:r>
              <a:rPr lang="en-US" altLang="zh-CN" sz="17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수성구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대구광역시</a:t>
            </a:r>
            <a:r>
              <a:rPr lang="en-US" altLang="zh-CN" sz="17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동구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서울특별시</a:t>
            </a:r>
            <a:r>
              <a:rPr lang="en-US" altLang="zh-CN" sz="17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마포구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854700" y="5905500"/>
            <a:ext cx="4127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2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날짜형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데이터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(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왼쪽으로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정렬되어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표시된다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.)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" y="3670300"/>
            <a:ext cx="266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706" b="1" dirty="0" smtClean="0">
                <a:solidFill>
                  <a:srgbClr val="FFFFFF"/>
                </a:solidFill>
                <a:latin typeface="서울한강체 M" pitchFamily="18" charset="0"/>
                <a:cs typeface="서울한강체 M" pitchFamily="18" charset="0"/>
              </a:rPr>
              <a:t>No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663700" y="3721100"/>
            <a:ext cx="8636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706" b="1" dirty="0" smtClean="0">
                <a:solidFill>
                  <a:srgbClr val="FFFFFF"/>
                </a:solidFill>
                <a:latin typeface="서울한강체 M" pitchFamily="18" charset="0"/>
                <a:cs typeface="서울한강체 M" pitchFamily="18" charset="0"/>
              </a:rPr>
              <a:t>Name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92100" algn="l"/>
              </a:tabLst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1</a:t>
            </a:r>
            <a:r>
              <a:rPr lang="en-US" altLang="zh-CN" sz="17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박준용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92100" algn="l"/>
              </a:tabLst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2</a:t>
            </a:r>
            <a:r>
              <a:rPr lang="en-US" altLang="zh-CN" sz="17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김재진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92100" algn="l"/>
              </a:tabLst>
            </a:pPr>
            <a:r>
              <a:rPr lang="en-US" altLang="zh-CN" sz="170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3</a:t>
            </a:r>
            <a:r>
              <a:rPr lang="en-US" altLang="zh-CN" sz="17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0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홍길동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000500" y="3721100"/>
            <a:ext cx="11176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706" b="1" dirty="0" smtClean="0">
                <a:solidFill>
                  <a:srgbClr val="FFFFFF"/>
                </a:solidFill>
                <a:latin typeface="서울한강체 M" pitchFamily="18" charset="0"/>
                <a:cs typeface="서울한강체 M" pitchFamily="18" charset="0"/>
              </a:rPr>
              <a:t>Birthday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1976-10-18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NULL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NULL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108700" y="3721100"/>
            <a:ext cx="15875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706" b="1" dirty="0" smtClean="0">
                <a:solidFill>
                  <a:srgbClr val="FFFFFF"/>
                </a:solidFill>
                <a:latin typeface="서울한강체 M" pitchFamily="18" charset="0"/>
                <a:cs typeface="서울한강체 M" pitchFamily="18" charset="0"/>
              </a:rPr>
              <a:t>Address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대구광역시</a:t>
            </a:r>
            <a:r>
              <a:rPr lang="en-US" altLang="zh-CN" sz="17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수성구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대구광역시</a:t>
            </a:r>
            <a:r>
              <a:rPr lang="en-US" altLang="zh-CN" sz="17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4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동구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70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서울특별시</a:t>
            </a:r>
            <a:r>
              <a:rPr lang="en-US" altLang="zh-CN" sz="17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0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마포구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76300" y="6134100"/>
            <a:ext cx="4406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NULL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데이터가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들어있지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않은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것을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의미한다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91947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1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505700" y="2311400"/>
            <a:ext cx="408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0563C1"/>
                </a:solidFill>
                <a:latin typeface="서울한강체 M" pitchFamily="18" charset="0"/>
                <a:cs typeface="서울한강체 M" pitchFamily="18" charset="0"/>
                <a:hlinkClick r:id="rId3"/>
              </a:rPr>
              <a:t>*MySQL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563C1"/>
                </a:solidFill>
                <a:latin typeface="서울한강체 M" pitchFamily="18" charset="0"/>
                <a:cs typeface="서울한강체 M" pitchFamily="18" charset="0"/>
                <a:hlinkClick r:id="rId3"/>
              </a:rPr>
              <a:t>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563C1"/>
                </a:solidFill>
                <a:latin typeface="서울한강체 M" pitchFamily="18" charset="0"/>
                <a:cs typeface="서울한강체 M" pitchFamily="18" charset="0"/>
                <a:hlinkClick r:id="rId3"/>
              </a:rPr>
              <a:t>다양한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563C1"/>
                </a:solidFill>
                <a:latin typeface="서울한강체 M" pitchFamily="18" charset="0"/>
                <a:cs typeface="서울한강체 M" pitchFamily="18" charset="0"/>
                <a:hlinkClick r:id="rId3"/>
              </a:rPr>
              <a:t>자료형을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563C1"/>
                </a:solidFill>
                <a:latin typeface="서울한강체 M" pitchFamily="18" charset="0"/>
                <a:cs typeface="서울한강체 M" pitchFamily="18" charset="0"/>
                <a:hlinkClick r:id="rId3"/>
              </a:rPr>
              <a:t>참고하기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563C1"/>
                </a:solidFill>
                <a:latin typeface="서울한강체 M" pitchFamily="18" charset="0"/>
                <a:cs typeface="서울한강체 M" pitchFamily="18" charset="0"/>
                <a:hlinkClick r:id="rId3"/>
              </a:rPr>
              <a:t>좋은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563C1"/>
                </a:solidFill>
                <a:latin typeface="서울한강체 M" pitchFamily="18" charset="0"/>
                <a:cs typeface="서울한강체 M" pitchFamily="18" charset="0"/>
                <a:hlinkClick r:id="rId3"/>
              </a:rPr>
              <a:t>페이지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1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493256" y="2829814"/>
            <a:ext cx="390651" cy="426084"/>
          </a:xfrm>
          <a:custGeom>
            <a:avLst/>
            <a:gdLst>
              <a:gd name="connsiteX0" fmla="*/ 190373 w 390651"/>
              <a:gd name="connsiteY0" fmla="*/ 0 h 426084"/>
              <a:gd name="connsiteX1" fmla="*/ 288290 w 390651"/>
              <a:gd name="connsiteY1" fmla="*/ 20192 h 426084"/>
              <a:gd name="connsiteX2" fmla="*/ 344042 w 390651"/>
              <a:gd name="connsiteY2" fmla="*/ 57150 h 426084"/>
              <a:gd name="connsiteX3" fmla="*/ 381508 w 390651"/>
              <a:gd name="connsiteY3" fmla="*/ 113410 h 426084"/>
              <a:gd name="connsiteX4" fmla="*/ 387477 w 390651"/>
              <a:gd name="connsiteY4" fmla="*/ 133476 h 426084"/>
              <a:gd name="connsiteX5" fmla="*/ 390651 w 390651"/>
              <a:gd name="connsiteY5" fmla="*/ 158622 h 426084"/>
              <a:gd name="connsiteX6" fmla="*/ 390651 w 390651"/>
              <a:gd name="connsiteY6" fmla="*/ 184784 h 426084"/>
              <a:gd name="connsiteX7" fmla="*/ 386079 w 390651"/>
              <a:gd name="connsiteY7" fmla="*/ 207645 h 426084"/>
              <a:gd name="connsiteX8" fmla="*/ 372363 w 390651"/>
              <a:gd name="connsiteY8" fmla="*/ 233172 h 426084"/>
              <a:gd name="connsiteX9" fmla="*/ 351409 w 390651"/>
              <a:gd name="connsiteY9" fmla="*/ 246887 h 426084"/>
              <a:gd name="connsiteX10" fmla="*/ 320675 w 390651"/>
              <a:gd name="connsiteY10" fmla="*/ 252856 h 426084"/>
              <a:gd name="connsiteX11" fmla="*/ 278257 w 390651"/>
              <a:gd name="connsiteY11" fmla="*/ 255142 h 426084"/>
              <a:gd name="connsiteX12" fmla="*/ 237109 w 390651"/>
              <a:gd name="connsiteY12" fmla="*/ 256032 h 426084"/>
              <a:gd name="connsiteX13" fmla="*/ 197738 w 390651"/>
              <a:gd name="connsiteY13" fmla="*/ 255651 h 426084"/>
              <a:gd name="connsiteX14" fmla="*/ 156083 w 390651"/>
              <a:gd name="connsiteY14" fmla="*/ 254634 h 426084"/>
              <a:gd name="connsiteX15" fmla="*/ 108077 w 390651"/>
              <a:gd name="connsiteY15" fmla="*/ 253364 h 426084"/>
              <a:gd name="connsiteX16" fmla="*/ 113157 w 390651"/>
              <a:gd name="connsiteY16" fmla="*/ 284860 h 426084"/>
              <a:gd name="connsiteX17" fmla="*/ 134620 w 390651"/>
              <a:gd name="connsiteY17" fmla="*/ 306832 h 426084"/>
              <a:gd name="connsiteX18" fmla="*/ 165735 w 390651"/>
              <a:gd name="connsiteY18" fmla="*/ 320040 h 426084"/>
              <a:gd name="connsiteX19" fmla="*/ 199517 w 390651"/>
              <a:gd name="connsiteY19" fmla="*/ 325501 h 426084"/>
              <a:gd name="connsiteX20" fmla="*/ 258952 w 390651"/>
              <a:gd name="connsiteY20" fmla="*/ 320547 h 426084"/>
              <a:gd name="connsiteX21" fmla="*/ 317500 w 390651"/>
              <a:gd name="connsiteY21" fmla="*/ 304545 h 426084"/>
              <a:gd name="connsiteX22" fmla="*/ 339978 w 390651"/>
              <a:gd name="connsiteY22" fmla="*/ 300863 h 426084"/>
              <a:gd name="connsiteX23" fmla="*/ 360934 w 390651"/>
              <a:gd name="connsiteY23" fmla="*/ 303656 h 426084"/>
              <a:gd name="connsiteX24" fmla="*/ 376936 w 390651"/>
              <a:gd name="connsiteY24" fmla="*/ 315976 h 426084"/>
              <a:gd name="connsiteX25" fmla="*/ 383413 w 390651"/>
              <a:gd name="connsiteY25" fmla="*/ 340233 h 426084"/>
              <a:gd name="connsiteX26" fmla="*/ 377825 w 390651"/>
              <a:gd name="connsiteY26" fmla="*/ 361187 h 426084"/>
              <a:gd name="connsiteX27" fmla="*/ 364109 w 390651"/>
              <a:gd name="connsiteY27" fmla="*/ 379476 h 426084"/>
              <a:gd name="connsiteX28" fmla="*/ 345821 w 390651"/>
              <a:gd name="connsiteY28" fmla="*/ 393700 h 426084"/>
              <a:gd name="connsiteX29" fmla="*/ 326644 w 390651"/>
              <a:gd name="connsiteY29" fmla="*/ 403225 h 426084"/>
              <a:gd name="connsiteX30" fmla="*/ 265811 w 390651"/>
              <a:gd name="connsiteY30" fmla="*/ 421513 h 426084"/>
              <a:gd name="connsiteX31" fmla="*/ 194945 w 390651"/>
              <a:gd name="connsiteY31" fmla="*/ 426084 h 426084"/>
              <a:gd name="connsiteX32" fmla="*/ 100329 w 390651"/>
              <a:gd name="connsiteY32" fmla="*/ 406526 h 426084"/>
              <a:gd name="connsiteX33" fmla="*/ 29463 w 390651"/>
              <a:gd name="connsiteY33" fmla="*/ 347472 h 426084"/>
              <a:gd name="connsiteX34" fmla="*/ 1142 w 390651"/>
              <a:gd name="connsiteY34" fmla="*/ 257936 h 426084"/>
              <a:gd name="connsiteX35" fmla="*/ 5715 w 390651"/>
              <a:gd name="connsiteY35" fmla="*/ 164591 h 426084"/>
              <a:gd name="connsiteX36" fmla="*/ 40005 w 390651"/>
              <a:gd name="connsiteY36" fmla="*/ 78232 h 426084"/>
              <a:gd name="connsiteX37" fmla="*/ 98044 w 390651"/>
              <a:gd name="connsiteY37" fmla="*/ 24764 h 426084"/>
              <a:gd name="connsiteX38" fmla="*/ 190373 w 390651"/>
              <a:gd name="connsiteY38" fmla="*/ 0 h 4260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</a:cxnLst>
            <a:rect l="l" t="t" r="r" b="b"/>
            <a:pathLst>
              <a:path w="390651" h="426084">
                <a:moveTo>
                  <a:pt x="190373" y="0"/>
                </a:moveTo>
                <a:cubicBezTo>
                  <a:pt x="224536" y="-635"/>
                  <a:pt x="257175" y="6095"/>
                  <a:pt x="288290" y="20192"/>
                </a:cubicBezTo>
                <a:cubicBezTo>
                  <a:pt x="308990" y="29336"/>
                  <a:pt x="327533" y="41655"/>
                  <a:pt x="344042" y="57150"/>
                </a:cubicBezTo>
                <a:cubicBezTo>
                  <a:pt x="360552" y="72771"/>
                  <a:pt x="372998" y="91440"/>
                  <a:pt x="381508" y="113410"/>
                </a:cubicBezTo>
                <a:cubicBezTo>
                  <a:pt x="383921" y="118872"/>
                  <a:pt x="385952" y="125602"/>
                  <a:pt x="387477" y="133476"/>
                </a:cubicBezTo>
                <a:cubicBezTo>
                  <a:pt x="389001" y="141477"/>
                  <a:pt x="390017" y="149860"/>
                  <a:pt x="390651" y="158622"/>
                </a:cubicBezTo>
                <a:cubicBezTo>
                  <a:pt x="391287" y="167513"/>
                  <a:pt x="391287" y="176148"/>
                  <a:pt x="390651" y="184784"/>
                </a:cubicBezTo>
                <a:cubicBezTo>
                  <a:pt x="390017" y="193294"/>
                  <a:pt x="388492" y="200914"/>
                  <a:pt x="386079" y="207645"/>
                </a:cubicBezTo>
                <a:cubicBezTo>
                  <a:pt x="382397" y="218566"/>
                  <a:pt x="377825" y="227076"/>
                  <a:pt x="372363" y="233172"/>
                </a:cubicBezTo>
                <a:cubicBezTo>
                  <a:pt x="366902" y="239267"/>
                  <a:pt x="359917" y="243840"/>
                  <a:pt x="351409" y="246887"/>
                </a:cubicBezTo>
                <a:cubicBezTo>
                  <a:pt x="342773" y="249935"/>
                  <a:pt x="332613" y="251967"/>
                  <a:pt x="320675" y="252856"/>
                </a:cubicBezTo>
                <a:cubicBezTo>
                  <a:pt x="308863" y="253745"/>
                  <a:pt x="294640" y="254507"/>
                  <a:pt x="278257" y="255142"/>
                </a:cubicBezTo>
                <a:cubicBezTo>
                  <a:pt x="263525" y="255777"/>
                  <a:pt x="249809" y="256032"/>
                  <a:pt x="237109" y="256032"/>
                </a:cubicBezTo>
                <a:cubicBezTo>
                  <a:pt x="224282" y="256032"/>
                  <a:pt x="211201" y="255904"/>
                  <a:pt x="197738" y="255651"/>
                </a:cubicBezTo>
                <a:cubicBezTo>
                  <a:pt x="184277" y="255270"/>
                  <a:pt x="170434" y="255015"/>
                  <a:pt x="156083" y="254634"/>
                </a:cubicBezTo>
                <a:cubicBezTo>
                  <a:pt x="141859" y="254380"/>
                  <a:pt x="125857" y="253872"/>
                  <a:pt x="108077" y="253364"/>
                </a:cubicBezTo>
                <a:cubicBezTo>
                  <a:pt x="106298" y="265556"/>
                  <a:pt x="107950" y="275971"/>
                  <a:pt x="113157" y="284860"/>
                </a:cubicBezTo>
                <a:cubicBezTo>
                  <a:pt x="118363" y="293751"/>
                  <a:pt x="125475" y="300990"/>
                  <a:pt x="134620" y="306832"/>
                </a:cubicBezTo>
                <a:cubicBezTo>
                  <a:pt x="143763" y="312546"/>
                  <a:pt x="154178" y="316991"/>
                  <a:pt x="165735" y="320040"/>
                </a:cubicBezTo>
                <a:cubicBezTo>
                  <a:pt x="177291" y="323087"/>
                  <a:pt x="188595" y="324992"/>
                  <a:pt x="199517" y="325501"/>
                </a:cubicBezTo>
                <a:cubicBezTo>
                  <a:pt x="220345" y="326771"/>
                  <a:pt x="240157" y="325120"/>
                  <a:pt x="258952" y="320547"/>
                </a:cubicBezTo>
                <a:cubicBezTo>
                  <a:pt x="277875" y="315976"/>
                  <a:pt x="297434" y="310641"/>
                  <a:pt x="317500" y="304545"/>
                </a:cubicBezTo>
                <a:cubicBezTo>
                  <a:pt x="324865" y="302641"/>
                  <a:pt x="332359" y="301497"/>
                  <a:pt x="339978" y="300863"/>
                </a:cubicBezTo>
                <a:cubicBezTo>
                  <a:pt x="347598" y="300227"/>
                  <a:pt x="354584" y="301116"/>
                  <a:pt x="360934" y="303656"/>
                </a:cubicBezTo>
                <a:cubicBezTo>
                  <a:pt x="367411" y="306070"/>
                  <a:pt x="372745" y="310133"/>
                  <a:pt x="376936" y="315976"/>
                </a:cubicBezTo>
                <a:cubicBezTo>
                  <a:pt x="381253" y="321691"/>
                  <a:pt x="383413" y="329818"/>
                  <a:pt x="383413" y="340233"/>
                </a:cubicBezTo>
                <a:cubicBezTo>
                  <a:pt x="383413" y="347472"/>
                  <a:pt x="381508" y="354456"/>
                  <a:pt x="377825" y="361187"/>
                </a:cubicBezTo>
                <a:cubicBezTo>
                  <a:pt x="374269" y="367918"/>
                  <a:pt x="369697" y="374014"/>
                  <a:pt x="364109" y="379476"/>
                </a:cubicBezTo>
                <a:cubicBezTo>
                  <a:pt x="358648" y="384936"/>
                  <a:pt x="352551" y="389763"/>
                  <a:pt x="345821" y="393700"/>
                </a:cubicBezTo>
                <a:cubicBezTo>
                  <a:pt x="339217" y="397636"/>
                  <a:pt x="332740" y="400811"/>
                  <a:pt x="326644" y="403225"/>
                </a:cubicBezTo>
                <a:cubicBezTo>
                  <a:pt x="308990" y="411226"/>
                  <a:pt x="288671" y="417322"/>
                  <a:pt x="265811" y="421513"/>
                </a:cubicBezTo>
                <a:cubicBezTo>
                  <a:pt x="242951" y="425831"/>
                  <a:pt x="219328" y="427354"/>
                  <a:pt x="194945" y="426084"/>
                </a:cubicBezTo>
                <a:cubicBezTo>
                  <a:pt x="162051" y="424941"/>
                  <a:pt x="130555" y="418337"/>
                  <a:pt x="100329" y="406526"/>
                </a:cubicBezTo>
                <a:cubicBezTo>
                  <a:pt x="70230" y="394588"/>
                  <a:pt x="46609" y="374903"/>
                  <a:pt x="29463" y="347472"/>
                </a:cubicBezTo>
                <a:cubicBezTo>
                  <a:pt x="13588" y="320675"/>
                  <a:pt x="4191" y="290829"/>
                  <a:pt x="1142" y="257936"/>
                </a:cubicBezTo>
                <a:cubicBezTo>
                  <a:pt x="-1904" y="224916"/>
                  <a:pt x="-380" y="193928"/>
                  <a:pt x="5715" y="164591"/>
                </a:cubicBezTo>
                <a:cubicBezTo>
                  <a:pt x="12446" y="129285"/>
                  <a:pt x="23875" y="100456"/>
                  <a:pt x="40005" y="78232"/>
                </a:cubicBezTo>
                <a:cubicBezTo>
                  <a:pt x="56134" y="56006"/>
                  <a:pt x="75565" y="38100"/>
                  <a:pt x="98044" y="24764"/>
                </a:cubicBezTo>
                <a:cubicBezTo>
                  <a:pt x="125475" y="8890"/>
                  <a:pt x="156337" y="634"/>
                  <a:pt x="190373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653151" y="2814320"/>
            <a:ext cx="375792" cy="658367"/>
          </a:xfrm>
          <a:custGeom>
            <a:avLst/>
            <a:gdLst>
              <a:gd name="connsiteX0" fmla="*/ 98805 w 375792"/>
              <a:gd name="connsiteY0" fmla="*/ 0 h 658367"/>
              <a:gd name="connsiteX1" fmla="*/ 144017 w 375792"/>
              <a:gd name="connsiteY1" fmla="*/ 4571 h 658367"/>
              <a:gd name="connsiteX2" fmla="*/ 188848 w 375792"/>
              <a:gd name="connsiteY2" fmla="*/ 13208 h 658367"/>
              <a:gd name="connsiteX3" fmla="*/ 227710 w 375792"/>
              <a:gd name="connsiteY3" fmla="*/ 23748 h 658367"/>
              <a:gd name="connsiteX4" fmla="*/ 256032 w 375792"/>
              <a:gd name="connsiteY4" fmla="*/ 33781 h 658367"/>
              <a:gd name="connsiteX5" fmla="*/ 304546 w 375792"/>
              <a:gd name="connsiteY5" fmla="*/ 65404 h 658367"/>
              <a:gd name="connsiteX6" fmla="*/ 342391 w 375792"/>
              <a:gd name="connsiteY6" fmla="*/ 112395 h 658367"/>
              <a:gd name="connsiteX7" fmla="*/ 367157 w 375792"/>
              <a:gd name="connsiteY7" fmla="*/ 169545 h 658367"/>
              <a:gd name="connsiteX8" fmla="*/ 375792 w 375792"/>
              <a:gd name="connsiteY8" fmla="*/ 231266 h 658367"/>
              <a:gd name="connsiteX9" fmla="*/ 354329 w 375792"/>
              <a:gd name="connsiteY9" fmla="*/ 319150 h 658367"/>
              <a:gd name="connsiteX10" fmla="*/ 281685 w 375792"/>
              <a:gd name="connsiteY10" fmla="*/ 382142 h 658367"/>
              <a:gd name="connsiteX11" fmla="*/ 202564 w 375792"/>
              <a:gd name="connsiteY11" fmla="*/ 405510 h 658367"/>
              <a:gd name="connsiteX12" fmla="*/ 117982 w 375792"/>
              <a:gd name="connsiteY12" fmla="*/ 416051 h 658367"/>
              <a:gd name="connsiteX13" fmla="*/ 117982 w 375792"/>
              <a:gd name="connsiteY13" fmla="*/ 583310 h 658367"/>
              <a:gd name="connsiteX14" fmla="*/ 116585 w 375792"/>
              <a:gd name="connsiteY14" fmla="*/ 593470 h 658367"/>
              <a:gd name="connsiteX15" fmla="*/ 115189 w 375792"/>
              <a:gd name="connsiteY15" fmla="*/ 602615 h 658367"/>
              <a:gd name="connsiteX16" fmla="*/ 111124 w 375792"/>
              <a:gd name="connsiteY16" fmla="*/ 618997 h 658367"/>
              <a:gd name="connsiteX17" fmla="*/ 105155 w 375792"/>
              <a:gd name="connsiteY17" fmla="*/ 634619 h 658367"/>
              <a:gd name="connsiteX18" fmla="*/ 97789 w 375792"/>
              <a:gd name="connsiteY18" fmla="*/ 644651 h 658367"/>
              <a:gd name="connsiteX19" fmla="*/ 89661 w 375792"/>
              <a:gd name="connsiteY19" fmla="*/ 653796 h 658367"/>
              <a:gd name="connsiteX20" fmla="*/ 43941 w 375792"/>
              <a:gd name="connsiteY20" fmla="*/ 658367 h 658367"/>
              <a:gd name="connsiteX21" fmla="*/ 20066 w 375792"/>
              <a:gd name="connsiteY21" fmla="*/ 649223 h 658367"/>
              <a:gd name="connsiteX22" fmla="*/ 8254 w 375792"/>
              <a:gd name="connsiteY22" fmla="*/ 631825 h 658367"/>
              <a:gd name="connsiteX23" fmla="*/ 1778 w 375792"/>
              <a:gd name="connsiteY23" fmla="*/ 610742 h 658367"/>
              <a:gd name="connsiteX24" fmla="*/ 508 w 375792"/>
              <a:gd name="connsiteY24" fmla="*/ 602107 h 658367"/>
              <a:gd name="connsiteX25" fmla="*/ 0 w 375792"/>
              <a:gd name="connsiteY25" fmla="*/ 593470 h 658367"/>
              <a:gd name="connsiteX26" fmla="*/ 0 w 375792"/>
              <a:gd name="connsiteY26" fmla="*/ 84073 h 658367"/>
              <a:gd name="connsiteX27" fmla="*/ 508 w 375792"/>
              <a:gd name="connsiteY27" fmla="*/ 72644 h 658367"/>
              <a:gd name="connsiteX28" fmla="*/ 1778 w 375792"/>
              <a:gd name="connsiteY28" fmla="*/ 60325 h 658367"/>
              <a:gd name="connsiteX29" fmla="*/ 7366 w 375792"/>
              <a:gd name="connsiteY29" fmla="*/ 38354 h 658367"/>
              <a:gd name="connsiteX30" fmla="*/ 41147 w 375792"/>
              <a:gd name="connsiteY30" fmla="*/ 7239 h 658367"/>
              <a:gd name="connsiteX31" fmla="*/ 98805 w 375792"/>
              <a:gd name="connsiteY31" fmla="*/ 0 h 658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75792" h="658367">
                <a:moveTo>
                  <a:pt x="98805" y="0"/>
                </a:moveTo>
                <a:cubicBezTo>
                  <a:pt x="113410" y="635"/>
                  <a:pt x="128523" y="2158"/>
                  <a:pt x="144017" y="4571"/>
                </a:cubicBezTo>
                <a:cubicBezTo>
                  <a:pt x="159511" y="6985"/>
                  <a:pt x="174497" y="9905"/>
                  <a:pt x="188848" y="13208"/>
                </a:cubicBezTo>
                <a:cubicBezTo>
                  <a:pt x="203200" y="16636"/>
                  <a:pt x="216153" y="20066"/>
                  <a:pt x="227710" y="23748"/>
                </a:cubicBezTo>
                <a:cubicBezTo>
                  <a:pt x="239267" y="27431"/>
                  <a:pt x="248666" y="30734"/>
                  <a:pt x="256032" y="33781"/>
                </a:cubicBezTo>
                <a:cubicBezTo>
                  <a:pt x="273684" y="41147"/>
                  <a:pt x="289813" y="51689"/>
                  <a:pt x="304546" y="65404"/>
                </a:cubicBezTo>
                <a:cubicBezTo>
                  <a:pt x="319151" y="79120"/>
                  <a:pt x="331723" y="94741"/>
                  <a:pt x="342391" y="112395"/>
                </a:cubicBezTo>
                <a:cubicBezTo>
                  <a:pt x="353059" y="130175"/>
                  <a:pt x="361314" y="149225"/>
                  <a:pt x="367157" y="169545"/>
                </a:cubicBezTo>
                <a:cubicBezTo>
                  <a:pt x="372871" y="189991"/>
                  <a:pt x="375792" y="210566"/>
                  <a:pt x="375792" y="231266"/>
                </a:cubicBezTo>
                <a:cubicBezTo>
                  <a:pt x="376428" y="262381"/>
                  <a:pt x="369316" y="291719"/>
                  <a:pt x="354329" y="319150"/>
                </a:cubicBezTo>
                <a:cubicBezTo>
                  <a:pt x="339343" y="346582"/>
                  <a:pt x="315213" y="367538"/>
                  <a:pt x="281685" y="382142"/>
                </a:cubicBezTo>
                <a:cubicBezTo>
                  <a:pt x="256032" y="392557"/>
                  <a:pt x="229616" y="400304"/>
                  <a:pt x="202564" y="405510"/>
                </a:cubicBezTo>
                <a:cubicBezTo>
                  <a:pt x="175386" y="410717"/>
                  <a:pt x="147192" y="414146"/>
                  <a:pt x="117982" y="416051"/>
                </a:cubicBezTo>
                <a:lnTo>
                  <a:pt x="117982" y="583310"/>
                </a:lnTo>
                <a:cubicBezTo>
                  <a:pt x="117982" y="586994"/>
                  <a:pt x="117474" y="590422"/>
                  <a:pt x="116585" y="593470"/>
                </a:cubicBezTo>
                <a:cubicBezTo>
                  <a:pt x="115697" y="596519"/>
                  <a:pt x="115189" y="599566"/>
                  <a:pt x="115189" y="602615"/>
                </a:cubicBezTo>
                <a:cubicBezTo>
                  <a:pt x="114046" y="608710"/>
                  <a:pt x="112648" y="614171"/>
                  <a:pt x="111124" y="618997"/>
                </a:cubicBezTo>
                <a:cubicBezTo>
                  <a:pt x="109601" y="623950"/>
                  <a:pt x="107569" y="629031"/>
                  <a:pt x="105155" y="634619"/>
                </a:cubicBezTo>
                <a:cubicBezTo>
                  <a:pt x="102742" y="638175"/>
                  <a:pt x="100329" y="641604"/>
                  <a:pt x="97789" y="644651"/>
                </a:cubicBezTo>
                <a:cubicBezTo>
                  <a:pt x="95377" y="647700"/>
                  <a:pt x="92709" y="650747"/>
                  <a:pt x="89661" y="653796"/>
                </a:cubicBezTo>
                <a:cubicBezTo>
                  <a:pt x="74929" y="661035"/>
                  <a:pt x="59689" y="662558"/>
                  <a:pt x="43941" y="658367"/>
                </a:cubicBezTo>
                <a:cubicBezTo>
                  <a:pt x="34162" y="657732"/>
                  <a:pt x="26161" y="654685"/>
                  <a:pt x="20066" y="649223"/>
                </a:cubicBezTo>
                <a:cubicBezTo>
                  <a:pt x="14604" y="643762"/>
                  <a:pt x="10667" y="637920"/>
                  <a:pt x="8254" y="631825"/>
                </a:cubicBezTo>
                <a:cubicBezTo>
                  <a:pt x="5841" y="625728"/>
                  <a:pt x="3682" y="618744"/>
                  <a:pt x="1778" y="610742"/>
                </a:cubicBezTo>
                <a:cubicBezTo>
                  <a:pt x="1270" y="607695"/>
                  <a:pt x="761" y="604900"/>
                  <a:pt x="508" y="602107"/>
                </a:cubicBezTo>
                <a:cubicBezTo>
                  <a:pt x="127" y="599312"/>
                  <a:pt x="0" y="596519"/>
                  <a:pt x="0" y="593470"/>
                </a:cubicBezTo>
                <a:lnTo>
                  <a:pt x="0" y="84073"/>
                </a:lnTo>
                <a:cubicBezTo>
                  <a:pt x="0" y="80390"/>
                  <a:pt x="127" y="76580"/>
                  <a:pt x="508" y="72644"/>
                </a:cubicBezTo>
                <a:cubicBezTo>
                  <a:pt x="761" y="68707"/>
                  <a:pt x="1270" y="64642"/>
                  <a:pt x="1778" y="60325"/>
                </a:cubicBezTo>
                <a:cubicBezTo>
                  <a:pt x="2412" y="52958"/>
                  <a:pt x="4317" y="45720"/>
                  <a:pt x="7366" y="38354"/>
                </a:cubicBezTo>
                <a:cubicBezTo>
                  <a:pt x="12827" y="23114"/>
                  <a:pt x="24129" y="12827"/>
                  <a:pt x="41147" y="7239"/>
                </a:cubicBezTo>
                <a:cubicBezTo>
                  <a:pt x="58166" y="1777"/>
                  <a:pt x="77470" y="-634"/>
                  <a:pt x="9880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958584" y="2799588"/>
            <a:ext cx="370839" cy="471042"/>
          </a:xfrm>
          <a:custGeom>
            <a:avLst/>
            <a:gdLst>
              <a:gd name="connsiteX0" fmla="*/ 58673 w 370839"/>
              <a:gd name="connsiteY0" fmla="*/ 0 h 471042"/>
              <a:gd name="connsiteX1" fmla="*/ 67690 w 370839"/>
              <a:gd name="connsiteY1" fmla="*/ 127 h 471042"/>
              <a:gd name="connsiteX2" fmla="*/ 97916 w 370839"/>
              <a:gd name="connsiteY2" fmla="*/ 6477 h 471042"/>
              <a:gd name="connsiteX3" fmla="*/ 114300 w 370839"/>
              <a:gd name="connsiteY3" fmla="*/ 23367 h 471042"/>
              <a:gd name="connsiteX4" fmla="*/ 121157 w 370839"/>
              <a:gd name="connsiteY4" fmla="*/ 47117 h 471042"/>
              <a:gd name="connsiteX5" fmla="*/ 122554 w 370839"/>
              <a:gd name="connsiteY5" fmla="*/ 75057 h 471042"/>
              <a:gd name="connsiteX6" fmla="*/ 144906 w 370839"/>
              <a:gd name="connsiteY6" fmla="*/ 51308 h 471042"/>
              <a:gd name="connsiteX7" fmla="*/ 173735 w 370839"/>
              <a:gd name="connsiteY7" fmla="*/ 36702 h 471042"/>
              <a:gd name="connsiteX8" fmla="*/ 200278 w 370839"/>
              <a:gd name="connsiteY8" fmla="*/ 28828 h 471042"/>
              <a:gd name="connsiteX9" fmla="*/ 213994 w 370839"/>
              <a:gd name="connsiteY9" fmla="*/ 26542 h 471042"/>
              <a:gd name="connsiteX10" fmla="*/ 255650 w 370839"/>
              <a:gd name="connsiteY10" fmla="*/ 25653 h 471042"/>
              <a:gd name="connsiteX11" fmla="*/ 297179 w 370839"/>
              <a:gd name="connsiteY11" fmla="*/ 33909 h 471042"/>
              <a:gd name="connsiteX12" fmla="*/ 327405 w 370839"/>
              <a:gd name="connsiteY12" fmla="*/ 49021 h 471042"/>
              <a:gd name="connsiteX13" fmla="*/ 354837 w 370839"/>
              <a:gd name="connsiteY13" fmla="*/ 71373 h 471042"/>
              <a:gd name="connsiteX14" fmla="*/ 370839 w 370839"/>
              <a:gd name="connsiteY14" fmla="*/ 99313 h 471042"/>
              <a:gd name="connsiteX15" fmla="*/ 366648 w 370839"/>
              <a:gd name="connsiteY15" fmla="*/ 130809 h 471042"/>
              <a:gd name="connsiteX16" fmla="*/ 338327 w 370839"/>
              <a:gd name="connsiteY16" fmla="*/ 153289 h 471042"/>
              <a:gd name="connsiteX17" fmla="*/ 304545 w 370839"/>
              <a:gd name="connsiteY17" fmla="*/ 148209 h 471042"/>
              <a:gd name="connsiteX18" fmla="*/ 280796 w 370839"/>
              <a:gd name="connsiteY18" fmla="*/ 139953 h 471042"/>
              <a:gd name="connsiteX19" fmla="*/ 256919 w 370839"/>
              <a:gd name="connsiteY19" fmla="*/ 131698 h 471042"/>
              <a:gd name="connsiteX20" fmla="*/ 202056 w 370839"/>
              <a:gd name="connsiteY20" fmla="*/ 136271 h 471042"/>
              <a:gd name="connsiteX21" fmla="*/ 160908 w 370839"/>
              <a:gd name="connsiteY21" fmla="*/ 158241 h 471042"/>
              <a:gd name="connsiteX22" fmla="*/ 126237 w 370839"/>
              <a:gd name="connsiteY22" fmla="*/ 193928 h 471042"/>
              <a:gd name="connsiteX23" fmla="*/ 126237 w 370839"/>
              <a:gd name="connsiteY23" fmla="*/ 325628 h 471042"/>
              <a:gd name="connsiteX24" fmla="*/ 125729 w 370839"/>
              <a:gd name="connsiteY24" fmla="*/ 376809 h 471042"/>
              <a:gd name="connsiteX25" fmla="*/ 118490 w 370839"/>
              <a:gd name="connsiteY25" fmla="*/ 424814 h 471042"/>
              <a:gd name="connsiteX26" fmla="*/ 95630 w 370839"/>
              <a:gd name="connsiteY26" fmla="*/ 459613 h 471042"/>
              <a:gd name="connsiteX27" fmla="*/ 49402 w 370839"/>
              <a:gd name="connsiteY27" fmla="*/ 471042 h 471042"/>
              <a:gd name="connsiteX28" fmla="*/ 20192 w 370839"/>
              <a:gd name="connsiteY28" fmla="*/ 455040 h 471042"/>
              <a:gd name="connsiteX29" fmla="*/ 4571 w 370839"/>
              <a:gd name="connsiteY29" fmla="*/ 425322 h 471042"/>
              <a:gd name="connsiteX30" fmla="*/ 1904 w 370839"/>
              <a:gd name="connsiteY30" fmla="*/ 392302 h 471042"/>
              <a:gd name="connsiteX31" fmla="*/ 507 w 370839"/>
              <a:gd name="connsiteY31" fmla="*/ 352171 h 471042"/>
              <a:gd name="connsiteX32" fmla="*/ 0 w 370839"/>
              <a:gd name="connsiteY32" fmla="*/ 309626 h 471042"/>
              <a:gd name="connsiteX33" fmla="*/ 0 w 370839"/>
              <a:gd name="connsiteY33" fmla="*/ 269875 h 471042"/>
              <a:gd name="connsiteX34" fmla="*/ 0 w 370839"/>
              <a:gd name="connsiteY34" fmla="*/ 136271 h 471042"/>
              <a:gd name="connsiteX35" fmla="*/ 0 w 370839"/>
              <a:gd name="connsiteY35" fmla="*/ 111125 h 471042"/>
              <a:gd name="connsiteX36" fmla="*/ 889 w 370839"/>
              <a:gd name="connsiteY36" fmla="*/ 81914 h 471042"/>
              <a:gd name="connsiteX37" fmla="*/ 4190 w 370839"/>
              <a:gd name="connsiteY37" fmla="*/ 52704 h 471042"/>
              <a:gd name="connsiteX38" fmla="*/ 11048 w 370839"/>
              <a:gd name="connsiteY38" fmla="*/ 27559 h 471042"/>
              <a:gd name="connsiteX39" fmla="*/ 33908 w 370839"/>
              <a:gd name="connsiteY39" fmla="*/ 5079 h 471042"/>
              <a:gd name="connsiteX40" fmla="*/ 58673 w 370839"/>
              <a:gd name="connsiteY40" fmla="*/ 0 h 4710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</a:cxnLst>
            <a:rect l="l" t="t" r="r" b="b"/>
            <a:pathLst>
              <a:path w="370839" h="471042">
                <a:moveTo>
                  <a:pt x="58673" y="0"/>
                </a:moveTo>
                <a:cubicBezTo>
                  <a:pt x="61594" y="-127"/>
                  <a:pt x="64642" y="-127"/>
                  <a:pt x="67690" y="127"/>
                </a:cubicBezTo>
                <a:cubicBezTo>
                  <a:pt x="80517" y="127"/>
                  <a:pt x="90550" y="2159"/>
                  <a:pt x="97916" y="6477"/>
                </a:cubicBezTo>
                <a:cubicBezTo>
                  <a:pt x="105155" y="10794"/>
                  <a:pt x="110616" y="16382"/>
                  <a:pt x="114300" y="23367"/>
                </a:cubicBezTo>
                <a:cubicBezTo>
                  <a:pt x="117982" y="30352"/>
                  <a:pt x="120268" y="38353"/>
                  <a:pt x="121157" y="47117"/>
                </a:cubicBezTo>
                <a:cubicBezTo>
                  <a:pt x="122046" y="56007"/>
                  <a:pt x="122554" y="65278"/>
                  <a:pt x="122554" y="75057"/>
                </a:cubicBezTo>
                <a:cubicBezTo>
                  <a:pt x="128015" y="65278"/>
                  <a:pt x="135508" y="57403"/>
                  <a:pt x="144906" y="51308"/>
                </a:cubicBezTo>
                <a:cubicBezTo>
                  <a:pt x="154431" y="45211"/>
                  <a:pt x="163956" y="40259"/>
                  <a:pt x="173735" y="36702"/>
                </a:cubicBezTo>
                <a:cubicBezTo>
                  <a:pt x="183514" y="33020"/>
                  <a:pt x="192404" y="30352"/>
                  <a:pt x="200278" y="28828"/>
                </a:cubicBezTo>
                <a:cubicBezTo>
                  <a:pt x="208152" y="27304"/>
                  <a:pt x="212724" y="26542"/>
                  <a:pt x="213994" y="26542"/>
                </a:cubicBezTo>
                <a:cubicBezTo>
                  <a:pt x="229234" y="25400"/>
                  <a:pt x="243077" y="25019"/>
                  <a:pt x="255650" y="25653"/>
                </a:cubicBezTo>
                <a:cubicBezTo>
                  <a:pt x="268096" y="26289"/>
                  <a:pt x="281939" y="29082"/>
                  <a:pt x="297179" y="33909"/>
                </a:cubicBezTo>
                <a:cubicBezTo>
                  <a:pt x="306958" y="37591"/>
                  <a:pt x="316991" y="42544"/>
                  <a:pt x="327405" y="49021"/>
                </a:cubicBezTo>
                <a:cubicBezTo>
                  <a:pt x="337692" y="55371"/>
                  <a:pt x="346836" y="62864"/>
                  <a:pt x="354837" y="71373"/>
                </a:cubicBezTo>
                <a:cubicBezTo>
                  <a:pt x="362711" y="79882"/>
                  <a:pt x="368045" y="89280"/>
                  <a:pt x="370839" y="99313"/>
                </a:cubicBezTo>
                <a:cubicBezTo>
                  <a:pt x="373506" y="109347"/>
                  <a:pt x="372236" y="119888"/>
                  <a:pt x="366648" y="130809"/>
                </a:cubicBezTo>
                <a:cubicBezTo>
                  <a:pt x="358139" y="146050"/>
                  <a:pt x="348741" y="153542"/>
                  <a:pt x="338327" y="153289"/>
                </a:cubicBezTo>
                <a:cubicBezTo>
                  <a:pt x="328040" y="152908"/>
                  <a:pt x="316737" y="151257"/>
                  <a:pt x="304545" y="148209"/>
                </a:cubicBezTo>
                <a:cubicBezTo>
                  <a:pt x="297814" y="146939"/>
                  <a:pt x="289940" y="144271"/>
                  <a:pt x="280796" y="139953"/>
                </a:cubicBezTo>
                <a:cubicBezTo>
                  <a:pt x="271652" y="135763"/>
                  <a:pt x="263651" y="132969"/>
                  <a:pt x="256919" y="131698"/>
                </a:cubicBezTo>
                <a:cubicBezTo>
                  <a:pt x="236219" y="128651"/>
                  <a:pt x="217931" y="130175"/>
                  <a:pt x="202056" y="136271"/>
                </a:cubicBezTo>
                <a:cubicBezTo>
                  <a:pt x="186308" y="142367"/>
                  <a:pt x="172592" y="149732"/>
                  <a:pt x="160908" y="158241"/>
                </a:cubicBezTo>
                <a:cubicBezTo>
                  <a:pt x="147573" y="168655"/>
                  <a:pt x="136016" y="180467"/>
                  <a:pt x="126237" y="193928"/>
                </a:cubicBezTo>
                <a:lnTo>
                  <a:pt x="126237" y="325628"/>
                </a:lnTo>
                <a:cubicBezTo>
                  <a:pt x="126237" y="342010"/>
                  <a:pt x="126110" y="359156"/>
                  <a:pt x="125729" y="376809"/>
                </a:cubicBezTo>
                <a:cubicBezTo>
                  <a:pt x="125475" y="394461"/>
                  <a:pt x="123062" y="410463"/>
                  <a:pt x="118490" y="424814"/>
                </a:cubicBezTo>
                <a:cubicBezTo>
                  <a:pt x="113918" y="439166"/>
                  <a:pt x="106298" y="450722"/>
                  <a:pt x="95630" y="459613"/>
                </a:cubicBezTo>
                <a:cubicBezTo>
                  <a:pt x="84962" y="468376"/>
                  <a:pt x="69468" y="472186"/>
                  <a:pt x="49402" y="471042"/>
                </a:cubicBezTo>
                <a:cubicBezTo>
                  <a:pt x="38480" y="470408"/>
                  <a:pt x="28701" y="465073"/>
                  <a:pt x="20192" y="455040"/>
                </a:cubicBezTo>
                <a:cubicBezTo>
                  <a:pt x="11556" y="444881"/>
                  <a:pt x="6477" y="434975"/>
                  <a:pt x="4571" y="425322"/>
                </a:cubicBezTo>
                <a:cubicBezTo>
                  <a:pt x="3428" y="416178"/>
                  <a:pt x="2412" y="405129"/>
                  <a:pt x="1904" y="392302"/>
                </a:cubicBezTo>
                <a:cubicBezTo>
                  <a:pt x="1269" y="379602"/>
                  <a:pt x="761" y="366140"/>
                  <a:pt x="507" y="352171"/>
                </a:cubicBezTo>
                <a:cubicBezTo>
                  <a:pt x="127" y="338073"/>
                  <a:pt x="0" y="323977"/>
                  <a:pt x="0" y="309626"/>
                </a:cubicBezTo>
                <a:cubicBezTo>
                  <a:pt x="0" y="295275"/>
                  <a:pt x="0" y="282067"/>
                  <a:pt x="0" y="269875"/>
                </a:cubicBezTo>
                <a:lnTo>
                  <a:pt x="0" y="136271"/>
                </a:lnTo>
                <a:cubicBezTo>
                  <a:pt x="0" y="129032"/>
                  <a:pt x="0" y="120650"/>
                  <a:pt x="0" y="111125"/>
                </a:cubicBezTo>
                <a:cubicBezTo>
                  <a:pt x="0" y="101727"/>
                  <a:pt x="380" y="91948"/>
                  <a:pt x="889" y="81914"/>
                </a:cubicBezTo>
                <a:cubicBezTo>
                  <a:pt x="1523" y="71882"/>
                  <a:pt x="2666" y="62102"/>
                  <a:pt x="4190" y="52704"/>
                </a:cubicBezTo>
                <a:cubicBezTo>
                  <a:pt x="5714" y="43179"/>
                  <a:pt x="8000" y="34798"/>
                  <a:pt x="11048" y="27559"/>
                </a:cubicBezTo>
                <a:cubicBezTo>
                  <a:pt x="15874" y="16509"/>
                  <a:pt x="23494" y="9017"/>
                  <a:pt x="33908" y="5079"/>
                </a:cubicBezTo>
                <a:cubicBezTo>
                  <a:pt x="41655" y="2159"/>
                  <a:pt x="49910" y="380"/>
                  <a:pt x="58673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064504" y="2660015"/>
            <a:ext cx="390398" cy="603757"/>
          </a:xfrm>
          <a:custGeom>
            <a:avLst/>
            <a:gdLst>
              <a:gd name="connsiteX0" fmla="*/ 197104 w 390398"/>
              <a:gd name="connsiteY0" fmla="*/ 0 h 603757"/>
              <a:gd name="connsiteX1" fmla="*/ 216661 w 390398"/>
              <a:gd name="connsiteY1" fmla="*/ 4317 h 603757"/>
              <a:gd name="connsiteX2" fmla="*/ 237744 w 390398"/>
              <a:gd name="connsiteY2" fmla="*/ 20320 h 603757"/>
              <a:gd name="connsiteX3" fmla="*/ 250063 w 390398"/>
              <a:gd name="connsiteY3" fmla="*/ 43687 h 603757"/>
              <a:gd name="connsiteX4" fmla="*/ 254635 w 390398"/>
              <a:gd name="connsiteY4" fmla="*/ 69722 h 603757"/>
              <a:gd name="connsiteX5" fmla="*/ 256921 w 390398"/>
              <a:gd name="connsiteY5" fmla="*/ 101219 h 603757"/>
              <a:gd name="connsiteX6" fmla="*/ 257429 w 390398"/>
              <a:gd name="connsiteY6" fmla="*/ 134111 h 603757"/>
              <a:gd name="connsiteX7" fmla="*/ 257429 w 390398"/>
              <a:gd name="connsiteY7" fmla="*/ 164337 h 603757"/>
              <a:gd name="connsiteX8" fmla="*/ 266573 w 390398"/>
              <a:gd name="connsiteY8" fmla="*/ 164337 h 603757"/>
              <a:gd name="connsiteX9" fmla="*/ 298577 w 390398"/>
              <a:gd name="connsiteY9" fmla="*/ 163448 h 603757"/>
              <a:gd name="connsiteX10" fmla="*/ 334645 w 390398"/>
              <a:gd name="connsiteY10" fmla="*/ 164337 h 603757"/>
              <a:gd name="connsiteX11" fmla="*/ 367157 w 390398"/>
              <a:gd name="connsiteY11" fmla="*/ 172973 h 603757"/>
              <a:gd name="connsiteX12" fmla="*/ 389001 w 390398"/>
              <a:gd name="connsiteY12" fmla="*/ 196341 h 603757"/>
              <a:gd name="connsiteX13" fmla="*/ 390398 w 390398"/>
              <a:gd name="connsiteY13" fmla="*/ 234695 h 603757"/>
              <a:gd name="connsiteX14" fmla="*/ 368935 w 390398"/>
              <a:gd name="connsiteY14" fmla="*/ 262127 h 603757"/>
              <a:gd name="connsiteX15" fmla="*/ 346964 w 390398"/>
              <a:gd name="connsiteY15" fmla="*/ 268096 h 603757"/>
              <a:gd name="connsiteX16" fmla="*/ 317246 w 390398"/>
              <a:gd name="connsiteY16" fmla="*/ 272287 h 603757"/>
              <a:gd name="connsiteX17" fmla="*/ 285750 w 390398"/>
              <a:gd name="connsiteY17" fmla="*/ 274954 h 603757"/>
              <a:gd name="connsiteX18" fmla="*/ 259207 w 390398"/>
              <a:gd name="connsiteY18" fmla="*/ 275844 h 603757"/>
              <a:gd name="connsiteX19" fmla="*/ 260985 w 390398"/>
              <a:gd name="connsiteY19" fmla="*/ 332104 h 603757"/>
              <a:gd name="connsiteX20" fmla="*/ 262890 w 390398"/>
              <a:gd name="connsiteY20" fmla="*/ 388365 h 603757"/>
              <a:gd name="connsiteX21" fmla="*/ 263779 w 390398"/>
              <a:gd name="connsiteY21" fmla="*/ 440944 h 603757"/>
              <a:gd name="connsiteX22" fmla="*/ 262890 w 390398"/>
              <a:gd name="connsiteY22" fmla="*/ 486155 h 603757"/>
              <a:gd name="connsiteX23" fmla="*/ 262890 w 390398"/>
              <a:gd name="connsiteY23" fmla="*/ 517778 h 603757"/>
              <a:gd name="connsiteX24" fmla="*/ 260604 w 390398"/>
              <a:gd name="connsiteY24" fmla="*/ 552069 h 603757"/>
              <a:gd name="connsiteX25" fmla="*/ 253746 w 390398"/>
              <a:gd name="connsiteY25" fmla="*/ 580897 h 603757"/>
              <a:gd name="connsiteX26" fmla="*/ 240029 w 390398"/>
              <a:gd name="connsiteY26" fmla="*/ 596900 h 603757"/>
              <a:gd name="connsiteX27" fmla="*/ 188340 w 390398"/>
              <a:gd name="connsiteY27" fmla="*/ 603757 h 603757"/>
              <a:gd name="connsiteX28" fmla="*/ 154940 w 390398"/>
              <a:gd name="connsiteY28" fmla="*/ 584072 h 603757"/>
              <a:gd name="connsiteX29" fmla="*/ 144017 w 390398"/>
              <a:gd name="connsiteY29" fmla="*/ 556132 h 603757"/>
              <a:gd name="connsiteX30" fmla="*/ 138938 w 390398"/>
              <a:gd name="connsiteY30" fmla="*/ 523240 h 603757"/>
              <a:gd name="connsiteX31" fmla="*/ 138048 w 390398"/>
              <a:gd name="connsiteY31" fmla="*/ 490346 h 603757"/>
              <a:gd name="connsiteX32" fmla="*/ 138557 w 390398"/>
              <a:gd name="connsiteY32" fmla="*/ 462406 h 603757"/>
              <a:gd name="connsiteX33" fmla="*/ 139827 w 390398"/>
              <a:gd name="connsiteY33" fmla="*/ 375157 h 603757"/>
              <a:gd name="connsiteX34" fmla="*/ 140335 w 390398"/>
              <a:gd name="connsiteY34" fmla="*/ 276859 h 603757"/>
              <a:gd name="connsiteX35" fmla="*/ 126619 w 390398"/>
              <a:gd name="connsiteY35" fmla="*/ 276859 h 603757"/>
              <a:gd name="connsiteX36" fmla="*/ 98679 w 390398"/>
              <a:gd name="connsiteY36" fmla="*/ 276351 h 603757"/>
              <a:gd name="connsiteX37" fmla="*/ 64897 w 390398"/>
              <a:gd name="connsiteY37" fmla="*/ 273557 h 603757"/>
              <a:gd name="connsiteX38" fmla="*/ 33401 w 390398"/>
              <a:gd name="connsiteY38" fmla="*/ 267207 h 603757"/>
              <a:gd name="connsiteX39" fmla="*/ 12319 w 390398"/>
              <a:gd name="connsiteY39" fmla="*/ 254889 h 603757"/>
              <a:gd name="connsiteX40" fmla="*/ 0 w 390398"/>
              <a:gd name="connsiteY40" fmla="*/ 229234 h 603757"/>
              <a:gd name="connsiteX41" fmla="*/ 1778 w 390398"/>
              <a:gd name="connsiteY41" fmla="*/ 203200 h 603757"/>
              <a:gd name="connsiteX42" fmla="*/ 15113 w 390398"/>
              <a:gd name="connsiteY42" fmla="*/ 181228 h 603757"/>
              <a:gd name="connsiteX43" fmla="*/ 36067 w 390398"/>
              <a:gd name="connsiteY43" fmla="*/ 168909 h 603757"/>
              <a:gd name="connsiteX44" fmla="*/ 82677 w 390398"/>
              <a:gd name="connsiteY44" fmla="*/ 163829 h 603757"/>
              <a:gd name="connsiteX45" fmla="*/ 139446 w 390398"/>
              <a:gd name="connsiteY45" fmla="*/ 164337 h 603757"/>
              <a:gd name="connsiteX46" fmla="*/ 138557 w 390398"/>
              <a:gd name="connsiteY46" fmla="*/ 146557 h 603757"/>
              <a:gd name="connsiteX47" fmla="*/ 137540 w 390398"/>
              <a:gd name="connsiteY47" fmla="*/ 129540 h 603757"/>
              <a:gd name="connsiteX48" fmla="*/ 136652 w 390398"/>
              <a:gd name="connsiteY48" fmla="*/ 101726 h 603757"/>
              <a:gd name="connsiteX49" fmla="*/ 138938 w 390398"/>
              <a:gd name="connsiteY49" fmla="*/ 67817 h 603757"/>
              <a:gd name="connsiteX50" fmla="*/ 146685 w 390398"/>
              <a:gd name="connsiteY50" fmla="*/ 35813 h 603757"/>
              <a:gd name="connsiteX51" fmla="*/ 162305 w 390398"/>
              <a:gd name="connsiteY51" fmla="*/ 12572 h 603757"/>
              <a:gd name="connsiteX52" fmla="*/ 190119 w 390398"/>
              <a:gd name="connsiteY52" fmla="*/ 253 h 603757"/>
              <a:gd name="connsiteX53" fmla="*/ 197104 w 390398"/>
              <a:gd name="connsiteY53" fmla="*/ 0 h 6037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</a:cxnLst>
            <a:rect l="l" t="t" r="r" b="b"/>
            <a:pathLst>
              <a:path w="390398" h="603757">
                <a:moveTo>
                  <a:pt x="197104" y="0"/>
                </a:moveTo>
                <a:cubicBezTo>
                  <a:pt x="203961" y="126"/>
                  <a:pt x="210566" y="1523"/>
                  <a:pt x="216661" y="4317"/>
                </a:cubicBezTo>
                <a:cubicBezTo>
                  <a:pt x="224917" y="8001"/>
                  <a:pt x="231902" y="13334"/>
                  <a:pt x="237744" y="20320"/>
                </a:cubicBezTo>
                <a:cubicBezTo>
                  <a:pt x="243459" y="27304"/>
                  <a:pt x="247650" y="35051"/>
                  <a:pt x="250063" y="43687"/>
                </a:cubicBezTo>
                <a:cubicBezTo>
                  <a:pt x="251840" y="50926"/>
                  <a:pt x="253365" y="59690"/>
                  <a:pt x="254635" y="69722"/>
                </a:cubicBezTo>
                <a:cubicBezTo>
                  <a:pt x="255905" y="79755"/>
                  <a:pt x="256667" y="90296"/>
                  <a:pt x="256921" y="101219"/>
                </a:cubicBezTo>
                <a:cubicBezTo>
                  <a:pt x="257175" y="112267"/>
                  <a:pt x="257429" y="123190"/>
                  <a:pt x="257429" y="134111"/>
                </a:cubicBezTo>
                <a:cubicBezTo>
                  <a:pt x="257429" y="145160"/>
                  <a:pt x="257429" y="155194"/>
                  <a:pt x="257429" y="164337"/>
                </a:cubicBezTo>
                <a:lnTo>
                  <a:pt x="266573" y="164337"/>
                </a:lnTo>
                <a:cubicBezTo>
                  <a:pt x="275717" y="164337"/>
                  <a:pt x="286385" y="164083"/>
                  <a:pt x="298577" y="163448"/>
                </a:cubicBezTo>
                <a:cubicBezTo>
                  <a:pt x="310769" y="162813"/>
                  <a:pt x="322707" y="163067"/>
                  <a:pt x="334645" y="164337"/>
                </a:cubicBezTo>
                <a:cubicBezTo>
                  <a:pt x="346583" y="165607"/>
                  <a:pt x="357378" y="168401"/>
                  <a:pt x="367157" y="172973"/>
                </a:cubicBezTo>
                <a:cubicBezTo>
                  <a:pt x="376809" y="177545"/>
                  <a:pt x="384175" y="185420"/>
                  <a:pt x="389001" y="196341"/>
                </a:cubicBezTo>
                <a:cubicBezTo>
                  <a:pt x="393954" y="207898"/>
                  <a:pt x="394335" y="220725"/>
                  <a:pt x="390398" y="234695"/>
                </a:cubicBezTo>
                <a:cubicBezTo>
                  <a:pt x="386460" y="248792"/>
                  <a:pt x="379348" y="257936"/>
                  <a:pt x="368935" y="262127"/>
                </a:cubicBezTo>
                <a:cubicBezTo>
                  <a:pt x="363474" y="264667"/>
                  <a:pt x="356108" y="266572"/>
                  <a:pt x="346964" y="268096"/>
                </a:cubicBezTo>
                <a:cubicBezTo>
                  <a:pt x="337820" y="269621"/>
                  <a:pt x="327914" y="271017"/>
                  <a:pt x="317246" y="272287"/>
                </a:cubicBezTo>
                <a:cubicBezTo>
                  <a:pt x="306578" y="273431"/>
                  <a:pt x="296036" y="274320"/>
                  <a:pt x="285750" y="274954"/>
                </a:cubicBezTo>
                <a:cubicBezTo>
                  <a:pt x="275336" y="275590"/>
                  <a:pt x="266573" y="275844"/>
                  <a:pt x="259207" y="275844"/>
                </a:cubicBezTo>
                <a:cubicBezTo>
                  <a:pt x="259841" y="294132"/>
                  <a:pt x="260477" y="312927"/>
                  <a:pt x="260985" y="332104"/>
                </a:cubicBezTo>
                <a:cubicBezTo>
                  <a:pt x="261620" y="351282"/>
                  <a:pt x="262255" y="370077"/>
                  <a:pt x="262890" y="388365"/>
                </a:cubicBezTo>
                <a:cubicBezTo>
                  <a:pt x="263525" y="406653"/>
                  <a:pt x="263779" y="424179"/>
                  <a:pt x="263779" y="440944"/>
                </a:cubicBezTo>
                <a:cubicBezTo>
                  <a:pt x="263779" y="457707"/>
                  <a:pt x="263525" y="472821"/>
                  <a:pt x="262890" y="486155"/>
                </a:cubicBezTo>
                <a:cubicBezTo>
                  <a:pt x="262890" y="495300"/>
                  <a:pt x="262890" y="505840"/>
                  <a:pt x="262890" y="517778"/>
                </a:cubicBezTo>
                <a:cubicBezTo>
                  <a:pt x="262890" y="529590"/>
                  <a:pt x="262128" y="541020"/>
                  <a:pt x="260604" y="552069"/>
                </a:cubicBezTo>
                <a:cubicBezTo>
                  <a:pt x="259079" y="562990"/>
                  <a:pt x="256794" y="572642"/>
                  <a:pt x="253746" y="580897"/>
                </a:cubicBezTo>
                <a:cubicBezTo>
                  <a:pt x="250698" y="589025"/>
                  <a:pt x="246126" y="594359"/>
                  <a:pt x="240029" y="596900"/>
                </a:cubicBezTo>
                <a:cubicBezTo>
                  <a:pt x="221107" y="604773"/>
                  <a:pt x="203835" y="607059"/>
                  <a:pt x="188340" y="603757"/>
                </a:cubicBezTo>
                <a:cubicBezTo>
                  <a:pt x="172847" y="600328"/>
                  <a:pt x="161671" y="593851"/>
                  <a:pt x="154940" y="584072"/>
                </a:cubicBezTo>
                <a:cubicBezTo>
                  <a:pt x="150114" y="576071"/>
                  <a:pt x="146430" y="566801"/>
                  <a:pt x="144017" y="556132"/>
                </a:cubicBezTo>
                <a:cubicBezTo>
                  <a:pt x="141605" y="545464"/>
                  <a:pt x="139827" y="534542"/>
                  <a:pt x="138938" y="523240"/>
                </a:cubicBezTo>
                <a:cubicBezTo>
                  <a:pt x="138048" y="511936"/>
                  <a:pt x="137795" y="501014"/>
                  <a:pt x="138048" y="490346"/>
                </a:cubicBezTo>
                <a:cubicBezTo>
                  <a:pt x="138303" y="479678"/>
                  <a:pt x="138557" y="470407"/>
                  <a:pt x="138557" y="462406"/>
                </a:cubicBezTo>
                <a:cubicBezTo>
                  <a:pt x="139065" y="436879"/>
                  <a:pt x="139573" y="407670"/>
                  <a:pt x="139827" y="375157"/>
                </a:cubicBezTo>
                <a:cubicBezTo>
                  <a:pt x="140208" y="342519"/>
                  <a:pt x="140335" y="309752"/>
                  <a:pt x="140335" y="276859"/>
                </a:cubicBezTo>
                <a:lnTo>
                  <a:pt x="126619" y="276859"/>
                </a:lnTo>
                <a:cubicBezTo>
                  <a:pt x="119253" y="276859"/>
                  <a:pt x="109982" y="276605"/>
                  <a:pt x="98679" y="276351"/>
                </a:cubicBezTo>
                <a:cubicBezTo>
                  <a:pt x="87503" y="276097"/>
                  <a:pt x="76200" y="275082"/>
                  <a:pt x="64897" y="273557"/>
                </a:cubicBezTo>
                <a:cubicBezTo>
                  <a:pt x="53594" y="272033"/>
                  <a:pt x="43053" y="270001"/>
                  <a:pt x="33401" y="267207"/>
                </a:cubicBezTo>
                <a:cubicBezTo>
                  <a:pt x="23621" y="264413"/>
                  <a:pt x="16636" y="260350"/>
                  <a:pt x="12319" y="254889"/>
                </a:cubicBezTo>
                <a:cubicBezTo>
                  <a:pt x="5588" y="246887"/>
                  <a:pt x="1524" y="238378"/>
                  <a:pt x="0" y="229234"/>
                </a:cubicBezTo>
                <a:cubicBezTo>
                  <a:pt x="-1523" y="220090"/>
                  <a:pt x="-889" y="211454"/>
                  <a:pt x="1778" y="203200"/>
                </a:cubicBezTo>
                <a:cubicBezTo>
                  <a:pt x="4571" y="194944"/>
                  <a:pt x="9017" y="187705"/>
                  <a:pt x="15113" y="181228"/>
                </a:cubicBezTo>
                <a:cubicBezTo>
                  <a:pt x="21209" y="174878"/>
                  <a:pt x="28194" y="170687"/>
                  <a:pt x="36067" y="168909"/>
                </a:cubicBezTo>
                <a:cubicBezTo>
                  <a:pt x="47117" y="165861"/>
                  <a:pt x="62610" y="164210"/>
                  <a:pt x="82677" y="163829"/>
                </a:cubicBezTo>
                <a:cubicBezTo>
                  <a:pt x="102870" y="163575"/>
                  <a:pt x="121793" y="163702"/>
                  <a:pt x="139446" y="164337"/>
                </a:cubicBezTo>
                <a:cubicBezTo>
                  <a:pt x="138810" y="158241"/>
                  <a:pt x="138557" y="152272"/>
                  <a:pt x="138557" y="146557"/>
                </a:cubicBezTo>
                <a:cubicBezTo>
                  <a:pt x="138557" y="140715"/>
                  <a:pt x="138176" y="135127"/>
                  <a:pt x="137540" y="129540"/>
                </a:cubicBezTo>
                <a:cubicBezTo>
                  <a:pt x="137033" y="122301"/>
                  <a:pt x="136652" y="113029"/>
                  <a:pt x="136652" y="101726"/>
                </a:cubicBezTo>
                <a:cubicBezTo>
                  <a:pt x="136652" y="90423"/>
                  <a:pt x="137414" y="79121"/>
                  <a:pt x="138938" y="67817"/>
                </a:cubicBezTo>
                <a:cubicBezTo>
                  <a:pt x="140461" y="56641"/>
                  <a:pt x="143129" y="45973"/>
                  <a:pt x="146685" y="35813"/>
                </a:cubicBezTo>
                <a:cubicBezTo>
                  <a:pt x="150367" y="25780"/>
                  <a:pt x="155575" y="18033"/>
                  <a:pt x="162305" y="12572"/>
                </a:cubicBezTo>
                <a:cubicBezTo>
                  <a:pt x="171450" y="5206"/>
                  <a:pt x="180721" y="1142"/>
                  <a:pt x="190119" y="253"/>
                </a:cubicBezTo>
                <a:cubicBezTo>
                  <a:pt x="192532" y="0"/>
                  <a:pt x="194817" y="-127"/>
                  <a:pt x="19710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32071" y="2607945"/>
            <a:ext cx="485013" cy="660400"/>
          </a:xfrm>
          <a:custGeom>
            <a:avLst/>
            <a:gdLst>
              <a:gd name="connsiteX0" fmla="*/ 276352 w 485013"/>
              <a:gd name="connsiteY0" fmla="*/ 0 h 660400"/>
              <a:gd name="connsiteX1" fmla="*/ 294386 w 485013"/>
              <a:gd name="connsiteY1" fmla="*/ 1015 h 660400"/>
              <a:gd name="connsiteX2" fmla="*/ 362966 w 485013"/>
              <a:gd name="connsiteY2" fmla="*/ 16636 h 660400"/>
              <a:gd name="connsiteX3" fmla="*/ 418338 w 485013"/>
              <a:gd name="connsiteY3" fmla="*/ 50037 h 660400"/>
              <a:gd name="connsiteX4" fmla="*/ 448945 w 485013"/>
              <a:gd name="connsiteY4" fmla="*/ 85597 h 660400"/>
              <a:gd name="connsiteX5" fmla="*/ 472313 w 485013"/>
              <a:gd name="connsiteY5" fmla="*/ 132333 h 660400"/>
              <a:gd name="connsiteX6" fmla="*/ 472694 w 485013"/>
              <a:gd name="connsiteY6" fmla="*/ 176656 h 660400"/>
              <a:gd name="connsiteX7" fmla="*/ 435737 w 485013"/>
              <a:gd name="connsiteY7" fmla="*/ 204470 h 660400"/>
              <a:gd name="connsiteX8" fmla="*/ 412877 w 485013"/>
              <a:gd name="connsiteY8" fmla="*/ 205866 h 660400"/>
              <a:gd name="connsiteX9" fmla="*/ 394589 w 485013"/>
              <a:gd name="connsiteY9" fmla="*/ 197611 h 660400"/>
              <a:gd name="connsiteX10" fmla="*/ 378968 w 485013"/>
              <a:gd name="connsiteY10" fmla="*/ 183514 h 660400"/>
              <a:gd name="connsiteX11" fmla="*/ 365252 w 485013"/>
              <a:gd name="connsiteY11" fmla="*/ 167004 h 660400"/>
              <a:gd name="connsiteX12" fmla="*/ 314071 w 485013"/>
              <a:gd name="connsiteY12" fmla="*/ 130936 h 660400"/>
              <a:gd name="connsiteX13" fmla="*/ 256032 w 485013"/>
              <a:gd name="connsiteY13" fmla="*/ 126364 h 660400"/>
              <a:gd name="connsiteX14" fmla="*/ 202057 w 485013"/>
              <a:gd name="connsiteY14" fmla="*/ 150114 h 660400"/>
              <a:gd name="connsiteX15" fmla="*/ 163195 w 485013"/>
              <a:gd name="connsiteY15" fmla="*/ 198120 h 660400"/>
              <a:gd name="connsiteX16" fmla="*/ 139827 w 485013"/>
              <a:gd name="connsiteY16" fmla="*/ 266191 h 660400"/>
              <a:gd name="connsiteX17" fmla="*/ 130302 w 485013"/>
              <a:gd name="connsiteY17" fmla="*/ 341248 h 660400"/>
              <a:gd name="connsiteX18" fmla="*/ 137160 w 485013"/>
              <a:gd name="connsiteY18" fmla="*/ 414782 h 660400"/>
              <a:gd name="connsiteX19" fmla="*/ 164084 w 485013"/>
              <a:gd name="connsiteY19" fmla="*/ 477901 h 660400"/>
              <a:gd name="connsiteX20" fmla="*/ 200279 w 485013"/>
              <a:gd name="connsiteY20" fmla="*/ 513587 h 660400"/>
              <a:gd name="connsiteX21" fmla="*/ 246380 w 485013"/>
              <a:gd name="connsiteY21" fmla="*/ 532764 h 660400"/>
              <a:gd name="connsiteX22" fmla="*/ 296291 w 485013"/>
              <a:gd name="connsiteY22" fmla="*/ 534670 h 660400"/>
              <a:gd name="connsiteX23" fmla="*/ 345186 w 485013"/>
              <a:gd name="connsiteY23" fmla="*/ 518160 h 660400"/>
              <a:gd name="connsiteX24" fmla="*/ 361188 w 485013"/>
              <a:gd name="connsiteY24" fmla="*/ 507619 h 660400"/>
              <a:gd name="connsiteX25" fmla="*/ 378968 w 485013"/>
              <a:gd name="connsiteY25" fmla="*/ 493521 h 660400"/>
              <a:gd name="connsiteX26" fmla="*/ 397764 w 485013"/>
              <a:gd name="connsiteY26" fmla="*/ 479806 h 660400"/>
              <a:gd name="connsiteX27" fmla="*/ 418338 w 485013"/>
              <a:gd name="connsiteY27" fmla="*/ 470661 h 660400"/>
              <a:gd name="connsiteX28" fmla="*/ 454406 w 485013"/>
              <a:gd name="connsiteY28" fmla="*/ 471551 h 660400"/>
              <a:gd name="connsiteX29" fmla="*/ 484123 w 485013"/>
              <a:gd name="connsiteY29" fmla="*/ 498094 h 660400"/>
              <a:gd name="connsiteX30" fmla="*/ 485013 w 485013"/>
              <a:gd name="connsiteY30" fmla="*/ 549656 h 660400"/>
              <a:gd name="connsiteX31" fmla="*/ 450341 w 485013"/>
              <a:gd name="connsiteY31" fmla="*/ 595883 h 660400"/>
              <a:gd name="connsiteX32" fmla="*/ 395859 w 485013"/>
              <a:gd name="connsiteY32" fmla="*/ 632460 h 660400"/>
              <a:gd name="connsiteX33" fmla="*/ 337820 w 485013"/>
              <a:gd name="connsiteY33" fmla="*/ 654431 h 660400"/>
              <a:gd name="connsiteX34" fmla="*/ 274320 w 485013"/>
              <a:gd name="connsiteY34" fmla="*/ 660400 h 660400"/>
              <a:gd name="connsiteX35" fmla="*/ 207518 w 485013"/>
              <a:gd name="connsiteY35" fmla="*/ 652145 h 660400"/>
              <a:gd name="connsiteX36" fmla="*/ 142621 w 485013"/>
              <a:gd name="connsiteY36" fmla="*/ 629284 h 660400"/>
              <a:gd name="connsiteX37" fmla="*/ 84582 w 485013"/>
              <a:gd name="connsiteY37" fmla="*/ 592201 h 660400"/>
              <a:gd name="connsiteX38" fmla="*/ 34671 w 485013"/>
              <a:gd name="connsiteY38" fmla="*/ 528701 h 660400"/>
              <a:gd name="connsiteX39" fmla="*/ 8636 w 485013"/>
              <a:gd name="connsiteY39" fmla="*/ 449579 h 660400"/>
              <a:gd name="connsiteX40" fmla="*/ 0 w 485013"/>
              <a:gd name="connsiteY40" fmla="*/ 364997 h 660400"/>
              <a:gd name="connsiteX41" fmla="*/ 2286 w 485013"/>
              <a:gd name="connsiteY41" fmla="*/ 284987 h 660400"/>
              <a:gd name="connsiteX42" fmla="*/ 16002 w 485013"/>
              <a:gd name="connsiteY42" fmla="*/ 214629 h 660400"/>
              <a:gd name="connsiteX43" fmla="*/ 46609 w 485013"/>
              <a:gd name="connsiteY43" fmla="*/ 142747 h 660400"/>
              <a:gd name="connsiteX44" fmla="*/ 94107 w 485013"/>
              <a:gd name="connsiteY44" fmla="*/ 77470 h 660400"/>
              <a:gd name="connsiteX45" fmla="*/ 159511 w 485013"/>
              <a:gd name="connsiteY45" fmla="*/ 26161 h 660400"/>
              <a:gd name="connsiteX46" fmla="*/ 223139 w 485013"/>
              <a:gd name="connsiteY46" fmla="*/ 3810 h 660400"/>
              <a:gd name="connsiteX47" fmla="*/ 276352 w 485013"/>
              <a:gd name="connsiteY47" fmla="*/ 0 h 660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</a:cxnLst>
            <a:rect l="l" t="t" r="r" b="b"/>
            <a:pathLst>
              <a:path w="485013" h="660400">
                <a:moveTo>
                  <a:pt x="276352" y="0"/>
                </a:moveTo>
                <a:cubicBezTo>
                  <a:pt x="282448" y="126"/>
                  <a:pt x="288417" y="507"/>
                  <a:pt x="294386" y="1015"/>
                </a:cubicBezTo>
                <a:cubicBezTo>
                  <a:pt x="318516" y="3175"/>
                  <a:pt x="341376" y="8382"/>
                  <a:pt x="362966" y="16636"/>
                </a:cubicBezTo>
                <a:cubicBezTo>
                  <a:pt x="384683" y="24891"/>
                  <a:pt x="403098" y="35941"/>
                  <a:pt x="418338" y="50037"/>
                </a:cubicBezTo>
                <a:cubicBezTo>
                  <a:pt x="428117" y="58546"/>
                  <a:pt x="438277" y="70357"/>
                  <a:pt x="448945" y="85597"/>
                </a:cubicBezTo>
                <a:cubicBezTo>
                  <a:pt x="459613" y="100837"/>
                  <a:pt x="467360" y="116459"/>
                  <a:pt x="472313" y="132333"/>
                </a:cubicBezTo>
                <a:cubicBezTo>
                  <a:pt x="477139" y="148082"/>
                  <a:pt x="477266" y="162941"/>
                  <a:pt x="472694" y="176656"/>
                </a:cubicBezTo>
                <a:cubicBezTo>
                  <a:pt x="468122" y="190372"/>
                  <a:pt x="455803" y="199644"/>
                  <a:pt x="435737" y="204470"/>
                </a:cubicBezTo>
                <a:cubicBezTo>
                  <a:pt x="427101" y="207010"/>
                  <a:pt x="419481" y="207391"/>
                  <a:pt x="412877" y="205866"/>
                </a:cubicBezTo>
                <a:cubicBezTo>
                  <a:pt x="406146" y="204342"/>
                  <a:pt x="400050" y="201675"/>
                  <a:pt x="394589" y="197611"/>
                </a:cubicBezTo>
                <a:cubicBezTo>
                  <a:pt x="389001" y="193675"/>
                  <a:pt x="383921" y="188975"/>
                  <a:pt x="378968" y="183514"/>
                </a:cubicBezTo>
                <a:cubicBezTo>
                  <a:pt x="374141" y="178053"/>
                  <a:pt x="369570" y="172465"/>
                  <a:pt x="365252" y="167004"/>
                </a:cubicBezTo>
                <a:cubicBezTo>
                  <a:pt x="350647" y="149352"/>
                  <a:pt x="333629" y="137286"/>
                  <a:pt x="314071" y="130936"/>
                </a:cubicBezTo>
                <a:cubicBezTo>
                  <a:pt x="294513" y="124460"/>
                  <a:pt x="275209" y="122935"/>
                  <a:pt x="256032" y="126364"/>
                </a:cubicBezTo>
                <a:cubicBezTo>
                  <a:pt x="236855" y="129666"/>
                  <a:pt x="218821" y="137667"/>
                  <a:pt x="202057" y="150114"/>
                </a:cubicBezTo>
                <a:cubicBezTo>
                  <a:pt x="185292" y="162560"/>
                  <a:pt x="172339" y="178561"/>
                  <a:pt x="163195" y="198120"/>
                </a:cubicBezTo>
                <a:cubicBezTo>
                  <a:pt x="153416" y="218821"/>
                  <a:pt x="145669" y="241553"/>
                  <a:pt x="139827" y="266191"/>
                </a:cubicBezTo>
                <a:cubicBezTo>
                  <a:pt x="134111" y="290956"/>
                  <a:pt x="130937" y="315975"/>
                  <a:pt x="130302" y="341248"/>
                </a:cubicBezTo>
                <a:cubicBezTo>
                  <a:pt x="129667" y="366521"/>
                  <a:pt x="131953" y="391033"/>
                  <a:pt x="137160" y="414782"/>
                </a:cubicBezTo>
                <a:cubicBezTo>
                  <a:pt x="142367" y="438657"/>
                  <a:pt x="151257" y="459613"/>
                  <a:pt x="164084" y="477901"/>
                </a:cubicBezTo>
                <a:cubicBezTo>
                  <a:pt x="173863" y="492506"/>
                  <a:pt x="185928" y="504444"/>
                  <a:pt x="200279" y="513587"/>
                </a:cubicBezTo>
                <a:cubicBezTo>
                  <a:pt x="214503" y="522732"/>
                  <a:pt x="229997" y="529082"/>
                  <a:pt x="246380" y="532764"/>
                </a:cubicBezTo>
                <a:cubicBezTo>
                  <a:pt x="262890" y="536447"/>
                  <a:pt x="279527" y="537083"/>
                  <a:pt x="296291" y="534670"/>
                </a:cubicBezTo>
                <a:cubicBezTo>
                  <a:pt x="313055" y="532129"/>
                  <a:pt x="329311" y="526669"/>
                  <a:pt x="345186" y="518160"/>
                </a:cubicBezTo>
                <a:cubicBezTo>
                  <a:pt x="350011" y="515746"/>
                  <a:pt x="355346" y="512191"/>
                  <a:pt x="361188" y="507619"/>
                </a:cubicBezTo>
                <a:cubicBezTo>
                  <a:pt x="366903" y="503046"/>
                  <a:pt x="372872" y="498347"/>
                  <a:pt x="378968" y="493521"/>
                </a:cubicBezTo>
                <a:cubicBezTo>
                  <a:pt x="385064" y="488569"/>
                  <a:pt x="391287" y="483996"/>
                  <a:pt x="397764" y="479806"/>
                </a:cubicBezTo>
                <a:cubicBezTo>
                  <a:pt x="404114" y="475487"/>
                  <a:pt x="410972" y="472440"/>
                  <a:pt x="418338" y="470661"/>
                </a:cubicBezTo>
                <a:cubicBezTo>
                  <a:pt x="429260" y="466979"/>
                  <a:pt x="441325" y="467233"/>
                  <a:pt x="454406" y="471551"/>
                </a:cubicBezTo>
                <a:cubicBezTo>
                  <a:pt x="467487" y="475741"/>
                  <a:pt x="477392" y="484632"/>
                  <a:pt x="484123" y="498094"/>
                </a:cubicBezTo>
                <a:cubicBezTo>
                  <a:pt x="492125" y="515746"/>
                  <a:pt x="492379" y="532891"/>
                  <a:pt x="485013" y="549656"/>
                </a:cubicBezTo>
                <a:cubicBezTo>
                  <a:pt x="477773" y="566420"/>
                  <a:pt x="466217" y="581914"/>
                  <a:pt x="450341" y="595883"/>
                </a:cubicBezTo>
                <a:cubicBezTo>
                  <a:pt x="434467" y="609853"/>
                  <a:pt x="416306" y="622045"/>
                  <a:pt x="395859" y="632460"/>
                </a:cubicBezTo>
                <a:cubicBezTo>
                  <a:pt x="375539" y="642873"/>
                  <a:pt x="356108" y="650113"/>
                  <a:pt x="337820" y="654431"/>
                </a:cubicBezTo>
                <a:cubicBezTo>
                  <a:pt x="317753" y="658621"/>
                  <a:pt x="296545" y="660653"/>
                  <a:pt x="274320" y="660400"/>
                </a:cubicBezTo>
                <a:cubicBezTo>
                  <a:pt x="252095" y="660019"/>
                  <a:pt x="229742" y="657352"/>
                  <a:pt x="207518" y="652145"/>
                </a:cubicBezTo>
                <a:cubicBezTo>
                  <a:pt x="185292" y="646937"/>
                  <a:pt x="163703" y="639317"/>
                  <a:pt x="142621" y="629284"/>
                </a:cubicBezTo>
                <a:cubicBezTo>
                  <a:pt x="121539" y="619252"/>
                  <a:pt x="102235" y="606806"/>
                  <a:pt x="84582" y="592201"/>
                </a:cubicBezTo>
                <a:cubicBezTo>
                  <a:pt x="63246" y="574547"/>
                  <a:pt x="46609" y="553339"/>
                  <a:pt x="34671" y="528701"/>
                </a:cubicBezTo>
                <a:cubicBezTo>
                  <a:pt x="22860" y="503935"/>
                  <a:pt x="14097" y="477646"/>
                  <a:pt x="8636" y="449579"/>
                </a:cubicBezTo>
                <a:cubicBezTo>
                  <a:pt x="3175" y="421513"/>
                  <a:pt x="253" y="393319"/>
                  <a:pt x="0" y="364997"/>
                </a:cubicBezTo>
                <a:cubicBezTo>
                  <a:pt x="-380" y="336676"/>
                  <a:pt x="380" y="310006"/>
                  <a:pt x="2286" y="284987"/>
                </a:cubicBezTo>
                <a:cubicBezTo>
                  <a:pt x="4064" y="262382"/>
                  <a:pt x="8636" y="239014"/>
                  <a:pt x="16002" y="214629"/>
                </a:cubicBezTo>
                <a:cubicBezTo>
                  <a:pt x="23241" y="190245"/>
                  <a:pt x="33528" y="166242"/>
                  <a:pt x="46609" y="142747"/>
                </a:cubicBezTo>
                <a:cubicBezTo>
                  <a:pt x="59690" y="119379"/>
                  <a:pt x="75565" y="97535"/>
                  <a:pt x="94107" y="77470"/>
                </a:cubicBezTo>
                <a:cubicBezTo>
                  <a:pt x="112776" y="57276"/>
                  <a:pt x="134492" y="40259"/>
                  <a:pt x="159511" y="26161"/>
                </a:cubicBezTo>
                <a:cubicBezTo>
                  <a:pt x="178435" y="15240"/>
                  <a:pt x="199644" y="7746"/>
                  <a:pt x="223139" y="3810"/>
                </a:cubicBezTo>
                <a:cubicBezTo>
                  <a:pt x="240665" y="889"/>
                  <a:pt x="258445" y="-380"/>
                  <a:pt x="276352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696079" y="2604008"/>
            <a:ext cx="357504" cy="655573"/>
          </a:xfrm>
          <a:custGeom>
            <a:avLst/>
            <a:gdLst>
              <a:gd name="connsiteX0" fmla="*/ 56641 w 357504"/>
              <a:gd name="connsiteY0" fmla="*/ 0 h 655573"/>
              <a:gd name="connsiteX1" fmla="*/ 83184 w 357504"/>
              <a:gd name="connsiteY1" fmla="*/ 8254 h 655573"/>
              <a:gd name="connsiteX2" fmla="*/ 93217 w 357504"/>
              <a:gd name="connsiteY2" fmla="*/ 16001 h 655573"/>
              <a:gd name="connsiteX3" fmla="*/ 100583 w 357504"/>
              <a:gd name="connsiteY3" fmla="*/ 27432 h 655573"/>
              <a:gd name="connsiteX4" fmla="*/ 107950 w 357504"/>
              <a:gd name="connsiteY4" fmla="*/ 60324 h 655573"/>
              <a:gd name="connsiteX5" fmla="*/ 109219 w 357504"/>
              <a:gd name="connsiteY5" fmla="*/ 73532 h 655573"/>
              <a:gd name="connsiteX6" fmla="*/ 109727 w 357504"/>
              <a:gd name="connsiteY6" fmla="*/ 91439 h 655573"/>
              <a:gd name="connsiteX7" fmla="*/ 110235 w 357504"/>
              <a:gd name="connsiteY7" fmla="*/ 109220 h 655573"/>
              <a:gd name="connsiteX8" fmla="*/ 110616 w 357504"/>
              <a:gd name="connsiteY8" fmla="*/ 122554 h 655573"/>
              <a:gd name="connsiteX9" fmla="*/ 110616 w 357504"/>
              <a:gd name="connsiteY9" fmla="*/ 127127 h 655573"/>
              <a:gd name="connsiteX10" fmla="*/ 111505 w 357504"/>
              <a:gd name="connsiteY10" fmla="*/ 186562 h 655573"/>
              <a:gd name="connsiteX11" fmla="*/ 111505 w 357504"/>
              <a:gd name="connsiteY11" fmla="*/ 247777 h 655573"/>
              <a:gd name="connsiteX12" fmla="*/ 111505 w 357504"/>
              <a:gd name="connsiteY12" fmla="*/ 263270 h 655573"/>
              <a:gd name="connsiteX13" fmla="*/ 192023 w 357504"/>
              <a:gd name="connsiteY13" fmla="*/ 250951 h 655573"/>
              <a:gd name="connsiteX14" fmla="*/ 266953 w 357504"/>
              <a:gd name="connsiteY14" fmla="*/ 267842 h 655573"/>
              <a:gd name="connsiteX15" fmla="*/ 318642 w 357504"/>
              <a:gd name="connsiteY15" fmla="*/ 307212 h 655573"/>
              <a:gd name="connsiteX16" fmla="*/ 344677 w 357504"/>
              <a:gd name="connsiteY16" fmla="*/ 355727 h 655573"/>
              <a:gd name="connsiteX17" fmla="*/ 354329 w 357504"/>
              <a:gd name="connsiteY17" fmla="*/ 412369 h 655573"/>
              <a:gd name="connsiteX18" fmla="*/ 356615 w 357504"/>
              <a:gd name="connsiteY18" fmla="*/ 475488 h 655573"/>
              <a:gd name="connsiteX19" fmla="*/ 357504 w 357504"/>
              <a:gd name="connsiteY19" fmla="*/ 513460 h 655573"/>
              <a:gd name="connsiteX20" fmla="*/ 356615 w 357504"/>
              <a:gd name="connsiteY20" fmla="*/ 549528 h 655573"/>
              <a:gd name="connsiteX21" fmla="*/ 353821 w 357504"/>
              <a:gd name="connsiteY21" fmla="*/ 594740 h 655573"/>
              <a:gd name="connsiteX22" fmla="*/ 346582 w 357504"/>
              <a:gd name="connsiteY22" fmla="*/ 629539 h 655573"/>
              <a:gd name="connsiteX23" fmla="*/ 329691 w 357504"/>
              <a:gd name="connsiteY23" fmla="*/ 650620 h 655573"/>
              <a:gd name="connsiteX24" fmla="*/ 298069 w 357504"/>
              <a:gd name="connsiteY24" fmla="*/ 654684 h 655573"/>
              <a:gd name="connsiteX25" fmla="*/ 267969 w 357504"/>
              <a:gd name="connsiteY25" fmla="*/ 634619 h 655573"/>
              <a:gd name="connsiteX26" fmla="*/ 255523 w 357504"/>
              <a:gd name="connsiteY26" fmla="*/ 594740 h 655573"/>
              <a:gd name="connsiteX27" fmla="*/ 253238 w 357504"/>
              <a:gd name="connsiteY27" fmla="*/ 549528 h 655573"/>
              <a:gd name="connsiteX28" fmla="*/ 253238 w 357504"/>
              <a:gd name="connsiteY28" fmla="*/ 513841 h 655573"/>
              <a:gd name="connsiteX29" fmla="*/ 251967 w 357504"/>
              <a:gd name="connsiteY29" fmla="*/ 467740 h 655573"/>
              <a:gd name="connsiteX30" fmla="*/ 246379 w 357504"/>
              <a:gd name="connsiteY30" fmla="*/ 418338 h 655573"/>
              <a:gd name="connsiteX31" fmla="*/ 229488 w 357504"/>
              <a:gd name="connsiteY31" fmla="*/ 378586 h 655573"/>
              <a:gd name="connsiteX32" fmla="*/ 193801 w 357504"/>
              <a:gd name="connsiteY32" fmla="*/ 361188 h 655573"/>
              <a:gd name="connsiteX33" fmla="*/ 147700 w 357504"/>
              <a:gd name="connsiteY33" fmla="*/ 365759 h 655573"/>
              <a:gd name="connsiteX34" fmla="*/ 124332 w 357504"/>
              <a:gd name="connsiteY34" fmla="*/ 384428 h 655573"/>
              <a:gd name="connsiteX35" fmla="*/ 115696 w 357504"/>
              <a:gd name="connsiteY35" fmla="*/ 414147 h 655573"/>
              <a:gd name="connsiteX36" fmla="*/ 111505 w 357504"/>
              <a:gd name="connsiteY36" fmla="*/ 451739 h 655573"/>
              <a:gd name="connsiteX37" fmla="*/ 110616 w 357504"/>
              <a:gd name="connsiteY37" fmla="*/ 487298 h 655573"/>
              <a:gd name="connsiteX38" fmla="*/ 110616 w 357504"/>
              <a:gd name="connsiteY38" fmla="*/ 554101 h 655573"/>
              <a:gd name="connsiteX39" fmla="*/ 110235 w 357504"/>
              <a:gd name="connsiteY39" fmla="*/ 588390 h 655573"/>
              <a:gd name="connsiteX40" fmla="*/ 104266 w 357504"/>
              <a:gd name="connsiteY40" fmla="*/ 620902 h 655573"/>
              <a:gd name="connsiteX41" fmla="*/ 87375 w 357504"/>
              <a:gd name="connsiteY41" fmla="*/ 645540 h 655573"/>
              <a:gd name="connsiteX42" fmla="*/ 53974 w 357504"/>
              <a:gd name="connsiteY42" fmla="*/ 655573 h 655573"/>
              <a:gd name="connsiteX43" fmla="*/ 13207 w 357504"/>
              <a:gd name="connsiteY43" fmla="*/ 637793 h 655573"/>
              <a:gd name="connsiteX44" fmla="*/ 0 w 357504"/>
              <a:gd name="connsiteY44" fmla="*/ 593470 h 655573"/>
              <a:gd name="connsiteX45" fmla="*/ 0 w 357504"/>
              <a:gd name="connsiteY45" fmla="*/ 67690 h 655573"/>
              <a:gd name="connsiteX46" fmla="*/ 507 w 357504"/>
              <a:gd name="connsiteY46" fmla="*/ 57150 h 655573"/>
              <a:gd name="connsiteX47" fmla="*/ 1777 w 357504"/>
              <a:gd name="connsiteY47" fmla="*/ 46608 h 655573"/>
              <a:gd name="connsiteX48" fmla="*/ 4571 w 357504"/>
              <a:gd name="connsiteY48" fmla="*/ 36067 h 655573"/>
              <a:gd name="connsiteX49" fmla="*/ 7365 w 357504"/>
              <a:gd name="connsiteY49" fmla="*/ 26542 h 655573"/>
              <a:gd name="connsiteX50" fmla="*/ 16509 w 357504"/>
              <a:gd name="connsiteY50" fmla="*/ 12827 h 655573"/>
              <a:gd name="connsiteX51" fmla="*/ 25653 w 357504"/>
              <a:gd name="connsiteY51" fmla="*/ 5460 h 655573"/>
              <a:gd name="connsiteX52" fmla="*/ 35686 w 357504"/>
              <a:gd name="connsiteY52" fmla="*/ 1778 h 655573"/>
              <a:gd name="connsiteX53" fmla="*/ 45719 w 357504"/>
              <a:gd name="connsiteY53" fmla="*/ 380 h 655573"/>
              <a:gd name="connsiteX54" fmla="*/ 56641 w 357504"/>
              <a:gd name="connsiteY54" fmla="*/ 0 h 655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</a:cxnLst>
            <a:rect l="l" t="t" r="r" b="b"/>
            <a:pathLst>
              <a:path w="357504" h="655573">
                <a:moveTo>
                  <a:pt x="56641" y="0"/>
                </a:moveTo>
                <a:cubicBezTo>
                  <a:pt x="65785" y="0"/>
                  <a:pt x="74675" y="2666"/>
                  <a:pt x="83184" y="8254"/>
                </a:cubicBezTo>
                <a:cubicBezTo>
                  <a:pt x="86867" y="10667"/>
                  <a:pt x="90169" y="13208"/>
                  <a:pt x="93217" y="16001"/>
                </a:cubicBezTo>
                <a:cubicBezTo>
                  <a:pt x="96265" y="18669"/>
                  <a:pt x="98805" y="22478"/>
                  <a:pt x="100583" y="27432"/>
                </a:cubicBezTo>
                <a:cubicBezTo>
                  <a:pt x="105409" y="38989"/>
                  <a:pt x="107950" y="49910"/>
                  <a:pt x="107950" y="60324"/>
                </a:cubicBezTo>
                <a:cubicBezTo>
                  <a:pt x="108457" y="63372"/>
                  <a:pt x="108965" y="67817"/>
                  <a:pt x="109219" y="73532"/>
                </a:cubicBezTo>
                <a:cubicBezTo>
                  <a:pt x="109600" y="79374"/>
                  <a:pt x="109727" y="85343"/>
                  <a:pt x="109727" y="91439"/>
                </a:cubicBezTo>
                <a:cubicBezTo>
                  <a:pt x="109727" y="97535"/>
                  <a:pt x="109854" y="103504"/>
                  <a:pt x="110235" y="109220"/>
                </a:cubicBezTo>
                <a:cubicBezTo>
                  <a:pt x="110489" y="115061"/>
                  <a:pt x="110616" y="119507"/>
                  <a:pt x="110616" y="122554"/>
                </a:cubicBezTo>
                <a:lnTo>
                  <a:pt x="110616" y="127127"/>
                </a:lnTo>
                <a:cubicBezTo>
                  <a:pt x="111251" y="146558"/>
                  <a:pt x="111505" y="166370"/>
                  <a:pt x="111505" y="186562"/>
                </a:cubicBezTo>
                <a:cubicBezTo>
                  <a:pt x="111505" y="206628"/>
                  <a:pt x="111505" y="227076"/>
                  <a:pt x="111505" y="247777"/>
                </a:cubicBezTo>
                <a:lnTo>
                  <a:pt x="111505" y="263270"/>
                </a:lnTo>
                <a:cubicBezTo>
                  <a:pt x="137159" y="254761"/>
                  <a:pt x="163956" y="250697"/>
                  <a:pt x="192023" y="250951"/>
                </a:cubicBezTo>
                <a:cubicBezTo>
                  <a:pt x="220090" y="251332"/>
                  <a:pt x="245109" y="256920"/>
                  <a:pt x="266953" y="267842"/>
                </a:cubicBezTo>
                <a:cubicBezTo>
                  <a:pt x="289559" y="279527"/>
                  <a:pt x="306831" y="292608"/>
                  <a:pt x="318642" y="307212"/>
                </a:cubicBezTo>
                <a:cubicBezTo>
                  <a:pt x="330580" y="321817"/>
                  <a:pt x="339216" y="337947"/>
                  <a:pt x="344677" y="355727"/>
                </a:cubicBezTo>
                <a:cubicBezTo>
                  <a:pt x="350265" y="373379"/>
                  <a:pt x="353440" y="392302"/>
                  <a:pt x="354329" y="412369"/>
                </a:cubicBezTo>
                <a:cubicBezTo>
                  <a:pt x="355219" y="432434"/>
                  <a:pt x="355980" y="453516"/>
                  <a:pt x="356615" y="475488"/>
                </a:cubicBezTo>
                <a:cubicBezTo>
                  <a:pt x="357250" y="487679"/>
                  <a:pt x="357504" y="500252"/>
                  <a:pt x="357504" y="513460"/>
                </a:cubicBezTo>
                <a:cubicBezTo>
                  <a:pt x="357504" y="526541"/>
                  <a:pt x="357250" y="538607"/>
                  <a:pt x="356615" y="549528"/>
                </a:cubicBezTo>
                <a:cubicBezTo>
                  <a:pt x="355980" y="566039"/>
                  <a:pt x="355091" y="581024"/>
                  <a:pt x="353821" y="594740"/>
                </a:cubicBezTo>
                <a:cubicBezTo>
                  <a:pt x="352678" y="608457"/>
                  <a:pt x="350265" y="620140"/>
                  <a:pt x="346582" y="629539"/>
                </a:cubicBezTo>
                <a:cubicBezTo>
                  <a:pt x="342900" y="638937"/>
                  <a:pt x="337311" y="646048"/>
                  <a:pt x="329691" y="650620"/>
                </a:cubicBezTo>
                <a:cubicBezTo>
                  <a:pt x="322071" y="655192"/>
                  <a:pt x="311530" y="656462"/>
                  <a:pt x="298069" y="654684"/>
                </a:cubicBezTo>
                <a:cubicBezTo>
                  <a:pt x="284098" y="652907"/>
                  <a:pt x="274065" y="646176"/>
                  <a:pt x="267969" y="634619"/>
                </a:cubicBezTo>
                <a:cubicBezTo>
                  <a:pt x="261873" y="622934"/>
                  <a:pt x="257682" y="609727"/>
                  <a:pt x="255523" y="594740"/>
                </a:cubicBezTo>
                <a:cubicBezTo>
                  <a:pt x="253491" y="579882"/>
                  <a:pt x="252729" y="564769"/>
                  <a:pt x="253238" y="549528"/>
                </a:cubicBezTo>
                <a:cubicBezTo>
                  <a:pt x="253872" y="534289"/>
                  <a:pt x="253872" y="522351"/>
                  <a:pt x="253238" y="513841"/>
                </a:cubicBezTo>
                <a:cubicBezTo>
                  <a:pt x="252729" y="500507"/>
                  <a:pt x="252221" y="485012"/>
                  <a:pt x="251967" y="467740"/>
                </a:cubicBezTo>
                <a:cubicBezTo>
                  <a:pt x="251586" y="450341"/>
                  <a:pt x="249808" y="433832"/>
                  <a:pt x="246379" y="418338"/>
                </a:cubicBezTo>
                <a:cubicBezTo>
                  <a:pt x="243077" y="402716"/>
                  <a:pt x="237489" y="389508"/>
                  <a:pt x="229488" y="378586"/>
                </a:cubicBezTo>
                <a:cubicBezTo>
                  <a:pt x="221614" y="367538"/>
                  <a:pt x="209676" y="361822"/>
                  <a:pt x="193801" y="361188"/>
                </a:cubicBezTo>
                <a:cubicBezTo>
                  <a:pt x="173735" y="359917"/>
                  <a:pt x="158369" y="361441"/>
                  <a:pt x="147700" y="365759"/>
                </a:cubicBezTo>
                <a:cubicBezTo>
                  <a:pt x="137032" y="369951"/>
                  <a:pt x="129285" y="376301"/>
                  <a:pt x="124332" y="384428"/>
                </a:cubicBezTo>
                <a:cubicBezTo>
                  <a:pt x="119506" y="392683"/>
                  <a:pt x="116585" y="402589"/>
                  <a:pt x="115696" y="414147"/>
                </a:cubicBezTo>
                <a:cubicBezTo>
                  <a:pt x="114807" y="425831"/>
                  <a:pt x="113410" y="438277"/>
                  <a:pt x="111505" y="451739"/>
                </a:cubicBezTo>
                <a:lnTo>
                  <a:pt x="110616" y="487298"/>
                </a:lnTo>
                <a:lnTo>
                  <a:pt x="110616" y="554101"/>
                </a:lnTo>
                <a:cubicBezTo>
                  <a:pt x="110616" y="565022"/>
                  <a:pt x="110489" y="576452"/>
                  <a:pt x="110235" y="588390"/>
                </a:cubicBezTo>
                <a:cubicBezTo>
                  <a:pt x="109854" y="600328"/>
                  <a:pt x="107950" y="611123"/>
                  <a:pt x="104266" y="620902"/>
                </a:cubicBezTo>
                <a:cubicBezTo>
                  <a:pt x="100583" y="630554"/>
                  <a:pt x="94995" y="638809"/>
                  <a:pt x="87375" y="645540"/>
                </a:cubicBezTo>
                <a:cubicBezTo>
                  <a:pt x="79755" y="652271"/>
                  <a:pt x="68579" y="655573"/>
                  <a:pt x="53974" y="655573"/>
                </a:cubicBezTo>
                <a:cubicBezTo>
                  <a:pt x="35686" y="655573"/>
                  <a:pt x="22097" y="649604"/>
                  <a:pt x="13207" y="637793"/>
                </a:cubicBezTo>
                <a:cubicBezTo>
                  <a:pt x="4444" y="625856"/>
                  <a:pt x="0" y="611123"/>
                  <a:pt x="0" y="593470"/>
                </a:cubicBezTo>
                <a:lnTo>
                  <a:pt x="0" y="67690"/>
                </a:lnTo>
                <a:cubicBezTo>
                  <a:pt x="0" y="64008"/>
                  <a:pt x="126" y="60451"/>
                  <a:pt x="507" y="57150"/>
                </a:cubicBezTo>
                <a:cubicBezTo>
                  <a:pt x="761" y="53720"/>
                  <a:pt x="1269" y="50291"/>
                  <a:pt x="1777" y="46608"/>
                </a:cubicBezTo>
                <a:cubicBezTo>
                  <a:pt x="3047" y="42926"/>
                  <a:pt x="3936" y="39497"/>
                  <a:pt x="4571" y="36067"/>
                </a:cubicBezTo>
                <a:cubicBezTo>
                  <a:pt x="5206" y="32766"/>
                  <a:pt x="6095" y="29590"/>
                  <a:pt x="7365" y="26542"/>
                </a:cubicBezTo>
                <a:cubicBezTo>
                  <a:pt x="9143" y="20447"/>
                  <a:pt x="12191" y="15874"/>
                  <a:pt x="16509" y="12827"/>
                </a:cubicBezTo>
                <a:cubicBezTo>
                  <a:pt x="19557" y="9778"/>
                  <a:pt x="22605" y="7239"/>
                  <a:pt x="25653" y="5460"/>
                </a:cubicBezTo>
                <a:cubicBezTo>
                  <a:pt x="28701" y="3682"/>
                  <a:pt x="32003" y="2412"/>
                  <a:pt x="35686" y="1778"/>
                </a:cubicBezTo>
                <a:cubicBezTo>
                  <a:pt x="38734" y="1142"/>
                  <a:pt x="42036" y="761"/>
                  <a:pt x="45719" y="380"/>
                </a:cubicBezTo>
                <a:cubicBezTo>
                  <a:pt x="49402" y="127"/>
                  <a:pt x="53085" y="0"/>
                  <a:pt x="56641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222113" y="2949194"/>
            <a:ext cx="195960" cy="209803"/>
          </a:xfrm>
          <a:custGeom>
            <a:avLst/>
            <a:gdLst>
              <a:gd name="connsiteX0" fmla="*/ 107315 w 195960"/>
              <a:gd name="connsiteY0" fmla="*/ 6350 h 209803"/>
              <a:gd name="connsiteX1" fmla="*/ 67564 w 195960"/>
              <a:gd name="connsiteY1" fmla="*/ 12826 h 209803"/>
              <a:gd name="connsiteX2" fmla="*/ 35051 w 195960"/>
              <a:gd name="connsiteY2" fmla="*/ 32384 h 209803"/>
              <a:gd name="connsiteX3" fmla="*/ 14985 w 195960"/>
              <a:gd name="connsiteY3" fmla="*/ 62611 h 209803"/>
              <a:gd name="connsiteX4" fmla="*/ 6350 w 195960"/>
              <a:gd name="connsiteY4" fmla="*/ 99186 h 209803"/>
              <a:gd name="connsiteX5" fmla="*/ 9525 w 195960"/>
              <a:gd name="connsiteY5" fmla="*/ 137541 h 209803"/>
              <a:gd name="connsiteX6" fmla="*/ 24129 w 195960"/>
              <a:gd name="connsiteY6" fmla="*/ 171450 h 209803"/>
              <a:gd name="connsiteX7" fmla="*/ 55245 w 195960"/>
              <a:gd name="connsiteY7" fmla="*/ 192913 h 209803"/>
              <a:gd name="connsiteX8" fmla="*/ 100965 w 195960"/>
              <a:gd name="connsiteY8" fmla="*/ 203453 h 209803"/>
              <a:gd name="connsiteX9" fmla="*/ 148970 w 195960"/>
              <a:gd name="connsiteY9" fmla="*/ 188848 h 209803"/>
              <a:gd name="connsiteX10" fmla="*/ 180085 w 195960"/>
              <a:gd name="connsiteY10" fmla="*/ 147192 h 209803"/>
              <a:gd name="connsiteX11" fmla="*/ 189610 w 195960"/>
              <a:gd name="connsiteY11" fmla="*/ 93217 h 209803"/>
              <a:gd name="connsiteX12" fmla="*/ 174116 w 195960"/>
              <a:gd name="connsiteY12" fmla="*/ 40640 h 209803"/>
              <a:gd name="connsiteX13" fmla="*/ 145288 w 195960"/>
              <a:gd name="connsiteY13" fmla="*/ 15113 h 209803"/>
              <a:gd name="connsiteX14" fmla="*/ 107315 w 195960"/>
              <a:gd name="connsiteY14" fmla="*/ 6350 h 209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95960" h="209803">
                <a:moveTo>
                  <a:pt x="107315" y="6350"/>
                </a:moveTo>
                <a:cubicBezTo>
                  <a:pt x="93979" y="6096"/>
                  <a:pt x="80645" y="8254"/>
                  <a:pt x="67564" y="12826"/>
                </a:cubicBezTo>
                <a:cubicBezTo>
                  <a:pt x="54482" y="17398"/>
                  <a:pt x="43688" y="23876"/>
                  <a:pt x="35051" y="32384"/>
                </a:cubicBezTo>
                <a:cubicBezTo>
                  <a:pt x="26542" y="41021"/>
                  <a:pt x="19811" y="51053"/>
                  <a:pt x="14985" y="62611"/>
                </a:cubicBezTo>
                <a:cubicBezTo>
                  <a:pt x="10159" y="74167"/>
                  <a:pt x="7239" y="86360"/>
                  <a:pt x="6350" y="99186"/>
                </a:cubicBezTo>
                <a:cubicBezTo>
                  <a:pt x="5334" y="112014"/>
                  <a:pt x="6477" y="124841"/>
                  <a:pt x="9525" y="137541"/>
                </a:cubicBezTo>
                <a:cubicBezTo>
                  <a:pt x="12572" y="150367"/>
                  <a:pt x="17398" y="161671"/>
                  <a:pt x="24129" y="171450"/>
                </a:cubicBezTo>
                <a:cubicBezTo>
                  <a:pt x="30226" y="179958"/>
                  <a:pt x="40639" y="187071"/>
                  <a:pt x="55245" y="192913"/>
                </a:cubicBezTo>
                <a:cubicBezTo>
                  <a:pt x="69850" y="198754"/>
                  <a:pt x="85089" y="202184"/>
                  <a:pt x="100965" y="203453"/>
                </a:cubicBezTo>
                <a:cubicBezTo>
                  <a:pt x="119252" y="204596"/>
                  <a:pt x="135254" y="199771"/>
                  <a:pt x="148970" y="188848"/>
                </a:cubicBezTo>
                <a:cubicBezTo>
                  <a:pt x="162686" y="177800"/>
                  <a:pt x="172973" y="163957"/>
                  <a:pt x="180085" y="147192"/>
                </a:cubicBezTo>
                <a:cubicBezTo>
                  <a:pt x="187070" y="130428"/>
                  <a:pt x="190246" y="112395"/>
                  <a:pt x="189610" y="93217"/>
                </a:cubicBezTo>
                <a:cubicBezTo>
                  <a:pt x="188976" y="74041"/>
                  <a:pt x="183896" y="56515"/>
                  <a:pt x="174116" y="40640"/>
                </a:cubicBezTo>
                <a:cubicBezTo>
                  <a:pt x="166750" y="29083"/>
                  <a:pt x="157226" y="20573"/>
                  <a:pt x="145288" y="15113"/>
                </a:cubicBezTo>
                <a:cubicBezTo>
                  <a:pt x="133350" y="9525"/>
                  <a:pt x="120777" y="6730"/>
                  <a:pt x="10731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765673" y="2938652"/>
            <a:ext cx="151638" cy="188341"/>
          </a:xfrm>
          <a:custGeom>
            <a:avLst/>
            <a:gdLst>
              <a:gd name="connsiteX0" fmla="*/ 6350 w 151638"/>
              <a:gd name="connsiteY0" fmla="*/ 6350 h 188341"/>
              <a:gd name="connsiteX1" fmla="*/ 6858 w 151638"/>
              <a:gd name="connsiteY1" fmla="*/ 62611 h 188341"/>
              <a:gd name="connsiteX2" fmla="*/ 6350 w 151638"/>
              <a:gd name="connsiteY2" fmla="*/ 120650 h 188341"/>
              <a:gd name="connsiteX3" fmla="*/ 6350 w 151638"/>
              <a:gd name="connsiteY3" fmla="*/ 181991 h 188341"/>
              <a:gd name="connsiteX4" fmla="*/ 50672 w 151638"/>
              <a:gd name="connsiteY4" fmla="*/ 177419 h 188341"/>
              <a:gd name="connsiteX5" fmla="*/ 94107 w 151638"/>
              <a:gd name="connsiteY5" fmla="*/ 165481 h 188341"/>
              <a:gd name="connsiteX6" fmla="*/ 128397 w 151638"/>
              <a:gd name="connsiteY6" fmla="*/ 143510 h 188341"/>
              <a:gd name="connsiteX7" fmla="*/ 145288 w 151638"/>
              <a:gd name="connsiteY7" fmla="*/ 106934 h 188341"/>
              <a:gd name="connsiteX8" fmla="*/ 139446 w 151638"/>
              <a:gd name="connsiteY8" fmla="*/ 63500 h 188341"/>
              <a:gd name="connsiteX9" fmla="*/ 112395 w 151638"/>
              <a:gd name="connsiteY9" fmla="*/ 34290 h 188341"/>
              <a:gd name="connsiteX10" fmla="*/ 72644 w 151638"/>
              <a:gd name="connsiteY10" fmla="*/ 16510 h 188341"/>
              <a:gd name="connsiteX11" fmla="*/ 28321 w 151638"/>
              <a:gd name="connsiteY11" fmla="*/ 7366 h 188341"/>
              <a:gd name="connsiteX12" fmla="*/ 19558 w 151638"/>
              <a:gd name="connsiteY12" fmla="*/ 6350 h 188341"/>
              <a:gd name="connsiteX13" fmla="*/ 6350 w 151638"/>
              <a:gd name="connsiteY13" fmla="*/ 6350 h 1883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51638" h="188341">
                <a:moveTo>
                  <a:pt x="6350" y="6350"/>
                </a:moveTo>
                <a:cubicBezTo>
                  <a:pt x="6350" y="25908"/>
                  <a:pt x="6477" y="44704"/>
                  <a:pt x="6858" y="62611"/>
                </a:cubicBezTo>
                <a:cubicBezTo>
                  <a:pt x="7111" y="80645"/>
                  <a:pt x="6985" y="99948"/>
                  <a:pt x="6350" y="120650"/>
                </a:cubicBezTo>
                <a:lnTo>
                  <a:pt x="6350" y="181991"/>
                </a:lnTo>
                <a:cubicBezTo>
                  <a:pt x="20320" y="181356"/>
                  <a:pt x="35179" y="179832"/>
                  <a:pt x="50672" y="177419"/>
                </a:cubicBezTo>
                <a:cubicBezTo>
                  <a:pt x="66294" y="175006"/>
                  <a:pt x="80771" y="170942"/>
                  <a:pt x="94107" y="165481"/>
                </a:cubicBezTo>
                <a:cubicBezTo>
                  <a:pt x="107569" y="160020"/>
                  <a:pt x="118998" y="152654"/>
                  <a:pt x="128397" y="143510"/>
                </a:cubicBezTo>
                <a:cubicBezTo>
                  <a:pt x="137921" y="134366"/>
                  <a:pt x="143510" y="122174"/>
                  <a:pt x="145288" y="106934"/>
                </a:cubicBezTo>
                <a:cubicBezTo>
                  <a:pt x="147828" y="89916"/>
                  <a:pt x="145796" y="75438"/>
                  <a:pt x="139446" y="63500"/>
                </a:cubicBezTo>
                <a:cubicBezTo>
                  <a:pt x="132969" y="51689"/>
                  <a:pt x="123952" y="41910"/>
                  <a:pt x="112395" y="34290"/>
                </a:cubicBezTo>
                <a:cubicBezTo>
                  <a:pt x="100838" y="26670"/>
                  <a:pt x="87629" y="20701"/>
                  <a:pt x="72644" y="16510"/>
                </a:cubicBezTo>
                <a:cubicBezTo>
                  <a:pt x="57658" y="12192"/>
                  <a:pt x="42926" y="9144"/>
                  <a:pt x="28321" y="7366"/>
                </a:cubicBezTo>
                <a:cubicBezTo>
                  <a:pt x="26416" y="6731"/>
                  <a:pt x="23621" y="6350"/>
                  <a:pt x="19558" y="6350"/>
                </a:cubicBezTo>
                <a:cubicBezTo>
                  <a:pt x="15621" y="6350"/>
                  <a:pt x="11176" y="6350"/>
                  <a:pt x="63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601460" y="2915412"/>
            <a:ext cx="193675" cy="88138"/>
          </a:xfrm>
          <a:custGeom>
            <a:avLst/>
            <a:gdLst>
              <a:gd name="connsiteX0" fmla="*/ 102743 w 193675"/>
              <a:gd name="connsiteY0" fmla="*/ 6350 h 88138"/>
              <a:gd name="connsiteX1" fmla="*/ 72136 w 193675"/>
              <a:gd name="connsiteY1" fmla="*/ 11303 h 88138"/>
              <a:gd name="connsiteX2" fmla="*/ 27305 w 193675"/>
              <a:gd name="connsiteY2" fmla="*/ 38735 h 88138"/>
              <a:gd name="connsiteX3" fmla="*/ 20955 w 193675"/>
              <a:gd name="connsiteY3" fmla="*/ 47497 h 88138"/>
              <a:gd name="connsiteX4" fmla="*/ 12319 w 193675"/>
              <a:gd name="connsiteY4" fmla="*/ 61595 h 88138"/>
              <a:gd name="connsiteX5" fmla="*/ 6350 w 193675"/>
              <a:gd name="connsiteY5" fmla="*/ 75310 h 88138"/>
              <a:gd name="connsiteX6" fmla="*/ 8128 w 193675"/>
              <a:gd name="connsiteY6" fmla="*/ 81788 h 88138"/>
              <a:gd name="connsiteX7" fmla="*/ 187325 w 193675"/>
              <a:gd name="connsiteY7" fmla="*/ 81788 h 88138"/>
              <a:gd name="connsiteX8" fmla="*/ 182753 w 193675"/>
              <a:gd name="connsiteY8" fmla="*/ 60325 h 88138"/>
              <a:gd name="connsiteX9" fmla="*/ 170053 w 193675"/>
              <a:gd name="connsiteY9" fmla="*/ 41528 h 88138"/>
              <a:gd name="connsiteX10" fmla="*/ 133477 w 193675"/>
              <a:gd name="connsiteY10" fmla="*/ 12319 h 88138"/>
              <a:gd name="connsiteX11" fmla="*/ 102743 w 193675"/>
              <a:gd name="connsiteY11" fmla="*/ 6350 h 881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93675" h="88138">
                <a:moveTo>
                  <a:pt x="102743" y="6350"/>
                </a:moveTo>
                <a:cubicBezTo>
                  <a:pt x="92075" y="6604"/>
                  <a:pt x="81915" y="8254"/>
                  <a:pt x="72136" y="11303"/>
                </a:cubicBezTo>
                <a:cubicBezTo>
                  <a:pt x="54483" y="15620"/>
                  <a:pt x="39497" y="24765"/>
                  <a:pt x="27305" y="38735"/>
                </a:cubicBezTo>
                <a:cubicBezTo>
                  <a:pt x="26161" y="40004"/>
                  <a:pt x="24003" y="42926"/>
                  <a:pt x="20955" y="47497"/>
                </a:cubicBezTo>
                <a:cubicBezTo>
                  <a:pt x="17907" y="52070"/>
                  <a:pt x="14986" y="56769"/>
                  <a:pt x="12319" y="61595"/>
                </a:cubicBezTo>
                <a:cubicBezTo>
                  <a:pt x="9525" y="66547"/>
                  <a:pt x="7493" y="71120"/>
                  <a:pt x="6350" y="75310"/>
                </a:cubicBezTo>
                <a:cubicBezTo>
                  <a:pt x="5080" y="79628"/>
                  <a:pt x="5715" y="81788"/>
                  <a:pt x="8128" y="81788"/>
                </a:cubicBezTo>
                <a:lnTo>
                  <a:pt x="187325" y="81788"/>
                </a:lnTo>
                <a:cubicBezTo>
                  <a:pt x="186817" y="73278"/>
                  <a:pt x="185293" y="66039"/>
                  <a:pt x="182753" y="60325"/>
                </a:cubicBezTo>
                <a:cubicBezTo>
                  <a:pt x="180340" y="54483"/>
                  <a:pt x="176148" y="48259"/>
                  <a:pt x="170053" y="41528"/>
                </a:cubicBezTo>
                <a:cubicBezTo>
                  <a:pt x="158369" y="28066"/>
                  <a:pt x="146177" y="18415"/>
                  <a:pt x="133477" y="12319"/>
                </a:cubicBezTo>
                <a:cubicBezTo>
                  <a:pt x="123697" y="8001"/>
                  <a:pt x="113411" y="5969"/>
                  <a:pt x="10274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121021" y="2844800"/>
            <a:ext cx="462533" cy="415670"/>
          </a:xfrm>
          <a:custGeom>
            <a:avLst/>
            <a:gdLst>
              <a:gd name="connsiteX0" fmla="*/ 208533 w 462533"/>
              <a:gd name="connsiteY0" fmla="*/ 6350 h 415670"/>
              <a:gd name="connsiteX1" fmla="*/ 230885 w 462533"/>
              <a:gd name="connsiteY1" fmla="*/ 7492 h 415670"/>
              <a:gd name="connsiteX2" fmla="*/ 288035 w 462533"/>
              <a:gd name="connsiteY2" fmla="*/ 22986 h 415670"/>
              <a:gd name="connsiteX3" fmla="*/ 339216 w 462533"/>
              <a:gd name="connsiteY3" fmla="*/ 58166 h 415670"/>
              <a:gd name="connsiteX4" fmla="*/ 375792 w 462533"/>
              <a:gd name="connsiteY4" fmla="*/ 110363 h 415670"/>
              <a:gd name="connsiteX5" fmla="*/ 394081 w 462533"/>
              <a:gd name="connsiteY5" fmla="*/ 173355 h 415670"/>
              <a:gd name="connsiteX6" fmla="*/ 405891 w 462533"/>
              <a:gd name="connsiteY6" fmla="*/ 217297 h 415670"/>
              <a:gd name="connsiteX7" fmla="*/ 423798 w 462533"/>
              <a:gd name="connsiteY7" fmla="*/ 257555 h 415670"/>
              <a:gd name="connsiteX8" fmla="*/ 442086 w 462533"/>
              <a:gd name="connsiteY8" fmla="*/ 297815 h 415670"/>
              <a:gd name="connsiteX9" fmla="*/ 456183 w 462533"/>
              <a:gd name="connsiteY9" fmla="*/ 339851 h 415670"/>
              <a:gd name="connsiteX10" fmla="*/ 453008 w 462533"/>
              <a:gd name="connsiteY10" fmla="*/ 380491 h 415670"/>
              <a:gd name="connsiteX11" fmla="*/ 421512 w 462533"/>
              <a:gd name="connsiteY11" fmla="*/ 404748 h 415670"/>
              <a:gd name="connsiteX12" fmla="*/ 395477 w 462533"/>
              <a:gd name="connsiteY12" fmla="*/ 402463 h 415670"/>
              <a:gd name="connsiteX13" fmla="*/ 372998 w 462533"/>
              <a:gd name="connsiteY13" fmla="*/ 387858 h 415670"/>
              <a:gd name="connsiteX14" fmla="*/ 355219 w 462533"/>
              <a:gd name="connsiteY14" fmla="*/ 366776 h 415670"/>
              <a:gd name="connsiteX15" fmla="*/ 340994 w 462533"/>
              <a:gd name="connsiteY15" fmla="*/ 345313 h 415670"/>
              <a:gd name="connsiteX16" fmla="*/ 295274 w 462533"/>
              <a:gd name="connsiteY16" fmla="*/ 387858 h 415670"/>
              <a:gd name="connsiteX17" fmla="*/ 235838 w 462533"/>
              <a:gd name="connsiteY17" fmla="*/ 407542 h 415670"/>
              <a:gd name="connsiteX18" fmla="*/ 180085 w 462533"/>
              <a:gd name="connsiteY18" fmla="*/ 409320 h 415670"/>
              <a:gd name="connsiteX19" fmla="*/ 123443 w 462533"/>
              <a:gd name="connsiteY19" fmla="*/ 399288 h 415670"/>
              <a:gd name="connsiteX20" fmla="*/ 58927 w 462533"/>
              <a:gd name="connsiteY20" fmla="*/ 364109 h 415670"/>
              <a:gd name="connsiteX21" fmla="*/ 20573 w 462533"/>
              <a:gd name="connsiteY21" fmla="*/ 305561 h 415670"/>
              <a:gd name="connsiteX22" fmla="*/ 6350 w 462533"/>
              <a:gd name="connsiteY22" fmla="*/ 233807 h 415670"/>
              <a:gd name="connsiteX23" fmla="*/ 15493 w 462533"/>
              <a:gd name="connsiteY23" fmla="*/ 157860 h 415670"/>
              <a:gd name="connsiteX24" fmla="*/ 53847 w 462533"/>
              <a:gd name="connsiteY24" fmla="*/ 77342 h 415670"/>
              <a:gd name="connsiteX25" fmla="*/ 113283 w 462533"/>
              <a:gd name="connsiteY25" fmla="*/ 29845 h 415670"/>
              <a:gd name="connsiteX26" fmla="*/ 170941 w 462533"/>
              <a:gd name="connsiteY26" fmla="*/ 10159 h 415670"/>
              <a:gd name="connsiteX27" fmla="*/ 208533 w 462533"/>
              <a:gd name="connsiteY27" fmla="*/ 6350 h 4156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462533" h="415670">
                <a:moveTo>
                  <a:pt x="208533" y="6350"/>
                </a:moveTo>
                <a:cubicBezTo>
                  <a:pt x="215900" y="6222"/>
                  <a:pt x="223392" y="6604"/>
                  <a:pt x="230885" y="7492"/>
                </a:cubicBezTo>
                <a:cubicBezTo>
                  <a:pt x="250697" y="9525"/>
                  <a:pt x="269747" y="14732"/>
                  <a:pt x="288035" y="22986"/>
                </a:cubicBezTo>
                <a:cubicBezTo>
                  <a:pt x="306323" y="31241"/>
                  <a:pt x="323341" y="42926"/>
                  <a:pt x="339216" y="58166"/>
                </a:cubicBezTo>
                <a:cubicBezTo>
                  <a:pt x="355091" y="74040"/>
                  <a:pt x="367283" y="91440"/>
                  <a:pt x="375792" y="110363"/>
                </a:cubicBezTo>
                <a:cubicBezTo>
                  <a:pt x="384301" y="129159"/>
                  <a:pt x="390397" y="150240"/>
                  <a:pt x="394081" y="173355"/>
                </a:cubicBezTo>
                <a:cubicBezTo>
                  <a:pt x="396493" y="189229"/>
                  <a:pt x="400431" y="203835"/>
                  <a:pt x="405891" y="217297"/>
                </a:cubicBezTo>
                <a:cubicBezTo>
                  <a:pt x="411479" y="230759"/>
                  <a:pt x="417321" y="244094"/>
                  <a:pt x="423798" y="257555"/>
                </a:cubicBezTo>
                <a:cubicBezTo>
                  <a:pt x="430148" y="270890"/>
                  <a:pt x="436244" y="284352"/>
                  <a:pt x="442086" y="297815"/>
                </a:cubicBezTo>
                <a:cubicBezTo>
                  <a:pt x="447801" y="311150"/>
                  <a:pt x="452627" y="325247"/>
                  <a:pt x="456183" y="339851"/>
                </a:cubicBezTo>
                <a:cubicBezTo>
                  <a:pt x="459231" y="353821"/>
                  <a:pt x="458215" y="367410"/>
                  <a:pt x="453008" y="380491"/>
                </a:cubicBezTo>
                <a:cubicBezTo>
                  <a:pt x="447801" y="393572"/>
                  <a:pt x="437388" y="401701"/>
                  <a:pt x="421512" y="404748"/>
                </a:cubicBezTo>
                <a:cubicBezTo>
                  <a:pt x="412369" y="406527"/>
                  <a:pt x="403606" y="405765"/>
                  <a:pt x="395477" y="402463"/>
                </a:cubicBezTo>
                <a:cubicBezTo>
                  <a:pt x="387222" y="399160"/>
                  <a:pt x="379729" y="394208"/>
                  <a:pt x="372998" y="387858"/>
                </a:cubicBezTo>
                <a:cubicBezTo>
                  <a:pt x="366267" y="381381"/>
                  <a:pt x="360426" y="374396"/>
                  <a:pt x="355219" y="366776"/>
                </a:cubicBezTo>
                <a:cubicBezTo>
                  <a:pt x="350011" y="359156"/>
                  <a:pt x="345312" y="352044"/>
                  <a:pt x="340994" y="345313"/>
                </a:cubicBezTo>
                <a:cubicBezTo>
                  <a:pt x="327024" y="363601"/>
                  <a:pt x="311784" y="377825"/>
                  <a:pt x="295274" y="387858"/>
                </a:cubicBezTo>
                <a:cubicBezTo>
                  <a:pt x="278891" y="397890"/>
                  <a:pt x="259079" y="404495"/>
                  <a:pt x="235838" y="407542"/>
                </a:cubicBezTo>
                <a:cubicBezTo>
                  <a:pt x="216408" y="409956"/>
                  <a:pt x="197738" y="410590"/>
                  <a:pt x="180085" y="409320"/>
                </a:cubicBezTo>
                <a:cubicBezTo>
                  <a:pt x="162432" y="408051"/>
                  <a:pt x="143509" y="404748"/>
                  <a:pt x="123443" y="399288"/>
                </a:cubicBezTo>
                <a:cubicBezTo>
                  <a:pt x="97154" y="392557"/>
                  <a:pt x="75691" y="380872"/>
                  <a:pt x="58927" y="364109"/>
                </a:cubicBezTo>
                <a:cubicBezTo>
                  <a:pt x="42163" y="347345"/>
                  <a:pt x="29336" y="327786"/>
                  <a:pt x="20573" y="305561"/>
                </a:cubicBezTo>
                <a:cubicBezTo>
                  <a:pt x="11683" y="283336"/>
                  <a:pt x="6984" y="259334"/>
                  <a:pt x="6350" y="233807"/>
                </a:cubicBezTo>
                <a:cubicBezTo>
                  <a:pt x="5714" y="208152"/>
                  <a:pt x="8762" y="182879"/>
                  <a:pt x="15493" y="157860"/>
                </a:cubicBezTo>
                <a:cubicBezTo>
                  <a:pt x="24002" y="124967"/>
                  <a:pt x="36829" y="98170"/>
                  <a:pt x="53847" y="77342"/>
                </a:cubicBezTo>
                <a:cubicBezTo>
                  <a:pt x="70992" y="56641"/>
                  <a:pt x="90804" y="40766"/>
                  <a:pt x="113283" y="29845"/>
                </a:cubicBezTo>
                <a:cubicBezTo>
                  <a:pt x="131571" y="20701"/>
                  <a:pt x="150876" y="14097"/>
                  <a:pt x="170941" y="10159"/>
                </a:cubicBezTo>
                <a:cubicBezTo>
                  <a:pt x="183514" y="7747"/>
                  <a:pt x="196088" y="6477"/>
                  <a:pt x="20853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486906" y="2823464"/>
            <a:ext cx="403351" cy="438784"/>
          </a:xfrm>
          <a:custGeom>
            <a:avLst/>
            <a:gdLst>
              <a:gd name="connsiteX0" fmla="*/ 196723 w 403351"/>
              <a:gd name="connsiteY0" fmla="*/ 6350 h 438784"/>
              <a:gd name="connsiteX1" fmla="*/ 294640 w 403351"/>
              <a:gd name="connsiteY1" fmla="*/ 26542 h 438784"/>
              <a:gd name="connsiteX2" fmla="*/ 350392 w 403351"/>
              <a:gd name="connsiteY2" fmla="*/ 63500 h 438784"/>
              <a:gd name="connsiteX3" fmla="*/ 387858 w 403351"/>
              <a:gd name="connsiteY3" fmla="*/ 119760 h 438784"/>
              <a:gd name="connsiteX4" fmla="*/ 393827 w 403351"/>
              <a:gd name="connsiteY4" fmla="*/ 139826 h 438784"/>
              <a:gd name="connsiteX5" fmla="*/ 397001 w 403351"/>
              <a:gd name="connsiteY5" fmla="*/ 164972 h 438784"/>
              <a:gd name="connsiteX6" fmla="*/ 397001 w 403351"/>
              <a:gd name="connsiteY6" fmla="*/ 191134 h 438784"/>
              <a:gd name="connsiteX7" fmla="*/ 392429 w 403351"/>
              <a:gd name="connsiteY7" fmla="*/ 213995 h 438784"/>
              <a:gd name="connsiteX8" fmla="*/ 378713 w 403351"/>
              <a:gd name="connsiteY8" fmla="*/ 239522 h 438784"/>
              <a:gd name="connsiteX9" fmla="*/ 357759 w 403351"/>
              <a:gd name="connsiteY9" fmla="*/ 253237 h 438784"/>
              <a:gd name="connsiteX10" fmla="*/ 327025 w 403351"/>
              <a:gd name="connsiteY10" fmla="*/ 259206 h 438784"/>
              <a:gd name="connsiteX11" fmla="*/ 284607 w 403351"/>
              <a:gd name="connsiteY11" fmla="*/ 261492 h 438784"/>
              <a:gd name="connsiteX12" fmla="*/ 243459 w 403351"/>
              <a:gd name="connsiteY12" fmla="*/ 262382 h 438784"/>
              <a:gd name="connsiteX13" fmla="*/ 204088 w 403351"/>
              <a:gd name="connsiteY13" fmla="*/ 262001 h 438784"/>
              <a:gd name="connsiteX14" fmla="*/ 162433 w 403351"/>
              <a:gd name="connsiteY14" fmla="*/ 260984 h 438784"/>
              <a:gd name="connsiteX15" fmla="*/ 114427 w 403351"/>
              <a:gd name="connsiteY15" fmla="*/ 259714 h 438784"/>
              <a:gd name="connsiteX16" fmla="*/ 119507 w 403351"/>
              <a:gd name="connsiteY16" fmla="*/ 291210 h 438784"/>
              <a:gd name="connsiteX17" fmla="*/ 140970 w 403351"/>
              <a:gd name="connsiteY17" fmla="*/ 313182 h 438784"/>
              <a:gd name="connsiteX18" fmla="*/ 172085 w 403351"/>
              <a:gd name="connsiteY18" fmla="*/ 326390 h 438784"/>
              <a:gd name="connsiteX19" fmla="*/ 205867 w 403351"/>
              <a:gd name="connsiteY19" fmla="*/ 331851 h 438784"/>
              <a:gd name="connsiteX20" fmla="*/ 265302 w 403351"/>
              <a:gd name="connsiteY20" fmla="*/ 326897 h 438784"/>
              <a:gd name="connsiteX21" fmla="*/ 323850 w 403351"/>
              <a:gd name="connsiteY21" fmla="*/ 310895 h 438784"/>
              <a:gd name="connsiteX22" fmla="*/ 346328 w 403351"/>
              <a:gd name="connsiteY22" fmla="*/ 307213 h 438784"/>
              <a:gd name="connsiteX23" fmla="*/ 367284 w 403351"/>
              <a:gd name="connsiteY23" fmla="*/ 310006 h 438784"/>
              <a:gd name="connsiteX24" fmla="*/ 383286 w 403351"/>
              <a:gd name="connsiteY24" fmla="*/ 322326 h 438784"/>
              <a:gd name="connsiteX25" fmla="*/ 389763 w 403351"/>
              <a:gd name="connsiteY25" fmla="*/ 346583 h 438784"/>
              <a:gd name="connsiteX26" fmla="*/ 384175 w 403351"/>
              <a:gd name="connsiteY26" fmla="*/ 367537 h 438784"/>
              <a:gd name="connsiteX27" fmla="*/ 370459 w 403351"/>
              <a:gd name="connsiteY27" fmla="*/ 385826 h 438784"/>
              <a:gd name="connsiteX28" fmla="*/ 352171 w 403351"/>
              <a:gd name="connsiteY28" fmla="*/ 400050 h 438784"/>
              <a:gd name="connsiteX29" fmla="*/ 332994 w 403351"/>
              <a:gd name="connsiteY29" fmla="*/ 409575 h 438784"/>
              <a:gd name="connsiteX30" fmla="*/ 272161 w 403351"/>
              <a:gd name="connsiteY30" fmla="*/ 427863 h 438784"/>
              <a:gd name="connsiteX31" fmla="*/ 201295 w 403351"/>
              <a:gd name="connsiteY31" fmla="*/ 432434 h 438784"/>
              <a:gd name="connsiteX32" fmla="*/ 106679 w 403351"/>
              <a:gd name="connsiteY32" fmla="*/ 412876 h 438784"/>
              <a:gd name="connsiteX33" fmla="*/ 35813 w 403351"/>
              <a:gd name="connsiteY33" fmla="*/ 353822 h 438784"/>
              <a:gd name="connsiteX34" fmla="*/ 7492 w 403351"/>
              <a:gd name="connsiteY34" fmla="*/ 264286 h 438784"/>
              <a:gd name="connsiteX35" fmla="*/ 12065 w 403351"/>
              <a:gd name="connsiteY35" fmla="*/ 170941 h 438784"/>
              <a:gd name="connsiteX36" fmla="*/ 46355 w 403351"/>
              <a:gd name="connsiteY36" fmla="*/ 84582 h 438784"/>
              <a:gd name="connsiteX37" fmla="*/ 104394 w 403351"/>
              <a:gd name="connsiteY37" fmla="*/ 31114 h 438784"/>
              <a:gd name="connsiteX38" fmla="*/ 196723 w 403351"/>
              <a:gd name="connsiteY38" fmla="*/ 6350 h 438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</a:cxnLst>
            <a:rect l="l" t="t" r="r" b="b"/>
            <a:pathLst>
              <a:path w="403351" h="438784">
                <a:moveTo>
                  <a:pt x="196723" y="6350"/>
                </a:moveTo>
                <a:cubicBezTo>
                  <a:pt x="230886" y="5714"/>
                  <a:pt x="263525" y="12445"/>
                  <a:pt x="294640" y="26542"/>
                </a:cubicBezTo>
                <a:cubicBezTo>
                  <a:pt x="315340" y="35686"/>
                  <a:pt x="333883" y="48005"/>
                  <a:pt x="350392" y="63500"/>
                </a:cubicBezTo>
                <a:cubicBezTo>
                  <a:pt x="366902" y="79121"/>
                  <a:pt x="379348" y="97790"/>
                  <a:pt x="387858" y="119760"/>
                </a:cubicBezTo>
                <a:cubicBezTo>
                  <a:pt x="390271" y="125222"/>
                  <a:pt x="392302" y="131952"/>
                  <a:pt x="393827" y="139826"/>
                </a:cubicBezTo>
                <a:cubicBezTo>
                  <a:pt x="395351" y="147827"/>
                  <a:pt x="396367" y="156210"/>
                  <a:pt x="397001" y="164972"/>
                </a:cubicBezTo>
                <a:cubicBezTo>
                  <a:pt x="397637" y="173863"/>
                  <a:pt x="397637" y="182498"/>
                  <a:pt x="397001" y="191134"/>
                </a:cubicBezTo>
                <a:cubicBezTo>
                  <a:pt x="396367" y="199644"/>
                  <a:pt x="394842" y="207264"/>
                  <a:pt x="392429" y="213995"/>
                </a:cubicBezTo>
                <a:cubicBezTo>
                  <a:pt x="388747" y="224916"/>
                  <a:pt x="384175" y="233426"/>
                  <a:pt x="378713" y="239522"/>
                </a:cubicBezTo>
                <a:cubicBezTo>
                  <a:pt x="373252" y="245617"/>
                  <a:pt x="366267" y="250190"/>
                  <a:pt x="357759" y="253237"/>
                </a:cubicBezTo>
                <a:cubicBezTo>
                  <a:pt x="349123" y="256285"/>
                  <a:pt x="338963" y="258317"/>
                  <a:pt x="327025" y="259206"/>
                </a:cubicBezTo>
                <a:cubicBezTo>
                  <a:pt x="315213" y="260095"/>
                  <a:pt x="300990" y="260857"/>
                  <a:pt x="284607" y="261492"/>
                </a:cubicBezTo>
                <a:cubicBezTo>
                  <a:pt x="269875" y="262127"/>
                  <a:pt x="256159" y="262382"/>
                  <a:pt x="243459" y="262382"/>
                </a:cubicBezTo>
                <a:cubicBezTo>
                  <a:pt x="230632" y="262382"/>
                  <a:pt x="217551" y="262254"/>
                  <a:pt x="204088" y="262001"/>
                </a:cubicBezTo>
                <a:cubicBezTo>
                  <a:pt x="190627" y="261620"/>
                  <a:pt x="176784" y="261365"/>
                  <a:pt x="162433" y="260984"/>
                </a:cubicBezTo>
                <a:cubicBezTo>
                  <a:pt x="148209" y="260730"/>
                  <a:pt x="132207" y="260222"/>
                  <a:pt x="114427" y="259714"/>
                </a:cubicBezTo>
                <a:cubicBezTo>
                  <a:pt x="112648" y="271906"/>
                  <a:pt x="114300" y="282321"/>
                  <a:pt x="119507" y="291210"/>
                </a:cubicBezTo>
                <a:cubicBezTo>
                  <a:pt x="124713" y="300101"/>
                  <a:pt x="131825" y="307340"/>
                  <a:pt x="140970" y="313182"/>
                </a:cubicBezTo>
                <a:cubicBezTo>
                  <a:pt x="150113" y="318896"/>
                  <a:pt x="160528" y="323341"/>
                  <a:pt x="172085" y="326390"/>
                </a:cubicBezTo>
                <a:cubicBezTo>
                  <a:pt x="183641" y="329437"/>
                  <a:pt x="194945" y="331342"/>
                  <a:pt x="205867" y="331851"/>
                </a:cubicBezTo>
                <a:cubicBezTo>
                  <a:pt x="226695" y="333121"/>
                  <a:pt x="246507" y="331470"/>
                  <a:pt x="265302" y="326897"/>
                </a:cubicBezTo>
                <a:cubicBezTo>
                  <a:pt x="284225" y="322326"/>
                  <a:pt x="303784" y="316991"/>
                  <a:pt x="323850" y="310895"/>
                </a:cubicBezTo>
                <a:cubicBezTo>
                  <a:pt x="331215" y="308991"/>
                  <a:pt x="338709" y="307847"/>
                  <a:pt x="346328" y="307213"/>
                </a:cubicBezTo>
                <a:cubicBezTo>
                  <a:pt x="353948" y="306577"/>
                  <a:pt x="360934" y="307466"/>
                  <a:pt x="367284" y="310006"/>
                </a:cubicBezTo>
                <a:cubicBezTo>
                  <a:pt x="373761" y="312420"/>
                  <a:pt x="379095" y="316483"/>
                  <a:pt x="383286" y="322326"/>
                </a:cubicBezTo>
                <a:cubicBezTo>
                  <a:pt x="387603" y="328041"/>
                  <a:pt x="389763" y="336168"/>
                  <a:pt x="389763" y="346583"/>
                </a:cubicBezTo>
                <a:cubicBezTo>
                  <a:pt x="389763" y="353822"/>
                  <a:pt x="387858" y="360806"/>
                  <a:pt x="384175" y="367537"/>
                </a:cubicBezTo>
                <a:cubicBezTo>
                  <a:pt x="380619" y="374268"/>
                  <a:pt x="376047" y="380364"/>
                  <a:pt x="370459" y="385826"/>
                </a:cubicBezTo>
                <a:cubicBezTo>
                  <a:pt x="364998" y="391286"/>
                  <a:pt x="358901" y="396113"/>
                  <a:pt x="352171" y="400050"/>
                </a:cubicBezTo>
                <a:cubicBezTo>
                  <a:pt x="345567" y="403986"/>
                  <a:pt x="339090" y="407161"/>
                  <a:pt x="332994" y="409575"/>
                </a:cubicBezTo>
                <a:cubicBezTo>
                  <a:pt x="315340" y="417576"/>
                  <a:pt x="295021" y="423672"/>
                  <a:pt x="272161" y="427863"/>
                </a:cubicBezTo>
                <a:cubicBezTo>
                  <a:pt x="249301" y="432181"/>
                  <a:pt x="225678" y="433704"/>
                  <a:pt x="201295" y="432434"/>
                </a:cubicBezTo>
                <a:cubicBezTo>
                  <a:pt x="168401" y="431291"/>
                  <a:pt x="136905" y="424687"/>
                  <a:pt x="106679" y="412876"/>
                </a:cubicBezTo>
                <a:cubicBezTo>
                  <a:pt x="76580" y="400938"/>
                  <a:pt x="52959" y="381253"/>
                  <a:pt x="35813" y="353822"/>
                </a:cubicBezTo>
                <a:cubicBezTo>
                  <a:pt x="19938" y="327025"/>
                  <a:pt x="10541" y="297179"/>
                  <a:pt x="7492" y="264286"/>
                </a:cubicBezTo>
                <a:cubicBezTo>
                  <a:pt x="4445" y="231266"/>
                  <a:pt x="5969" y="200278"/>
                  <a:pt x="12065" y="170941"/>
                </a:cubicBezTo>
                <a:cubicBezTo>
                  <a:pt x="18796" y="135635"/>
                  <a:pt x="30225" y="106806"/>
                  <a:pt x="46355" y="84582"/>
                </a:cubicBezTo>
                <a:cubicBezTo>
                  <a:pt x="62484" y="62356"/>
                  <a:pt x="81915" y="44450"/>
                  <a:pt x="104394" y="31114"/>
                </a:cubicBezTo>
                <a:cubicBezTo>
                  <a:pt x="131825" y="15240"/>
                  <a:pt x="162687" y="6984"/>
                  <a:pt x="19672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646801" y="2807970"/>
            <a:ext cx="388492" cy="671067"/>
          </a:xfrm>
          <a:custGeom>
            <a:avLst/>
            <a:gdLst>
              <a:gd name="connsiteX0" fmla="*/ 105155 w 388492"/>
              <a:gd name="connsiteY0" fmla="*/ 6350 h 671067"/>
              <a:gd name="connsiteX1" fmla="*/ 150367 w 388492"/>
              <a:gd name="connsiteY1" fmla="*/ 10921 h 671067"/>
              <a:gd name="connsiteX2" fmla="*/ 195198 w 388492"/>
              <a:gd name="connsiteY2" fmla="*/ 19558 h 671067"/>
              <a:gd name="connsiteX3" fmla="*/ 234060 w 388492"/>
              <a:gd name="connsiteY3" fmla="*/ 30098 h 671067"/>
              <a:gd name="connsiteX4" fmla="*/ 262382 w 388492"/>
              <a:gd name="connsiteY4" fmla="*/ 40131 h 671067"/>
              <a:gd name="connsiteX5" fmla="*/ 310896 w 388492"/>
              <a:gd name="connsiteY5" fmla="*/ 71754 h 671067"/>
              <a:gd name="connsiteX6" fmla="*/ 348741 w 388492"/>
              <a:gd name="connsiteY6" fmla="*/ 118745 h 671067"/>
              <a:gd name="connsiteX7" fmla="*/ 373507 w 388492"/>
              <a:gd name="connsiteY7" fmla="*/ 175895 h 671067"/>
              <a:gd name="connsiteX8" fmla="*/ 382142 w 388492"/>
              <a:gd name="connsiteY8" fmla="*/ 237616 h 671067"/>
              <a:gd name="connsiteX9" fmla="*/ 360679 w 388492"/>
              <a:gd name="connsiteY9" fmla="*/ 325500 h 671067"/>
              <a:gd name="connsiteX10" fmla="*/ 288035 w 388492"/>
              <a:gd name="connsiteY10" fmla="*/ 388492 h 671067"/>
              <a:gd name="connsiteX11" fmla="*/ 208914 w 388492"/>
              <a:gd name="connsiteY11" fmla="*/ 411860 h 671067"/>
              <a:gd name="connsiteX12" fmla="*/ 124332 w 388492"/>
              <a:gd name="connsiteY12" fmla="*/ 422401 h 671067"/>
              <a:gd name="connsiteX13" fmla="*/ 124332 w 388492"/>
              <a:gd name="connsiteY13" fmla="*/ 589660 h 671067"/>
              <a:gd name="connsiteX14" fmla="*/ 122935 w 388492"/>
              <a:gd name="connsiteY14" fmla="*/ 599820 h 671067"/>
              <a:gd name="connsiteX15" fmla="*/ 121539 w 388492"/>
              <a:gd name="connsiteY15" fmla="*/ 608965 h 671067"/>
              <a:gd name="connsiteX16" fmla="*/ 117474 w 388492"/>
              <a:gd name="connsiteY16" fmla="*/ 625347 h 671067"/>
              <a:gd name="connsiteX17" fmla="*/ 111505 w 388492"/>
              <a:gd name="connsiteY17" fmla="*/ 640969 h 671067"/>
              <a:gd name="connsiteX18" fmla="*/ 104139 w 388492"/>
              <a:gd name="connsiteY18" fmla="*/ 651001 h 671067"/>
              <a:gd name="connsiteX19" fmla="*/ 96011 w 388492"/>
              <a:gd name="connsiteY19" fmla="*/ 660146 h 671067"/>
              <a:gd name="connsiteX20" fmla="*/ 50291 w 388492"/>
              <a:gd name="connsiteY20" fmla="*/ 664717 h 671067"/>
              <a:gd name="connsiteX21" fmla="*/ 26416 w 388492"/>
              <a:gd name="connsiteY21" fmla="*/ 655573 h 671067"/>
              <a:gd name="connsiteX22" fmla="*/ 14604 w 388492"/>
              <a:gd name="connsiteY22" fmla="*/ 638175 h 671067"/>
              <a:gd name="connsiteX23" fmla="*/ 8128 w 388492"/>
              <a:gd name="connsiteY23" fmla="*/ 617092 h 671067"/>
              <a:gd name="connsiteX24" fmla="*/ 6858 w 388492"/>
              <a:gd name="connsiteY24" fmla="*/ 608457 h 671067"/>
              <a:gd name="connsiteX25" fmla="*/ 6350 w 388492"/>
              <a:gd name="connsiteY25" fmla="*/ 599820 h 671067"/>
              <a:gd name="connsiteX26" fmla="*/ 6350 w 388492"/>
              <a:gd name="connsiteY26" fmla="*/ 90423 h 671067"/>
              <a:gd name="connsiteX27" fmla="*/ 6858 w 388492"/>
              <a:gd name="connsiteY27" fmla="*/ 78994 h 671067"/>
              <a:gd name="connsiteX28" fmla="*/ 8128 w 388492"/>
              <a:gd name="connsiteY28" fmla="*/ 66675 h 671067"/>
              <a:gd name="connsiteX29" fmla="*/ 13716 w 388492"/>
              <a:gd name="connsiteY29" fmla="*/ 44704 h 671067"/>
              <a:gd name="connsiteX30" fmla="*/ 47497 w 388492"/>
              <a:gd name="connsiteY30" fmla="*/ 13589 h 671067"/>
              <a:gd name="connsiteX31" fmla="*/ 105155 w 388492"/>
              <a:gd name="connsiteY31" fmla="*/ 6350 h 6710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88492" h="671067">
                <a:moveTo>
                  <a:pt x="105155" y="6350"/>
                </a:moveTo>
                <a:cubicBezTo>
                  <a:pt x="119760" y="6985"/>
                  <a:pt x="134873" y="8508"/>
                  <a:pt x="150367" y="10921"/>
                </a:cubicBezTo>
                <a:cubicBezTo>
                  <a:pt x="165861" y="13335"/>
                  <a:pt x="180847" y="16255"/>
                  <a:pt x="195198" y="19558"/>
                </a:cubicBezTo>
                <a:cubicBezTo>
                  <a:pt x="209550" y="22986"/>
                  <a:pt x="222503" y="26416"/>
                  <a:pt x="234060" y="30098"/>
                </a:cubicBezTo>
                <a:cubicBezTo>
                  <a:pt x="245617" y="33781"/>
                  <a:pt x="255016" y="37084"/>
                  <a:pt x="262382" y="40131"/>
                </a:cubicBezTo>
                <a:cubicBezTo>
                  <a:pt x="280034" y="47497"/>
                  <a:pt x="296163" y="58039"/>
                  <a:pt x="310896" y="71754"/>
                </a:cubicBezTo>
                <a:cubicBezTo>
                  <a:pt x="325501" y="85470"/>
                  <a:pt x="338073" y="101091"/>
                  <a:pt x="348741" y="118745"/>
                </a:cubicBezTo>
                <a:cubicBezTo>
                  <a:pt x="359409" y="136525"/>
                  <a:pt x="367664" y="155575"/>
                  <a:pt x="373507" y="175895"/>
                </a:cubicBezTo>
                <a:cubicBezTo>
                  <a:pt x="379221" y="196341"/>
                  <a:pt x="382142" y="216916"/>
                  <a:pt x="382142" y="237616"/>
                </a:cubicBezTo>
                <a:cubicBezTo>
                  <a:pt x="382778" y="268731"/>
                  <a:pt x="375666" y="298069"/>
                  <a:pt x="360679" y="325500"/>
                </a:cubicBezTo>
                <a:cubicBezTo>
                  <a:pt x="345693" y="352932"/>
                  <a:pt x="321563" y="373888"/>
                  <a:pt x="288035" y="388492"/>
                </a:cubicBezTo>
                <a:cubicBezTo>
                  <a:pt x="262382" y="398907"/>
                  <a:pt x="235966" y="406654"/>
                  <a:pt x="208914" y="411860"/>
                </a:cubicBezTo>
                <a:cubicBezTo>
                  <a:pt x="181736" y="417067"/>
                  <a:pt x="153542" y="420496"/>
                  <a:pt x="124332" y="422401"/>
                </a:cubicBezTo>
                <a:lnTo>
                  <a:pt x="124332" y="589660"/>
                </a:lnTo>
                <a:cubicBezTo>
                  <a:pt x="124332" y="593344"/>
                  <a:pt x="123824" y="596772"/>
                  <a:pt x="122935" y="599820"/>
                </a:cubicBezTo>
                <a:cubicBezTo>
                  <a:pt x="122047" y="602869"/>
                  <a:pt x="121539" y="605916"/>
                  <a:pt x="121539" y="608965"/>
                </a:cubicBezTo>
                <a:cubicBezTo>
                  <a:pt x="120396" y="615060"/>
                  <a:pt x="118998" y="620521"/>
                  <a:pt x="117474" y="625347"/>
                </a:cubicBezTo>
                <a:cubicBezTo>
                  <a:pt x="115951" y="630300"/>
                  <a:pt x="113919" y="635381"/>
                  <a:pt x="111505" y="640969"/>
                </a:cubicBezTo>
                <a:cubicBezTo>
                  <a:pt x="109092" y="644525"/>
                  <a:pt x="106679" y="647954"/>
                  <a:pt x="104139" y="651001"/>
                </a:cubicBezTo>
                <a:cubicBezTo>
                  <a:pt x="101727" y="654050"/>
                  <a:pt x="99059" y="657097"/>
                  <a:pt x="96011" y="660146"/>
                </a:cubicBezTo>
                <a:cubicBezTo>
                  <a:pt x="81279" y="667385"/>
                  <a:pt x="66039" y="668908"/>
                  <a:pt x="50291" y="664717"/>
                </a:cubicBezTo>
                <a:cubicBezTo>
                  <a:pt x="40512" y="664082"/>
                  <a:pt x="32511" y="661035"/>
                  <a:pt x="26416" y="655573"/>
                </a:cubicBezTo>
                <a:cubicBezTo>
                  <a:pt x="20954" y="650112"/>
                  <a:pt x="17017" y="644270"/>
                  <a:pt x="14604" y="638175"/>
                </a:cubicBezTo>
                <a:cubicBezTo>
                  <a:pt x="12191" y="632078"/>
                  <a:pt x="10032" y="625094"/>
                  <a:pt x="8128" y="617092"/>
                </a:cubicBezTo>
                <a:cubicBezTo>
                  <a:pt x="7620" y="614045"/>
                  <a:pt x="7111" y="611250"/>
                  <a:pt x="6858" y="608457"/>
                </a:cubicBezTo>
                <a:cubicBezTo>
                  <a:pt x="6477" y="605662"/>
                  <a:pt x="6350" y="602869"/>
                  <a:pt x="6350" y="599820"/>
                </a:cubicBezTo>
                <a:lnTo>
                  <a:pt x="6350" y="90423"/>
                </a:lnTo>
                <a:cubicBezTo>
                  <a:pt x="6350" y="86740"/>
                  <a:pt x="6477" y="82930"/>
                  <a:pt x="6858" y="78994"/>
                </a:cubicBezTo>
                <a:cubicBezTo>
                  <a:pt x="7111" y="75057"/>
                  <a:pt x="7620" y="70992"/>
                  <a:pt x="8128" y="66675"/>
                </a:cubicBezTo>
                <a:cubicBezTo>
                  <a:pt x="8762" y="59308"/>
                  <a:pt x="10667" y="52070"/>
                  <a:pt x="13716" y="44704"/>
                </a:cubicBezTo>
                <a:cubicBezTo>
                  <a:pt x="19177" y="29464"/>
                  <a:pt x="30479" y="19177"/>
                  <a:pt x="47497" y="13589"/>
                </a:cubicBezTo>
                <a:cubicBezTo>
                  <a:pt x="64516" y="8127"/>
                  <a:pt x="83820" y="5715"/>
                  <a:pt x="10515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952234" y="2793238"/>
            <a:ext cx="383539" cy="483742"/>
          </a:xfrm>
          <a:custGeom>
            <a:avLst/>
            <a:gdLst>
              <a:gd name="connsiteX0" fmla="*/ 65023 w 383539"/>
              <a:gd name="connsiteY0" fmla="*/ 6350 h 483742"/>
              <a:gd name="connsiteX1" fmla="*/ 74040 w 383539"/>
              <a:gd name="connsiteY1" fmla="*/ 6477 h 483742"/>
              <a:gd name="connsiteX2" fmla="*/ 104266 w 383539"/>
              <a:gd name="connsiteY2" fmla="*/ 12827 h 483742"/>
              <a:gd name="connsiteX3" fmla="*/ 120650 w 383539"/>
              <a:gd name="connsiteY3" fmla="*/ 29717 h 483742"/>
              <a:gd name="connsiteX4" fmla="*/ 127507 w 383539"/>
              <a:gd name="connsiteY4" fmla="*/ 53467 h 483742"/>
              <a:gd name="connsiteX5" fmla="*/ 128904 w 383539"/>
              <a:gd name="connsiteY5" fmla="*/ 81407 h 483742"/>
              <a:gd name="connsiteX6" fmla="*/ 151256 w 383539"/>
              <a:gd name="connsiteY6" fmla="*/ 57658 h 483742"/>
              <a:gd name="connsiteX7" fmla="*/ 180085 w 383539"/>
              <a:gd name="connsiteY7" fmla="*/ 43052 h 483742"/>
              <a:gd name="connsiteX8" fmla="*/ 206628 w 383539"/>
              <a:gd name="connsiteY8" fmla="*/ 35178 h 483742"/>
              <a:gd name="connsiteX9" fmla="*/ 220344 w 383539"/>
              <a:gd name="connsiteY9" fmla="*/ 32892 h 483742"/>
              <a:gd name="connsiteX10" fmla="*/ 262000 w 383539"/>
              <a:gd name="connsiteY10" fmla="*/ 32003 h 483742"/>
              <a:gd name="connsiteX11" fmla="*/ 303529 w 383539"/>
              <a:gd name="connsiteY11" fmla="*/ 40259 h 483742"/>
              <a:gd name="connsiteX12" fmla="*/ 333755 w 383539"/>
              <a:gd name="connsiteY12" fmla="*/ 55371 h 483742"/>
              <a:gd name="connsiteX13" fmla="*/ 361187 w 383539"/>
              <a:gd name="connsiteY13" fmla="*/ 77723 h 483742"/>
              <a:gd name="connsiteX14" fmla="*/ 377189 w 383539"/>
              <a:gd name="connsiteY14" fmla="*/ 105663 h 483742"/>
              <a:gd name="connsiteX15" fmla="*/ 372998 w 383539"/>
              <a:gd name="connsiteY15" fmla="*/ 137159 h 483742"/>
              <a:gd name="connsiteX16" fmla="*/ 344677 w 383539"/>
              <a:gd name="connsiteY16" fmla="*/ 159639 h 483742"/>
              <a:gd name="connsiteX17" fmla="*/ 310895 w 383539"/>
              <a:gd name="connsiteY17" fmla="*/ 154559 h 483742"/>
              <a:gd name="connsiteX18" fmla="*/ 287146 w 383539"/>
              <a:gd name="connsiteY18" fmla="*/ 146303 h 483742"/>
              <a:gd name="connsiteX19" fmla="*/ 263269 w 383539"/>
              <a:gd name="connsiteY19" fmla="*/ 138048 h 483742"/>
              <a:gd name="connsiteX20" fmla="*/ 208406 w 383539"/>
              <a:gd name="connsiteY20" fmla="*/ 142621 h 483742"/>
              <a:gd name="connsiteX21" fmla="*/ 167258 w 383539"/>
              <a:gd name="connsiteY21" fmla="*/ 164591 h 483742"/>
              <a:gd name="connsiteX22" fmla="*/ 132587 w 383539"/>
              <a:gd name="connsiteY22" fmla="*/ 200278 h 483742"/>
              <a:gd name="connsiteX23" fmla="*/ 132587 w 383539"/>
              <a:gd name="connsiteY23" fmla="*/ 331978 h 483742"/>
              <a:gd name="connsiteX24" fmla="*/ 132079 w 383539"/>
              <a:gd name="connsiteY24" fmla="*/ 383159 h 483742"/>
              <a:gd name="connsiteX25" fmla="*/ 124840 w 383539"/>
              <a:gd name="connsiteY25" fmla="*/ 431164 h 483742"/>
              <a:gd name="connsiteX26" fmla="*/ 101980 w 383539"/>
              <a:gd name="connsiteY26" fmla="*/ 465963 h 483742"/>
              <a:gd name="connsiteX27" fmla="*/ 55752 w 383539"/>
              <a:gd name="connsiteY27" fmla="*/ 477392 h 483742"/>
              <a:gd name="connsiteX28" fmla="*/ 26542 w 383539"/>
              <a:gd name="connsiteY28" fmla="*/ 461390 h 483742"/>
              <a:gd name="connsiteX29" fmla="*/ 10921 w 383539"/>
              <a:gd name="connsiteY29" fmla="*/ 431672 h 483742"/>
              <a:gd name="connsiteX30" fmla="*/ 8254 w 383539"/>
              <a:gd name="connsiteY30" fmla="*/ 398652 h 483742"/>
              <a:gd name="connsiteX31" fmla="*/ 6857 w 383539"/>
              <a:gd name="connsiteY31" fmla="*/ 358521 h 483742"/>
              <a:gd name="connsiteX32" fmla="*/ 6350 w 383539"/>
              <a:gd name="connsiteY32" fmla="*/ 315976 h 483742"/>
              <a:gd name="connsiteX33" fmla="*/ 6350 w 383539"/>
              <a:gd name="connsiteY33" fmla="*/ 276225 h 483742"/>
              <a:gd name="connsiteX34" fmla="*/ 6350 w 383539"/>
              <a:gd name="connsiteY34" fmla="*/ 142621 h 483742"/>
              <a:gd name="connsiteX35" fmla="*/ 6350 w 383539"/>
              <a:gd name="connsiteY35" fmla="*/ 117475 h 483742"/>
              <a:gd name="connsiteX36" fmla="*/ 7239 w 383539"/>
              <a:gd name="connsiteY36" fmla="*/ 88264 h 483742"/>
              <a:gd name="connsiteX37" fmla="*/ 10540 w 383539"/>
              <a:gd name="connsiteY37" fmla="*/ 59054 h 483742"/>
              <a:gd name="connsiteX38" fmla="*/ 17398 w 383539"/>
              <a:gd name="connsiteY38" fmla="*/ 33909 h 483742"/>
              <a:gd name="connsiteX39" fmla="*/ 40258 w 383539"/>
              <a:gd name="connsiteY39" fmla="*/ 11429 h 483742"/>
              <a:gd name="connsiteX40" fmla="*/ 65023 w 383539"/>
              <a:gd name="connsiteY40" fmla="*/ 6350 h 4837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</a:cxnLst>
            <a:rect l="l" t="t" r="r" b="b"/>
            <a:pathLst>
              <a:path w="383539" h="483742">
                <a:moveTo>
                  <a:pt x="65023" y="6350"/>
                </a:moveTo>
                <a:cubicBezTo>
                  <a:pt x="67944" y="6222"/>
                  <a:pt x="70992" y="6222"/>
                  <a:pt x="74040" y="6477"/>
                </a:cubicBezTo>
                <a:cubicBezTo>
                  <a:pt x="86867" y="6477"/>
                  <a:pt x="96900" y="8509"/>
                  <a:pt x="104266" y="12827"/>
                </a:cubicBezTo>
                <a:cubicBezTo>
                  <a:pt x="111505" y="17144"/>
                  <a:pt x="116966" y="22732"/>
                  <a:pt x="120650" y="29717"/>
                </a:cubicBezTo>
                <a:cubicBezTo>
                  <a:pt x="124332" y="36702"/>
                  <a:pt x="126618" y="44703"/>
                  <a:pt x="127507" y="53467"/>
                </a:cubicBezTo>
                <a:cubicBezTo>
                  <a:pt x="128396" y="62357"/>
                  <a:pt x="128904" y="71628"/>
                  <a:pt x="128904" y="81407"/>
                </a:cubicBezTo>
                <a:cubicBezTo>
                  <a:pt x="134365" y="71628"/>
                  <a:pt x="141858" y="63753"/>
                  <a:pt x="151256" y="57658"/>
                </a:cubicBezTo>
                <a:cubicBezTo>
                  <a:pt x="160781" y="51561"/>
                  <a:pt x="170306" y="46609"/>
                  <a:pt x="180085" y="43052"/>
                </a:cubicBezTo>
                <a:cubicBezTo>
                  <a:pt x="189864" y="39370"/>
                  <a:pt x="198754" y="36702"/>
                  <a:pt x="206628" y="35178"/>
                </a:cubicBezTo>
                <a:cubicBezTo>
                  <a:pt x="214502" y="33654"/>
                  <a:pt x="219074" y="32892"/>
                  <a:pt x="220344" y="32892"/>
                </a:cubicBezTo>
                <a:cubicBezTo>
                  <a:pt x="235584" y="31750"/>
                  <a:pt x="249427" y="31369"/>
                  <a:pt x="262000" y="32003"/>
                </a:cubicBezTo>
                <a:cubicBezTo>
                  <a:pt x="274446" y="32639"/>
                  <a:pt x="288289" y="35432"/>
                  <a:pt x="303529" y="40259"/>
                </a:cubicBezTo>
                <a:cubicBezTo>
                  <a:pt x="313308" y="43941"/>
                  <a:pt x="323341" y="48894"/>
                  <a:pt x="333755" y="55371"/>
                </a:cubicBezTo>
                <a:cubicBezTo>
                  <a:pt x="344042" y="61721"/>
                  <a:pt x="353186" y="69214"/>
                  <a:pt x="361187" y="77723"/>
                </a:cubicBezTo>
                <a:cubicBezTo>
                  <a:pt x="369061" y="86232"/>
                  <a:pt x="374395" y="95630"/>
                  <a:pt x="377189" y="105663"/>
                </a:cubicBezTo>
                <a:cubicBezTo>
                  <a:pt x="379856" y="115697"/>
                  <a:pt x="378586" y="126238"/>
                  <a:pt x="372998" y="137159"/>
                </a:cubicBezTo>
                <a:cubicBezTo>
                  <a:pt x="364489" y="152400"/>
                  <a:pt x="355091" y="159892"/>
                  <a:pt x="344677" y="159639"/>
                </a:cubicBezTo>
                <a:cubicBezTo>
                  <a:pt x="334390" y="159258"/>
                  <a:pt x="323087" y="157607"/>
                  <a:pt x="310895" y="154559"/>
                </a:cubicBezTo>
                <a:cubicBezTo>
                  <a:pt x="304164" y="153289"/>
                  <a:pt x="296290" y="150621"/>
                  <a:pt x="287146" y="146303"/>
                </a:cubicBezTo>
                <a:cubicBezTo>
                  <a:pt x="278002" y="142113"/>
                  <a:pt x="270001" y="139319"/>
                  <a:pt x="263269" y="138048"/>
                </a:cubicBezTo>
                <a:cubicBezTo>
                  <a:pt x="242569" y="135001"/>
                  <a:pt x="224281" y="136525"/>
                  <a:pt x="208406" y="142621"/>
                </a:cubicBezTo>
                <a:cubicBezTo>
                  <a:pt x="192658" y="148717"/>
                  <a:pt x="178942" y="156082"/>
                  <a:pt x="167258" y="164591"/>
                </a:cubicBezTo>
                <a:cubicBezTo>
                  <a:pt x="153923" y="175005"/>
                  <a:pt x="142366" y="186817"/>
                  <a:pt x="132587" y="200278"/>
                </a:cubicBezTo>
                <a:lnTo>
                  <a:pt x="132587" y="331978"/>
                </a:lnTo>
                <a:cubicBezTo>
                  <a:pt x="132587" y="348360"/>
                  <a:pt x="132460" y="365506"/>
                  <a:pt x="132079" y="383159"/>
                </a:cubicBezTo>
                <a:cubicBezTo>
                  <a:pt x="131825" y="400811"/>
                  <a:pt x="129412" y="416813"/>
                  <a:pt x="124840" y="431164"/>
                </a:cubicBezTo>
                <a:cubicBezTo>
                  <a:pt x="120268" y="445516"/>
                  <a:pt x="112648" y="457072"/>
                  <a:pt x="101980" y="465963"/>
                </a:cubicBezTo>
                <a:cubicBezTo>
                  <a:pt x="91312" y="474726"/>
                  <a:pt x="75818" y="478536"/>
                  <a:pt x="55752" y="477392"/>
                </a:cubicBezTo>
                <a:cubicBezTo>
                  <a:pt x="44830" y="476758"/>
                  <a:pt x="35051" y="471423"/>
                  <a:pt x="26542" y="461390"/>
                </a:cubicBezTo>
                <a:cubicBezTo>
                  <a:pt x="17906" y="451231"/>
                  <a:pt x="12827" y="441325"/>
                  <a:pt x="10921" y="431672"/>
                </a:cubicBezTo>
                <a:cubicBezTo>
                  <a:pt x="9778" y="422528"/>
                  <a:pt x="8762" y="411479"/>
                  <a:pt x="8254" y="398652"/>
                </a:cubicBezTo>
                <a:cubicBezTo>
                  <a:pt x="7619" y="385952"/>
                  <a:pt x="7111" y="372490"/>
                  <a:pt x="6857" y="358521"/>
                </a:cubicBezTo>
                <a:cubicBezTo>
                  <a:pt x="6477" y="344423"/>
                  <a:pt x="6350" y="330327"/>
                  <a:pt x="6350" y="315976"/>
                </a:cubicBezTo>
                <a:cubicBezTo>
                  <a:pt x="6350" y="301625"/>
                  <a:pt x="6350" y="288417"/>
                  <a:pt x="6350" y="276225"/>
                </a:cubicBezTo>
                <a:lnTo>
                  <a:pt x="6350" y="142621"/>
                </a:lnTo>
                <a:cubicBezTo>
                  <a:pt x="6350" y="135382"/>
                  <a:pt x="6350" y="127000"/>
                  <a:pt x="6350" y="117475"/>
                </a:cubicBezTo>
                <a:cubicBezTo>
                  <a:pt x="6350" y="108077"/>
                  <a:pt x="6730" y="98298"/>
                  <a:pt x="7239" y="88264"/>
                </a:cubicBezTo>
                <a:cubicBezTo>
                  <a:pt x="7873" y="78232"/>
                  <a:pt x="9016" y="68452"/>
                  <a:pt x="10540" y="59054"/>
                </a:cubicBezTo>
                <a:cubicBezTo>
                  <a:pt x="12064" y="49529"/>
                  <a:pt x="14350" y="41148"/>
                  <a:pt x="17398" y="33909"/>
                </a:cubicBezTo>
                <a:cubicBezTo>
                  <a:pt x="22224" y="22859"/>
                  <a:pt x="29844" y="15367"/>
                  <a:pt x="40258" y="11429"/>
                </a:cubicBezTo>
                <a:cubicBezTo>
                  <a:pt x="48005" y="8509"/>
                  <a:pt x="56260" y="6730"/>
                  <a:pt x="6502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058154" y="2653665"/>
            <a:ext cx="403098" cy="616457"/>
          </a:xfrm>
          <a:custGeom>
            <a:avLst/>
            <a:gdLst>
              <a:gd name="connsiteX0" fmla="*/ 203454 w 403098"/>
              <a:gd name="connsiteY0" fmla="*/ 6350 h 616457"/>
              <a:gd name="connsiteX1" fmla="*/ 223011 w 403098"/>
              <a:gd name="connsiteY1" fmla="*/ 10667 h 616457"/>
              <a:gd name="connsiteX2" fmla="*/ 244094 w 403098"/>
              <a:gd name="connsiteY2" fmla="*/ 26670 h 616457"/>
              <a:gd name="connsiteX3" fmla="*/ 256413 w 403098"/>
              <a:gd name="connsiteY3" fmla="*/ 50037 h 616457"/>
              <a:gd name="connsiteX4" fmla="*/ 260985 w 403098"/>
              <a:gd name="connsiteY4" fmla="*/ 76072 h 616457"/>
              <a:gd name="connsiteX5" fmla="*/ 263271 w 403098"/>
              <a:gd name="connsiteY5" fmla="*/ 107569 h 616457"/>
              <a:gd name="connsiteX6" fmla="*/ 263779 w 403098"/>
              <a:gd name="connsiteY6" fmla="*/ 140461 h 616457"/>
              <a:gd name="connsiteX7" fmla="*/ 263779 w 403098"/>
              <a:gd name="connsiteY7" fmla="*/ 170687 h 616457"/>
              <a:gd name="connsiteX8" fmla="*/ 272923 w 403098"/>
              <a:gd name="connsiteY8" fmla="*/ 170687 h 616457"/>
              <a:gd name="connsiteX9" fmla="*/ 304927 w 403098"/>
              <a:gd name="connsiteY9" fmla="*/ 169798 h 616457"/>
              <a:gd name="connsiteX10" fmla="*/ 340995 w 403098"/>
              <a:gd name="connsiteY10" fmla="*/ 170687 h 616457"/>
              <a:gd name="connsiteX11" fmla="*/ 373507 w 403098"/>
              <a:gd name="connsiteY11" fmla="*/ 179323 h 616457"/>
              <a:gd name="connsiteX12" fmla="*/ 395351 w 403098"/>
              <a:gd name="connsiteY12" fmla="*/ 202691 h 616457"/>
              <a:gd name="connsiteX13" fmla="*/ 396748 w 403098"/>
              <a:gd name="connsiteY13" fmla="*/ 241045 h 616457"/>
              <a:gd name="connsiteX14" fmla="*/ 375285 w 403098"/>
              <a:gd name="connsiteY14" fmla="*/ 268477 h 616457"/>
              <a:gd name="connsiteX15" fmla="*/ 353314 w 403098"/>
              <a:gd name="connsiteY15" fmla="*/ 274446 h 616457"/>
              <a:gd name="connsiteX16" fmla="*/ 323596 w 403098"/>
              <a:gd name="connsiteY16" fmla="*/ 278637 h 616457"/>
              <a:gd name="connsiteX17" fmla="*/ 292100 w 403098"/>
              <a:gd name="connsiteY17" fmla="*/ 281304 h 616457"/>
              <a:gd name="connsiteX18" fmla="*/ 265557 w 403098"/>
              <a:gd name="connsiteY18" fmla="*/ 282194 h 616457"/>
              <a:gd name="connsiteX19" fmla="*/ 267335 w 403098"/>
              <a:gd name="connsiteY19" fmla="*/ 338454 h 616457"/>
              <a:gd name="connsiteX20" fmla="*/ 269240 w 403098"/>
              <a:gd name="connsiteY20" fmla="*/ 394715 h 616457"/>
              <a:gd name="connsiteX21" fmla="*/ 270129 w 403098"/>
              <a:gd name="connsiteY21" fmla="*/ 447294 h 616457"/>
              <a:gd name="connsiteX22" fmla="*/ 269240 w 403098"/>
              <a:gd name="connsiteY22" fmla="*/ 492505 h 616457"/>
              <a:gd name="connsiteX23" fmla="*/ 269240 w 403098"/>
              <a:gd name="connsiteY23" fmla="*/ 524128 h 616457"/>
              <a:gd name="connsiteX24" fmla="*/ 266954 w 403098"/>
              <a:gd name="connsiteY24" fmla="*/ 558419 h 616457"/>
              <a:gd name="connsiteX25" fmla="*/ 260096 w 403098"/>
              <a:gd name="connsiteY25" fmla="*/ 587247 h 616457"/>
              <a:gd name="connsiteX26" fmla="*/ 246379 w 403098"/>
              <a:gd name="connsiteY26" fmla="*/ 603250 h 616457"/>
              <a:gd name="connsiteX27" fmla="*/ 194690 w 403098"/>
              <a:gd name="connsiteY27" fmla="*/ 610107 h 616457"/>
              <a:gd name="connsiteX28" fmla="*/ 161290 w 403098"/>
              <a:gd name="connsiteY28" fmla="*/ 590422 h 616457"/>
              <a:gd name="connsiteX29" fmla="*/ 150367 w 403098"/>
              <a:gd name="connsiteY29" fmla="*/ 562482 h 616457"/>
              <a:gd name="connsiteX30" fmla="*/ 145288 w 403098"/>
              <a:gd name="connsiteY30" fmla="*/ 529590 h 616457"/>
              <a:gd name="connsiteX31" fmla="*/ 144398 w 403098"/>
              <a:gd name="connsiteY31" fmla="*/ 496696 h 616457"/>
              <a:gd name="connsiteX32" fmla="*/ 144907 w 403098"/>
              <a:gd name="connsiteY32" fmla="*/ 468756 h 616457"/>
              <a:gd name="connsiteX33" fmla="*/ 146177 w 403098"/>
              <a:gd name="connsiteY33" fmla="*/ 381507 h 616457"/>
              <a:gd name="connsiteX34" fmla="*/ 146685 w 403098"/>
              <a:gd name="connsiteY34" fmla="*/ 283209 h 616457"/>
              <a:gd name="connsiteX35" fmla="*/ 132969 w 403098"/>
              <a:gd name="connsiteY35" fmla="*/ 283209 h 616457"/>
              <a:gd name="connsiteX36" fmla="*/ 105029 w 403098"/>
              <a:gd name="connsiteY36" fmla="*/ 282701 h 616457"/>
              <a:gd name="connsiteX37" fmla="*/ 71247 w 403098"/>
              <a:gd name="connsiteY37" fmla="*/ 279907 h 616457"/>
              <a:gd name="connsiteX38" fmla="*/ 39751 w 403098"/>
              <a:gd name="connsiteY38" fmla="*/ 273557 h 616457"/>
              <a:gd name="connsiteX39" fmla="*/ 18669 w 403098"/>
              <a:gd name="connsiteY39" fmla="*/ 261239 h 616457"/>
              <a:gd name="connsiteX40" fmla="*/ 6350 w 403098"/>
              <a:gd name="connsiteY40" fmla="*/ 235584 h 616457"/>
              <a:gd name="connsiteX41" fmla="*/ 8128 w 403098"/>
              <a:gd name="connsiteY41" fmla="*/ 209550 h 616457"/>
              <a:gd name="connsiteX42" fmla="*/ 21463 w 403098"/>
              <a:gd name="connsiteY42" fmla="*/ 187578 h 616457"/>
              <a:gd name="connsiteX43" fmla="*/ 42417 w 403098"/>
              <a:gd name="connsiteY43" fmla="*/ 175259 h 616457"/>
              <a:gd name="connsiteX44" fmla="*/ 89027 w 403098"/>
              <a:gd name="connsiteY44" fmla="*/ 170179 h 616457"/>
              <a:gd name="connsiteX45" fmla="*/ 145796 w 403098"/>
              <a:gd name="connsiteY45" fmla="*/ 170687 h 616457"/>
              <a:gd name="connsiteX46" fmla="*/ 144907 w 403098"/>
              <a:gd name="connsiteY46" fmla="*/ 152907 h 616457"/>
              <a:gd name="connsiteX47" fmla="*/ 143890 w 403098"/>
              <a:gd name="connsiteY47" fmla="*/ 135890 h 616457"/>
              <a:gd name="connsiteX48" fmla="*/ 143002 w 403098"/>
              <a:gd name="connsiteY48" fmla="*/ 108076 h 616457"/>
              <a:gd name="connsiteX49" fmla="*/ 145288 w 403098"/>
              <a:gd name="connsiteY49" fmla="*/ 74167 h 616457"/>
              <a:gd name="connsiteX50" fmla="*/ 153035 w 403098"/>
              <a:gd name="connsiteY50" fmla="*/ 42163 h 616457"/>
              <a:gd name="connsiteX51" fmla="*/ 168655 w 403098"/>
              <a:gd name="connsiteY51" fmla="*/ 18922 h 616457"/>
              <a:gd name="connsiteX52" fmla="*/ 196469 w 403098"/>
              <a:gd name="connsiteY52" fmla="*/ 6603 h 616457"/>
              <a:gd name="connsiteX53" fmla="*/ 203454 w 403098"/>
              <a:gd name="connsiteY53" fmla="*/ 6350 h 616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</a:cxnLst>
            <a:rect l="l" t="t" r="r" b="b"/>
            <a:pathLst>
              <a:path w="403098" h="616457">
                <a:moveTo>
                  <a:pt x="203454" y="6350"/>
                </a:moveTo>
                <a:cubicBezTo>
                  <a:pt x="210311" y="6476"/>
                  <a:pt x="216916" y="7873"/>
                  <a:pt x="223011" y="10667"/>
                </a:cubicBezTo>
                <a:cubicBezTo>
                  <a:pt x="231267" y="14351"/>
                  <a:pt x="238252" y="19684"/>
                  <a:pt x="244094" y="26670"/>
                </a:cubicBezTo>
                <a:cubicBezTo>
                  <a:pt x="249809" y="33654"/>
                  <a:pt x="254000" y="41401"/>
                  <a:pt x="256413" y="50037"/>
                </a:cubicBezTo>
                <a:cubicBezTo>
                  <a:pt x="258190" y="57276"/>
                  <a:pt x="259715" y="66040"/>
                  <a:pt x="260985" y="76072"/>
                </a:cubicBezTo>
                <a:cubicBezTo>
                  <a:pt x="262255" y="86105"/>
                  <a:pt x="263017" y="96646"/>
                  <a:pt x="263271" y="107569"/>
                </a:cubicBezTo>
                <a:cubicBezTo>
                  <a:pt x="263525" y="118617"/>
                  <a:pt x="263779" y="129540"/>
                  <a:pt x="263779" y="140461"/>
                </a:cubicBezTo>
                <a:cubicBezTo>
                  <a:pt x="263779" y="151510"/>
                  <a:pt x="263779" y="161544"/>
                  <a:pt x="263779" y="170687"/>
                </a:cubicBezTo>
                <a:lnTo>
                  <a:pt x="272923" y="170687"/>
                </a:lnTo>
                <a:cubicBezTo>
                  <a:pt x="282067" y="170687"/>
                  <a:pt x="292735" y="170433"/>
                  <a:pt x="304927" y="169798"/>
                </a:cubicBezTo>
                <a:cubicBezTo>
                  <a:pt x="317119" y="169163"/>
                  <a:pt x="329057" y="169417"/>
                  <a:pt x="340995" y="170687"/>
                </a:cubicBezTo>
                <a:cubicBezTo>
                  <a:pt x="352933" y="171957"/>
                  <a:pt x="363728" y="174751"/>
                  <a:pt x="373507" y="179323"/>
                </a:cubicBezTo>
                <a:cubicBezTo>
                  <a:pt x="383159" y="183895"/>
                  <a:pt x="390525" y="191770"/>
                  <a:pt x="395351" y="202691"/>
                </a:cubicBezTo>
                <a:cubicBezTo>
                  <a:pt x="400304" y="214248"/>
                  <a:pt x="400685" y="227075"/>
                  <a:pt x="396748" y="241045"/>
                </a:cubicBezTo>
                <a:cubicBezTo>
                  <a:pt x="392810" y="255142"/>
                  <a:pt x="385698" y="264286"/>
                  <a:pt x="375285" y="268477"/>
                </a:cubicBezTo>
                <a:cubicBezTo>
                  <a:pt x="369824" y="271017"/>
                  <a:pt x="362458" y="272922"/>
                  <a:pt x="353314" y="274446"/>
                </a:cubicBezTo>
                <a:cubicBezTo>
                  <a:pt x="344170" y="275971"/>
                  <a:pt x="334264" y="277367"/>
                  <a:pt x="323596" y="278637"/>
                </a:cubicBezTo>
                <a:cubicBezTo>
                  <a:pt x="312928" y="279781"/>
                  <a:pt x="302386" y="280670"/>
                  <a:pt x="292100" y="281304"/>
                </a:cubicBezTo>
                <a:cubicBezTo>
                  <a:pt x="281686" y="281940"/>
                  <a:pt x="272923" y="282194"/>
                  <a:pt x="265557" y="282194"/>
                </a:cubicBezTo>
                <a:cubicBezTo>
                  <a:pt x="266191" y="300482"/>
                  <a:pt x="266827" y="319277"/>
                  <a:pt x="267335" y="338454"/>
                </a:cubicBezTo>
                <a:cubicBezTo>
                  <a:pt x="267970" y="357632"/>
                  <a:pt x="268605" y="376427"/>
                  <a:pt x="269240" y="394715"/>
                </a:cubicBezTo>
                <a:cubicBezTo>
                  <a:pt x="269875" y="413003"/>
                  <a:pt x="270129" y="430529"/>
                  <a:pt x="270129" y="447294"/>
                </a:cubicBezTo>
                <a:cubicBezTo>
                  <a:pt x="270129" y="464057"/>
                  <a:pt x="269875" y="479171"/>
                  <a:pt x="269240" y="492505"/>
                </a:cubicBezTo>
                <a:cubicBezTo>
                  <a:pt x="269240" y="501650"/>
                  <a:pt x="269240" y="512190"/>
                  <a:pt x="269240" y="524128"/>
                </a:cubicBezTo>
                <a:cubicBezTo>
                  <a:pt x="269240" y="535940"/>
                  <a:pt x="268478" y="547370"/>
                  <a:pt x="266954" y="558419"/>
                </a:cubicBezTo>
                <a:cubicBezTo>
                  <a:pt x="265429" y="569340"/>
                  <a:pt x="263144" y="578992"/>
                  <a:pt x="260096" y="587247"/>
                </a:cubicBezTo>
                <a:cubicBezTo>
                  <a:pt x="257048" y="595375"/>
                  <a:pt x="252476" y="600709"/>
                  <a:pt x="246379" y="603250"/>
                </a:cubicBezTo>
                <a:cubicBezTo>
                  <a:pt x="227457" y="611123"/>
                  <a:pt x="210185" y="613409"/>
                  <a:pt x="194690" y="610107"/>
                </a:cubicBezTo>
                <a:cubicBezTo>
                  <a:pt x="179197" y="606678"/>
                  <a:pt x="168021" y="600201"/>
                  <a:pt x="161290" y="590422"/>
                </a:cubicBezTo>
                <a:cubicBezTo>
                  <a:pt x="156464" y="582421"/>
                  <a:pt x="152780" y="573151"/>
                  <a:pt x="150367" y="562482"/>
                </a:cubicBezTo>
                <a:cubicBezTo>
                  <a:pt x="147955" y="551814"/>
                  <a:pt x="146177" y="540892"/>
                  <a:pt x="145288" y="529590"/>
                </a:cubicBezTo>
                <a:cubicBezTo>
                  <a:pt x="144398" y="518286"/>
                  <a:pt x="144145" y="507364"/>
                  <a:pt x="144398" y="496696"/>
                </a:cubicBezTo>
                <a:cubicBezTo>
                  <a:pt x="144653" y="486028"/>
                  <a:pt x="144907" y="476757"/>
                  <a:pt x="144907" y="468756"/>
                </a:cubicBezTo>
                <a:cubicBezTo>
                  <a:pt x="145415" y="443229"/>
                  <a:pt x="145923" y="414020"/>
                  <a:pt x="146177" y="381507"/>
                </a:cubicBezTo>
                <a:cubicBezTo>
                  <a:pt x="146558" y="348869"/>
                  <a:pt x="146685" y="316102"/>
                  <a:pt x="146685" y="283209"/>
                </a:cubicBezTo>
                <a:lnTo>
                  <a:pt x="132969" y="283209"/>
                </a:lnTo>
                <a:cubicBezTo>
                  <a:pt x="125603" y="283209"/>
                  <a:pt x="116332" y="282955"/>
                  <a:pt x="105029" y="282701"/>
                </a:cubicBezTo>
                <a:cubicBezTo>
                  <a:pt x="93853" y="282447"/>
                  <a:pt x="82550" y="281432"/>
                  <a:pt x="71247" y="279907"/>
                </a:cubicBezTo>
                <a:cubicBezTo>
                  <a:pt x="59944" y="278383"/>
                  <a:pt x="49403" y="276351"/>
                  <a:pt x="39751" y="273557"/>
                </a:cubicBezTo>
                <a:cubicBezTo>
                  <a:pt x="29971" y="270763"/>
                  <a:pt x="22986" y="266700"/>
                  <a:pt x="18669" y="261239"/>
                </a:cubicBezTo>
                <a:cubicBezTo>
                  <a:pt x="11938" y="253237"/>
                  <a:pt x="7874" y="244728"/>
                  <a:pt x="6350" y="235584"/>
                </a:cubicBezTo>
                <a:cubicBezTo>
                  <a:pt x="4826" y="226440"/>
                  <a:pt x="5460" y="217804"/>
                  <a:pt x="8128" y="209550"/>
                </a:cubicBezTo>
                <a:cubicBezTo>
                  <a:pt x="10921" y="201294"/>
                  <a:pt x="15367" y="194055"/>
                  <a:pt x="21463" y="187578"/>
                </a:cubicBezTo>
                <a:cubicBezTo>
                  <a:pt x="27559" y="181228"/>
                  <a:pt x="34544" y="177037"/>
                  <a:pt x="42417" y="175259"/>
                </a:cubicBezTo>
                <a:cubicBezTo>
                  <a:pt x="53467" y="172211"/>
                  <a:pt x="68960" y="170560"/>
                  <a:pt x="89027" y="170179"/>
                </a:cubicBezTo>
                <a:cubicBezTo>
                  <a:pt x="109220" y="169925"/>
                  <a:pt x="128143" y="170052"/>
                  <a:pt x="145796" y="170687"/>
                </a:cubicBezTo>
                <a:cubicBezTo>
                  <a:pt x="145160" y="164591"/>
                  <a:pt x="144907" y="158622"/>
                  <a:pt x="144907" y="152907"/>
                </a:cubicBezTo>
                <a:cubicBezTo>
                  <a:pt x="144907" y="147065"/>
                  <a:pt x="144526" y="141477"/>
                  <a:pt x="143890" y="135890"/>
                </a:cubicBezTo>
                <a:cubicBezTo>
                  <a:pt x="143383" y="128651"/>
                  <a:pt x="143002" y="119379"/>
                  <a:pt x="143002" y="108076"/>
                </a:cubicBezTo>
                <a:cubicBezTo>
                  <a:pt x="143002" y="96773"/>
                  <a:pt x="143764" y="85471"/>
                  <a:pt x="145288" y="74167"/>
                </a:cubicBezTo>
                <a:cubicBezTo>
                  <a:pt x="146811" y="62991"/>
                  <a:pt x="149479" y="52323"/>
                  <a:pt x="153035" y="42163"/>
                </a:cubicBezTo>
                <a:cubicBezTo>
                  <a:pt x="156717" y="32130"/>
                  <a:pt x="161925" y="24383"/>
                  <a:pt x="168655" y="18922"/>
                </a:cubicBezTo>
                <a:cubicBezTo>
                  <a:pt x="177800" y="11556"/>
                  <a:pt x="187071" y="7492"/>
                  <a:pt x="196469" y="6603"/>
                </a:cubicBezTo>
                <a:cubicBezTo>
                  <a:pt x="198882" y="6350"/>
                  <a:pt x="201167" y="6222"/>
                  <a:pt x="20345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125721" y="2601595"/>
            <a:ext cx="497713" cy="673100"/>
          </a:xfrm>
          <a:custGeom>
            <a:avLst/>
            <a:gdLst>
              <a:gd name="connsiteX0" fmla="*/ 282702 w 497713"/>
              <a:gd name="connsiteY0" fmla="*/ 6350 h 673100"/>
              <a:gd name="connsiteX1" fmla="*/ 300736 w 497713"/>
              <a:gd name="connsiteY1" fmla="*/ 7365 h 673100"/>
              <a:gd name="connsiteX2" fmla="*/ 369316 w 497713"/>
              <a:gd name="connsiteY2" fmla="*/ 22986 h 673100"/>
              <a:gd name="connsiteX3" fmla="*/ 424688 w 497713"/>
              <a:gd name="connsiteY3" fmla="*/ 56387 h 673100"/>
              <a:gd name="connsiteX4" fmla="*/ 455295 w 497713"/>
              <a:gd name="connsiteY4" fmla="*/ 91947 h 673100"/>
              <a:gd name="connsiteX5" fmla="*/ 478663 w 497713"/>
              <a:gd name="connsiteY5" fmla="*/ 138683 h 673100"/>
              <a:gd name="connsiteX6" fmla="*/ 479044 w 497713"/>
              <a:gd name="connsiteY6" fmla="*/ 183006 h 673100"/>
              <a:gd name="connsiteX7" fmla="*/ 442087 w 497713"/>
              <a:gd name="connsiteY7" fmla="*/ 210820 h 673100"/>
              <a:gd name="connsiteX8" fmla="*/ 419227 w 497713"/>
              <a:gd name="connsiteY8" fmla="*/ 212216 h 673100"/>
              <a:gd name="connsiteX9" fmla="*/ 400939 w 497713"/>
              <a:gd name="connsiteY9" fmla="*/ 203961 h 673100"/>
              <a:gd name="connsiteX10" fmla="*/ 385318 w 497713"/>
              <a:gd name="connsiteY10" fmla="*/ 189864 h 673100"/>
              <a:gd name="connsiteX11" fmla="*/ 371602 w 497713"/>
              <a:gd name="connsiteY11" fmla="*/ 173354 h 673100"/>
              <a:gd name="connsiteX12" fmla="*/ 320421 w 497713"/>
              <a:gd name="connsiteY12" fmla="*/ 137286 h 673100"/>
              <a:gd name="connsiteX13" fmla="*/ 262382 w 497713"/>
              <a:gd name="connsiteY13" fmla="*/ 132714 h 673100"/>
              <a:gd name="connsiteX14" fmla="*/ 208407 w 497713"/>
              <a:gd name="connsiteY14" fmla="*/ 156464 h 673100"/>
              <a:gd name="connsiteX15" fmla="*/ 169545 w 497713"/>
              <a:gd name="connsiteY15" fmla="*/ 204470 h 673100"/>
              <a:gd name="connsiteX16" fmla="*/ 146177 w 497713"/>
              <a:gd name="connsiteY16" fmla="*/ 272541 h 673100"/>
              <a:gd name="connsiteX17" fmla="*/ 136652 w 497713"/>
              <a:gd name="connsiteY17" fmla="*/ 347598 h 673100"/>
              <a:gd name="connsiteX18" fmla="*/ 143510 w 497713"/>
              <a:gd name="connsiteY18" fmla="*/ 421132 h 673100"/>
              <a:gd name="connsiteX19" fmla="*/ 170434 w 497713"/>
              <a:gd name="connsiteY19" fmla="*/ 484251 h 673100"/>
              <a:gd name="connsiteX20" fmla="*/ 206629 w 497713"/>
              <a:gd name="connsiteY20" fmla="*/ 519937 h 673100"/>
              <a:gd name="connsiteX21" fmla="*/ 252730 w 497713"/>
              <a:gd name="connsiteY21" fmla="*/ 539114 h 673100"/>
              <a:gd name="connsiteX22" fmla="*/ 302641 w 497713"/>
              <a:gd name="connsiteY22" fmla="*/ 541020 h 673100"/>
              <a:gd name="connsiteX23" fmla="*/ 351536 w 497713"/>
              <a:gd name="connsiteY23" fmla="*/ 524510 h 673100"/>
              <a:gd name="connsiteX24" fmla="*/ 367538 w 497713"/>
              <a:gd name="connsiteY24" fmla="*/ 513969 h 673100"/>
              <a:gd name="connsiteX25" fmla="*/ 385318 w 497713"/>
              <a:gd name="connsiteY25" fmla="*/ 499871 h 673100"/>
              <a:gd name="connsiteX26" fmla="*/ 404114 w 497713"/>
              <a:gd name="connsiteY26" fmla="*/ 486156 h 673100"/>
              <a:gd name="connsiteX27" fmla="*/ 424688 w 497713"/>
              <a:gd name="connsiteY27" fmla="*/ 477011 h 673100"/>
              <a:gd name="connsiteX28" fmla="*/ 460756 w 497713"/>
              <a:gd name="connsiteY28" fmla="*/ 477901 h 673100"/>
              <a:gd name="connsiteX29" fmla="*/ 490473 w 497713"/>
              <a:gd name="connsiteY29" fmla="*/ 504444 h 673100"/>
              <a:gd name="connsiteX30" fmla="*/ 491363 w 497713"/>
              <a:gd name="connsiteY30" fmla="*/ 556006 h 673100"/>
              <a:gd name="connsiteX31" fmla="*/ 456691 w 497713"/>
              <a:gd name="connsiteY31" fmla="*/ 602233 h 673100"/>
              <a:gd name="connsiteX32" fmla="*/ 402209 w 497713"/>
              <a:gd name="connsiteY32" fmla="*/ 638810 h 673100"/>
              <a:gd name="connsiteX33" fmla="*/ 344170 w 497713"/>
              <a:gd name="connsiteY33" fmla="*/ 660781 h 673100"/>
              <a:gd name="connsiteX34" fmla="*/ 280670 w 497713"/>
              <a:gd name="connsiteY34" fmla="*/ 666750 h 673100"/>
              <a:gd name="connsiteX35" fmla="*/ 213868 w 497713"/>
              <a:gd name="connsiteY35" fmla="*/ 658495 h 673100"/>
              <a:gd name="connsiteX36" fmla="*/ 148971 w 497713"/>
              <a:gd name="connsiteY36" fmla="*/ 635634 h 673100"/>
              <a:gd name="connsiteX37" fmla="*/ 90932 w 497713"/>
              <a:gd name="connsiteY37" fmla="*/ 598551 h 673100"/>
              <a:gd name="connsiteX38" fmla="*/ 41021 w 497713"/>
              <a:gd name="connsiteY38" fmla="*/ 535051 h 673100"/>
              <a:gd name="connsiteX39" fmla="*/ 14986 w 497713"/>
              <a:gd name="connsiteY39" fmla="*/ 455929 h 673100"/>
              <a:gd name="connsiteX40" fmla="*/ 6350 w 497713"/>
              <a:gd name="connsiteY40" fmla="*/ 371347 h 673100"/>
              <a:gd name="connsiteX41" fmla="*/ 8636 w 497713"/>
              <a:gd name="connsiteY41" fmla="*/ 291337 h 673100"/>
              <a:gd name="connsiteX42" fmla="*/ 22352 w 497713"/>
              <a:gd name="connsiteY42" fmla="*/ 220979 h 673100"/>
              <a:gd name="connsiteX43" fmla="*/ 52959 w 497713"/>
              <a:gd name="connsiteY43" fmla="*/ 149097 h 673100"/>
              <a:gd name="connsiteX44" fmla="*/ 100457 w 497713"/>
              <a:gd name="connsiteY44" fmla="*/ 83820 h 673100"/>
              <a:gd name="connsiteX45" fmla="*/ 165861 w 497713"/>
              <a:gd name="connsiteY45" fmla="*/ 32511 h 673100"/>
              <a:gd name="connsiteX46" fmla="*/ 229489 w 497713"/>
              <a:gd name="connsiteY46" fmla="*/ 10160 h 673100"/>
              <a:gd name="connsiteX47" fmla="*/ 282702 w 497713"/>
              <a:gd name="connsiteY47" fmla="*/ 6350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</a:cxnLst>
            <a:rect l="l" t="t" r="r" b="b"/>
            <a:pathLst>
              <a:path w="497713" h="673100">
                <a:moveTo>
                  <a:pt x="282702" y="6350"/>
                </a:moveTo>
                <a:cubicBezTo>
                  <a:pt x="288798" y="6476"/>
                  <a:pt x="294767" y="6857"/>
                  <a:pt x="300736" y="7365"/>
                </a:cubicBezTo>
                <a:cubicBezTo>
                  <a:pt x="324866" y="9525"/>
                  <a:pt x="347726" y="14732"/>
                  <a:pt x="369316" y="22986"/>
                </a:cubicBezTo>
                <a:cubicBezTo>
                  <a:pt x="391033" y="31241"/>
                  <a:pt x="409448" y="42291"/>
                  <a:pt x="424688" y="56387"/>
                </a:cubicBezTo>
                <a:cubicBezTo>
                  <a:pt x="434467" y="64896"/>
                  <a:pt x="444627" y="76707"/>
                  <a:pt x="455295" y="91947"/>
                </a:cubicBezTo>
                <a:cubicBezTo>
                  <a:pt x="465963" y="107187"/>
                  <a:pt x="473710" y="122809"/>
                  <a:pt x="478663" y="138683"/>
                </a:cubicBezTo>
                <a:cubicBezTo>
                  <a:pt x="483489" y="154432"/>
                  <a:pt x="483616" y="169291"/>
                  <a:pt x="479044" y="183006"/>
                </a:cubicBezTo>
                <a:cubicBezTo>
                  <a:pt x="474472" y="196722"/>
                  <a:pt x="462153" y="205994"/>
                  <a:pt x="442087" y="210820"/>
                </a:cubicBezTo>
                <a:cubicBezTo>
                  <a:pt x="433451" y="213360"/>
                  <a:pt x="425831" y="213741"/>
                  <a:pt x="419227" y="212216"/>
                </a:cubicBezTo>
                <a:cubicBezTo>
                  <a:pt x="412496" y="210692"/>
                  <a:pt x="406400" y="208025"/>
                  <a:pt x="400939" y="203961"/>
                </a:cubicBezTo>
                <a:cubicBezTo>
                  <a:pt x="395351" y="200025"/>
                  <a:pt x="390271" y="195325"/>
                  <a:pt x="385318" y="189864"/>
                </a:cubicBezTo>
                <a:cubicBezTo>
                  <a:pt x="380491" y="184403"/>
                  <a:pt x="375920" y="178815"/>
                  <a:pt x="371602" y="173354"/>
                </a:cubicBezTo>
                <a:cubicBezTo>
                  <a:pt x="356997" y="155702"/>
                  <a:pt x="339979" y="143636"/>
                  <a:pt x="320421" y="137286"/>
                </a:cubicBezTo>
                <a:cubicBezTo>
                  <a:pt x="300863" y="130810"/>
                  <a:pt x="281559" y="129285"/>
                  <a:pt x="262382" y="132714"/>
                </a:cubicBezTo>
                <a:cubicBezTo>
                  <a:pt x="243205" y="136016"/>
                  <a:pt x="225171" y="144017"/>
                  <a:pt x="208407" y="156464"/>
                </a:cubicBezTo>
                <a:cubicBezTo>
                  <a:pt x="191642" y="168910"/>
                  <a:pt x="178689" y="184911"/>
                  <a:pt x="169545" y="204470"/>
                </a:cubicBezTo>
                <a:cubicBezTo>
                  <a:pt x="159766" y="225171"/>
                  <a:pt x="152019" y="247903"/>
                  <a:pt x="146177" y="272541"/>
                </a:cubicBezTo>
                <a:cubicBezTo>
                  <a:pt x="140461" y="297306"/>
                  <a:pt x="137287" y="322325"/>
                  <a:pt x="136652" y="347598"/>
                </a:cubicBezTo>
                <a:cubicBezTo>
                  <a:pt x="136017" y="372871"/>
                  <a:pt x="138303" y="397383"/>
                  <a:pt x="143510" y="421132"/>
                </a:cubicBezTo>
                <a:cubicBezTo>
                  <a:pt x="148717" y="445007"/>
                  <a:pt x="157607" y="465963"/>
                  <a:pt x="170434" y="484251"/>
                </a:cubicBezTo>
                <a:cubicBezTo>
                  <a:pt x="180213" y="498856"/>
                  <a:pt x="192278" y="510794"/>
                  <a:pt x="206629" y="519937"/>
                </a:cubicBezTo>
                <a:cubicBezTo>
                  <a:pt x="220853" y="529082"/>
                  <a:pt x="236347" y="535432"/>
                  <a:pt x="252730" y="539114"/>
                </a:cubicBezTo>
                <a:cubicBezTo>
                  <a:pt x="269240" y="542797"/>
                  <a:pt x="285877" y="543433"/>
                  <a:pt x="302641" y="541020"/>
                </a:cubicBezTo>
                <a:cubicBezTo>
                  <a:pt x="319405" y="538479"/>
                  <a:pt x="335661" y="533019"/>
                  <a:pt x="351536" y="524510"/>
                </a:cubicBezTo>
                <a:cubicBezTo>
                  <a:pt x="356361" y="522096"/>
                  <a:pt x="361696" y="518541"/>
                  <a:pt x="367538" y="513969"/>
                </a:cubicBezTo>
                <a:cubicBezTo>
                  <a:pt x="373253" y="509396"/>
                  <a:pt x="379222" y="504697"/>
                  <a:pt x="385318" y="499871"/>
                </a:cubicBezTo>
                <a:cubicBezTo>
                  <a:pt x="391414" y="494919"/>
                  <a:pt x="397637" y="490346"/>
                  <a:pt x="404114" y="486156"/>
                </a:cubicBezTo>
                <a:cubicBezTo>
                  <a:pt x="410464" y="481837"/>
                  <a:pt x="417322" y="478790"/>
                  <a:pt x="424688" y="477011"/>
                </a:cubicBezTo>
                <a:cubicBezTo>
                  <a:pt x="435610" y="473329"/>
                  <a:pt x="447675" y="473583"/>
                  <a:pt x="460756" y="477901"/>
                </a:cubicBezTo>
                <a:cubicBezTo>
                  <a:pt x="473837" y="482091"/>
                  <a:pt x="483742" y="490982"/>
                  <a:pt x="490473" y="504444"/>
                </a:cubicBezTo>
                <a:cubicBezTo>
                  <a:pt x="498475" y="522096"/>
                  <a:pt x="498729" y="539241"/>
                  <a:pt x="491363" y="556006"/>
                </a:cubicBezTo>
                <a:cubicBezTo>
                  <a:pt x="484123" y="572770"/>
                  <a:pt x="472567" y="588264"/>
                  <a:pt x="456691" y="602233"/>
                </a:cubicBezTo>
                <a:cubicBezTo>
                  <a:pt x="440817" y="616203"/>
                  <a:pt x="422656" y="628395"/>
                  <a:pt x="402209" y="638810"/>
                </a:cubicBezTo>
                <a:cubicBezTo>
                  <a:pt x="381889" y="649223"/>
                  <a:pt x="362458" y="656463"/>
                  <a:pt x="344170" y="660781"/>
                </a:cubicBezTo>
                <a:cubicBezTo>
                  <a:pt x="324103" y="664971"/>
                  <a:pt x="302895" y="667003"/>
                  <a:pt x="280670" y="666750"/>
                </a:cubicBezTo>
                <a:cubicBezTo>
                  <a:pt x="258445" y="666369"/>
                  <a:pt x="236092" y="663702"/>
                  <a:pt x="213868" y="658495"/>
                </a:cubicBezTo>
                <a:cubicBezTo>
                  <a:pt x="191642" y="653287"/>
                  <a:pt x="170053" y="645667"/>
                  <a:pt x="148971" y="635634"/>
                </a:cubicBezTo>
                <a:cubicBezTo>
                  <a:pt x="127889" y="625602"/>
                  <a:pt x="108585" y="613156"/>
                  <a:pt x="90932" y="598551"/>
                </a:cubicBezTo>
                <a:cubicBezTo>
                  <a:pt x="69596" y="580897"/>
                  <a:pt x="52959" y="559689"/>
                  <a:pt x="41021" y="535051"/>
                </a:cubicBezTo>
                <a:cubicBezTo>
                  <a:pt x="29210" y="510285"/>
                  <a:pt x="20447" y="483996"/>
                  <a:pt x="14986" y="455929"/>
                </a:cubicBezTo>
                <a:cubicBezTo>
                  <a:pt x="9525" y="427863"/>
                  <a:pt x="6603" y="399669"/>
                  <a:pt x="6350" y="371347"/>
                </a:cubicBezTo>
                <a:cubicBezTo>
                  <a:pt x="5969" y="343026"/>
                  <a:pt x="6730" y="316356"/>
                  <a:pt x="8636" y="291337"/>
                </a:cubicBezTo>
                <a:cubicBezTo>
                  <a:pt x="10414" y="268732"/>
                  <a:pt x="14986" y="245364"/>
                  <a:pt x="22352" y="220979"/>
                </a:cubicBezTo>
                <a:cubicBezTo>
                  <a:pt x="29591" y="196595"/>
                  <a:pt x="39878" y="172592"/>
                  <a:pt x="52959" y="149097"/>
                </a:cubicBezTo>
                <a:cubicBezTo>
                  <a:pt x="66040" y="125729"/>
                  <a:pt x="81915" y="103885"/>
                  <a:pt x="100457" y="83820"/>
                </a:cubicBezTo>
                <a:cubicBezTo>
                  <a:pt x="119126" y="63626"/>
                  <a:pt x="140842" y="46609"/>
                  <a:pt x="165861" y="32511"/>
                </a:cubicBezTo>
                <a:cubicBezTo>
                  <a:pt x="184785" y="21590"/>
                  <a:pt x="205994" y="14096"/>
                  <a:pt x="229489" y="10160"/>
                </a:cubicBezTo>
                <a:cubicBezTo>
                  <a:pt x="247015" y="7239"/>
                  <a:pt x="264795" y="5969"/>
                  <a:pt x="28270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689729" y="2597658"/>
            <a:ext cx="370204" cy="668273"/>
          </a:xfrm>
          <a:custGeom>
            <a:avLst/>
            <a:gdLst>
              <a:gd name="connsiteX0" fmla="*/ 62991 w 370204"/>
              <a:gd name="connsiteY0" fmla="*/ 6350 h 668273"/>
              <a:gd name="connsiteX1" fmla="*/ 89534 w 370204"/>
              <a:gd name="connsiteY1" fmla="*/ 14604 h 668273"/>
              <a:gd name="connsiteX2" fmla="*/ 99567 w 370204"/>
              <a:gd name="connsiteY2" fmla="*/ 22351 h 668273"/>
              <a:gd name="connsiteX3" fmla="*/ 106933 w 370204"/>
              <a:gd name="connsiteY3" fmla="*/ 33782 h 668273"/>
              <a:gd name="connsiteX4" fmla="*/ 114300 w 370204"/>
              <a:gd name="connsiteY4" fmla="*/ 66674 h 668273"/>
              <a:gd name="connsiteX5" fmla="*/ 115569 w 370204"/>
              <a:gd name="connsiteY5" fmla="*/ 79882 h 668273"/>
              <a:gd name="connsiteX6" fmla="*/ 116077 w 370204"/>
              <a:gd name="connsiteY6" fmla="*/ 97789 h 668273"/>
              <a:gd name="connsiteX7" fmla="*/ 116585 w 370204"/>
              <a:gd name="connsiteY7" fmla="*/ 115570 h 668273"/>
              <a:gd name="connsiteX8" fmla="*/ 116966 w 370204"/>
              <a:gd name="connsiteY8" fmla="*/ 128904 h 668273"/>
              <a:gd name="connsiteX9" fmla="*/ 116966 w 370204"/>
              <a:gd name="connsiteY9" fmla="*/ 133477 h 668273"/>
              <a:gd name="connsiteX10" fmla="*/ 117855 w 370204"/>
              <a:gd name="connsiteY10" fmla="*/ 192912 h 668273"/>
              <a:gd name="connsiteX11" fmla="*/ 117855 w 370204"/>
              <a:gd name="connsiteY11" fmla="*/ 254127 h 668273"/>
              <a:gd name="connsiteX12" fmla="*/ 117855 w 370204"/>
              <a:gd name="connsiteY12" fmla="*/ 269620 h 668273"/>
              <a:gd name="connsiteX13" fmla="*/ 198373 w 370204"/>
              <a:gd name="connsiteY13" fmla="*/ 257301 h 668273"/>
              <a:gd name="connsiteX14" fmla="*/ 273303 w 370204"/>
              <a:gd name="connsiteY14" fmla="*/ 274192 h 668273"/>
              <a:gd name="connsiteX15" fmla="*/ 324992 w 370204"/>
              <a:gd name="connsiteY15" fmla="*/ 313562 h 668273"/>
              <a:gd name="connsiteX16" fmla="*/ 351027 w 370204"/>
              <a:gd name="connsiteY16" fmla="*/ 362077 h 668273"/>
              <a:gd name="connsiteX17" fmla="*/ 360679 w 370204"/>
              <a:gd name="connsiteY17" fmla="*/ 418719 h 668273"/>
              <a:gd name="connsiteX18" fmla="*/ 362965 w 370204"/>
              <a:gd name="connsiteY18" fmla="*/ 481838 h 668273"/>
              <a:gd name="connsiteX19" fmla="*/ 363854 w 370204"/>
              <a:gd name="connsiteY19" fmla="*/ 519810 h 668273"/>
              <a:gd name="connsiteX20" fmla="*/ 362965 w 370204"/>
              <a:gd name="connsiteY20" fmla="*/ 555878 h 668273"/>
              <a:gd name="connsiteX21" fmla="*/ 360171 w 370204"/>
              <a:gd name="connsiteY21" fmla="*/ 601090 h 668273"/>
              <a:gd name="connsiteX22" fmla="*/ 352932 w 370204"/>
              <a:gd name="connsiteY22" fmla="*/ 635889 h 668273"/>
              <a:gd name="connsiteX23" fmla="*/ 336041 w 370204"/>
              <a:gd name="connsiteY23" fmla="*/ 656970 h 668273"/>
              <a:gd name="connsiteX24" fmla="*/ 304419 w 370204"/>
              <a:gd name="connsiteY24" fmla="*/ 661034 h 668273"/>
              <a:gd name="connsiteX25" fmla="*/ 274319 w 370204"/>
              <a:gd name="connsiteY25" fmla="*/ 640969 h 668273"/>
              <a:gd name="connsiteX26" fmla="*/ 261873 w 370204"/>
              <a:gd name="connsiteY26" fmla="*/ 601090 h 668273"/>
              <a:gd name="connsiteX27" fmla="*/ 259588 w 370204"/>
              <a:gd name="connsiteY27" fmla="*/ 555878 h 668273"/>
              <a:gd name="connsiteX28" fmla="*/ 259588 w 370204"/>
              <a:gd name="connsiteY28" fmla="*/ 520191 h 668273"/>
              <a:gd name="connsiteX29" fmla="*/ 258317 w 370204"/>
              <a:gd name="connsiteY29" fmla="*/ 474090 h 668273"/>
              <a:gd name="connsiteX30" fmla="*/ 252729 w 370204"/>
              <a:gd name="connsiteY30" fmla="*/ 424688 h 668273"/>
              <a:gd name="connsiteX31" fmla="*/ 235838 w 370204"/>
              <a:gd name="connsiteY31" fmla="*/ 384936 h 668273"/>
              <a:gd name="connsiteX32" fmla="*/ 200151 w 370204"/>
              <a:gd name="connsiteY32" fmla="*/ 367538 h 668273"/>
              <a:gd name="connsiteX33" fmla="*/ 154050 w 370204"/>
              <a:gd name="connsiteY33" fmla="*/ 372109 h 668273"/>
              <a:gd name="connsiteX34" fmla="*/ 130682 w 370204"/>
              <a:gd name="connsiteY34" fmla="*/ 390778 h 668273"/>
              <a:gd name="connsiteX35" fmla="*/ 122046 w 370204"/>
              <a:gd name="connsiteY35" fmla="*/ 420497 h 668273"/>
              <a:gd name="connsiteX36" fmla="*/ 117855 w 370204"/>
              <a:gd name="connsiteY36" fmla="*/ 458089 h 668273"/>
              <a:gd name="connsiteX37" fmla="*/ 116966 w 370204"/>
              <a:gd name="connsiteY37" fmla="*/ 493648 h 668273"/>
              <a:gd name="connsiteX38" fmla="*/ 116966 w 370204"/>
              <a:gd name="connsiteY38" fmla="*/ 560451 h 668273"/>
              <a:gd name="connsiteX39" fmla="*/ 116585 w 370204"/>
              <a:gd name="connsiteY39" fmla="*/ 594740 h 668273"/>
              <a:gd name="connsiteX40" fmla="*/ 110616 w 370204"/>
              <a:gd name="connsiteY40" fmla="*/ 627252 h 668273"/>
              <a:gd name="connsiteX41" fmla="*/ 93725 w 370204"/>
              <a:gd name="connsiteY41" fmla="*/ 651890 h 668273"/>
              <a:gd name="connsiteX42" fmla="*/ 60324 w 370204"/>
              <a:gd name="connsiteY42" fmla="*/ 661923 h 668273"/>
              <a:gd name="connsiteX43" fmla="*/ 19557 w 370204"/>
              <a:gd name="connsiteY43" fmla="*/ 644143 h 668273"/>
              <a:gd name="connsiteX44" fmla="*/ 6350 w 370204"/>
              <a:gd name="connsiteY44" fmla="*/ 599820 h 668273"/>
              <a:gd name="connsiteX45" fmla="*/ 6350 w 370204"/>
              <a:gd name="connsiteY45" fmla="*/ 74040 h 668273"/>
              <a:gd name="connsiteX46" fmla="*/ 6857 w 370204"/>
              <a:gd name="connsiteY46" fmla="*/ 63500 h 668273"/>
              <a:gd name="connsiteX47" fmla="*/ 8127 w 370204"/>
              <a:gd name="connsiteY47" fmla="*/ 52958 h 668273"/>
              <a:gd name="connsiteX48" fmla="*/ 10921 w 370204"/>
              <a:gd name="connsiteY48" fmla="*/ 42417 h 668273"/>
              <a:gd name="connsiteX49" fmla="*/ 13715 w 370204"/>
              <a:gd name="connsiteY49" fmla="*/ 32892 h 668273"/>
              <a:gd name="connsiteX50" fmla="*/ 22859 w 370204"/>
              <a:gd name="connsiteY50" fmla="*/ 19177 h 668273"/>
              <a:gd name="connsiteX51" fmla="*/ 32003 w 370204"/>
              <a:gd name="connsiteY51" fmla="*/ 11810 h 668273"/>
              <a:gd name="connsiteX52" fmla="*/ 42036 w 370204"/>
              <a:gd name="connsiteY52" fmla="*/ 8128 h 668273"/>
              <a:gd name="connsiteX53" fmla="*/ 52069 w 370204"/>
              <a:gd name="connsiteY53" fmla="*/ 6730 h 668273"/>
              <a:gd name="connsiteX54" fmla="*/ 62991 w 370204"/>
              <a:gd name="connsiteY54" fmla="*/ 6350 h 668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</a:cxnLst>
            <a:rect l="l" t="t" r="r" b="b"/>
            <a:pathLst>
              <a:path w="370204" h="668273">
                <a:moveTo>
                  <a:pt x="62991" y="6350"/>
                </a:moveTo>
                <a:cubicBezTo>
                  <a:pt x="72135" y="6350"/>
                  <a:pt x="81025" y="9016"/>
                  <a:pt x="89534" y="14604"/>
                </a:cubicBezTo>
                <a:cubicBezTo>
                  <a:pt x="93217" y="17017"/>
                  <a:pt x="96519" y="19558"/>
                  <a:pt x="99567" y="22351"/>
                </a:cubicBezTo>
                <a:cubicBezTo>
                  <a:pt x="102615" y="25019"/>
                  <a:pt x="105155" y="28828"/>
                  <a:pt x="106933" y="33782"/>
                </a:cubicBezTo>
                <a:cubicBezTo>
                  <a:pt x="111759" y="45339"/>
                  <a:pt x="114300" y="56260"/>
                  <a:pt x="114300" y="66674"/>
                </a:cubicBezTo>
                <a:cubicBezTo>
                  <a:pt x="114807" y="69722"/>
                  <a:pt x="115315" y="74167"/>
                  <a:pt x="115569" y="79882"/>
                </a:cubicBezTo>
                <a:cubicBezTo>
                  <a:pt x="115950" y="85724"/>
                  <a:pt x="116077" y="91693"/>
                  <a:pt x="116077" y="97789"/>
                </a:cubicBezTo>
                <a:cubicBezTo>
                  <a:pt x="116077" y="103885"/>
                  <a:pt x="116204" y="109854"/>
                  <a:pt x="116585" y="115570"/>
                </a:cubicBezTo>
                <a:cubicBezTo>
                  <a:pt x="116839" y="121411"/>
                  <a:pt x="116966" y="125857"/>
                  <a:pt x="116966" y="128904"/>
                </a:cubicBezTo>
                <a:lnTo>
                  <a:pt x="116966" y="133477"/>
                </a:lnTo>
                <a:cubicBezTo>
                  <a:pt x="117601" y="152908"/>
                  <a:pt x="117855" y="172720"/>
                  <a:pt x="117855" y="192912"/>
                </a:cubicBezTo>
                <a:cubicBezTo>
                  <a:pt x="117855" y="212978"/>
                  <a:pt x="117855" y="233426"/>
                  <a:pt x="117855" y="254127"/>
                </a:cubicBezTo>
                <a:lnTo>
                  <a:pt x="117855" y="269620"/>
                </a:lnTo>
                <a:cubicBezTo>
                  <a:pt x="143509" y="261111"/>
                  <a:pt x="170306" y="257047"/>
                  <a:pt x="198373" y="257301"/>
                </a:cubicBezTo>
                <a:cubicBezTo>
                  <a:pt x="226440" y="257682"/>
                  <a:pt x="251459" y="263270"/>
                  <a:pt x="273303" y="274192"/>
                </a:cubicBezTo>
                <a:cubicBezTo>
                  <a:pt x="295909" y="285877"/>
                  <a:pt x="313181" y="298958"/>
                  <a:pt x="324992" y="313562"/>
                </a:cubicBezTo>
                <a:cubicBezTo>
                  <a:pt x="336930" y="328167"/>
                  <a:pt x="345566" y="344297"/>
                  <a:pt x="351027" y="362077"/>
                </a:cubicBezTo>
                <a:cubicBezTo>
                  <a:pt x="356615" y="379729"/>
                  <a:pt x="359790" y="398652"/>
                  <a:pt x="360679" y="418719"/>
                </a:cubicBezTo>
                <a:cubicBezTo>
                  <a:pt x="361569" y="438784"/>
                  <a:pt x="362330" y="459866"/>
                  <a:pt x="362965" y="481838"/>
                </a:cubicBezTo>
                <a:cubicBezTo>
                  <a:pt x="363600" y="494029"/>
                  <a:pt x="363854" y="506602"/>
                  <a:pt x="363854" y="519810"/>
                </a:cubicBezTo>
                <a:cubicBezTo>
                  <a:pt x="363854" y="532891"/>
                  <a:pt x="363600" y="544957"/>
                  <a:pt x="362965" y="555878"/>
                </a:cubicBezTo>
                <a:cubicBezTo>
                  <a:pt x="362330" y="572389"/>
                  <a:pt x="361441" y="587374"/>
                  <a:pt x="360171" y="601090"/>
                </a:cubicBezTo>
                <a:cubicBezTo>
                  <a:pt x="359028" y="614807"/>
                  <a:pt x="356615" y="626490"/>
                  <a:pt x="352932" y="635889"/>
                </a:cubicBezTo>
                <a:cubicBezTo>
                  <a:pt x="349250" y="645287"/>
                  <a:pt x="343661" y="652398"/>
                  <a:pt x="336041" y="656970"/>
                </a:cubicBezTo>
                <a:cubicBezTo>
                  <a:pt x="328421" y="661542"/>
                  <a:pt x="317880" y="662812"/>
                  <a:pt x="304419" y="661034"/>
                </a:cubicBezTo>
                <a:cubicBezTo>
                  <a:pt x="290448" y="659257"/>
                  <a:pt x="280415" y="652526"/>
                  <a:pt x="274319" y="640969"/>
                </a:cubicBezTo>
                <a:cubicBezTo>
                  <a:pt x="268223" y="629284"/>
                  <a:pt x="264032" y="616077"/>
                  <a:pt x="261873" y="601090"/>
                </a:cubicBezTo>
                <a:cubicBezTo>
                  <a:pt x="259841" y="586232"/>
                  <a:pt x="259079" y="571119"/>
                  <a:pt x="259588" y="555878"/>
                </a:cubicBezTo>
                <a:cubicBezTo>
                  <a:pt x="260222" y="540639"/>
                  <a:pt x="260222" y="528701"/>
                  <a:pt x="259588" y="520191"/>
                </a:cubicBezTo>
                <a:cubicBezTo>
                  <a:pt x="259079" y="506857"/>
                  <a:pt x="258571" y="491362"/>
                  <a:pt x="258317" y="474090"/>
                </a:cubicBezTo>
                <a:cubicBezTo>
                  <a:pt x="257936" y="456691"/>
                  <a:pt x="256158" y="440182"/>
                  <a:pt x="252729" y="424688"/>
                </a:cubicBezTo>
                <a:cubicBezTo>
                  <a:pt x="249427" y="409066"/>
                  <a:pt x="243839" y="395858"/>
                  <a:pt x="235838" y="384936"/>
                </a:cubicBezTo>
                <a:cubicBezTo>
                  <a:pt x="227964" y="373888"/>
                  <a:pt x="216026" y="368172"/>
                  <a:pt x="200151" y="367538"/>
                </a:cubicBezTo>
                <a:cubicBezTo>
                  <a:pt x="180085" y="366267"/>
                  <a:pt x="164719" y="367791"/>
                  <a:pt x="154050" y="372109"/>
                </a:cubicBezTo>
                <a:cubicBezTo>
                  <a:pt x="143382" y="376301"/>
                  <a:pt x="135635" y="382651"/>
                  <a:pt x="130682" y="390778"/>
                </a:cubicBezTo>
                <a:cubicBezTo>
                  <a:pt x="125856" y="399033"/>
                  <a:pt x="122935" y="408939"/>
                  <a:pt x="122046" y="420497"/>
                </a:cubicBezTo>
                <a:cubicBezTo>
                  <a:pt x="121157" y="432181"/>
                  <a:pt x="119760" y="444627"/>
                  <a:pt x="117855" y="458089"/>
                </a:cubicBezTo>
                <a:lnTo>
                  <a:pt x="116966" y="493648"/>
                </a:lnTo>
                <a:lnTo>
                  <a:pt x="116966" y="560451"/>
                </a:lnTo>
                <a:cubicBezTo>
                  <a:pt x="116966" y="571372"/>
                  <a:pt x="116839" y="582802"/>
                  <a:pt x="116585" y="594740"/>
                </a:cubicBezTo>
                <a:cubicBezTo>
                  <a:pt x="116204" y="606678"/>
                  <a:pt x="114300" y="617473"/>
                  <a:pt x="110616" y="627252"/>
                </a:cubicBezTo>
                <a:cubicBezTo>
                  <a:pt x="106933" y="636904"/>
                  <a:pt x="101345" y="645159"/>
                  <a:pt x="93725" y="651890"/>
                </a:cubicBezTo>
                <a:cubicBezTo>
                  <a:pt x="86105" y="658621"/>
                  <a:pt x="74929" y="661923"/>
                  <a:pt x="60324" y="661923"/>
                </a:cubicBezTo>
                <a:cubicBezTo>
                  <a:pt x="42036" y="661923"/>
                  <a:pt x="28447" y="655954"/>
                  <a:pt x="19557" y="644143"/>
                </a:cubicBezTo>
                <a:cubicBezTo>
                  <a:pt x="10794" y="632206"/>
                  <a:pt x="6350" y="617473"/>
                  <a:pt x="6350" y="599820"/>
                </a:cubicBezTo>
                <a:lnTo>
                  <a:pt x="6350" y="74040"/>
                </a:lnTo>
                <a:cubicBezTo>
                  <a:pt x="6350" y="70358"/>
                  <a:pt x="6476" y="66801"/>
                  <a:pt x="6857" y="63500"/>
                </a:cubicBezTo>
                <a:cubicBezTo>
                  <a:pt x="7111" y="60070"/>
                  <a:pt x="7619" y="56641"/>
                  <a:pt x="8127" y="52958"/>
                </a:cubicBezTo>
                <a:cubicBezTo>
                  <a:pt x="9397" y="49276"/>
                  <a:pt x="10286" y="45847"/>
                  <a:pt x="10921" y="42417"/>
                </a:cubicBezTo>
                <a:cubicBezTo>
                  <a:pt x="11556" y="39116"/>
                  <a:pt x="12445" y="35940"/>
                  <a:pt x="13715" y="32892"/>
                </a:cubicBezTo>
                <a:cubicBezTo>
                  <a:pt x="15493" y="26797"/>
                  <a:pt x="18541" y="22224"/>
                  <a:pt x="22859" y="19177"/>
                </a:cubicBezTo>
                <a:cubicBezTo>
                  <a:pt x="25907" y="16128"/>
                  <a:pt x="28955" y="13589"/>
                  <a:pt x="32003" y="11810"/>
                </a:cubicBezTo>
                <a:cubicBezTo>
                  <a:pt x="35051" y="10032"/>
                  <a:pt x="38353" y="8762"/>
                  <a:pt x="42036" y="8128"/>
                </a:cubicBezTo>
                <a:cubicBezTo>
                  <a:pt x="45084" y="7492"/>
                  <a:pt x="48386" y="7111"/>
                  <a:pt x="52069" y="6730"/>
                </a:cubicBezTo>
                <a:cubicBezTo>
                  <a:pt x="55752" y="6477"/>
                  <a:pt x="59435" y="6350"/>
                  <a:pt x="6299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631811" y="2605151"/>
            <a:ext cx="429259" cy="652653"/>
          </a:xfrm>
          <a:custGeom>
            <a:avLst/>
            <a:gdLst>
              <a:gd name="connsiteX0" fmla="*/ 138175 w 429259"/>
              <a:gd name="connsiteY0" fmla="*/ 0 h 652653"/>
              <a:gd name="connsiteX1" fmla="*/ 146684 w 429259"/>
              <a:gd name="connsiteY1" fmla="*/ 254 h 652653"/>
              <a:gd name="connsiteX2" fmla="*/ 184150 w 429259"/>
              <a:gd name="connsiteY2" fmla="*/ 635 h 652653"/>
              <a:gd name="connsiteX3" fmla="*/ 254126 w 429259"/>
              <a:gd name="connsiteY3" fmla="*/ 1523 h 652653"/>
              <a:gd name="connsiteX4" fmla="*/ 325881 w 429259"/>
              <a:gd name="connsiteY4" fmla="*/ 4317 h 652653"/>
              <a:gd name="connsiteX5" fmla="*/ 353313 w 429259"/>
              <a:gd name="connsiteY5" fmla="*/ 8000 h 652653"/>
              <a:gd name="connsiteX6" fmla="*/ 378078 w 429259"/>
              <a:gd name="connsiteY6" fmla="*/ 17526 h 652653"/>
              <a:gd name="connsiteX7" fmla="*/ 395858 w 429259"/>
              <a:gd name="connsiteY7" fmla="*/ 34925 h 652653"/>
              <a:gd name="connsiteX8" fmla="*/ 403605 w 429259"/>
              <a:gd name="connsiteY8" fmla="*/ 60959 h 652653"/>
              <a:gd name="connsiteX9" fmla="*/ 398652 w 429259"/>
              <a:gd name="connsiteY9" fmla="*/ 95758 h 652653"/>
              <a:gd name="connsiteX10" fmla="*/ 382650 w 429259"/>
              <a:gd name="connsiteY10" fmla="*/ 127254 h 652653"/>
              <a:gd name="connsiteX11" fmla="*/ 360171 w 429259"/>
              <a:gd name="connsiteY11" fmla="*/ 155701 h 652653"/>
              <a:gd name="connsiteX12" fmla="*/ 336930 w 429259"/>
              <a:gd name="connsiteY12" fmla="*/ 179831 h 652653"/>
              <a:gd name="connsiteX13" fmla="*/ 291210 w 429259"/>
              <a:gd name="connsiteY13" fmla="*/ 224663 h 652653"/>
              <a:gd name="connsiteX14" fmla="*/ 245490 w 429259"/>
              <a:gd name="connsiteY14" fmla="*/ 269494 h 652653"/>
              <a:gd name="connsiteX15" fmla="*/ 314451 w 429259"/>
              <a:gd name="connsiteY15" fmla="*/ 286004 h 652653"/>
              <a:gd name="connsiteX16" fmla="*/ 373505 w 429259"/>
              <a:gd name="connsiteY16" fmla="*/ 318896 h 652653"/>
              <a:gd name="connsiteX17" fmla="*/ 414146 w 429259"/>
              <a:gd name="connsiteY17" fmla="*/ 371475 h 652653"/>
              <a:gd name="connsiteX18" fmla="*/ 429259 w 429259"/>
              <a:gd name="connsiteY18" fmla="*/ 446913 h 652653"/>
              <a:gd name="connsiteX19" fmla="*/ 412368 w 429259"/>
              <a:gd name="connsiteY19" fmla="*/ 528319 h 652653"/>
              <a:gd name="connsiteX20" fmla="*/ 365251 w 429259"/>
              <a:gd name="connsiteY20" fmla="*/ 593597 h 652653"/>
              <a:gd name="connsiteX21" fmla="*/ 293877 w 429259"/>
              <a:gd name="connsiteY21" fmla="*/ 637031 h 652653"/>
              <a:gd name="connsiteX22" fmla="*/ 203453 w 429259"/>
              <a:gd name="connsiteY22" fmla="*/ 652653 h 652653"/>
              <a:gd name="connsiteX23" fmla="*/ 158114 w 429259"/>
              <a:gd name="connsiteY23" fmla="*/ 648969 h 652653"/>
              <a:gd name="connsiteX24" fmla="*/ 110108 w 429259"/>
              <a:gd name="connsiteY24" fmla="*/ 638047 h 652653"/>
              <a:gd name="connsiteX25" fmla="*/ 64896 w 429259"/>
              <a:gd name="connsiteY25" fmla="*/ 619251 h 652653"/>
              <a:gd name="connsiteX26" fmla="*/ 27812 w 429259"/>
              <a:gd name="connsiteY26" fmla="*/ 591312 h 652653"/>
              <a:gd name="connsiteX27" fmla="*/ 9142 w 429259"/>
              <a:gd name="connsiteY27" fmla="*/ 565277 h 652653"/>
              <a:gd name="connsiteX28" fmla="*/ 0 w 429259"/>
              <a:gd name="connsiteY28" fmla="*/ 534162 h 652653"/>
              <a:gd name="connsiteX29" fmla="*/ 5841 w 429259"/>
              <a:gd name="connsiteY29" fmla="*/ 504951 h 652653"/>
              <a:gd name="connsiteX30" fmla="*/ 31495 w 429259"/>
              <a:gd name="connsiteY30" fmla="*/ 485266 h 652653"/>
              <a:gd name="connsiteX31" fmla="*/ 58038 w 429259"/>
              <a:gd name="connsiteY31" fmla="*/ 481584 h 652653"/>
              <a:gd name="connsiteX32" fmla="*/ 82676 w 429259"/>
              <a:gd name="connsiteY32" fmla="*/ 487553 h 652653"/>
              <a:gd name="connsiteX33" fmla="*/ 106044 w 429259"/>
              <a:gd name="connsiteY33" fmla="*/ 498983 h 652653"/>
              <a:gd name="connsiteX34" fmla="*/ 128396 w 429259"/>
              <a:gd name="connsiteY34" fmla="*/ 511809 h 652653"/>
              <a:gd name="connsiteX35" fmla="*/ 199262 w 429259"/>
              <a:gd name="connsiteY35" fmla="*/ 536447 h 652653"/>
              <a:gd name="connsiteX36" fmla="*/ 272033 w 429259"/>
              <a:gd name="connsiteY36" fmla="*/ 519176 h 652653"/>
              <a:gd name="connsiteX37" fmla="*/ 301242 w 429259"/>
              <a:gd name="connsiteY37" fmla="*/ 489458 h 652653"/>
              <a:gd name="connsiteX38" fmla="*/ 308990 w 429259"/>
              <a:gd name="connsiteY38" fmla="*/ 453263 h 652653"/>
              <a:gd name="connsiteX39" fmla="*/ 297179 w 429259"/>
              <a:gd name="connsiteY39" fmla="*/ 418591 h 652653"/>
              <a:gd name="connsiteX40" fmla="*/ 268350 w 429259"/>
              <a:gd name="connsiteY40" fmla="*/ 391159 h 652653"/>
              <a:gd name="connsiteX41" fmla="*/ 229869 w 429259"/>
              <a:gd name="connsiteY41" fmla="*/ 377444 h 652653"/>
              <a:gd name="connsiteX42" fmla="*/ 187832 w 429259"/>
              <a:gd name="connsiteY42" fmla="*/ 370077 h 652653"/>
              <a:gd name="connsiteX43" fmla="*/ 147573 w 429259"/>
              <a:gd name="connsiteY43" fmla="*/ 360045 h 652653"/>
              <a:gd name="connsiteX44" fmla="*/ 114680 w 429259"/>
              <a:gd name="connsiteY44" fmla="*/ 338073 h 652653"/>
              <a:gd name="connsiteX45" fmla="*/ 104647 w 429259"/>
              <a:gd name="connsiteY45" fmla="*/ 300608 h 652653"/>
              <a:gd name="connsiteX46" fmla="*/ 125221 w 429259"/>
              <a:gd name="connsiteY46" fmla="*/ 261239 h 652653"/>
              <a:gd name="connsiteX47" fmla="*/ 159003 w 429259"/>
              <a:gd name="connsiteY47" fmla="*/ 224663 h 652653"/>
              <a:gd name="connsiteX48" fmla="*/ 188721 w 429259"/>
              <a:gd name="connsiteY48" fmla="*/ 195453 h 652653"/>
              <a:gd name="connsiteX49" fmla="*/ 203834 w 429259"/>
              <a:gd name="connsiteY49" fmla="*/ 179831 h 652653"/>
              <a:gd name="connsiteX50" fmla="*/ 220344 w 429259"/>
              <a:gd name="connsiteY50" fmla="*/ 161544 h 652653"/>
              <a:gd name="connsiteX51" fmla="*/ 234060 w 429259"/>
              <a:gd name="connsiteY51" fmla="*/ 143764 h 652653"/>
              <a:gd name="connsiteX52" fmla="*/ 241807 w 429259"/>
              <a:gd name="connsiteY52" fmla="*/ 127761 h 652653"/>
              <a:gd name="connsiteX53" fmla="*/ 239013 w 429259"/>
              <a:gd name="connsiteY53" fmla="*/ 117220 h 652653"/>
              <a:gd name="connsiteX54" fmla="*/ 225297 w 429259"/>
              <a:gd name="connsiteY54" fmla="*/ 113538 h 652653"/>
              <a:gd name="connsiteX55" fmla="*/ 207517 w 429259"/>
              <a:gd name="connsiteY55" fmla="*/ 113538 h 652653"/>
              <a:gd name="connsiteX56" fmla="*/ 192404 w 429259"/>
              <a:gd name="connsiteY56" fmla="*/ 114046 h 652653"/>
              <a:gd name="connsiteX57" fmla="*/ 131190 w 429259"/>
              <a:gd name="connsiteY57" fmla="*/ 114046 h 652653"/>
              <a:gd name="connsiteX58" fmla="*/ 102869 w 429259"/>
              <a:gd name="connsiteY58" fmla="*/ 114554 h 652653"/>
              <a:gd name="connsiteX59" fmla="*/ 71246 w 429259"/>
              <a:gd name="connsiteY59" fmla="*/ 113538 h 652653"/>
              <a:gd name="connsiteX60" fmla="*/ 40131 w 429259"/>
              <a:gd name="connsiteY60" fmla="*/ 108585 h 652653"/>
              <a:gd name="connsiteX61" fmla="*/ 14985 w 429259"/>
              <a:gd name="connsiteY61" fmla="*/ 95758 h 652653"/>
              <a:gd name="connsiteX62" fmla="*/ 3174 w 429259"/>
              <a:gd name="connsiteY62" fmla="*/ 62865 h 652653"/>
              <a:gd name="connsiteX63" fmla="*/ 6857 w 429259"/>
              <a:gd name="connsiteY63" fmla="*/ 43179 h 652653"/>
              <a:gd name="connsiteX64" fmla="*/ 16890 w 429259"/>
              <a:gd name="connsiteY64" fmla="*/ 26289 h 652653"/>
              <a:gd name="connsiteX65" fmla="*/ 59815 w 429259"/>
              <a:gd name="connsiteY65" fmla="*/ 5207 h 652653"/>
              <a:gd name="connsiteX66" fmla="*/ 109219 w 429259"/>
              <a:gd name="connsiteY66" fmla="*/ 635 h 652653"/>
              <a:gd name="connsiteX67" fmla="*/ 138175 w 429259"/>
              <a:gd name="connsiteY67" fmla="*/ 0 h 6526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</a:cxnLst>
            <a:rect l="l" t="t" r="r" b="b"/>
            <a:pathLst>
              <a:path w="429259" h="652653">
                <a:moveTo>
                  <a:pt x="138175" y="0"/>
                </a:moveTo>
                <a:cubicBezTo>
                  <a:pt x="141096" y="127"/>
                  <a:pt x="144017" y="127"/>
                  <a:pt x="146684" y="254"/>
                </a:cubicBezTo>
                <a:cubicBezTo>
                  <a:pt x="157733" y="508"/>
                  <a:pt x="170179" y="635"/>
                  <a:pt x="184150" y="635"/>
                </a:cubicBezTo>
                <a:cubicBezTo>
                  <a:pt x="205485" y="635"/>
                  <a:pt x="228853" y="1015"/>
                  <a:pt x="254126" y="1523"/>
                </a:cubicBezTo>
                <a:cubicBezTo>
                  <a:pt x="279400" y="2158"/>
                  <a:pt x="303402" y="3047"/>
                  <a:pt x="325881" y="4317"/>
                </a:cubicBezTo>
                <a:cubicBezTo>
                  <a:pt x="335025" y="4953"/>
                  <a:pt x="344169" y="6096"/>
                  <a:pt x="353313" y="8000"/>
                </a:cubicBezTo>
                <a:cubicBezTo>
                  <a:pt x="362457" y="9778"/>
                  <a:pt x="370712" y="12954"/>
                  <a:pt x="378078" y="17526"/>
                </a:cubicBezTo>
                <a:cubicBezTo>
                  <a:pt x="385317" y="22097"/>
                  <a:pt x="391286" y="27939"/>
                  <a:pt x="395858" y="34925"/>
                </a:cubicBezTo>
                <a:cubicBezTo>
                  <a:pt x="400430" y="41909"/>
                  <a:pt x="403097" y="50673"/>
                  <a:pt x="403605" y="60959"/>
                </a:cubicBezTo>
                <a:cubicBezTo>
                  <a:pt x="404240" y="73151"/>
                  <a:pt x="402589" y="84835"/>
                  <a:pt x="398652" y="95758"/>
                </a:cubicBezTo>
                <a:cubicBezTo>
                  <a:pt x="394715" y="106679"/>
                  <a:pt x="389381" y="117220"/>
                  <a:pt x="382650" y="127254"/>
                </a:cubicBezTo>
                <a:cubicBezTo>
                  <a:pt x="375919" y="137414"/>
                  <a:pt x="368426" y="146811"/>
                  <a:pt x="360171" y="155701"/>
                </a:cubicBezTo>
                <a:cubicBezTo>
                  <a:pt x="352042" y="164465"/>
                  <a:pt x="344169" y="172592"/>
                  <a:pt x="336930" y="179831"/>
                </a:cubicBezTo>
                <a:cubicBezTo>
                  <a:pt x="323468" y="193928"/>
                  <a:pt x="308228" y="208788"/>
                  <a:pt x="291210" y="224663"/>
                </a:cubicBezTo>
                <a:cubicBezTo>
                  <a:pt x="274065" y="240538"/>
                  <a:pt x="258825" y="255523"/>
                  <a:pt x="245490" y="269494"/>
                </a:cubicBezTo>
                <a:cubicBezTo>
                  <a:pt x="269239" y="272541"/>
                  <a:pt x="292226" y="278003"/>
                  <a:pt x="314451" y="286004"/>
                </a:cubicBezTo>
                <a:cubicBezTo>
                  <a:pt x="336803" y="293877"/>
                  <a:pt x="356361" y="304800"/>
                  <a:pt x="373505" y="318896"/>
                </a:cubicBezTo>
                <a:cubicBezTo>
                  <a:pt x="390524" y="332866"/>
                  <a:pt x="404113" y="350392"/>
                  <a:pt x="414146" y="371475"/>
                </a:cubicBezTo>
                <a:cubicBezTo>
                  <a:pt x="424179" y="392429"/>
                  <a:pt x="429259" y="417576"/>
                  <a:pt x="429259" y="446913"/>
                </a:cubicBezTo>
                <a:cubicBezTo>
                  <a:pt x="429259" y="476123"/>
                  <a:pt x="423671" y="503300"/>
                  <a:pt x="412368" y="528319"/>
                </a:cubicBezTo>
                <a:cubicBezTo>
                  <a:pt x="401065" y="553212"/>
                  <a:pt x="385317" y="575056"/>
                  <a:pt x="365251" y="593597"/>
                </a:cubicBezTo>
                <a:cubicBezTo>
                  <a:pt x="345185" y="612266"/>
                  <a:pt x="321309" y="626745"/>
                  <a:pt x="293877" y="637031"/>
                </a:cubicBezTo>
                <a:cubicBezTo>
                  <a:pt x="266445" y="647446"/>
                  <a:pt x="236346" y="652653"/>
                  <a:pt x="203453" y="652653"/>
                </a:cubicBezTo>
                <a:cubicBezTo>
                  <a:pt x="189355" y="652653"/>
                  <a:pt x="174242" y="651383"/>
                  <a:pt x="158114" y="648969"/>
                </a:cubicBezTo>
                <a:cubicBezTo>
                  <a:pt x="141985" y="646557"/>
                  <a:pt x="125983" y="642873"/>
                  <a:pt x="110108" y="638047"/>
                </a:cubicBezTo>
                <a:cubicBezTo>
                  <a:pt x="94233" y="633095"/>
                  <a:pt x="79247" y="626871"/>
                  <a:pt x="64896" y="619251"/>
                </a:cubicBezTo>
                <a:cubicBezTo>
                  <a:pt x="50545" y="611631"/>
                  <a:pt x="38226" y="602360"/>
                  <a:pt x="27812" y="591312"/>
                </a:cubicBezTo>
                <a:cubicBezTo>
                  <a:pt x="20573" y="584073"/>
                  <a:pt x="14223" y="575309"/>
                  <a:pt x="9142" y="565277"/>
                </a:cubicBezTo>
                <a:cubicBezTo>
                  <a:pt x="3936" y="555244"/>
                  <a:pt x="888" y="544829"/>
                  <a:pt x="0" y="534162"/>
                </a:cubicBezTo>
                <a:cubicBezTo>
                  <a:pt x="-1016" y="523494"/>
                  <a:pt x="1015" y="513841"/>
                  <a:pt x="5841" y="504951"/>
                </a:cubicBezTo>
                <a:cubicBezTo>
                  <a:pt x="10794" y="496061"/>
                  <a:pt x="19303" y="489585"/>
                  <a:pt x="31495" y="485266"/>
                </a:cubicBezTo>
                <a:cubicBezTo>
                  <a:pt x="40639" y="482219"/>
                  <a:pt x="49529" y="481076"/>
                  <a:pt x="58038" y="481584"/>
                </a:cubicBezTo>
                <a:cubicBezTo>
                  <a:pt x="66547" y="482219"/>
                  <a:pt x="74802" y="484250"/>
                  <a:pt x="82676" y="487553"/>
                </a:cubicBezTo>
                <a:cubicBezTo>
                  <a:pt x="90677" y="490981"/>
                  <a:pt x="98424" y="494791"/>
                  <a:pt x="106044" y="498983"/>
                </a:cubicBezTo>
                <a:cubicBezTo>
                  <a:pt x="113664" y="503300"/>
                  <a:pt x="121157" y="507491"/>
                  <a:pt x="128396" y="511809"/>
                </a:cubicBezTo>
                <a:cubicBezTo>
                  <a:pt x="151002" y="525779"/>
                  <a:pt x="174624" y="534035"/>
                  <a:pt x="199262" y="536447"/>
                </a:cubicBezTo>
                <a:cubicBezTo>
                  <a:pt x="224027" y="538988"/>
                  <a:pt x="248157" y="533146"/>
                  <a:pt x="272033" y="519176"/>
                </a:cubicBezTo>
                <a:cubicBezTo>
                  <a:pt x="285368" y="511175"/>
                  <a:pt x="295147" y="501269"/>
                  <a:pt x="301242" y="489458"/>
                </a:cubicBezTo>
                <a:cubicBezTo>
                  <a:pt x="307339" y="477519"/>
                  <a:pt x="309879" y="465454"/>
                  <a:pt x="308990" y="453263"/>
                </a:cubicBezTo>
                <a:cubicBezTo>
                  <a:pt x="308101" y="441070"/>
                  <a:pt x="304164" y="429514"/>
                  <a:pt x="297179" y="418591"/>
                </a:cubicBezTo>
                <a:cubicBezTo>
                  <a:pt x="290067" y="407542"/>
                  <a:pt x="280542" y="398398"/>
                  <a:pt x="268350" y="391159"/>
                </a:cubicBezTo>
                <a:cubicBezTo>
                  <a:pt x="256792" y="384428"/>
                  <a:pt x="243965" y="379857"/>
                  <a:pt x="229869" y="377444"/>
                </a:cubicBezTo>
                <a:cubicBezTo>
                  <a:pt x="215900" y="374904"/>
                  <a:pt x="201929" y="372490"/>
                  <a:pt x="187832" y="370077"/>
                </a:cubicBezTo>
                <a:cubicBezTo>
                  <a:pt x="173862" y="367665"/>
                  <a:pt x="160400" y="364235"/>
                  <a:pt x="147573" y="360045"/>
                </a:cubicBezTo>
                <a:cubicBezTo>
                  <a:pt x="134873" y="355727"/>
                  <a:pt x="123824" y="348488"/>
                  <a:pt x="114680" y="338073"/>
                </a:cubicBezTo>
                <a:cubicBezTo>
                  <a:pt x="104392" y="326516"/>
                  <a:pt x="100964" y="313944"/>
                  <a:pt x="104647" y="300608"/>
                </a:cubicBezTo>
                <a:cubicBezTo>
                  <a:pt x="108330" y="287146"/>
                  <a:pt x="115188" y="274065"/>
                  <a:pt x="125221" y="261239"/>
                </a:cubicBezTo>
                <a:cubicBezTo>
                  <a:pt x="135254" y="248411"/>
                  <a:pt x="146557" y="236219"/>
                  <a:pt x="159003" y="224663"/>
                </a:cubicBezTo>
                <a:cubicBezTo>
                  <a:pt x="171576" y="213105"/>
                  <a:pt x="181482" y="203327"/>
                  <a:pt x="188721" y="195453"/>
                </a:cubicBezTo>
                <a:cubicBezTo>
                  <a:pt x="193039" y="191135"/>
                  <a:pt x="198119" y="185927"/>
                  <a:pt x="203834" y="179831"/>
                </a:cubicBezTo>
                <a:cubicBezTo>
                  <a:pt x="209676" y="173735"/>
                  <a:pt x="215137" y="167639"/>
                  <a:pt x="220344" y="161544"/>
                </a:cubicBezTo>
                <a:cubicBezTo>
                  <a:pt x="225551" y="155447"/>
                  <a:pt x="230123" y="149605"/>
                  <a:pt x="234060" y="143764"/>
                </a:cubicBezTo>
                <a:cubicBezTo>
                  <a:pt x="237997" y="137921"/>
                  <a:pt x="240537" y="132588"/>
                  <a:pt x="241807" y="127761"/>
                </a:cubicBezTo>
                <a:cubicBezTo>
                  <a:pt x="243585" y="122935"/>
                  <a:pt x="242696" y="119379"/>
                  <a:pt x="239013" y="117220"/>
                </a:cubicBezTo>
                <a:cubicBezTo>
                  <a:pt x="235457" y="115061"/>
                  <a:pt x="230885" y="113919"/>
                  <a:pt x="225297" y="113538"/>
                </a:cubicBezTo>
                <a:cubicBezTo>
                  <a:pt x="219836" y="113284"/>
                  <a:pt x="213867" y="113284"/>
                  <a:pt x="207517" y="113538"/>
                </a:cubicBezTo>
                <a:cubicBezTo>
                  <a:pt x="201167" y="113919"/>
                  <a:pt x="196087" y="114046"/>
                  <a:pt x="192404" y="114046"/>
                </a:cubicBezTo>
                <a:lnTo>
                  <a:pt x="131190" y="114046"/>
                </a:lnTo>
                <a:cubicBezTo>
                  <a:pt x="122681" y="114046"/>
                  <a:pt x="113155" y="114173"/>
                  <a:pt x="102869" y="114554"/>
                </a:cubicBezTo>
                <a:cubicBezTo>
                  <a:pt x="92455" y="114808"/>
                  <a:pt x="81914" y="114554"/>
                  <a:pt x="71246" y="113538"/>
                </a:cubicBezTo>
                <a:cubicBezTo>
                  <a:pt x="60578" y="112648"/>
                  <a:pt x="50291" y="110997"/>
                  <a:pt x="40131" y="108585"/>
                </a:cubicBezTo>
                <a:cubicBezTo>
                  <a:pt x="30098" y="106171"/>
                  <a:pt x="21715" y="101854"/>
                  <a:pt x="14985" y="95758"/>
                </a:cubicBezTo>
                <a:cubicBezTo>
                  <a:pt x="7111" y="88391"/>
                  <a:pt x="3174" y="77469"/>
                  <a:pt x="3174" y="62865"/>
                </a:cubicBezTo>
                <a:cubicBezTo>
                  <a:pt x="3809" y="56134"/>
                  <a:pt x="4952" y="49529"/>
                  <a:pt x="6857" y="43179"/>
                </a:cubicBezTo>
                <a:cubicBezTo>
                  <a:pt x="8635" y="36829"/>
                  <a:pt x="11937" y="31115"/>
                  <a:pt x="16890" y="26289"/>
                </a:cubicBezTo>
                <a:cubicBezTo>
                  <a:pt x="30225" y="14096"/>
                  <a:pt x="44576" y="7111"/>
                  <a:pt x="59815" y="5207"/>
                </a:cubicBezTo>
                <a:cubicBezTo>
                  <a:pt x="75055" y="3428"/>
                  <a:pt x="91565" y="1904"/>
                  <a:pt x="109219" y="635"/>
                </a:cubicBezTo>
                <a:cubicBezTo>
                  <a:pt x="119760" y="254"/>
                  <a:pt x="129412" y="0"/>
                  <a:pt x="13817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625461" y="2598801"/>
            <a:ext cx="441959" cy="665353"/>
          </a:xfrm>
          <a:custGeom>
            <a:avLst/>
            <a:gdLst>
              <a:gd name="connsiteX0" fmla="*/ 144525 w 441959"/>
              <a:gd name="connsiteY0" fmla="*/ 6350 h 665353"/>
              <a:gd name="connsiteX1" fmla="*/ 153034 w 441959"/>
              <a:gd name="connsiteY1" fmla="*/ 6604 h 665353"/>
              <a:gd name="connsiteX2" fmla="*/ 190500 w 441959"/>
              <a:gd name="connsiteY2" fmla="*/ 6985 h 665353"/>
              <a:gd name="connsiteX3" fmla="*/ 260476 w 441959"/>
              <a:gd name="connsiteY3" fmla="*/ 7873 h 665353"/>
              <a:gd name="connsiteX4" fmla="*/ 332231 w 441959"/>
              <a:gd name="connsiteY4" fmla="*/ 10667 h 665353"/>
              <a:gd name="connsiteX5" fmla="*/ 359663 w 441959"/>
              <a:gd name="connsiteY5" fmla="*/ 14350 h 665353"/>
              <a:gd name="connsiteX6" fmla="*/ 384428 w 441959"/>
              <a:gd name="connsiteY6" fmla="*/ 23876 h 665353"/>
              <a:gd name="connsiteX7" fmla="*/ 402208 w 441959"/>
              <a:gd name="connsiteY7" fmla="*/ 41275 h 665353"/>
              <a:gd name="connsiteX8" fmla="*/ 409955 w 441959"/>
              <a:gd name="connsiteY8" fmla="*/ 67309 h 665353"/>
              <a:gd name="connsiteX9" fmla="*/ 405002 w 441959"/>
              <a:gd name="connsiteY9" fmla="*/ 102108 h 665353"/>
              <a:gd name="connsiteX10" fmla="*/ 389000 w 441959"/>
              <a:gd name="connsiteY10" fmla="*/ 133604 h 665353"/>
              <a:gd name="connsiteX11" fmla="*/ 366521 w 441959"/>
              <a:gd name="connsiteY11" fmla="*/ 162051 h 665353"/>
              <a:gd name="connsiteX12" fmla="*/ 343280 w 441959"/>
              <a:gd name="connsiteY12" fmla="*/ 186181 h 665353"/>
              <a:gd name="connsiteX13" fmla="*/ 297560 w 441959"/>
              <a:gd name="connsiteY13" fmla="*/ 231013 h 665353"/>
              <a:gd name="connsiteX14" fmla="*/ 251840 w 441959"/>
              <a:gd name="connsiteY14" fmla="*/ 275844 h 665353"/>
              <a:gd name="connsiteX15" fmla="*/ 320801 w 441959"/>
              <a:gd name="connsiteY15" fmla="*/ 292354 h 665353"/>
              <a:gd name="connsiteX16" fmla="*/ 379855 w 441959"/>
              <a:gd name="connsiteY16" fmla="*/ 325246 h 665353"/>
              <a:gd name="connsiteX17" fmla="*/ 420496 w 441959"/>
              <a:gd name="connsiteY17" fmla="*/ 377825 h 665353"/>
              <a:gd name="connsiteX18" fmla="*/ 435609 w 441959"/>
              <a:gd name="connsiteY18" fmla="*/ 453263 h 665353"/>
              <a:gd name="connsiteX19" fmla="*/ 418718 w 441959"/>
              <a:gd name="connsiteY19" fmla="*/ 534669 h 665353"/>
              <a:gd name="connsiteX20" fmla="*/ 371601 w 441959"/>
              <a:gd name="connsiteY20" fmla="*/ 599947 h 665353"/>
              <a:gd name="connsiteX21" fmla="*/ 300227 w 441959"/>
              <a:gd name="connsiteY21" fmla="*/ 643381 h 665353"/>
              <a:gd name="connsiteX22" fmla="*/ 209803 w 441959"/>
              <a:gd name="connsiteY22" fmla="*/ 659003 h 665353"/>
              <a:gd name="connsiteX23" fmla="*/ 164464 w 441959"/>
              <a:gd name="connsiteY23" fmla="*/ 655319 h 665353"/>
              <a:gd name="connsiteX24" fmla="*/ 116458 w 441959"/>
              <a:gd name="connsiteY24" fmla="*/ 644397 h 665353"/>
              <a:gd name="connsiteX25" fmla="*/ 71246 w 441959"/>
              <a:gd name="connsiteY25" fmla="*/ 625601 h 665353"/>
              <a:gd name="connsiteX26" fmla="*/ 34162 w 441959"/>
              <a:gd name="connsiteY26" fmla="*/ 597662 h 665353"/>
              <a:gd name="connsiteX27" fmla="*/ 15492 w 441959"/>
              <a:gd name="connsiteY27" fmla="*/ 571627 h 665353"/>
              <a:gd name="connsiteX28" fmla="*/ 6350 w 441959"/>
              <a:gd name="connsiteY28" fmla="*/ 540512 h 665353"/>
              <a:gd name="connsiteX29" fmla="*/ 12191 w 441959"/>
              <a:gd name="connsiteY29" fmla="*/ 511301 h 665353"/>
              <a:gd name="connsiteX30" fmla="*/ 37845 w 441959"/>
              <a:gd name="connsiteY30" fmla="*/ 491616 h 665353"/>
              <a:gd name="connsiteX31" fmla="*/ 64388 w 441959"/>
              <a:gd name="connsiteY31" fmla="*/ 487934 h 665353"/>
              <a:gd name="connsiteX32" fmla="*/ 89026 w 441959"/>
              <a:gd name="connsiteY32" fmla="*/ 493903 h 665353"/>
              <a:gd name="connsiteX33" fmla="*/ 112394 w 441959"/>
              <a:gd name="connsiteY33" fmla="*/ 505333 h 665353"/>
              <a:gd name="connsiteX34" fmla="*/ 134746 w 441959"/>
              <a:gd name="connsiteY34" fmla="*/ 518159 h 665353"/>
              <a:gd name="connsiteX35" fmla="*/ 205612 w 441959"/>
              <a:gd name="connsiteY35" fmla="*/ 542797 h 665353"/>
              <a:gd name="connsiteX36" fmla="*/ 278383 w 441959"/>
              <a:gd name="connsiteY36" fmla="*/ 525526 h 665353"/>
              <a:gd name="connsiteX37" fmla="*/ 307592 w 441959"/>
              <a:gd name="connsiteY37" fmla="*/ 495808 h 665353"/>
              <a:gd name="connsiteX38" fmla="*/ 315340 w 441959"/>
              <a:gd name="connsiteY38" fmla="*/ 459613 h 665353"/>
              <a:gd name="connsiteX39" fmla="*/ 303529 w 441959"/>
              <a:gd name="connsiteY39" fmla="*/ 424941 h 665353"/>
              <a:gd name="connsiteX40" fmla="*/ 274700 w 441959"/>
              <a:gd name="connsiteY40" fmla="*/ 397509 h 665353"/>
              <a:gd name="connsiteX41" fmla="*/ 236219 w 441959"/>
              <a:gd name="connsiteY41" fmla="*/ 383794 h 665353"/>
              <a:gd name="connsiteX42" fmla="*/ 194182 w 441959"/>
              <a:gd name="connsiteY42" fmla="*/ 376427 h 665353"/>
              <a:gd name="connsiteX43" fmla="*/ 153923 w 441959"/>
              <a:gd name="connsiteY43" fmla="*/ 366395 h 665353"/>
              <a:gd name="connsiteX44" fmla="*/ 121030 w 441959"/>
              <a:gd name="connsiteY44" fmla="*/ 344423 h 665353"/>
              <a:gd name="connsiteX45" fmla="*/ 110997 w 441959"/>
              <a:gd name="connsiteY45" fmla="*/ 306958 h 665353"/>
              <a:gd name="connsiteX46" fmla="*/ 131571 w 441959"/>
              <a:gd name="connsiteY46" fmla="*/ 267589 h 665353"/>
              <a:gd name="connsiteX47" fmla="*/ 165353 w 441959"/>
              <a:gd name="connsiteY47" fmla="*/ 231013 h 665353"/>
              <a:gd name="connsiteX48" fmla="*/ 195071 w 441959"/>
              <a:gd name="connsiteY48" fmla="*/ 201803 h 665353"/>
              <a:gd name="connsiteX49" fmla="*/ 210184 w 441959"/>
              <a:gd name="connsiteY49" fmla="*/ 186181 h 665353"/>
              <a:gd name="connsiteX50" fmla="*/ 226694 w 441959"/>
              <a:gd name="connsiteY50" fmla="*/ 167894 h 665353"/>
              <a:gd name="connsiteX51" fmla="*/ 240410 w 441959"/>
              <a:gd name="connsiteY51" fmla="*/ 150114 h 665353"/>
              <a:gd name="connsiteX52" fmla="*/ 248157 w 441959"/>
              <a:gd name="connsiteY52" fmla="*/ 134111 h 665353"/>
              <a:gd name="connsiteX53" fmla="*/ 245363 w 441959"/>
              <a:gd name="connsiteY53" fmla="*/ 123570 h 665353"/>
              <a:gd name="connsiteX54" fmla="*/ 231647 w 441959"/>
              <a:gd name="connsiteY54" fmla="*/ 119888 h 665353"/>
              <a:gd name="connsiteX55" fmla="*/ 213867 w 441959"/>
              <a:gd name="connsiteY55" fmla="*/ 119888 h 665353"/>
              <a:gd name="connsiteX56" fmla="*/ 198754 w 441959"/>
              <a:gd name="connsiteY56" fmla="*/ 120396 h 665353"/>
              <a:gd name="connsiteX57" fmla="*/ 137540 w 441959"/>
              <a:gd name="connsiteY57" fmla="*/ 120396 h 665353"/>
              <a:gd name="connsiteX58" fmla="*/ 109219 w 441959"/>
              <a:gd name="connsiteY58" fmla="*/ 120904 h 665353"/>
              <a:gd name="connsiteX59" fmla="*/ 77596 w 441959"/>
              <a:gd name="connsiteY59" fmla="*/ 119888 h 665353"/>
              <a:gd name="connsiteX60" fmla="*/ 46481 w 441959"/>
              <a:gd name="connsiteY60" fmla="*/ 114935 h 665353"/>
              <a:gd name="connsiteX61" fmla="*/ 21335 w 441959"/>
              <a:gd name="connsiteY61" fmla="*/ 102108 h 665353"/>
              <a:gd name="connsiteX62" fmla="*/ 9524 w 441959"/>
              <a:gd name="connsiteY62" fmla="*/ 69215 h 665353"/>
              <a:gd name="connsiteX63" fmla="*/ 13207 w 441959"/>
              <a:gd name="connsiteY63" fmla="*/ 49529 h 665353"/>
              <a:gd name="connsiteX64" fmla="*/ 23240 w 441959"/>
              <a:gd name="connsiteY64" fmla="*/ 32639 h 665353"/>
              <a:gd name="connsiteX65" fmla="*/ 66165 w 441959"/>
              <a:gd name="connsiteY65" fmla="*/ 11557 h 665353"/>
              <a:gd name="connsiteX66" fmla="*/ 115569 w 441959"/>
              <a:gd name="connsiteY66" fmla="*/ 6985 h 665353"/>
              <a:gd name="connsiteX67" fmla="*/ 144525 w 441959"/>
              <a:gd name="connsiteY67" fmla="*/ 6350 h 6653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</a:cxnLst>
            <a:rect l="l" t="t" r="r" b="b"/>
            <a:pathLst>
              <a:path w="441959" h="665353">
                <a:moveTo>
                  <a:pt x="144525" y="6350"/>
                </a:moveTo>
                <a:cubicBezTo>
                  <a:pt x="147446" y="6477"/>
                  <a:pt x="150367" y="6477"/>
                  <a:pt x="153034" y="6604"/>
                </a:cubicBezTo>
                <a:cubicBezTo>
                  <a:pt x="164083" y="6858"/>
                  <a:pt x="176529" y="6985"/>
                  <a:pt x="190500" y="6985"/>
                </a:cubicBezTo>
                <a:cubicBezTo>
                  <a:pt x="211835" y="6985"/>
                  <a:pt x="235203" y="7365"/>
                  <a:pt x="260476" y="7873"/>
                </a:cubicBezTo>
                <a:cubicBezTo>
                  <a:pt x="285750" y="8508"/>
                  <a:pt x="309752" y="9397"/>
                  <a:pt x="332231" y="10667"/>
                </a:cubicBezTo>
                <a:cubicBezTo>
                  <a:pt x="341375" y="11303"/>
                  <a:pt x="350519" y="12446"/>
                  <a:pt x="359663" y="14350"/>
                </a:cubicBezTo>
                <a:cubicBezTo>
                  <a:pt x="368807" y="16128"/>
                  <a:pt x="377062" y="19304"/>
                  <a:pt x="384428" y="23876"/>
                </a:cubicBezTo>
                <a:cubicBezTo>
                  <a:pt x="391667" y="28447"/>
                  <a:pt x="397636" y="34289"/>
                  <a:pt x="402208" y="41275"/>
                </a:cubicBezTo>
                <a:cubicBezTo>
                  <a:pt x="406780" y="48259"/>
                  <a:pt x="409447" y="57023"/>
                  <a:pt x="409955" y="67309"/>
                </a:cubicBezTo>
                <a:cubicBezTo>
                  <a:pt x="410590" y="79501"/>
                  <a:pt x="408939" y="91185"/>
                  <a:pt x="405002" y="102108"/>
                </a:cubicBezTo>
                <a:cubicBezTo>
                  <a:pt x="401065" y="113029"/>
                  <a:pt x="395731" y="123570"/>
                  <a:pt x="389000" y="133604"/>
                </a:cubicBezTo>
                <a:cubicBezTo>
                  <a:pt x="382269" y="143764"/>
                  <a:pt x="374776" y="153161"/>
                  <a:pt x="366521" y="162051"/>
                </a:cubicBezTo>
                <a:cubicBezTo>
                  <a:pt x="358392" y="170815"/>
                  <a:pt x="350519" y="178942"/>
                  <a:pt x="343280" y="186181"/>
                </a:cubicBezTo>
                <a:cubicBezTo>
                  <a:pt x="329818" y="200278"/>
                  <a:pt x="314578" y="215138"/>
                  <a:pt x="297560" y="231013"/>
                </a:cubicBezTo>
                <a:cubicBezTo>
                  <a:pt x="280415" y="246888"/>
                  <a:pt x="265175" y="261873"/>
                  <a:pt x="251840" y="275844"/>
                </a:cubicBezTo>
                <a:cubicBezTo>
                  <a:pt x="275589" y="278891"/>
                  <a:pt x="298576" y="284353"/>
                  <a:pt x="320801" y="292354"/>
                </a:cubicBezTo>
                <a:cubicBezTo>
                  <a:pt x="343153" y="300227"/>
                  <a:pt x="362711" y="311150"/>
                  <a:pt x="379855" y="325246"/>
                </a:cubicBezTo>
                <a:cubicBezTo>
                  <a:pt x="396874" y="339216"/>
                  <a:pt x="410463" y="356742"/>
                  <a:pt x="420496" y="377825"/>
                </a:cubicBezTo>
                <a:cubicBezTo>
                  <a:pt x="430529" y="398779"/>
                  <a:pt x="435609" y="423926"/>
                  <a:pt x="435609" y="453263"/>
                </a:cubicBezTo>
                <a:cubicBezTo>
                  <a:pt x="435609" y="482473"/>
                  <a:pt x="430021" y="509650"/>
                  <a:pt x="418718" y="534669"/>
                </a:cubicBezTo>
                <a:cubicBezTo>
                  <a:pt x="407415" y="559562"/>
                  <a:pt x="391667" y="581406"/>
                  <a:pt x="371601" y="599947"/>
                </a:cubicBezTo>
                <a:cubicBezTo>
                  <a:pt x="351535" y="618616"/>
                  <a:pt x="327659" y="633095"/>
                  <a:pt x="300227" y="643381"/>
                </a:cubicBezTo>
                <a:cubicBezTo>
                  <a:pt x="272795" y="653796"/>
                  <a:pt x="242696" y="659003"/>
                  <a:pt x="209803" y="659003"/>
                </a:cubicBezTo>
                <a:cubicBezTo>
                  <a:pt x="195705" y="659003"/>
                  <a:pt x="180592" y="657733"/>
                  <a:pt x="164464" y="655319"/>
                </a:cubicBezTo>
                <a:cubicBezTo>
                  <a:pt x="148335" y="652907"/>
                  <a:pt x="132333" y="649223"/>
                  <a:pt x="116458" y="644397"/>
                </a:cubicBezTo>
                <a:cubicBezTo>
                  <a:pt x="100583" y="639445"/>
                  <a:pt x="85597" y="633221"/>
                  <a:pt x="71246" y="625601"/>
                </a:cubicBezTo>
                <a:cubicBezTo>
                  <a:pt x="56895" y="617981"/>
                  <a:pt x="44576" y="608710"/>
                  <a:pt x="34162" y="597662"/>
                </a:cubicBezTo>
                <a:cubicBezTo>
                  <a:pt x="26923" y="590423"/>
                  <a:pt x="20573" y="581659"/>
                  <a:pt x="15492" y="571627"/>
                </a:cubicBezTo>
                <a:cubicBezTo>
                  <a:pt x="10286" y="561594"/>
                  <a:pt x="7238" y="551179"/>
                  <a:pt x="6350" y="540512"/>
                </a:cubicBezTo>
                <a:cubicBezTo>
                  <a:pt x="5333" y="529844"/>
                  <a:pt x="7365" y="520191"/>
                  <a:pt x="12191" y="511301"/>
                </a:cubicBezTo>
                <a:cubicBezTo>
                  <a:pt x="17144" y="502411"/>
                  <a:pt x="25653" y="495935"/>
                  <a:pt x="37845" y="491616"/>
                </a:cubicBezTo>
                <a:cubicBezTo>
                  <a:pt x="46989" y="488569"/>
                  <a:pt x="55879" y="487426"/>
                  <a:pt x="64388" y="487934"/>
                </a:cubicBezTo>
                <a:cubicBezTo>
                  <a:pt x="72897" y="488569"/>
                  <a:pt x="81152" y="490600"/>
                  <a:pt x="89026" y="493903"/>
                </a:cubicBezTo>
                <a:cubicBezTo>
                  <a:pt x="97027" y="497331"/>
                  <a:pt x="104774" y="501141"/>
                  <a:pt x="112394" y="505333"/>
                </a:cubicBezTo>
                <a:cubicBezTo>
                  <a:pt x="120014" y="509650"/>
                  <a:pt x="127507" y="513841"/>
                  <a:pt x="134746" y="518159"/>
                </a:cubicBezTo>
                <a:cubicBezTo>
                  <a:pt x="157352" y="532129"/>
                  <a:pt x="180974" y="540385"/>
                  <a:pt x="205612" y="542797"/>
                </a:cubicBezTo>
                <a:cubicBezTo>
                  <a:pt x="230377" y="545338"/>
                  <a:pt x="254507" y="539496"/>
                  <a:pt x="278383" y="525526"/>
                </a:cubicBezTo>
                <a:cubicBezTo>
                  <a:pt x="291718" y="517525"/>
                  <a:pt x="301497" y="507619"/>
                  <a:pt x="307592" y="495808"/>
                </a:cubicBezTo>
                <a:cubicBezTo>
                  <a:pt x="313689" y="483869"/>
                  <a:pt x="316229" y="471804"/>
                  <a:pt x="315340" y="459613"/>
                </a:cubicBezTo>
                <a:cubicBezTo>
                  <a:pt x="314451" y="447420"/>
                  <a:pt x="310514" y="435864"/>
                  <a:pt x="303529" y="424941"/>
                </a:cubicBezTo>
                <a:cubicBezTo>
                  <a:pt x="296417" y="413892"/>
                  <a:pt x="286892" y="404748"/>
                  <a:pt x="274700" y="397509"/>
                </a:cubicBezTo>
                <a:cubicBezTo>
                  <a:pt x="263142" y="390778"/>
                  <a:pt x="250315" y="386207"/>
                  <a:pt x="236219" y="383794"/>
                </a:cubicBezTo>
                <a:cubicBezTo>
                  <a:pt x="222250" y="381254"/>
                  <a:pt x="208279" y="378840"/>
                  <a:pt x="194182" y="376427"/>
                </a:cubicBezTo>
                <a:cubicBezTo>
                  <a:pt x="180212" y="374015"/>
                  <a:pt x="166750" y="370585"/>
                  <a:pt x="153923" y="366395"/>
                </a:cubicBezTo>
                <a:cubicBezTo>
                  <a:pt x="141223" y="362077"/>
                  <a:pt x="130174" y="354838"/>
                  <a:pt x="121030" y="344423"/>
                </a:cubicBezTo>
                <a:cubicBezTo>
                  <a:pt x="110742" y="332866"/>
                  <a:pt x="107314" y="320294"/>
                  <a:pt x="110997" y="306958"/>
                </a:cubicBezTo>
                <a:cubicBezTo>
                  <a:pt x="114680" y="293496"/>
                  <a:pt x="121538" y="280415"/>
                  <a:pt x="131571" y="267589"/>
                </a:cubicBezTo>
                <a:cubicBezTo>
                  <a:pt x="141604" y="254761"/>
                  <a:pt x="152907" y="242569"/>
                  <a:pt x="165353" y="231013"/>
                </a:cubicBezTo>
                <a:cubicBezTo>
                  <a:pt x="177926" y="219455"/>
                  <a:pt x="187832" y="209677"/>
                  <a:pt x="195071" y="201803"/>
                </a:cubicBezTo>
                <a:cubicBezTo>
                  <a:pt x="199389" y="197485"/>
                  <a:pt x="204469" y="192277"/>
                  <a:pt x="210184" y="186181"/>
                </a:cubicBezTo>
                <a:cubicBezTo>
                  <a:pt x="216026" y="180085"/>
                  <a:pt x="221487" y="173989"/>
                  <a:pt x="226694" y="167894"/>
                </a:cubicBezTo>
                <a:cubicBezTo>
                  <a:pt x="231901" y="161797"/>
                  <a:pt x="236473" y="155955"/>
                  <a:pt x="240410" y="150114"/>
                </a:cubicBezTo>
                <a:cubicBezTo>
                  <a:pt x="244347" y="144271"/>
                  <a:pt x="246887" y="138938"/>
                  <a:pt x="248157" y="134111"/>
                </a:cubicBezTo>
                <a:cubicBezTo>
                  <a:pt x="249935" y="129285"/>
                  <a:pt x="249046" y="125729"/>
                  <a:pt x="245363" y="123570"/>
                </a:cubicBezTo>
                <a:cubicBezTo>
                  <a:pt x="241807" y="121411"/>
                  <a:pt x="237235" y="120269"/>
                  <a:pt x="231647" y="119888"/>
                </a:cubicBezTo>
                <a:cubicBezTo>
                  <a:pt x="226186" y="119634"/>
                  <a:pt x="220217" y="119634"/>
                  <a:pt x="213867" y="119888"/>
                </a:cubicBezTo>
                <a:cubicBezTo>
                  <a:pt x="207517" y="120269"/>
                  <a:pt x="202437" y="120396"/>
                  <a:pt x="198754" y="120396"/>
                </a:cubicBezTo>
                <a:lnTo>
                  <a:pt x="137540" y="120396"/>
                </a:lnTo>
                <a:cubicBezTo>
                  <a:pt x="129031" y="120396"/>
                  <a:pt x="119505" y="120523"/>
                  <a:pt x="109219" y="120904"/>
                </a:cubicBezTo>
                <a:cubicBezTo>
                  <a:pt x="98805" y="121158"/>
                  <a:pt x="88264" y="120904"/>
                  <a:pt x="77596" y="119888"/>
                </a:cubicBezTo>
                <a:cubicBezTo>
                  <a:pt x="66928" y="118998"/>
                  <a:pt x="56641" y="117347"/>
                  <a:pt x="46481" y="114935"/>
                </a:cubicBezTo>
                <a:cubicBezTo>
                  <a:pt x="36448" y="112521"/>
                  <a:pt x="28065" y="108204"/>
                  <a:pt x="21335" y="102108"/>
                </a:cubicBezTo>
                <a:cubicBezTo>
                  <a:pt x="13461" y="94741"/>
                  <a:pt x="9524" y="83819"/>
                  <a:pt x="9524" y="69215"/>
                </a:cubicBezTo>
                <a:cubicBezTo>
                  <a:pt x="10159" y="62484"/>
                  <a:pt x="11302" y="55879"/>
                  <a:pt x="13207" y="49529"/>
                </a:cubicBezTo>
                <a:cubicBezTo>
                  <a:pt x="14985" y="43179"/>
                  <a:pt x="18287" y="37465"/>
                  <a:pt x="23240" y="32639"/>
                </a:cubicBezTo>
                <a:cubicBezTo>
                  <a:pt x="36575" y="20446"/>
                  <a:pt x="50926" y="13461"/>
                  <a:pt x="66165" y="11557"/>
                </a:cubicBezTo>
                <a:cubicBezTo>
                  <a:pt x="81405" y="9778"/>
                  <a:pt x="97915" y="8254"/>
                  <a:pt x="115569" y="6985"/>
                </a:cubicBezTo>
                <a:cubicBezTo>
                  <a:pt x="126110" y="6604"/>
                  <a:pt x="135762" y="6350"/>
                  <a:pt x="14452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786251" y="4205351"/>
            <a:ext cx="147050" cy="372491"/>
          </a:xfrm>
          <a:custGeom>
            <a:avLst/>
            <a:gdLst>
              <a:gd name="connsiteX0" fmla="*/ 110362 w 147050"/>
              <a:gd name="connsiteY0" fmla="*/ 0 h 372491"/>
              <a:gd name="connsiteX1" fmla="*/ 139572 w 147050"/>
              <a:gd name="connsiteY1" fmla="*/ 20828 h 372491"/>
              <a:gd name="connsiteX2" fmla="*/ 145033 w 147050"/>
              <a:gd name="connsiteY2" fmla="*/ 47625 h 372491"/>
              <a:gd name="connsiteX3" fmla="*/ 146303 w 147050"/>
              <a:gd name="connsiteY3" fmla="*/ 75057 h 372491"/>
              <a:gd name="connsiteX4" fmla="*/ 146303 w 147050"/>
              <a:gd name="connsiteY4" fmla="*/ 78104 h 372491"/>
              <a:gd name="connsiteX5" fmla="*/ 146939 w 147050"/>
              <a:gd name="connsiteY5" fmla="*/ 169798 h 372491"/>
              <a:gd name="connsiteX6" fmla="*/ 146303 w 147050"/>
              <a:gd name="connsiteY6" fmla="*/ 258571 h 372491"/>
              <a:gd name="connsiteX7" fmla="*/ 146303 w 147050"/>
              <a:gd name="connsiteY7" fmla="*/ 312801 h 372491"/>
              <a:gd name="connsiteX8" fmla="*/ 144779 w 147050"/>
              <a:gd name="connsiteY8" fmla="*/ 322198 h 372491"/>
              <a:gd name="connsiteX9" fmla="*/ 143001 w 147050"/>
              <a:gd name="connsiteY9" fmla="*/ 334136 h 372491"/>
              <a:gd name="connsiteX10" fmla="*/ 140842 w 147050"/>
              <a:gd name="connsiteY10" fmla="*/ 345439 h 372491"/>
              <a:gd name="connsiteX11" fmla="*/ 138429 w 147050"/>
              <a:gd name="connsiteY11" fmla="*/ 354203 h 372491"/>
              <a:gd name="connsiteX12" fmla="*/ 128651 w 147050"/>
              <a:gd name="connsiteY12" fmla="*/ 367665 h 372491"/>
              <a:gd name="connsiteX13" fmla="*/ 114300 w 147050"/>
              <a:gd name="connsiteY13" fmla="*/ 372491 h 372491"/>
              <a:gd name="connsiteX14" fmla="*/ 99948 w 147050"/>
              <a:gd name="connsiteY14" fmla="*/ 371856 h 372491"/>
              <a:gd name="connsiteX15" fmla="*/ 92328 w 147050"/>
              <a:gd name="connsiteY15" fmla="*/ 370078 h 372491"/>
              <a:gd name="connsiteX16" fmla="*/ 85978 w 147050"/>
              <a:gd name="connsiteY16" fmla="*/ 366394 h 372491"/>
              <a:gd name="connsiteX17" fmla="*/ 71373 w 147050"/>
              <a:gd name="connsiteY17" fmla="*/ 320039 h 372491"/>
              <a:gd name="connsiteX18" fmla="*/ 72516 w 147050"/>
              <a:gd name="connsiteY18" fmla="*/ 201803 h 372491"/>
              <a:gd name="connsiteX19" fmla="*/ 31114 w 147050"/>
              <a:gd name="connsiteY19" fmla="*/ 198501 h 372491"/>
              <a:gd name="connsiteX20" fmla="*/ 4317 w 147050"/>
              <a:gd name="connsiteY20" fmla="*/ 184784 h 372491"/>
              <a:gd name="connsiteX21" fmla="*/ 0 w 147050"/>
              <a:gd name="connsiteY21" fmla="*/ 170688 h 372491"/>
              <a:gd name="connsiteX22" fmla="*/ 3682 w 147050"/>
              <a:gd name="connsiteY22" fmla="*/ 155193 h 372491"/>
              <a:gd name="connsiteX23" fmla="*/ 13461 w 147050"/>
              <a:gd name="connsiteY23" fmla="*/ 142366 h 372491"/>
              <a:gd name="connsiteX24" fmla="*/ 26797 w 147050"/>
              <a:gd name="connsiteY24" fmla="*/ 136652 h 372491"/>
              <a:gd name="connsiteX25" fmla="*/ 46354 w 147050"/>
              <a:gd name="connsiteY25" fmla="*/ 136016 h 372491"/>
              <a:gd name="connsiteX26" fmla="*/ 72516 w 147050"/>
              <a:gd name="connsiteY26" fmla="*/ 135382 h 372491"/>
              <a:gd name="connsiteX27" fmla="*/ 72516 w 147050"/>
              <a:gd name="connsiteY27" fmla="*/ 68326 h 372491"/>
              <a:gd name="connsiteX28" fmla="*/ 72516 w 147050"/>
              <a:gd name="connsiteY28" fmla="*/ 53085 h 372491"/>
              <a:gd name="connsiteX29" fmla="*/ 73405 w 147050"/>
              <a:gd name="connsiteY29" fmla="*/ 36321 h 372491"/>
              <a:gd name="connsiteX30" fmla="*/ 76834 w 147050"/>
              <a:gd name="connsiteY30" fmla="*/ 20828 h 372491"/>
              <a:gd name="connsiteX31" fmla="*/ 82930 w 147050"/>
              <a:gd name="connsiteY31" fmla="*/ 9143 h 372491"/>
              <a:gd name="connsiteX32" fmla="*/ 96266 w 147050"/>
              <a:gd name="connsiteY32" fmla="*/ 1269 h 372491"/>
              <a:gd name="connsiteX33" fmla="*/ 110362 w 147050"/>
              <a:gd name="connsiteY33" fmla="*/ 0 h 3724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147050" h="372491">
                <a:moveTo>
                  <a:pt x="110362" y="0"/>
                </a:moveTo>
                <a:cubicBezTo>
                  <a:pt x="124586" y="0"/>
                  <a:pt x="134366" y="6984"/>
                  <a:pt x="139572" y="20828"/>
                </a:cubicBezTo>
                <a:cubicBezTo>
                  <a:pt x="142874" y="29717"/>
                  <a:pt x="144652" y="38607"/>
                  <a:pt x="145033" y="47625"/>
                </a:cubicBezTo>
                <a:cubicBezTo>
                  <a:pt x="145541" y="56515"/>
                  <a:pt x="145922" y="65658"/>
                  <a:pt x="146303" y="75057"/>
                </a:cubicBezTo>
                <a:lnTo>
                  <a:pt x="146303" y="78104"/>
                </a:lnTo>
                <a:cubicBezTo>
                  <a:pt x="147066" y="108966"/>
                  <a:pt x="147320" y="139572"/>
                  <a:pt x="146939" y="169798"/>
                </a:cubicBezTo>
                <a:cubicBezTo>
                  <a:pt x="146558" y="200152"/>
                  <a:pt x="146303" y="229616"/>
                  <a:pt x="146303" y="258571"/>
                </a:cubicBezTo>
                <a:lnTo>
                  <a:pt x="146303" y="312801"/>
                </a:lnTo>
                <a:cubicBezTo>
                  <a:pt x="145922" y="315214"/>
                  <a:pt x="145414" y="318389"/>
                  <a:pt x="144779" y="322198"/>
                </a:cubicBezTo>
                <a:cubicBezTo>
                  <a:pt x="144144" y="326135"/>
                  <a:pt x="143509" y="330072"/>
                  <a:pt x="143001" y="334136"/>
                </a:cubicBezTo>
                <a:cubicBezTo>
                  <a:pt x="142366" y="338201"/>
                  <a:pt x="141604" y="341883"/>
                  <a:pt x="140842" y="345439"/>
                </a:cubicBezTo>
                <a:cubicBezTo>
                  <a:pt x="139953" y="348869"/>
                  <a:pt x="139191" y="351789"/>
                  <a:pt x="138429" y="354203"/>
                </a:cubicBezTo>
                <a:cubicBezTo>
                  <a:pt x="136397" y="359156"/>
                  <a:pt x="133096" y="363601"/>
                  <a:pt x="128651" y="367665"/>
                </a:cubicBezTo>
                <a:cubicBezTo>
                  <a:pt x="124205" y="370458"/>
                  <a:pt x="119379" y="372109"/>
                  <a:pt x="114300" y="372491"/>
                </a:cubicBezTo>
                <a:cubicBezTo>
                  <a:pt x="109220" y="372871"/>
                  <a:pt x="104393" y="372744"/>
                  <a:pt x="99948" y="371856"/>
                </a:cubicBezTo>
                <a:cubicBezTo>
                  <a:pt x="97154" y="371093"/>
                  <a:pt x="94614" y="370458"/>
                  <a:pt x="92328" y="370078"/>
                </a:cubicBezTo>
                <a:cubicBezTo>
                  <a:pt x="90170" y="369696"/>
                  <a:pt x="88010" y="368427"/>
                  <a:pt x="85978" y="366394"/>
                </a:cubicBezTo>
                <a:cubicBezTo>
                  <a:pt x="74929" y="355472"/>
                  <a:pt x="70103" y="339978"/>
                  <a:pt x="71373" y="320039"/>
                </a:cubicBezTo>
                <a:lnTo>
                  <a:pt x="72516" y="201803"/>
                </a:lnTo>
                <a:cubicBezTo>
                  <a:pt x="57911" y="201803"/>
                  <a:pt x="44069" y="200659"/>
                  <a:pt x="31114" y="198501"/>
                </a:cubicBezTo>
                <a:cubicBezTo>
                  <a:pt x="18033" y="196215"/>
                  <a:pt x="9143" y="191642"/>
                  <a:pt x="4317" y="184784"/>
                </a:cubicBezTo>
                <a:cubicBezTo>
                  <a:pt x="1397" y="180720"/>
                  <a:pt x="0" y="176021"/>
                  <a:pt x="0" y="170688"/>
                </a:cubicBezTo>
                <a:cubicBezTo>
                  <a:pt x="0" y="165480"/>
                  <a:pt x="1270" y="160273"/>
                  <a:pt x="3682" y="155193"/>
                </a:cubicBezTo>
                <a:cubicBezTo>
                  <a:pt x="6096" y="150114"/>
                  <a:pt x="9397" y="145795"/>
                  <a:pt x="13461" y="142366"/>
                </a:cubicBezTo>
                <a:cubicBezTo>
                  <a:pt x="17526" y="138938"/>
                  <a:pt x="21970" y="137032"/>
                  <a:pt x="26797" y="136652"/>
                </a:cubicBezTo>
                <a:cubicBezTo>
                  <a:pt x="31750" y="136652"/>
                  <a:pt x="38227" y="136397"/>
                  <a:pt x="46354" y="136016"/>
                </a:cubicBezTo>
                <a:cubicBezTo>
                  <a:pt x="54482" y="135635"/>
                  <a:pt x="63246" y="135382"/>
                  <a:pt x="72516" y="135382"/>
                </a:cubicBezTo>
                <a:lnTo>
                  <a:pt x="72516" y="68326"/>
                </a:lnTo>
                <a:cubicBezTo>
                  <a:pt x="72516" y="63880"/>
                  <a:pt x="72516" y="58801"/>
                  <a:pt x="72516" y="53085"/>
                </a:cubicBezTo>
                <a:cubicBezTo>
                  <a:pt x="72516" y="47370"/>
                  <a:pt x="72897" y="41782"/>
                  <a:pt x="73405" y="36321"/>
                </a:cubicBezTo>
                <a:cubicBezTo>
                  <a:pt x="74040" y="30860"/>
                  <a:pt x="75183" y="25653"/>
                  <a:pt x="76834" y="20828"/>
                </a:cubicBezTo>
                <a:cubicBezTo>
                  <a:pt x="78485" y="15875"/>
                  <a:pt x="80517" y="12065"/>
                  <a:pt x="82930" y="9143"/>
                </a:cubicBezTo>
                <a:cubicBezTo>
                  <a:pt x="87376" y="4698"/>
                  <a:pt x="91820" y="2032"/>
                  <a:pt x="96266" y="1269"/>
                </a:cubicBezTo>
                <a:cubicBezTo>
                  <a:pt x="100838" y="507"/>
                  <a:pt x="105409" y="0"/>
                  <a:pt x="110362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986783" y="4194429"/>
            <a:ext cx="285369" cy="142620"/>
          </a:xfrm>
          <a:custGeom>
            <a:avLst/>
            <a:gdLst>
              <a:gd name="connsiteX0" fmla="*/ 139319 w 285369"/>
              <a:gd name="connsiteY0" fmla="*/ 0 h 142620"/>
              <a:gd name="connsiteX1" fmla="*/ 143891 w 285369"/>
              <a:gd name="connsiteY1" fmla="*/ 0 h 142620"/>
              <a:gd name="connsiteX2" fmla="*/ 160909 w 285369"/>
              <a:gd name="connsiteY2" fmla="*/ 2793 h 142620"/>
              <a:gd name="connsiteX3" fmla="*/ 175006 w 285369"/>
              <a:gd name="connsiteY3" fmla="*/ 11556 h 142620"/>
              <a:gd name="connsiteX4" fmla="*/ 181356 w 285369"/>
              <a:gd name="connsiteY4" fmla="*/ 38100 h 142620"/>
              <a:gd name="connsiteX5" fmla="*/ 182245 w 285369"/>
              <a:gd name="connsiteY5" fmla="*/ 68325 h 142620"/>
              <a:gd name="connsiteX6" fmla="*/ 200025 w 285369"/>
              <a:gd name="connsiteY6" fmla="*/ 68325 h 142620"/>
              <a:gd name="connsiteX7" fmla="*/ 213995 w 285369"/>
              <a:gd name="connsiteY7" fmla="*/ 68579 h 142620"/>
              <a:gd name="connsiteX8" fmla="*/ 227965 w 285369"/>
              <a:gd name="connsiteY8" fmla="*/ 68833 h 142620"/>
              <a:gd name="connsiteX9" fmla="*/ 239014 w 285369"/>
              <a:gd name="connsiteY9" fmla="*/ 68833 h 142620"/>
              <a:gd name="connsiteX10" fmla="*/ 263398 w 285369"/>
              <a:gd name="connsiteY10" fmla="*/ 72516 h 142620"/>
              <a:gd name="connsiteX11" fmla="*/ 282321 w 285369"/>
              <a:gd name="connsiteY11" fmla="*/ 88391 h 142620"/>
              <a:gd name="connsiteX12" fmla="*/ 285369 w 285369"/>
              <a:gd name="connsiteY12" fmla="*/ 108203 h 142620"/>
              <a:gd name="connsiteX13" fmla="*/ 278003 w 285369"/>
              <a:gd name="connsiteY13" fmla="*/ 128015 h 142620"/>
              <a:gd name="connsiteX14" fmla="*/ 259079 w 285369"/>
              <a:gd name="connsiteY14" fmla="*/ 138429 h 142620"/>
              <a:gd name="connsiteX15" fmla="*/ 232283 w 285369"/>
              <a:gd name="connsiteY15" fmla="*/ 142366 h 142620"/>
              <a:gd name="connsiteX16" fmla="*/ 206375 w 285369"/>
              <a:gd name="connsiteY16" fmla="*/ 142620 h 142620"/>
              <a:gd name="connsiteX17" fmla="*/ 190246 w 285369"/>
              <a:gd name="connsiteY17" fmla="*/ 141985 h 142620"/>
              <a:gd name="connsiteX18" fmla="*/ 180721 w 285369"/>
              <a:gd name="connsiteY18" fmla="*/ 142620 h 142620"/>
              <a:gd name="connsiteX19" fmla="*/ 170688 w 285369"/>
              <a:gd name="connsiteY19" fmla="*/ 142620 h 142620"/>
              <a:gd name="connsiteX20" fmla="*/ 151257 w 285369"/>
              <a:gd name="connsiteY20" fmla="*/ 142620 h 142620"/>
              <a:gd name="connsiteX21" fmla="*/ 141732 w 285369"/>
              <a:gd name="connsiteY21" fmla="*/ 141985 h 142620"/>
              <a:gd name="connsiteX22" fmla="*/ 132334 w 285369"/>
              <a:gd name="connsiteY22" fmla="*/ 141985 h 142620"/>
              <a:gd name="connsiteX23" fmla="*/ 60325 w 285369"/>
              <a:gd name="connsiteY23" fmla="*/ 140842 h 142620"/>
              <a:gd name="connsiteX24" fmla="*/ 15875 w 285369"/>
              <a:gd name="connsiteY24" fmla="*/ 132841 h 142620"/>
              <a:gd name="connsiteX25" fmla="*/ 0 w 285369"/>
              <a:gd name="connsiteY25" fmla="*/ 107950 h 142620"/>
              <a:gd name="connsiteX26" fmla="*/ 9144 w 285369"/>
              <a:gd name="connsiteY26" fmla="*/ 79247 h 142620"/>
              <a:gd name="connsiteX27" fmla="*/ 23495 w 285369"/>
              <a:gd name="connsiteY27" fmla="*/ 70103 h 142620"/>
              <a:gd name="connsiteX28" fmla="*/ 38480 w 285369"/>
              <a:gd name="connsiteY28" fmla="*/ 68325 h 142620"/>
              <a:gd name="connsiteX29" fmla="*/ 43307 w 285369"/>
              <a:gd name="connsiteY29" fmla="*/ 68579 h 142620"/>
              <a:gd name="connsiteX30" fmla="*/ 48133 w 285369"/>
              <a:gd name="connsiteY30" fmla="*/ 68833 h 142620"/>
              <a:gd name="connsiteX31" fmla="*/ 63373 w 285369"/>
              <a:gd name="connsiteY31" fmla="*/ 68833 h 142620"/>
              <a:gd name="connsiteX32" fmla="*/ 83566 w 285369"/>
              <a:gd name="connsiteY32" fmla="*/ 68579 h 142620"/>
              <a:gd name="connsiteX33" fmla="*/ 103632 w 285369"/>
              <a:gd name="connsiteY33" fmla="*/ 67690 h 142620"/>
              <a:gd name="connsiteX34" fmla="*/ 104013 w 285369"/>
              <a:gd name="connsiteY34" fmla="*/ 60705 h 142620"/>
              <a:gd name="connsiteX35" fmla="*/ 104521 w 285369"/>
              <a:gd name="connsiteY35" fmla="*/ 51180 h 142620"/>
              <a:gd name="connsiteX36" fmla="*/ 105156 w 285369"/>
              <a:gd name="connsiteY36" fmla="*/ 41782 h 142620"/>
              <a:gd name="connsiteX37" fmla="*/ 105537 w 285369"/>
              <a:gd name="connsiteY37" fmla="*/ 35305 h 142620"/>
              <a:gd name="connsiteX38" fmla="*/ 112141 w 285369"/>
              <a:gd name="connsiteY38" fmla="*/ 16509 h 142620"/>
              <a:gd name="connsiteX39" fmla="*/ 139319 w 285369"/>
              <a:gd name="connsiteY39" fmla="*/ 0 h 142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</a:cxnLst>
            <a:rect l="l" t="t" r="r" b="b"/>
            <a:pathLst>
              <a:path w="285369" h="142620">
                <a:moveTo>
                  <a:pt x="139319" y="0"/>
                </a:moveTo>
                <a:cubicBezTo>
                  <a:pt x="140716" y="-127"/>
                  <a:pt x="142367" y="-127"/>
                  <a:pt x="143891" y="0"/>
                </a:cubicBezTo>
                <a:cubicBezTo>
                  <a:pt x="149606" y="761"/>
                  <a:pt x="155321" y="1777"/>
                  <a:pt x="160909" y="2793"/>
                </a:cubicBezTo>
                <a:cubicBezTo>
                  <a:pt x="166624" y="3809"/>
                  <a:pt x="171323" y="6730"/>
                  <a:pt x="175006" y="11556"/>
                </a:cubicBezTo>
                <a:cubicBezTo>
                  <a:pt x="179451" y="18033"/>
                  <a:pt x="181610" y="26923"/>
                  <a:pt x="181356" y="38100"/>
                </a:cubicBezTo>
                <a:cubicBezTo>
                  <a:pt x="181229" y="49275"/>
                  <a:pt x="181483" y="59308"/>
                  <a:pt x="182245" y="68325"/>
                </a:cubicBezTo>
                <a:lnTo>
                  <a:pt x="200025" y="68325"/>
                </a:lnTo>
                <a:cubicBezTo>
                  <a:pt x="203200" y="68325"/>
                  <a:pt x="207899" y="68325"/>
                  <a:pt x="213995" y="68579"/>
                </a:cubicBezTo>
                <a:cubicBezTo>
                  <a:pt x="220091" y="68833"/>
                  <a:pt x="224790" y="68833"/>
                  <a:pt x="227965" y="68833"/>
                </a:cubicBezTo>
                <a:lnTo>
                  <a:pt x="239014" y="68833"/>
                </a:lnTo>
                <a:cubicBezTo>
                  <a:pt x="247141" y="68833"/>
                  <a:pt x="255270" y="70103"/>
                  <a:pt x="263398" y="72516"/>
                </a:cubicBezTo>
                <a:cubicBezTo>
                  <a:pt x="271526" y="74929"/>
                  <a:pt x="277749" y="80264"/>
                  <a:pt x="282321" y="88391"/>
                </a:cubicBezTo>
                <a:cubicBezTo>
                  <a:pt x="285115" y="93725"/>
                  <a:pt x="286131" y="100329"/>
                  <a:pt x="285369" y="108203"/>
                </a:cubicBezTo>
                <a:cubicBezTo>
                  <a:pt x="284479" y="116077"/>
                  <a:pt x="282067" y="122681"/>
                  <a:pt x="278003" y="128015"/>
                </a:cubicBezTo>
                <a:cubicBezTo>
                  <a:pt x="273939" y="132841"/>
                  <a:pt x="267589" y="136397"/>
                  <a:pt x="259079" y="138429"/>
                </a:cubicBezTo>
                <a:cubicBezTo>
                  <a:pt x="250571" y="140461"/>
                  <a:pt x="241680" y="141731"/>
                  <a:pt x="232283" y="142366"/>
                </a:cubicBezTo>
                <a:cubicBezTo>
                  <a:pt x="222885" y="143001"/>
                  <a:pt x="214249" y="143001"/>
                  <a:pt x="206375" y="142620"/>
                </a:cubicBezTo>
                <a:cubicBezTo>
                  <a:pt x="198501" y="142239"/>
                  <a:pt x="193040" y="141985"/>
                  <a:pt x="190246" y="141985"/>
                </a:cubicBezTo>
                <a:cubicBezTo>
                  <a:pt x="186944" y="142493"/>
                  <a:pt x="183769" y="142620"/>
                  <a:pt x="180721" y="142620"/>
                </a:cubicBezTo>
                <a:cubicBezTo>
                  <a:pt x="177673" y="142620"/>
                  <a:pt x="174371" y="142620"/>
                  <a:pt x="170688" y="142620"/>
                </a:cubicBezTo>
                <a:lnTo>
                  <a:pt x="151257" y="142620"/>
                </a:lnTo>
                <a:cubicBezTo>
                  <a:pt x="147955" y="142239"/>
                  <a:pt x="144779" y="141985"/>
                  <a:pt x="141732" y="141985"/>
                </a:cubicBezTo>
                <a:cubicBezTo>
                  <a:pt x="138684" y="141985"/>
                  <a:pt x="135509" y="141985"/>
                  <a:pt x="132334" y="141985"/>
                </a:cubicBezTo>
                <a:lnTo>
                  <a:pt x="60325" y="140842"/>
                </a:lnTo>
                <a:cubicBezTo>
                  <a:pt x="39624" y="140842"/>
                  <a:pt x="24765" y="138175"/>
                  <a:pt x="15875" y="132841"/>
                </a:cubicBezTo>
                <a:cubicBezTo>
                  <a:pt x="6985" y="127634"/>
                  <a:pt x="1651" y="119252"/>
                  <a:pt x="0" y="107950"/>
                </a:cubicBezTo>
                <a:cubicBezTo>
                  <a:pt x="-1650" y="96138"/>
                  <a:pt x="1397" y="86614"/>
                  <a:pt x="9144" y="79247"/>
                </a:cubicBezTo>
                <a:cubicBezTo>
                  <a:pt x="14859" y="74421"/>
                  <a:pt x="19685" y="71373"/>
                  <a:pt x="23495" y="70103"/>
                </a:cubicBezTo>
                <a:cubicBezTo>
                  <a:pt x="27305" y="68833"/>
                  <a:pt x="32385" y="68325"/>
                  <a:pt x="38480" y="68325"/>
                </a:cubicBezTo>
                <a:cubicBezTo>
                  <a:pt x="40005" y="68325"/>
                  <a:pt x="41656" y="68325"/>
                  <a:pt x="43307" y="68579"/>
                </a:cubicBezTo>
                <a:cubicBezTo>
                  <a:pt x="44958" y="68833"/>
                  <a:pt x="46609" y="68833"/>
                  <a:pt x="48133" y="68833"/>
                </a:cubicBezTo>
                <a:lnTo>
                  <a:pt x="63373" y="68833"/>
                </a:lnTo>
                <a:cubicBezTo>
                  <a:pt x="69088" y="68833"/>
                  <a:pt x="75819" y="68833"/>
                  <a:pt x="83566" y="68579"/>
                </a:cubicBezTo>
                <a:cubicBezTo>
                  <a:pt x="91313" y="68325"/>
                  <a:pt x="97917" y="68071"/>
                  <a:pt x="103632" y="67690"/>
                </a:cubicBezTo>
                <a:cubicBezTo>
                  <a:pt x="103632" y="66039"/>
                  <a:pt x="103759" y="63753"/>
                  <a:pt x="104013" y="60705"/>
                </a:cubicBezTo>
                <a:cubicBezTo>
                  <a:pt x="104140" y="57657"/>
                  <a:pt x="104394" y="54482"/>
                  <a:pt x="104521" y="51180"/>
                </a:cubicBezTo>
                <a:cubicBezTo>
                  <a:pt x="104775" y="48005"/>
                  <a:pt x="105029" y="44830"/>
                  <a:pt x="105156" y="41782"/>
                </a:cubicBezTo>
                <a:cubicBezTo>
                  <a:pt x="105410" y="38734"/>
                  <a:pt x="105537" y="36575"/>
                  <a:pt x="105537" y="35305"/>
                </a:cubicBezTo>
                <a:cubicBezTo>
                  <a:pt x="106299" y="28447"/>
                  <a:pt x="108585" y="22097"/>
                  <a:pt x="112141" y="16509"/>
                </a:cubicBezTo>
                <a:cubicBezTo>
                  <a:pt x="119634" y="6095"/>
                  <a:pt x="128651" y="634"/>
                  <a:pt x="13931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539109" y="4559935"/>
            <a:ext cx="411352" cy="152273"/>
          </a:xfrm>
          <a:custGeom>
            <a:avLst/>
            <a:gdLst>
              <a:gd name="connsiteX0" fmla="*/ 37464 w 411352"/>
              <a:gd name="connsiteY0" fmla="*/ 6350 h 152273"/>
              <a:gd name="connsiteX1" fmla="*/ 45720 w 411352"/>
              <a:gd name="connsiteY1" fmla="*/ 6604 h 152273"/>
              <a:gd name="connsiteX2" fmla="*/ 53847 w 411352"/>
              <a:gd name="connsiteY2" fmla="*/ 8128 h 152273"/>
              <a:gd name="connsiteX3" fmla="*/ 66039 w 411352"/>
              <a:gd name="connsiteY3" fmla="*/ 15494 h 152273"/>
              <a:gd name="connsiteX4" fmla="*/ 72770 w 411352"/>
              <a:gd name="connsiteY4" fmla="*/ 26797 h 152273"/>
              <a:gd name="connsiteX5" fmla="*/ 75819 w 411352"/>
              <a:gd name="connsiteY5" fmla="*/ 40132 h 152273"/>
              <a:gd name="connsiteX6" fmla="*/ 77089 w 411352"/>
              <a:gd name="connsiteY6" fmla="*/ 53848 h 152273"/>
              <a:gd name="connsiteX7" fmla="*/ 77723 w 411352"/>
              <a:gd name="connsiteY7" fmla="*/ 64008 h 152273"/>
              <a:gd name="connsiteX8" fmla="*/ 79501 w 411352"/>
              <a:gd name="connsiteY8" fmla="*/ 73405 h 152273"/>
              <a:gd name="connsiteX9" fmla="*/ 90804 w 411352"/>
              <a:gd name="connsiteY9" fmla="*/ 74930 h 152273"/>
              <a:gd name="connsiteX10" fmla="*/ 122173 w 411352"/>
              <a:gd name="connsiteY10" fmla="*/ 75819 h 152273"/>
              <a:gd name="connsiteX11" fmla="*/ 154812 w 411352"/>
              <a:gd name="connsiteY11" fmla="*/ 75184 h 152273"/>
              <a:gd name="connsiteX12" fmla="*/ 169671 w 411352"/>
              <a:gd name="connsiteY12" fmla="*/ 74676 h 152273"/>
              <a:gd name="connsiteX13" fmla="*/ 378840 w 411352"/>
              <a:gd name="connsiteY13" fmla="*/ 74676 h 152273"/>
              <a:gd name="connsiteX14" fmla="*/ 383031 w 411352"/>
              <a:gd name="connsiteY14" fmla="*/ 75819 h 152273"/>
              <a:gd name="connsiteX15" fmla="*/ 391286 w 411352"/>
              <a:gd name="connsiteY15" fmla="*/ 79755 h 152273"/>
              <a:gd name="connsiteX16" fmla="*/ 399795 w 411352"/>
              <a:gd name="connsiteY16" fmla="*/ 87122 h 152273"/>
              <a:gd name="connsiteX17" fmla="*/ 405002 w 411352"/>
              <a:gd name="connsiteY17" fmla="*/ 97790 h 152273"/>
              <a:gd name="connsiteX18" fmla="*/ 397763 w 411352"/>
              <a:gd name="connsiteY18" fmla="*/ 133731 h 152273"/>
              <a:gd name="connsiteX19" fmla="*/ 383031 w 411352"/>
              <a:gd name="connsiteY19" fmla="*/ 144145 h 152273"/>
              <a:gd name="connsiteX20" fmla="*/ 374522 w 411352"/>
              <a:gd name="connsiteY20" fmla="*/ 145923 h 152273"/>
              <a:gd name="connsiteX21" fmla="*/ 56388 w 411352"/>
              <a:gd name="connsiteY21" fmla="*/ 145923 h 152273"/>
              <a:gd name="connsiteX22" fmla="*/ 19811 w 411352"/>
              <a:gd name="connsiteY22" fmla="*/ 138303 h 152273"/>
              <a:gd name="connsiteX23" fmla="*/ 6350 w 411352"/>
              <a:gd name="connsiteY23" fmla="*/ 116713 h 152273"/>
              <a:gd name="connsiteX24" fmla="*/ 6350 w 411352"/>
              <a:gd name="connsiteY24" fmla="*/ 62484 h 152273"/>
              <a:gd name="connsiteX25" fmla="*/ 6350 w 411352"/>
              <a:gd name="connsiteY25" fmla="*/ 35052 h 152273"/>
              <a:gd name="connsiteX26" fmla="*/ 16128 w 411352"/>
              <a:gd name="connsiteY26" fmla="*/ 14223 h 152273"/>
              <a:gd name="connsiteX27" fmla="*/ 37464 w 411352"/>
              <a:gd name="connsiteY27" fmla="*/ 6350 h 152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411352" h="152273">
                <a:moveTo>
                  <a:pt x="37464" y="6350"/>
                </a:moveTo>
                <a:cubicBezTo>
                  <a:pt x="39496" y="6350"/>
                  <a:pt x="42163" y="6477"/>
                  <a:pt x="45720" y="6604"/>
                </a:cubicBezTo>
                <a:cubicBezTo>
                  <a:pt x="49148" y="6858"/>
                  <a:pt x="51815" y="7366"/>
                  <a:pt x="53847" y="8128"/>
                </a:cubicBezTo>
                <a:cubicBezTo>
                  <a:pt x="59181" y="9779"/>
                  <a:pt x="63245" y="12192"/>
                  <a:pt x="66039" y="15494"/>
                </a:cubicBezTo>
                <a:cubicBezTo>
                  <a:pt x="68960" y="18796"/>
                  <a:pt x="71120" y="22479"/>
                  <a:pt x="72770" y="26797"/>
                </a:cubicBezTo>
                <a:cubicBezTo>
                  <a:pt x="74421" y="30988"/>
                  <a:pt x="75438" y="35559"/>
                  <a:pt x="75819" y="40132"/>
                </a:cubicBezTo>
                <a:cubicBezTo>
                  <a:pt x="76200" y="44831"/>
                  <a:pt x="76708" y="49403"/>
                  <a:pt x="77089" y="53848"/>
                </a:cubicBezTo>
                <a:cubicBezTo>
                  <a:pt x="77089" y="57150"/>
                  <a:pt x="77215" y="60452"/>
                  <a:pt x="77723" y="64008"/>
                </a:cubicBezTo>
                <a:cubicBezTo>
                  <a:pt x="78104" y="67436"/>
                  <a:pt x="78739" y="70611"/>
                  <a:pt x="79501" y="73405"/>
                </a:cubicBezTo>
                <a:cubicBezTo>
                  <a:pt x="80263" y="73786"/>
                  <a:pt x="84073" y="74295"/>
                  <a:pt x="90804" y="74930"/>
                </a:cubicBezTo>
                <a:cubicBezTo>
                  <a:pt x="97535" y="75565"/>
                  <a:pt x="107950" y="75819"/>
                  <a:pt x="122173" y="75819"/>
                </a:cubicBezTo>
                <a:cubicBezTo>
                  <a:pt x="134365" y="75819"/>
                  <a:pt x="145288" y="75692"/>
                  <a:pt x="154812" y="75184"/>
                </a:cubicBezTo>
                <a:cubicBezTo>
                  <a:pt x="164338" y="74803"/>
                  <a:pt x="169290" y="74676"/>
                  <a:pt x="169671" y="74676"/>
                </a:cubicBezTo>
                <a:lnTo>
                  <a:pt x="378840" y="74676"/>
                </a:lnTo>
                <a:cubicBezTo>
                  <a:pt x="379221" y="74676"/>
                  <a:pt x="380619" y="75057"/>
                  <a:pt x="383031" y="75819"/>
                </a:cubicBezTo>
                <a:cubicBezTo>
                  <a:pt x="385571" y="76708"/>
                  <a:pt x="388239" y="77978"/>
                  <a:pt x="391286" y="79755"/>
                </a:cubicBezTo>
                <a:cubicBezTo>
                  <a:pt x="394334" y="81660"/>
                  <a:pt x="397255" y="84073"/>
                  <a:pt x="399795" y="87122"/>
                </a:cubicBezTo>
                <a:cubicBezTo>
                  <a:pt x="402462" y="90170"/>
                  <a:pt x="404240" y="93726"/>
                  <a:pt x="405002" y="97790"/>
                </a:cubicBezTo>
                <a:cubicBezTo>
                  <a:pt x="407415" y="113284"/>
                  <a:pt x="405002" y="125222"/>
                  <a:pt x="397763" y="133731"/>
                </a:cubicBezTo>
                <a:cubicBezTo>
                  <a:pt x="393191" y="139446"/>
                  <a:pt x="388365" y="142875"/>
                  <a:pt x="383031" y="144145"/>
                </a:cubicBezTo>
                <a:cubicBezTo>
                  <a:pt x="377824" y="145288"/>
                  <a:pt x="374903" y="145923"/>
                  <a:pt x="374522" y="145923"/>
                </a:cubicBezTo>
                <a:lnTo>
                  <a:pt x="56388" y="145923"/>
                </a:lnTo>
                <a:cubicBezTo>
                  <a:pt x="40893" y="145923"/>
                  <a:pt x="28701" y="143383"/>
                  <a:pt x="19811" y="138303"/>
                </a:cubicBezTo>
                <a:cubicBezTo>
                  <a:pt x="10794" y="133223"/>
                  <a:pt x="6350" y="125984"/>
                  <a:pt x="6350" y="116713"/>
                </a:cubicBezTo>
                <a:lnTo>
                  <a:pt x="6350" y="62484"/>
                </a:lnTo>
                <a:cubicBezTo>
                  <a:pt x="5588" y="53467"/>
                  <a:pt x="5588" y="44323"/>
                  <a:pt x="6350" y="35052"/>
                </a:cubicBezTo>
                <a:cubicBezTo>
                  <a:pt x="7111" y="26416"/>
                  <a:pt x="10413" y="19558"/>
                  <a:pt x="16128" y="14223"/>
                </a:cubicBezTo>
                <a:cubicBezTo>
                  <a:pt x="21843" y="9017"/>
                  <a:pt x="28955" y="6350"/>
                  <a:pt x="3746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530344" y="4549013"/>
            <a:ext cx="397890" cy="158369"/>
          </a:xfrm>
          <a:custGeom>
            <a:avLst/>
            <a:gdLst>
              <a:gd name="connsiteX0" fmla="*/ 41655 w 397890"/>
              <a:gd name="connsiteY0" fmla="*/ 6350 h 158369"/>
              <a:gd name="connsiteX1" fmla="*/ 70611 w 397890"/>
              <a:gd name="connsiteY1" fmla="*/ 17907 h 158369"/>
              <a:gd name="connsiteX2" fmla="*/ 80645 w 397890"/>
              <a:gd name="connsiteY2" fmla="*/ 43433 h 158369"/>
              <a:gd name="connsiteX3" fmla="*/ 83185 w 397890"/>
              <a:gd name="connsiteY3" fmla="*/ 81280 h 158369"/>
              <a:gd name="connsiteX4" fmla="*/ 353821 w 397890"/>
              <a:gd name="connsiteY4" fmla="*/ 82550 h 158369"/>
              <a:gd name="connsiteX5" fmla="*/ 379984 w 397890"/>
              <a:gd name="connsiteY5" fmla="*/ 91313 h 158369"/>
              <a:gd name="connsiteX6" fmla="*/ 391540 w 397890"/>
              <a:gd name="connsiteY6" fmla="*/ 119633 h 158369"/>
              <a:gd name="connsiteX7" fmla="*/ 386969 w 397890"/>
              <a:gd name="connsiteY7" fmla="*/ 134873 h 158369"/>
              <a:gd name="connsiteX8" fmla="*/ 376935 w 397890"/>
              <a:gd name="connsiteY8" fmla="*/ 145033 h 158369"/>
              <a:gd name="connsiteX9" fmla="*/ 364108 w 397890"/>
              <a:gd name="connsiteY9" fmla="*/ 150495 h 158369"/>
              <a:gd name="connsiteX10" fmla="*/ 351408 w 397890"/>
              <a:gd name="connsiteY10" fmla="*/ 152019 h 158369"/>
              <a:gd name="connsiteX11" fmla="*/ 56260 w 397890"/>
              <a:gd name="connsiteY11" fmla="*/ 152019 h 158369"/>
              <a:gd name="connsiteX12" fmla="*/ 17271 w 397890"/>
              <a:gd name="connsiteY12" fmla="*/ 141351 h 158369"/>
              <a:gd name="connsiteX13" fmla="*/ 6350 w 397890"/>
              <a:gd name="connsiteY13" fmla="*/ 116585 h 158369"/>
              <a:gd name="connsiteX14" fmla="*/ 6350 w 397890"/>
              <a:gd name="connsiteY14" fmla="*/ 46481 h 158369"/>
              <a:gd name="connsiteX15" fmla="*/ 17653 w 397890"/>
              <a:gd name="connsiteY15" fmla="*/ 17526 h 158369"/>
              <a:gd name="connsiteX16" fmla="*/ 41655 w 397890"/>
              <a:gd name="connsiteY16" fmla="*/ 6350 h 1583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97890" h="158369">
                <a:moveTo>
                  <a:pt x="41655" y="6350"/>
                </a:moveTo>
                <a:cubicBezTo>
                  <a:pt x="55117" y="6350"/>
                  <a:pt x="64769" y="10159"/>
                  <a:pt x="70611" y="17907"/>
                </a:cubicBezTo>
                <a:cubicBezTo>
                  <a:pt x="76580" y="25654"/>
                  <a:pt x="79883" y="34163"/>
                  <a:pt x="80645" y="43433"/>
                </a:cubicBezTo>
                <a:lnTo>
                  <a:pt x="83185" y="81280"/>
                </a:lnTo>
                <a:lnTo>
                  <a:pt x="353821" y="82550"/>
                </a:lnTo>
                <a:cubicBezTo>
                  <a:pt x="362711" y="82550"/>
                  <a:pt x="371475" y="85470"/>
                  <a:pt x="379984" y="91313"/>
                </a:cubicBezTo>
                <a:cubicBezTo>
                  <a:pt x="388492" y="97281"/>
                  <a:pt x="392429" y="106680"/>
                  <a:pt x="391540" y="119633"/>
                </a:cubicBezTo>
                <a:cubicBezTo>
                  <a:pt x="391159" y="125730"/>
                  <a:pt x="389635" y="130809"/>
                  <a:pt x="386969" y="134873"/>
                </a:cubicBezTo>
                <a:cubicBezTo>
                  <a:pt x="384428" y="138938"/>
                  <a:pt x="381000" y="142366"/>
                  <a:pt x="376935" y="145033"/>
                </a:cubicBezTo>
                <a:cubicBezTo>
                  <a:pt x="372871" y="147573"/>
                  <a:pt x="368681" y="149479"/>
                  <a:pt x="364108" y="150495"/>
                </a:cubicBezTo>
                <a:cubicBezTo>
                  <a:pt x="359664" y="151510"/>
                  <a:pt x="355473" y="152019"/>
                  <a:pt x="351408" y="152019"/>
                </a:cubicBezTo>
                <a:lnTo>
                  <a:pt x="56260" y="152019"/>
                </a:lnTo>
                <a:cubicBezTo>
                  <a:pt x="37591" y="152019"/>
                  <a:pt x="24638" y="148463"/>
                  <a:pt x="17271" y="141351"/>
                </a:cubicBezTo>
                <a:cubicBezTo>
                  <a:pt x="10033" y="134239"/>
                  <a:pt x="6350" y="125983"/>
                  <a:pt x="6350" y="116585"/>
                </a:cubicBezTo>
                <a:lnTo>
                  <a:pt x="6350" y="46481"/>
                </a:lnTo>
                <a:cubicBezTo>
                  <a:pt x="6350" y="34797"/>
                  <a:pt x="10033" y="25145"/>
                  <a:pt x="17653" y="17526"/>
                </a:cubicBezTo>
                <a:cubicBezTo>
                  <a:pt x="25146" y="10032"/>
                  <a:pt x="33146" y="6350"/>
                  <a:pt x="4165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483989" y="4446524"/>
            <a:ext cx="468121" cy="83439"/>
          </a:xfrm>
          <a:custGeom>
            <a:avLst/>
            <a:gdLst>
              <a:gd name="connsiteX0" fmla="*/ 113029 w 468121"/>
              <a:gd name="connsiteY0" fmla="*/ 6350 h 83439"/>
              <a:gd name="connsiteX1" fmla="*/ 157225 w 468121"/>
              <a:gd name="connsiteY1" fmla="*/ 6350 h 83439"/>
              <a:gd name="connsiteX2" fmla="*/ 217932 w 468121"/>
              <a:gd name="connsiteY2" fmla="*/ 6730 h 83439"/>
              <a:gd name="connsiteX3" fmla="*/ 300482 w 468121"/>
              <a:gd name="connsiteY3" fmla="*/ 6984 h 83439"/>
              <a:gd name="connsiteX4" fmla="*/ 409955 w 468121"/>
              <a:gd name="connsiteY4" fmla="*/ 6984 h 83439"/>
              <a:gd name="connsiteX5" fmla="*/ 429767 w 468121"/>
              <a:gd name="connsiteY5" fmla="*/ 8509 h 83439"/>
              <a:gd name="connsiteX6" fmla="*/ 446151 w 468121"/>
              <a:gd name="connsiteY6" fmla="*/ 14351 h 83439"/>
              <a:gd name="connsiteX7" fmla="*/ 457453 w 468121"/>
              <a:gd name="connsiteY7" fmla="*/ 25527 h 83439"/>
              <a:gd name="connsiteX8" fmla="*/ 461771 w 468121"/>
              <a:gd name="connsiteY8" fmla="*/ 44196 h 83439"/>
              <a:gd name="connsiteX9" fmla="*/ 455929 w 468121"/>
              <a:gd name="connsiteY9" fmla="*/ 61595 h 83439"/>
              <a:gd name="connsiteX10" fmla="*/ 440944 w 468121"/>
              <a:gd name="connsiteY10" fmla="*/ 71628 h 83439"/>
              <a:gd name="connsiteX11" fmla="*/ 421132 w 468121"/>
              <a:gd name="connsiteY11" fmla="*/ 76200 h 83439"/>
              <a:gd name="connsiteX12" fmla="*/ 401320 w 468121"/>
              <a:gd name="connsiteY12" fmla="*/ 77089 h 83439"/>
              <a:gd name="connsiteX13" fmla="*/ 53340 w 468121"/>
              <a:gd name="connsiteY13" fmla="*/ 76454 h 83439"/>
              <a:gd name="connsiteX14" fmla="*/ 40513 w 468121"/>
              <a:gd name="connsiteY14" fmla="*/ 75565 h 83439"/>
              <a:gd name="connsiteX15" fmla="*/ 24891 w 468121"/>
              <a:gd name="connsiteY15" fmla="*/ 71246 h 83439"/>
              <a:gd name="connsiteX16" fmla="*/ 11810 w 468121"/>
              <a:gd name="connsiteY16" fmla="*/ 61595 h 83439"/>
              <a:gd name="connsiteX17" fmla="*/ 6350 w 468121"/>
              <a:gd name="connsiteY17" fmla="*/ 44830 h 83439"/>
              <a:gd name="connsiteX18" fmla="*/ 20065 w 468121"/>
              <a:gd name="connsiteY18" fmla="*/ 17018 h 83439"/>
              <a:gd name="connsiteX19" fmla="*/ 52070 w 468121"/>
              <a:gd name="connsiteY19" fmla="*/ 7620 h 83439"/>
              <a:gd name="connsiteX20" fmla="*/ 79755 w 468121"/>
              <a:gd name="connsiteY20" fmla="*/ 6730 h 83439"/>
              <a:gd name="connsiteX21" fmla="*/ 113029 w 468121"/>
              <a:gd name="connsiteY21" fmla="*/ 6350 h 834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468121" h="83439">
                <a:moveTo>
                  <a:pt x="113029" y="6350"/>
                </a:moveTo>
                <a:cubicBezTo>
                  <a:pt x="125602" y="6350"/>
                  <a:pt x="140334" y="6350"/>
                  <a:pt x="157225" y="6350"/>
                </a:cubicBezTo>
                <a:cubicBezTo>
                  <a:pt x="174116" y="6350"/>
                  <a:pt x="194309" y="6477"/>
                  <a:pt x="217932" y="6730"/>
                </a:cubicBezTo>
                <a:cubicBezTo>
                  <a:pt x="241426" y="6858"/>
                  <a:pt x="268985" y="6984"/>
                  <a:pt x="300482" y="6984"/>
                </a:cubicBezTo>
                <a:cubicBezTo>
                  <a:pt x="331978" y="6984"/>
                  <a:pt x="368426" y="6984"/>
                  <a:pt x="409955" y="6984"/>
                </a:cubicBezTo>
                <a:cubicBezTo>
                  <a:pt x="416813" y="6984"/>
                  <a:pt x="423417" y="7493"/>
                  <a:pt x="429767" y="8509"/>
                </a:cubicBezTo>
                <a:cubicBezTo>
                  <a:pt x="435990" y="9525"/>
                  <a:pt x="441451" y="11430"/>
                  <a:pt x="446151" y="14351"/>
                </a:cubicBezTo>
                <a:cubicBezTo>
                  <a:pt x="450850" y="17145"/>
                  <a:pt x="454659" y="20955"/>
                  <a:pt x="457453" y="25527"/>
                </a:cubicBezTo>
                <a:cubicBezTo>
                  <a:pt x="460247" y="30226"/>
                  <a:pt x="461771" y="36448"/>
                  <a:pt x="461771" y="44196"/>
                </a:cubicBezTo>
                <a:cubicBezTo>
                  <a:pt x="461771" y="51434"/>
                  <a:pt x="459740" y="57277"/>
                  <a:pt x="455929" y="61595"/>
                </a:cubicBezTo>
                <a:cubicBezTo>
                  <a:pt x="452120" y="65785"/>
                  <a:pt x="447040" y="69215"/>
                  <a:pt x="440944" y="71628"/>
                </a:cubicBezTo>
                <a:cubicBezTo>
                  <a:pt x="434847" y="74041"/>
                  <a:pt x="428244" y="75565"/>
                  <a:pt x="421132" y="76200"/>
                </a:cubicBezTo>
                <a:cubicBezTo>
                  <a:pt x="414020" y="76834"/>
                  <a:pt x="407415" y="77089"/>
                  <a:pt x="401320" y="77089"/>
                </a:cubicBezTo>
                <a:lnTo>
                  <a:pt x="53340" y="76454"/>
                </a:lnTo>
                <a:cubicBezTo>
                  <a:pt x="50038" y="76454"/>
                  <a:pt x="45720" y="76200"/>
                  <a:pt x="40513" y="75565"/>
                </a:cubicBezTo>
                <a:cubicBezTo>
                  <a:pt x="35178" y="74930"/>
                  <a:pt x="29971" y="73533"/>
                  <a:pt x="24891" y="71246"/>
                </a:cubicBezTo>
                <a:cubicBezTo>
                  <a:pt x="19811" y="69088"/>
                  <a:pt x="15494" y="65785"/>
                  <a:pt x="11810" y="61595"/>
                </a:cubicBezTo>
                <a:cubicBezTo>
                  <a:pt x="8128" y="57277"/>
                  <a:pt x="6350" y="51689"/>
                  <a:pt x="6350" y="44830"/>
                </a:cubicBezTo>
                <a:cubicBezTo>
                  <a:pt x="6350" y="31750"/>
                  <a:pt x="10921" y="22479"/>
                  <a:pt x="20065" y="17018"/>
                </a:cubicBezTo>
                <a:cubicBezTo>
                  <a:pt x="29209" y="11557"/>
                  <a:pt x="39878" y="8382"/>
                  <a:pt x="52070" y="7620"/>
                </a:cubicBezTo>
                <a:cubicBezTo>
                  <a:pt x="60959" y="7239"/>
                  <a:pt x="70230" y="6858"/>
                  <a:pt x="79755" y="6730"/>
                </a:cubicBezTo>
                <a:cubicBezTo>
                  <a:pt x="89408" y="6477"/>
                  <a:pt x="100456" y="6350"/>
                  <a:pt x="11302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63619" y="4431030"/>
            <a:ext cx="130683" cy="194310"/>
          </a:xfrm>
          <a:custGeom>
            <a:avLst/>
            <a:gdLst>
              <a:gd name="connsiteX0" fmla="*/ 65785 w 130683"/>
              <a:gd name="connsiteY0" fmla="*/ 6350 h 194310"/>
              <a:gd name="connsiteX1" fmla="*/ 53975 w 130683"/>
              <a:gd name="connsiteY1" fmla="*/ 7874 h 194310"/>
              <a:gd name="connsiteX2" fmla="*/ 32258 w 130683"/>
              <a:gd name="connsiteY2" fmla="*/ 16128 h 194310"/>
              <a:gd name="connsiteX3" fmla="*/ 18288 w 130683"/>
              <a:gd name="connsiteY3" fmla="*/ 31623 h 194310"/>
              <a:gd name="connsiteX4" fmla="*/ 6350 w 130683"/>
              <a:gd name="connsiteY4" fmla="*/ 81660 h 194310"/>
              <a:gd name="connsiteX5" fmla="*/ 11556 w 130683"/>
              <a:gd name="connsiteY5" fmla="*/ 132841 h 194310"/>
              <a:gd name="connsiteX6" fmla="*/ 20065 w 130683"/>
              <a:gd name="connsiteY6" fmla="*/ 160528 h 194310"/>
              <a:gd name="connsiteX7" fmla="*/ 37210 w 130683"/>
              <a:gd name="connsiteY7" fmla="*/ 182753 h 194310"/>
              <a:gd name="connsiteX8" fmla="*/ 44830 w 130683"/>
              <a:gd name="connsiteY8" fmla="*/ 185547 h 194310"/>
              <a:gd name="connsiteX9" fmla="*/ 55752 w 130683"/>
              <a:gd name="connsiteY9" fmla="*/ 187071 h 194310"/>
              <a:gd name="connsiteX10" fmla="*/ 66802 w 130683"/>
              <a:gd name="connsiteY10" fmla="*/ 187960 h 194310"/>
              <a:gd name="connsiteX11" fmla="*/ 74421 w 130683"/>
              <a:gd name="connsiteY11" fmla="*/ 187705 h 194310"/>
              <a:gd name="connsiteX12" fmla="*/ 97535 w 130683"/>
              <a:gd name="connsiteY12" fmla="*/ 177038 h 194310"/>
              <a:gd name="connsiteX13" fmla="*/ 113410 w 130683"/>
              <a:gd name="connsiteY13" fmla="*/ 155955 h 194310"/>
              <a:gd name="connsiteX14" fmla="*/ 121920 w 130683"/>
              <a:gd name="connsiteY14" fmla="*/ 129794 h 194310"/>
              <a:gd name="connsiteX15" fmla="*/ 124333 w 130683"/>
              <a:gd name="connsiteY15" fmla="*/ 103504 h 194310"/>
              <a:gd name="connsiteX16" fmla="*/ 123444 w 130683"/>
              <a:gd name="connsiteY16" fmla="*/ 80137 h 194310"/>
              <a:gd name="connsiteX17" fmla="*/ 120141 w 130683"/>
              <a:gd name="connsiteY17" fmla="*/ 54483 h 194310"/>
              <a:gd name="connsiteX18" fmla="*/ 112140 w 130683"/>
              <a:gd name="connsiteY18" fmla="*/ 31369 h 194310"/>
              <a:gd name="connsiteX19" fmla="*/ 97535 w 130683"/>
              <a:gd name="connsiteY19" fmla="*/ 13970 h 194310"/>
              <a:gd name="connsiteX20" fmla="*/ 77470 w 130683"/>
              <a:gd name="connsiteY20" fmla="*/ 6985 h 194310"/>
              <a:gd name="connsiteX21" fmla="*/ 65785 w 130683"/>
              <a:gd name="connsiteY21" fmla="*/ 6350 h 1943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30683" h="194310">
                <a:moveTo>
                  <a:pt x="65785" y="6350"/>
                </a:moveTo>
                <a:cubicBezTo>
                  <a:pt x="61848" y="6603"/>
                  <a:pt x="57911" y="6985"/>
                  <a:pt x="53975" y="7874"/>
                </a:cubicBezTo>
                <a:cubicBezTo>
                  <a:pt x="45973" y="9525"/>
                  <a:pt x="38861" y="12191"/>
                  <a:pt x="32258" y="16128"/>
                </a:cubicBezTo>
                <a:cubicBezTo>
                  <a:pt x="25780" y="19939"/>
                  <a:pt x="21082" y="25146"/>
                  <a:pt x="18288" y="31623"/>
                </a:cubicBezTo>
                <a:cubicBezTo>
                  <a:pt x="10540" y="48260"/>
                  <a:pt x="6603" y="64897"/>
                  <a:pt x="6350" y="81660"/>
                </a:cubicBezTo>
                <a:cubicBezTo>
                  <a:pt x="6222" y="98298"/>
                  <a:pt x="7873" y="115315"/>
                  <a:pt x="11556" y="132841"/>
                </a:cubicBezTo>
                <a:cubicBezTo>
                  <a:pt x="13589" y="141732"/>
                  <a:pt x="16510" y="151003"/>
                  <a:pt x="20065" y="160528"/>
                </a:cubicBezTo>
                <a:cubicBezTo>
                  <a:pt x="23748" y="170053"/>
                  <a:pt x="29464" y="177546"/>
                  <a:pt x="37210" y="182753"/>
                </a:cubicBezTo>
                <a:cubicBezTo>
                  <a:pt x="38861" y="184023"/>
                  <a:pt x="41402" y="184912"/>
                  <a:pt x="44830" y="185547"/>
                </a:cubicBezTo>
                <a:cubicBezTo>
                  <a:pt x="48260" y="186182"/>
                  <a:pt x="51942" y="186690"/>
                  <a:pt x="55752" y="187071"/>
                </a:cubicBezTo>
                <a:cubicBezTo>
                  <a:pt x="59690" y="187452"/>
                  <a:pt x="63245" y="187833"/>
                  <a:pt x="66802" y="187960"/>
                </a:cubicBezTo>
                <a:cubicBezTo>
                  <a:pt x="70230" y="188214"/>
                  <a:pt x="72771" y="188087"/>
                  <a:pt x="74421" y="187705"/>
                </a:cubicBezTo>
                <a:cubicBezTo>
                  <a:pt x="83311" y="186436"/>
                  <a:pt x="91059" y="182879"/>
                  <a:pt x="97535" y="177038"/>
                </a:cubicBezTo>
                <a:cubicBezTo>
                  <a:pt x="104013" y="171069"/>
                  <a:pt x="109346" y="164084"/>
                  <a:pt x="113410" y="155955"/>
                </a:cubicBezTo>
                <a:cubicBezTo>
                  <a:pt x="117475" y="147828"/>
                  <a:pt x="120269" y="139064"/>
                  <a:pt x="121920" y="129794"/>
                </a:cubicBezTo>
                <a:cubicBezTo>
                  <a:pt x="123571" y="120396"/>
                  <a:pt x="124333" y="111633"/>
                  <a:pt x="124333" y="103504"/>
                </a:cubicBezTo>
                <a:cubicBezTo>
                  <a:pt x="124333" y="96647"/>
                  <a:pt x="124079" y="88773"/>
                  <a:pt x="123444" y="80137"/>
                </a:cubicBezTo>
                <a:cubicBezTo>
                  <a:pt x="122809" y="71374"/>
                  <a:pt x="121665" y="62864"/>
                  <a:pt x="120141" y="54483"/>
                </a:cubicBezTo>
                <a:cubicBezTo>
                  <a:pt x="118490" y="46101"/>
                  <a:pt x="115823" y="38480"/>
                  <a:pt x="112140" y="31369"/>
                </a:cubicBezTo>
                <a:cubicBezTo>
                  <a:pt x="108458" y="24257"/>
                  <a:pt x="103632" y="18414"/>
                  <a:pt x="97535" y="13970"/>
                </a:cubicBezTo>
                <a:cubicBezTo>
                  <a:pt x="91821" y="10287"/>
                  <a:pt x="85090" y="8001"/>
                  <a:pt x="77470" y="6985"/>
                </a:cubicBezTo>
                <a:cubicBezTo>
                  <a:pt x="73533" y="6477"/>
                  <a:pt x="69722" y="6223"/>
                  <a:pt x="6578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3497707" y="4428871"/>
            <a:ext cx="326644" cy="163576"/>
          </a:xfrm>
          <a:custGeom>
            <a:avLst/>
            <a:gdLst>
              <a:gd name="connsiteX0" fmla="*/ 273557 w 326644"/>
              <a:gd name="connsiteY0" fmla="*/ 6350 h 163576"/>
              <a:gd name="connsiteX1" fmla="*/ 286384 w 326644"/>
              <a:gd name="connsiteY1" fmla="*/ 6985 h 163576"/>
              <a:gd name="connsiteX2" fmla="*/ 308610 w 326644"/>
              <a:gd name="connsiteY2" fmla="*/ 16764 h 163576"/>
              <a:gd name="connsiteX3" fmla="*/ 320294 w 326644"/>
              <a:gd name="connsiteY3" fmla="*/ 42926 h 163576"/>
              <a:gd name="connsiteX4" fmla="*/ 315341 w 326644"/>
              <a:gd name="connsiteY4" fmla="*/ 59690 h 163576"/>
              <a:gd name="connsiteX5" fmla="*/ 302006 w 326644"/>
              <a:gd name="connsiteY5" fmla="*/ 70358 h 163576"/>
              <a:gd name="connsiteX6" fmla="*/ 277876 w 326644"/>
              <a:gd name="connsiteY6" fmla="*/ 76454 h 163576"/>
              <a:gd name="connsiteX7" fmla="*/ 253237 w 326644"/>
              <a:gd name="connsiteY7" fmla="*/ 77089 h 163576"/>
              <a:gd name="connsiteX8" fmla="*/ 199516 w 326644"/>
              <a:gd name="connsiteY8" fmla="*/ 77089 h 163576"/>
              <a:gd name="connsiteX9" fmla="*/ 196850 w 326644"/>
              <a:gd name="connsiteY9" fmla="*/ 123952 h 163576"/>
              <a:gd name="connsiteX10" fmla="*/ 179451 w 326644"/>
              <a:gd name="connsiteY10" fmla="*/ 152019 h 163576"/>
              <a:gd name="connsiteX11" fmla="*/ 162686 w 326644"/>
              <a:gd name="connsiteY11" fmla="*/ 157226 h 163576"/>
              <a:gd name="connsiteX12" fmla="*/ 144398 w 326644"/>
              <a:gd name="connsiteY12" fmla="*/ 155702 h 163576"/>
              <a:gd name="connsiteX13" fmla="*/ 129158 w 326644"/>
              <a:gd name="connsiteY13" fmla="*/ 148082 h 163576"/>
              <a:gd name="connsiteX14" fmla="*/ 122173 w 326644"/>
              <a:gd name="connsiteY14" fmla="*/ 135636 h 163576"/>
              <a:gd name="connsiteX15" fmla="*/ 120650 w 326644"/>
              <a:gd name="connsiteY15" fmla="*/ 111760 h 163576"/>
              <a:gd name="connsiteX16" fmla="*/ 120268 w 326644"/>
              <a:gd name="connsiteY16" fmla="*/ 76454 h 163576"/>
              <a:gd name="connsiteX17" fmla="*/ 83692 w 326644"/>
              <a:gd name="connsiteY17" fmla="*/ 74930 h 163576"/>
              <a:gd name="connsiteX18" fmla="*/ 46482 w 326644"/>
              <a:gd name="connsiteY18" fmla="*/ 74041 h 163576"/>
              <a:gd name="connsiteX19" fmla="*/ 29464 w 326644"/>
              <a:gd name="connsiteY19" fmla="*/ 71247 h 163576"/>
              <a:gd name="connsiteX20" fmla="*/ 13588 w 326644"/>
              <a:gd name="connsiteY20" fmla="*/ 61849 h 163576"/>
              <a:gd name="connsiteX21" fmla="*/ 6350 w 326644"/>
              <a:gd name="connsiteY21" fmla="*/ 40513 h 163576"/>
              <a:gd name="connsiteX22" fmla="*/ 13588 w 326644"/>
              <a:gd name="connsiteY22" fmla="*/ 19177 h 163576"/>
              <a:gd name="connsiteX23" fmla="*/ 24256 w 326644"/>
              <a:gd name="connsiteY23" fmla="*/ 11811 h 163576"/>
              <a:gd name="connsiteX24" fmla="*/ 36829 w 326644"/>
              <a:gd name="connsiteY24" fmla="*/ 8128 h 163576"/>
              <a:gd name="connsiteX25" fmla="*/ 47497 w 326644"/>
              <a:gd name="connsiteY25" fmla="*/ 6985 h 163576"/>
              <a:gd name="connsiteX26" fmla="*/ 52577 w 326644"/>
              <a:gd name="connsiteY26" fmla="*/ 6985 h 163576"/>
              <a:gd name="connsiteX27" fmla="*/ 261111 w 326644"/>
              <a:gd name="connsiteY27" fmla="*/ 6985 h 163576"/>
              <a:gd name="connsiteX28" fmla="*/ 273557 w 326644"/>
              <a:gd name="connsiteY28" fmla="*/ 6350 h 163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326644" h="163576">
                <a:moveTo>
                  <a:pt x="273557" y="6350"/>
                </a:moveTo>
                <a:cubicBezTo>
                  <a:pt x="277748" y="6350"/>
                  <a:pt x="282066" y="6604"/>
                  <a:pt x="286384" y="6985"/>
                </a:cubicBezTo>
                <a:cubicBezTo>
                  <a:pt x="295147" y="7747"/>
                  <a:pt x="302514" y="11049"/>
                  <a:pt x="308610" y="16764"/>
                </a:cubicBezTo>
                <a:cubicBezTo>
                  <a:pt x="316356" y="24384"/>
                  <a:pt x="320294" y="33147"/>
                  <a:pt x="320294" y="42926"/>
                </a:cubicBezTo>
                <a:cubicBezTo>
                  <a:pt x="320294" y="49022"/>
                  <a:pt x="318642" y="54610"/>
                  <a:pt x="315341" y="59690"/>
                </a:cubicBezTo>
                <a:cubicBezTo>
                  <a:pt x="312165" y="64770"/>
                  <a:pt x="307594" y="68326"/>
                  <a:pt x="302006" y="70358"/>
                </a:cubicBezTo>
                <a:cubicBezTo>
                  <a:pt x="294640" y="73660"/>
                  <a:pt x="286638" y="75692"/>
                  <a:pt x="277876" y="76454"/>
                </a:cubicBezTo>
                <a:cubicBezTo>
                  <a:pt x="269113" y="77216"/>
                  <a:pt x="260857" y="77470"/>
                  <a:pt x="253237" y="77089"/>
                </a:cubicBezTo>
                <a:lnTo>
                  <a:pt x="199516" y="77089"/>
                </a:lnTo>
                <a:cubicBezTo>
                  <a:pt x="199897" y="95377"/>
                  <a:pt x="199008" y="110998"/>
                  <a:pt x="196850" y="123952"/>
                </a:cubicBezTo>
                <a:cubicBezTo>
                  <a:pt x="194564" y="137033"/>
                  <a:pt x="188722" y="146304"/>
                  <a:pt x="179451" y="152019"/>
                </a:cubicBezTo>
                <a:cubicBezTo>
                  <a:pt x="174497" y="154940"/>
                  <a:pt x="168910" y="156591"/>
                  <a:pt x="162686" y="157226"/>
                </a:cubicBezTo>
                <a:cubicBezTo>
                  <a:pt x="156336" y="157861"/>
                  <a:pt x="150241" y="157353"/>
                  <a:pt x="144398" y="155702"/>
                </a:cubicBezTo>
                <a:cubicBezTo>
                  <a:pt x="138429" y="154051"/>
                  <a:pt x="133350" y="151511"/>
                  <a:pt x="129158" y="148082"/>
                </a:cubicBezTo>
                <a:cubicBezTo>
                  <a:pt x="124841" y="144653"/>
                  <a:pt x="122554" y="140462"/>
                  <a:pt x="122173" y="135636"/>
                </a:cubicBezTo>
                <a:cubicBezTo>
                  <a:pt x="121284" y="130302"/>
                  <a:pt x="120776" y="122428"/>
                  <a:pt x="120650" y="111760"/>
                </a:cubicBezTo>
                <a:cubicBezTo>
                  <a:pt x="120395" y="101219"/>
                  <a:pt x="120268" y="89408"/>
                  <a:pt x="120268" y="76454"/>
                </a:cubicBezTo>
                <a:cubicBezTo>
                  <a:pt x="110108" y="76073"/>
                  <a:pt x="97916" y="75565"/>
                  <a:pt x="83692" y="74930"/>
                </a:cubicBezTo>
                <a:cubicBezTo>
                  <a:pt x="69468" y="74295"/>
                  <a:pt x="57150" y="74041"/>
                  <a:pt x="46482" y="74041"/>
                </a:cubicBezTo>
                <a:cubicBezTo>
                  <a:pt x="40894" y="73152"/>
                  <a:pt x="35178" y="72263"/>
                  <a:pt x="29464" y="71247"/>
                </a:cubicBezTo>
                <a:cubicBezTo>
                  <a:pt x="23748" y="70231"/>
                  <a:pt x="18541" y="67056"/>
                  <a:pt x="13588" y="61849"/>
                </a:cubicBezTo>
                <a:cubicBezTo>
                  <a:pt x="8763" y="56896"/>
                  <a:pt x="6350" y="49784"/>
                  <a:pt x="6350" y="40513"/>
                </a:cubicBezTo>
                <a:cubicBezTo>
                  <a:pt x="6350" y="32004"/>
                  <a:pt x="8763" y="24892"/>
                  <a:pt x="13588" y="19177"/>
                </a:cubicBezTo>
                <a:cubicBezTo>
                  <a:pt x="16510" y="15875"/>
                  <a:pt x="20065" y="13462"/>
                  <a:pt x="24256" y="11811"/>
                </a:cubicBezTo>
                <a:cubicBezTo>
                  <a:pt x="28575" y="10160"/>
                  <a:pt x="32765" y="9017"/>
                  <a:pt x="36829" y="8128"/>
                </a:cubicBezTo>
                <a:cubicBezTo>
                  <a:pt x="40894" y="7366"/>
                  <a:pt x="44450" y="6985"/>
                  <a:pt x="47497" y="6985"/>
                </a:cubicBezTo>
                <a:cubicBezTo>
                  <a:pt x="50545" y="6985"/>
                  <a:pt x="52196" y="6985"/>
                  <a:pt x="52577" y="6985"/>
                </a:cubicBezTo>
                <a:lnTo>
                  <a:pt x="261111" y="6985"/>
                </a:lnTo>
                <a:cubicBezTo>
                  <a:pt x="265176" y="6604"/>
                  <a:pt x="269366" y="6350"/>
                  <a:pt x="27355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996309" y="4354449"/>
            <a:ext cx="266572" cy="337693"/>
          </a:xfrm>
          <a:custGeom>
            <a:avLst/>
            <a:gdLst>
              <a:gd name="connsiteX0" fmla="*/ 135889 w 266572"/>
              <a:gd name="connsiteY0" fmla="*/ 6350 h 337693"/>
              <a:gd name="connsiteX1" fmla="*/ 144144 w 266572"/>
              <a:gd name="connsiteY1" fmla="*/ 6350 h 337693"/>
              <a:gd name="connsiteX2" fmla="*/ 199643 w 266572"/>
              <a:gd name="connsiteY2" fmla="*/ 22225 h 337693"/>
              <a:gd name="connsiteX3" fmla="*/ 236220 w 266572"/>
              <a:gd name="connsiteY3" fmla="*/ 60071 h 337693"/>
              <a:gd name="connsiteX4" fmla="*/ 255650 w 266572"/>
              <a:gd name="connsiteY4" fmla="*/ 112521 h 337693"/>
              <a:gd name="connsiteX5" fmla="*/ 260222 w 266572"/>
              <a:gd name="connsiteY5" fmla="*/ 171577 h 337693"/>
              <a:gd name="connsiteX6" fmla="*/ 251713 w 266572"/>
              <a:gd name="connsiteY6" fmla="*/ 230123 h 337693"/>
              <a:gd name="connsiteX7" fmla="*/ 231901 w 266572"/>
              <a:gd name="connsiteY7" fmla="*/ 280670 h 337693"/>
              <a:gd name="connsiteX8" fmla="*/ 194436 w 266572"/>
              <a:gd name="connsiteY8" fmla="*/ 316991 h 337693"/>
              <a:gd name="connsiteX9" fmla="*/ 142874 w 266572"/>
              <a:gd name="connsiteY9" fmla="*/ 331343 h 337693"/>
              <a:gd name="connsiteX10" fmla="*/ 88900 w 266572"/>
              <a:gd name="connsiteY10" fmla="*/ 323977 h 337693"/>
              <a:gd name="connsiteX11" fmla="*/ 44195 w 266572"/>
              <a:gd name="connsiteY11" fmla="*/ 295402 h 337693"/>
              <a:gd name="connsiteX12" fmla="*/ 21589 w 266572"/>
              <a:gd name="connsiteY12" fmla="*/ 259715 h 337693"/>
              <a:gd name="connsiteX13" fmla="*/ 11810 w 266572"/>
              <a:gd name="connsiteY13" fmla="*/ 218567 h 337693"/>
              <a:gd name="connsiteX14" fmla="*/ 6984 w 266572"/>
              <a:gd name="connsiteY14" fmla="*/ 175005 h 337693"/>
              <a:gd name="connsiteX15" fmla="*/ 6350 w 266572"/>
              <a:gd name="connsiteY15" fmla="*/ 133222 h 337693"/>
              <a:gd name="connsiteX16" fmla="*/ 13334 w 266572"/>
              <a:gd name="connsiteY16" fmla="*/ 92329 h 337693"/>
              <a:gd name="connsiteX17" fmla="*/ 31369 w 266572"/>
              <a:gd name="connsiteY17" fmla="*/ 52070 h 337693"/>
              <a:gd name="connsiteX18" fmla="*/ 50291 w 266572"/>
              <a:gd name="connsiteY18" fmla="*/ 31750 h 337693"/>
              <a:gd name="connsiteX19" fmla="*/ 77723 w 266572"/>
              <a:gd name="connsiteY19" fmla="*/ 17018 h 337693"/>
              <a:gd name="connsiteX20" fmla="*/ 110235 w 266572"/>
              <a:gd name="connsiteY20" fmla="*/ 8509 h 337693"/>
              <a:gd name="connsiteX21" fmla="*/ 135889 w 266572"/>
              <a:gd name="connsiteY21" fmla="*/ 6350 h 3376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66572" h="337693">
                <a:moveTo>
                  <a:pt x="135889" y="6350"/>
                </a:moveTo>
                <a:cubicBezTo>
                  <a:pt x="138556" y="6222"/>
                  <a:pt x="141350" y="6350"/>
                  <a:pt x="144144" y="6350"/>
                </a:cubicBezTo>
                <a:cubicBezTo>
                  <a:pt x="166115" y="7239"/>
                  <a:pt x="184530" y="12445"/>
                  <a:pt x="199643" y="22225"/>
                </a:cubicBezTo>
                <a:cubicBezTo>
                  <a:pt x="214629" y="32004"/>
                  <a:pt x="226821" y="44577"/>
                  <a:pt x="236220" y="60071"/>
                </a:cubicBezTo>
                <a:cubicBezTo>
                  <a:pt x="245490" y="75438"/>
                  <a:pt x="251967" y="92964"/>
                  <a:pt x="255650" y="112521"/>
                </a:cubicBezTo>
                <a:cubicBezTo>
                  <a:pt x="259333" y="131953"/>
                  <a:pt x="260858" y="151638"/>
                  <a:pt x="260222" y="171577"/>
                </a:cubicBezTo>
                <a:cubicBezTo>
                  <a:pt x="259588" y="191516"/>
                  <a:pt x="256793" y="211073"/>
                  <a:pt x="251713" y="230123"/>
                </a:cubicBezTo>
                <a:cubicBezTo>
                  <a:pt x="246633" y="249173"/>
                  <a:pt x="240029" y="266065"/>
                  <a:pt x="231901" y="280670"/>
                </a:cubicBezTo>
                <a:cubicBezTo>
                  <a:pt x="223011" y="296545"/>
                  <a:pt x="210439" y="308609"/>
                  <a:pt x="194436" y="316991"/>
                </a:cubicBezTo>
                <a:cubicBezTo>
                  <a:pt x="178308" y="325373"/>
                  <a:pt x="161162" y="330072"/>
                  <a:pt x="142874" y="331343"/>
                </a:cubicBezTo>
                <a:cubicBezTo>
                  <a:pt x="124586" y="332485"/>
                  <a:pt x="106679" y="330072"/>
                  <a:pt x="88900" y="323977"/>
                </a:cubicBezTo>
                <a:cubicBezTo>
                  <a:pt x="71246" y="317881"/>
                  <a:pt x="56388" y="308356"/>
                  <a:pt x="44195" y="295402"/>
                </a:cubicBezTo>
                <a:cubicBezTo>
                  <a:pt x="33527" y="283971"/>
                  <a:pt x="26034" y="272034"/>
                  <a:pt x="21589" y="259715"/>
                </a:cubicBezTo>
                <a:cubicBezTo>
                  <a:pt x="17144" y="247269"/>
                  <a:pt x="13842" y="233553"/>
                  <a:pt x="11810" y="218567"/>
                </a:cubicBezTo>
                <a:cubicBezTo>
                  <a:pt x="9778" y="203454"/>
                  <a:pt x="8127" y="188976"/>
                  <a:pt x="6984" y="175005"/>
                </a:cubicBezTo>
                <a:cubicBezTo>
                  <a:pt x="5714" y="160909"/>
                  <a:pt x="5588" y="147066"/>
                  <a:pt x="6350" y="133222"/>
                </a:cubicBezTo>
                <a:cubicBezTo>
                  <a:pt x="7111" y="119380"/>
                  <a:pt x="9524" y="105791"/>
                  <a:pt x="13334" y="92329"/>
                </a:cubicBezTo>
                <a:cubicBezTo>
                  <a:pt x="17271" y="78994"/>
                  <a:pt x="23240" y="65532"/>
                  <a:pt x="31369" y="52070"/>
                </a:cubicBezTo>
                <a:cubicBezTo>
                  <a:pt x="35813" y="44450"/>
                  <a:pt x="42163" y="37591"/>
                  <a:pt x="50291" y="31750"/>
                </a:cubicBezTo>
                <a:cubicBezTo>
                  <a:pt x="58420" y="25780"/>
                  <a:pt x="67563" y="20955"/>
                  <a:pt x="77723" y="17018"/>
                </a:cubicBezTo>
                <a:cubicBezTo>
                  <a:pt x="87883" y="13208"/>
                  <a:pt x="98678" y="10414"/>
                  <a:pt x="110235" y="8509"/>
                </a:cubicBezTo>
                <a:cubicBezTo>
                  <a:pt x="118998" y="7111"/>
                  <a:pt x="127508" y="6350"/>
                  <a:pt x="13588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570859" y="4261358"/>
            <a:ext cx="148589" cy="96138"/>
          </a:xfrm>
          <a:custGeom>
            <a:avLst/>
            <a:gdLst>
              <a:gd name="connsiteX0" fmla="*/ 68706 w 148589"/>
              <a:gd name="connsiteY0" fmla="*/ 6350 h 96138"/>
              <a:gd name="connsiteX1" fmla="*/ 45592 w 148589"/>
              <a:gd name="connsiteY1" fmla="*/ 8635 h 96138"/>
              <a:gd name="connsiteX2" fmla="*/ 19684 w 148589"/>
              <a:gd name="connsiteY2" fmla="*/ 19303 h 96138"/>
              <a:gd name="connsiteX3" fmla="*/ 6350 w 148589"/>
              <a:gd name="connsiteY3" fmla="*/ 40385 h 96138"/>
              <a:gd name="connsiteX4" fmla="*/ 14477 w 148589"/>
              <a:gd name="connsiteY4" fmla="*/ 72009 h 96138"/>
              <a:gd name="connsiteX5" fmla="*/ 61721 w 148589"/>
              <a:gd name="connsiteY5" fmla="*/ 88519 h 96138"/>
              <a:gd name="connsiteX6" fmla="*/ 86740 w 148589"/>
              <a:gd name="connsiteY6" fmla="*/ 89788 h 96138"/>
              <a:gd name="connsiteX7" fmla="*/ 110870 w 148589"/>
              <a:gd name="connsiteY7" fmla="*/ 86995 h 96138"/>
              <a:gd name="connsiteX8" fmla="*/ 130301 w 148589"/>
              <a:gd name="connsiteY8" fmla="*/ 78485 h 96138"/>
              <a:gd name="connsiteX9" fmla="*/ 141604 w 148589"/>
              <a:gd name="connsiteY9" fmla="*/ 61721 h 96138"/>
              <a:gd name="connsiteX10" fmla="*/ 142239 w 148589"/>
              <a:gd name="connsiteY10" fmla="*/ 58038 h 96138"/>
              <a:gd name="connsiteX11" fmla="*/ 135254 w 148589"/>
              <a:gd name="connsiteY11" fmla="*/ 28447 h 96138"/>
              <a:gd name="connsiteX12" fmla="*/ 105663 w 148589"/>
              <a:gd name="connsiteY12" fmla="*/ 11048 h 96138"/>
              <a:gd name="connsiteX13" fmla="*/ 76708 w 148589"/>
              <a:gd name="connsiteY13" fmla="*/ 6476 h 96138"/>
              <a:gd name="connsiteX14" fmla="*/ 68706 w 148589"/>
              <a:gd name="connsiteY14" fmla="*/ 6350 h 961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48589" h="96138">
                <a:moveTo>
                  <a:pt x="68706" y="6350"/>
                </a:moveTo>
                <a:cubicBezTo>
                  <a:pt x="60832" y="6350"/>
                  <a:pt x="53085" y="7111"/>
                  <a:pt x="45592" y="8635"/>
                </a:cubicBezTo>
                <a:cubicBezTo>
                  <a:pt x="35686" y="10667"/>
                  <a:pt x="27050" y="14223"/>
                  <a:pt x="19684" y="19303"/>
                </a:cubicBezTo>
                <a:cubicBezTo>
                  <a:pt x="12445" y="24384"/>
                  <a:pt x="7873" y="31369"/>
                  <a:pt x="6350" y="40385"/>
                </a:cubicBezTo>
                <a:cubicBezTo>
                  <a:pt x="3809" y="52577"/>
                  <a:pt x="6603" y="63119"/>
                  <a:pt x="14477" y="72009"/>
                </a:cubicBezTo>
                <a:cubicBezTo>
                  <a:pt x="22478" y="81025"/>
                  <a:pt x="38226" y="86486"/>
                  <a:pt x="61721" y="88519"/>
                </a:cubicBezTo>
                <a:cubicBezTo>
                  <a:pt x="69850" y="89280"/>
                  <a:pt x="78231" y="89788"/>
                  <a:pt x="86740" y="89788"/>
                </a:cubicBezTo>
                <a:cubicBezTo>
                  <a:pt x="95250" y="89788"/>
                  <a:pt x="103377" y="88772"/>
                  <a:pt x="110870" y="86995"/>
                </a:cubicBezTo>
                <a:cubicBezTo>
                  <a:pt x="118363" y="85216"/>
                  <a:pt x="124840" y="82296"/>
                  <a:pt x="130301" y="78485"/>
                </a:cubicBezTo>
                <a:cubicBezTo>
                  <a:pt x="135889" y="74548"/>
                  <a:pt x="139572" y="68960"/>
                  <a:pt x="141604" y="61721"/>
                </a:cubicBezTo>
                <a:lnTo>
                  <a:pt x="142239" y="58038"/>
                </a:lnTo>
                <a:cubicBezTo>
                  <a:pt x="144271" y="46227"/>
                  <a:pt x="141985" y="36448"/>
                  <a:pt x="135254" y="28447"/>
                </a:cubicBezTo>
                <a:cubicBezTo>
                  <a:pt x="128523" y="20573"/>
                  <a:pt x="118617" y="14732"/>
                  <a:pt x="105663" y="11048"/>
                </a:cubicBezTo>
                <a:cubicBezTo>
                  <a:pt x="97154" y="8635"/>
                  <a:pt x="87502" y="7111"/>
                  <a:pt x="76708" y="6476"/>
                </a:cubicBezTo>
                <a:cubicBezTo>
                  <a:pt x="74040" y="6350"/>
                  <a:pt x="71373" y="6350"/>
                  <a:pt x="6870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525391" y="4209415"/>
            <a:ext cx="372364" cy="205993"/>
          </a:xfrm>
          <a:custGeom>
            <a:avLst/>
            <a:gdLst>
              <a:gd name="connsiteX0" fmla="*/ 45466 w 372364"/>
              <a:gd name="connsiteY0" fmla="*/ 6350 h 205993"/>
              <a:gd name="connsiteX1" fmla="*/ 74930 w 372364"/>
              <a:gd name="connsiteY1" fmla="*/ 20065 h 205993"/>
              <a:gd name="connsiteX2" fmla="*/ 85090 w 372364"/>
              <a:gd name="connsiteY2" fmla="*/ 54482 h 205993"/>
              <a:gd name="connsiteX3" fmla="*/ 88646 w 372364"/>
              <a:gd name="connsiteY3" fmla="*/ 110616 h 205993"/>
              <a:gd name="connsiteX4" fmla="*/ 93599 w 372364"/>
              <a:gd name="connsiteY4" fmla="*/ 128523 h 205993"/>
              <a:gd name="connsiteX5" fmla="*/ 113030 w 372364"/>
              <a:gd name="connsiteY5" fmla="*/ 133730 h 205993"/>
              <a:gd name="connsiteX6" fmla="*/ 298958 w 372364"/>
              <a:gd name="connsiteY6" fmla="*/ 133730 h 205993"/>
              <a:gd name="connsiteX7" fmla="*/ 318261 w 372364"/>
              <a:gd name="connsiteY7" fmla="*/ 134365 h 205993"/>
              <a:gd name="connsiteX8" fmla="*/ 340106 w 372364"/>
              <a:gd name="connsiteY8" fmla="*/ 138302 h 205993"/>
              <a:gd name="connsiteX9" fmla="*/ 358394 w 372364"/>
              <a:gd name="connsiteY9" fmla="*/ 148335 h 205993"/>
              <a:gd name="connsiteX10" fmla="*/ 366014 w 372364"/>
              <a:gd name="connsiteY10" fmla="*/ 167258 h 205993"/>
              <a:gd name="connsiteX11" fmla="*/ 359918 w 372364"/>
              <a:gd name="connsiteY11" fmla="*/ 185928 h 205993"/>
              <a:gd name="connsiteX12" fmla="*/ 343789 w 372364"/>
              <a:gd name="connsiteY12" fmla="*/ 195325 h 205993"/>
              <a:gd name="connsiteX13" fmla="*/ 321564 w 372364"/>
              <a:gd name="connsiteY13" fmla="*/ 199008 h 205993"/>
              <a:gd name="connsiteX14" fmla="*/ 297180 w 372364"/>
              <a:gd name="connsiteY14" fmla="*/ 199643 h 205993"/>
              <a:gd name="connsiteX15" fmla="*/ 88646 w 372364"/>
              <a:gd name="connsiteY15" fmla="*/ 199643 h 205993"/>
              <a:gd name="connsiteX16" fmla="*/ 61214 w 372364"/>
              <a:gd name="connsiteY16" fmla="*/ 198628 h 205993"/>
              <a:gd name="connsiteX17" fmla="*/ 34417 w 372364"/>
              <a:gd name="connsiteY17" fmla="*/ 191642 h 205993"/>
              <a:gd name="connsiteX18" fmla="*/ 13970 w 372364"/>
              <a:gd name="connsiteY18" fmla="*/ 170941 h 205993"/>
              <a:gd name="connsiteX19" fmla="*/ 6984 w 372364"/>
              <a:gd name="connsiteY19" fmla="*/ 141096 h 205993"/>
              <a:gd name="connsiteX20" fmla="*/ 6984 w 372364"/>
              <a:gd name="connsiteY20" fmla="*/ 126745 h 205993"/>
              <a:gd name="connsiteX21" fmla="*/ 6730 w 372364"/>
              <a:gd name="connsiteY21" fmla="*/ 102107 h 205993"/>
              <a:gd name="connsiteX22" fmla="*/ 6350 w 372364"/>
              <a:gd name="connsiteY22" fmla="*/ 75183 h 205993"/>
              <a:gd name="connsiteX23" fmla="*/ 6350 w 372364"/>
              <a:gd name="connsiteY23" fmla="*/ 53847 h 205993"/>
              <a:gd name="connsiteX24" fmla="*/ 8890 w 372364"/>
              <a:gd name="connsiteY24" fmla="*/ 37718 h 205993"/>
              <a:gd name="connsiteX25" fmla="*/ 16129 w 372364"/>
              <a:gd name="connsiteY25" fmla="*/ 22478 h 205993"/>
              <a:gd name="connsiteX26" fmla="*/ 28321 w 372364"/>
              <a:gd name="connsiteY26" fmla="*/ 10921 h 205993"/>
              <a:gd name="connsiteX27" fmla="*/ 45466 w 372364"/>
              <a:gd name="connsiteY27" fmla="*/ 6350 h 2059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372364" h="205993">
                <a:moveTo>
                  <a:pt x="45466" y="6350"/>
                </a:moveTo>
                <a:cubicBezTo>
                  <a:pt x="59690" y="6350"/>
                  <a:pt x="69469" y="10921"/>
                  <a:pt x="74930" y="20065"/>
                </a:cubicBezTo>
                <a:cubicBezTo>
                  <a:pt x="80518" y="29209"/>
                  <a:pt x="83820" y="40639"/>
                  <a:pt x="85090" y="54482"/>
                </a:cubicBezTo>
                <a:lnTo>
                  <a:pt x="88646" y="110616"/>
                </a:lnTo>
                <a:cubicBezTo>
                  <a:pt x="89534" y="119125"/>
                  <a:pt x="91186" y="125094"/>
                  <a:pt x="93599" y="128523"/>
                </a:cubicBezTo>
                <a:cubicBezTo>
                  <a:pt x="96011" y="132079"/>
                  <a:pt x="102489" y="133730"/>
                  <a:pt x="113030" y="133730"/>
                </a:cubicBezTo>
                <a:lnTo>
                  <a:pt x="298958" y="133730"/>
                </a:lnTo>
                <a:cubicBezTo>
                  <a:pt x="304292" y="133730"/>
                  <a:pt x="310642" y="133984"/>
                  <a:pt x="318261" y="134365"/>
                </a:cubicBezTo>
                <a:cubicBezTo>
                  <a:pt x="325754" y="134746"/>
                  <a:pt x="332994" y="136143"/>
                  <a:pt x="340106" y="138302"/>
                </a:cubicBezTo>
                <a:cubicBezTo>
                  <a:pt x="347218" y="140589"/>
                  <a:pt x="353314" y="143890"/>
                  <a:pt x="358394" y="148335"/>
                </a:cubicBezTo>
                <a:cubicBezTo>
                  <a:pt x="363473" y="152907"/>
                  <a:pt x="366014" y="159130"/>
                  <a:pt x="366014" y="167258"/>
                </a:cubicBezTo>
                <a:cubicBezTo>
                  <a:pt x="366014" y="175386"/>
                  <a:pt x="363982" y="181609"/>
                  <a:pt x="359918" y="185928"/>
                </a:cubicBezTo>
                <a:cubicBezTo>
                  <a:pt x="355853" y="190118"/>
                  <a:pt x="350520" y="193293"/>
                  <a:pt x="343789" y="195325"/>
                </a:cubicBezTo>
                <a:cubicBezTo>
                  <a:pt x="337058" y="197357"/>
                  <a:pt x="329692" y="198628"/>
                  <a:pt x="321564" y="199008"/>
                </a:cubicBezTo>
                <a:cubicBezTo>
                  <a:pt x="313436" y="199389"/>
                  <a:pt x="305308" y="199643"/>
                  <a:pt x="297180" y="199643"/>
                </a:cubicBezTo>
                <a:lnTo>
                  <a:pt x="88646" y="199643"/>
                </a:lnTo>
                <a:cubicBezTo>
                  <a:pt x="80137" y="199643"/>
                  <a:pt x="70992" y="199263"/>
                  <a:pt x="61214" y="198628"/>
                </a:cubicBezTo>
                <a:cubicBezTo>
                  <a:pt x="51561" y="198119"/>
                  <a:pt x="42545" y="195706"/>
                  <a:pt x="34417" y="191642"/>
                </a:cubicBezTo>
                <a:cubicBezTo>
                  <a:pt x="25527" y="187197"/>
                  <a:pt x="18669" y="180339"/>
                  <a:pt x="13970" y="170941"/>
                </a:cubicBezTo>
                <a:cubicBezTo>
                  <a:pt x="9398" y="161543"/>
                  <a:pt x="6984" y="151638"/>
                  <a:pt x="6984" y="141096"/>
                </a:cubicBezTo>
                <a:cubicBezTo>
                  <a:pt x="6984" y="139064"/>
                  <a:pt x="6984" y="134239"/>
                  <a:pt x="6984" y="126745"/>
                </a:cubicBezTo>
                <a:cubicBezTo>
                  <a:pt x="6984" y="119252"/>
                  <a:pt x="6858" y="110997"/>
                  <a:pt x="6730" y="102107"/>
                </a:cubicBezTo>
                <a:cubicBezTo>
                  <a:pt x="6477" y="93090"/>
                  <a:pt x="6350" y="84201"/>
                  <a:pt x="6350" y="75183"/>
                </a:cubicBezTo>
                <a:cubicBezTo>
                  <a:pt x="6350" y="66293"/>
                  <a:pt x="6350" y="59181"/>
                  <a:pt x="6350" y="53847"/>
                </a:cubicBezTo>
                <a:cubicBezTo>
                  <a:pt x="6350" y="48640"/>
                  <a:pt x="7239" y="43179"/>
                  <a:pt x="8890" y="37718"/>
                </a:cubicBezTo>
                <a:cubicBezTo>
                  <a:pt x="10414" y="32257"/>
                  <a:pt x="12953" y="27178"/>
                  <a:pt x="16129" y="22478"/>
                </a:cubicBezTo>
                <a:cubicBezTo>
                  <a:pt x="19430" y="17779"/>
                  <a:pt x="23495" y="13969"/>
                  <a:pt x="28321" y="10921"/>
                </a:cubicBezTo>
                <a:cubicBezTo>
                  <a:pt x="33273" y="7873"/>
                  <a:pt x="38861" y="6350"/>
                  <a:pt x="4546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4316349" y="4207637"/>
            <a:ext cx="168783" cy="503428"/>
          </a:xfrm>
          <a:custGeom>
            <a:avLst/>
            <a:gdLst>
              <a:gd name="connsiteX0" fmla="*/ 46609 w 168783"/>
              <a:gd name="connsiteY0" fmla="*/ 6350 h 503428"/>
              <a:gd name="connsiteX1" fmla="*/ 69088 w 168783"/>
              <a:gd name="connsiteY1" fmla="*/ 15494 h 503428"/>
              <a:gd name="connsiteX2" fmla="*/ 79248 w 168783"/>
              <a:gd name="connsiteY2" fmla="*/ 33401 h 503428"/>
              <a:gd name="connsiteX3" fmla="*/ 81914 w 168783"/>
              <a:gd name="connsiteY3" fmla="*/ 53213 h 503428"/>
              <a:gd name="connsiteX4" fmla="*/ 82550 w 168783"/>
              <a:gd name="connsiteY4" fmla="*/ 60579 h 503428"/>
              <a:gd name="connsiteX5" fmla="*/ 84073 w 168783"/>
              <a:gd name="connsiteY5" fmla="*/ 81915 h 503428"/>
              <a:gd name="connsiteX6" fmla="*/ 84963 w 168783"/>
              <a:gd name="connsiteY6" fmla="*/ 103885 h 503428"/>
              <a:gd name="connsiteX7" fmla="*/ 85344 w 168783"/>
              <a:gd name="connsiteY7" fmla="*/ 116967 h 503428"/>
              <a:gd name="connsiteX8" fmla="*/ 85598 w 168783"/>
              <a:gd name="connsiteY8" fmla="*/ 130047 h 503428"/>
              <a:gd name="connsiteX9" fmla="*/ 85344 w 168783"/>
              <a:gd name="connsiteY9" fmla="*/ 137033 h 503428"/>
              <a:gd name="connsiteX10" fmla="*/ 85598 w 168783"/>
              <a:gd name="connsiteY10" fmla="*/ 143509 h 503428"/>
              <a:gd name="connsiteX11" fmla="*/ 85598 w 168783"/>
              <a:gd name="connsiteY11" fmla="*/ 183133 h 503428"/>
              <a:gd name="connsiteX12" fmla="*/ 85598 w 168783"/>
              <a:gd name="connsiteY12" fmla="*/ 189738 h 503428"/>
              <a:gd name="connsiteX13" fmla="*/ 86868 w 168783"/>
              <a:gd name="connsiteY13" fmla="*/ 196469 h 503428"/>
              <a:gd name="connsiteX14" fmla="*/ 92964 w 168783"/>
              <a:gd name="connsiteY14" fmla="*/ 197103 h 503428"/>
              <a:gd name="connsiteX15" fmla="*/ 99568 w 168783"/>
              <a:gd name="connsiteY15" fmla="*/ 197103 h 503428"/>
              <a:gd name="connsiteX16" fmla="*/ 108203 w 168783"/>
              <a:gd name="connsiteY16" fmla="*/ 197739 h 503428"/>
              <a:gd name="connsiteX17" fmla="*/ 109346 w 168783"/>
              <a:gd name="connsiteY17" fmla="*/ 197739 h 503428"/>
              <a:gd name="connsiteX18" fmla="*/ 115189 w 168783"/>
              <a:gd name="connsiteY18" fmla="*/ 198373 h 503428"/>
              <a:gd name="connsiteX19" fmla="*/ 120903 w 168783"/>
              <a:gd name="connsiteY19" fmla="*/ 198882 h 503428"/>
              <a:gd name="connsiteX20" fmla="*/ 127634 w 168783"/>
              <a:gd name="connsiteY20" fmla="*/ 199897 h 503428"/>
              <a:gd name="connsiteX21" fmla="*/ 135001 w 168783"/>
              <a:gd name="connsiteY21" fmla="*/ 200786 h 503428"/>
              <a:gd name="connsiteX22" fmla="*/ 148335 w 168783"/>
              <a:gd name="connsiteY22" fmla="*/ 205358 h 503428"/>
              <a:gd name="connsiteX23" fmla="*/ 158114 w 168783"/>
              <a:gd name="connsiteY23" fmla="*/ 215392 h 503428"/>
              <a:gd name="connsiteX24" fmla="*/ 162433 w 168783"/>
              <a:gd name="connsiteY24" fmla="*/ 231267 h 503428"/>
              <a:gd name="connsiteX25" fmla="*/ 162052 w 168783"/>
              <a:gd name="connsiteY25" fmla="*/ 240030 h 503428"/>
              <a:gd name="connsiteX26" fmla="*/ 160528 w 168783"/>
              <a:gd name="connsiteY26" fmla="*/ 248920 h 503428"/>
              <a:gd name="connsiteX27" fmla="*/ 157860 w 168783"/>
              <a:gd name="connsiteY27" fmla="*/ 259333 h 503428"/>
              <a:gd name="connsiteX28" fmla="*/ 152019 w 168783"/>
              <a:gd name="connsiteY28" fmla="*/ 267842 h 503428"/>
              <a:gd name="connsiteX29" fmla="*/ 135635 w 168783"/>
              <a:gd name="connsiteY29" fmla="*/ 275717 h 503428"/>
              <a:gd name="connsiteX30" fmla="*/ 111760 w 168783"/>
              <a:gd name="connsiteY30" fmla="*/ 276352 h 503428"/>
              <a:gd name="connsiteX31" fmla="*/ 88010 w 168783"/>
              <a:gd name="connsiteY31" fmla="*/ 276352 h 503428"/>
              <a:gd name="connsiteX32" fmla="*/ 86868 w 168783"/>
              <a:gd name="connsiteY32" fmla="*/ 276986 h 503428"/>
              <a:gd name="connsiteX33" fmla="*/ 86233 w 168783"/>
              <a:gd name="connsiteY33" fmla="*/ 276986 h 503428"/>
              <a:gd name="connsiteX34" fmla="*/ 85598 w 168783"/>
              <a:gd name="connsiteY34" fmla="*/ 277621 h 503428"/>
              <a:gd name="connsiteX35" fmla="*/ 85598 w 168783"/>
              <a:gd name="connsiteY35" fmla="*/ 279400 h 503428"/>
              <a:gd name="connsiteX36" fmla="*/ 85344 w 168783"/>
              <a:gd name="connsiteY36" fmla="*/ 314706 h 503428"/>
              <a:gd name="connsiteX37" fmla="*/ 85598 w 168783"/>
              <a:gd name="connsiteY37" fmla="*/ 350773 h 503428"/>
              <a:gd name="connsiteX38" fmla="*/ 85598 w 168783"/>
              <a:gd name="connsiteY38" fmla="*/ 412877 h 503428"/>
              <a:gd name="connsiteX39" fmla="*/ 85598 w 168783"/>
              <a:gd name="connsiteY39" fmla="*/ 421385 h 503428"/>
              <a:gd name="connsiteX40" fmla="*/ 85344 w 168783"/>
              <a:gd name="connsiteY40" fmla="*/ 438784 h 503428"/>
              <a:gd name="connsiteX41" fmla="*/ 83820 w 168783"/>
              <a:gd name="connsiteY41" fmla="*/ 457453 h 503428"/>
              <a:gd name="connsiteX42" fmla="*/ 79502 w 168783"/>
              <a:gd name="connsiteY42" fmla="*/ 474726 h 503428"/>
              <a:gd name="connsiteX43" fmla="*/ 70992 w 168783"/>
              <a:gd name="connsiteY43" fmla="*/ 488442 h 503428"/>
              <a:gd name="connsiteX44" fmla="*/ 51434 w 168783"/>
              <a:gd name="connsiteY44" fmla="*/ 497078 h 503428"/>
              <a:gd name="connsiteX45" fmla="*/ 50291 w 168783"/>
              <a:gd name="connsiteY45" fmla="*/ 496442 h 503428"/>
              <a:gd name="connsiteX46" fmla="*/ 26796 w 168783"/>
              <a:gd name="connsiteY46" fmla="*/ 487933 h 503428"/>
              <a:gd name="connsiteX47" fmla="*/ 13334 w 168783"/>
              <a:gd name="connsiteY47" fmla="*/ 468376 h 503428"/>
              <a:gd name="connsiteX48" fmla="*/ 7620 w 168783"/>
              <a:gd name="connsiteY48" fmla="*/ 444246 h 503428"/>
              <a:gd name="connsiteX49" fmla="*/ 6350 w 168783"/>
              <a:gd name="connsiteY49" fmla="*/ 422021 h 503428"/>
              <a:gd name="connsiteX50" fmla="*/ 6350 w 168783"/>
              <a:gd name="connsiteY50" fmla="*/ 59944 h 503428"/>
              <a:gd name="connsiteX51" fmla="*/ 6350 w 168783"/>
              <a:gd name="connsiteY51" fmla="*/ 54102 h 503428"/>
              <a:gd name="connsiteX52" fmla="*/ 7620 w 168783"/>
              <a:gd name="connsiteY52" fmla="*/ 41909 h 503428"/>
              <a:gd name="connsiteX53" fmla="*/ 11557 w 168783"/>
              <a:gd name="connsiteY53" fmla="*/ 27305 h 503428"/>
              <a:gd name="connsiteX54" fmla="*/ 19176 w 168783"/>
              <a:gd name="connsiteY54" fmla="*/ 14858 h 503428"/>
              <a:gd name="connsiteX55" fmla="*/ 31622 w 168783"/>
              <a:gd name="connsiteY55" fmla="*/ 8382 h 503428"/>
              <a:gd name="connsiteX56" fmla="*/ 46609 w 168783"/>
              <a:gd name="connsiteY56" fmla="*/ 6350 h 503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168783" h="503428">
                <a:moveTo>
                  <a:pt x="46609" y="6350"/>
                </a:moveTo>
                <a:cubicBezTo>
                  <a:pt x="55499" y="6350"/>
                  <a:pt x="62991" y="9397"/>
                  <a:pt x="69088" y="15494"/>
                </a:cubicBezTo>
                <a:cubicBezTo>
                  <a:pt x="74803" y="21082"/>
                  <a:pt x="78232" y="27178"/>
                  <a:pt x="79248" y="33401"/>
                </a:cubicBezTo>
                <a:cubicBezTo>
                  <a:pt x="80264" y="39751"/>
                  <a:pt x="81153" y="46355"/>
                  <a:pt x="81914" y="53213"/>
                </a:cubicBezTo>
                <a:cubicBezTo>
                  <a:pt x="82295" y="54864"/>
                  <a:pt x="82550" y="57277"/>
                  <a:pt x="82550" y="60579"/>
                </a:cubicBezTo>
                <a:cubicBezTo>
                  <a:pt x="83311" y="67436"/>
                  <a:pt x="83820" y="74548"/>
                  <a:pt x="84073" y="81915"/>
                </a:cubicBezTo>
                <a:cubicBezTo>
                  <a:pt x="84328" y="89153"/>
                  <a:pt x="84582" y="96520"/>
                  <a:pt x="84963" y="103885"/>
                </a:cubicBezTo>
                <a:cubicBezTo>
                  <a:pt x="84963" y="108330"/>
                  <a:pt x="85090" y="112648"/>
                  <a:pt x="85344" y="116967"/>
                </a:cubicBezTo>
                <a:cubicBezTo>
                  <a:pt x="85471" y="121157"/>
                  <a:pt x="85598" y="125603"/>
                  <a:pt x="85598" y="130047"/>
                </a:cubicBezTo>
                <a:cubicBezTo>
                  <a:pt x="85216" y="132460"/>
                  <a:pt x="85090" y="134873"/>
                  <a:pt x="85344" y="137033"/>
                </a:cubicBezTo>
                <a:cubicBezTo>
                  <a:pt x="85471" y="139319"/>
                  <a:pt x="85598" y="141478"/>
                  <a:pt x="85598" y="143509"/>
                </a:cubicBezTo>
                <a:lnTo>
                  <a:pt x="85598" y="183133"/>
                </a:lnTo>
                <a:cubicBezTo>
                  <a:pt x="85598" y="185166"/>
                  <a:pt x="85598" y="187325"/>
                  <a:pt x="85598" y="189738"/>
                </a:cubicBezTo>
                <a:cubicBezTo>
                  <a:pt x="85598" y="192278"/>
                  <a:pt x="85979" y="194436"/>
                  <a:pt x="86868" y="196469"/>
                </a:cubicBezTo>
                <a:cubicBezTo>
                  <a:pt x="86868" y="196850"/>
                  <a:pt x="88900" y="197103"/>
                  <a:pt x="92964" y="197103"/>
                </a:cubicBezTo>
                <a:cubicBezTo>
                  <a:pt x="97028" y="197103"/>
                  <a:pt x="99186" y="197103"/>
                  <a:pt x="99568" y="197103"/>
                </a:cubicBezTo>
                <a:cubicBezTo>
                  <a:pt x="103251" y="197866"/>
                  <a:pt x="106172" y="198120"/>
                  <a:pt x="108203" y="197739"/>
                </a:cubicBezTo>
                <a:lnTo>
                  <a:pt x="109346" y="197739"/>
                </a:lnTo>
                <a:cubicBezTo>
                  <a:pt x="111379" y="197739"/>
                  <a:pt x="113284" y="197866"/>
                  <a:pt x="115189" y="198373"/>
                </a:cubicBezTo>
                <a:cubicBezTo>
                  <a:pt x="116966" y="198755"/>
                  <a:pt x="118872" y="198882"/>
                  <a:pt x="120903" y="198882"/>
                </a:cubicBezTo>
                <a:cubicBezTo>
                  <a:pt x="122935" y="199390"/>
                  <a:pt x="125222" y="199644"/>
                  <a:pt x="127634" y="199897"/>
                </a:cubicBezTo>
                <a:cubicBezTo>
                  <a:pt x="130048" y="200025"/>
                  <a:pt x="132588" y="200406"/>
                  <a:pt x="135001" y="200786"/>
                </a:cubicBezTo>
                <a:cubicBezTo>
                  <a:pt x="139445" y="201548"/>
                  <a:pt x="143891" y="203072"/>
                  <a:pt x="148335" y="205358"/>
                </a:cubicBezTo>
                <a:cubicBezTo>
                  <a:pt x="152908" y="207517"/>
                  <a:pt x="156083" y="210946"/>
                  <a:pt x="158114" y="215392"/>
                </a:cubicBezTo>
                <a:cubicBezTo>
                  <a:pt x="161035" y="219836"/>
                  <a:pt x="162433" y="225171"/>
                  <a:pt x="162433" y="231267"/>
                </a:cubicBezTo>
                <a:cubicBezTo>
                  <a:pt x="162433" y="234442"/>
                  <a:pt x="162305" y="237490"/>
                  <a:pt x="162052" y="240030"/>
                </a:cubicBezTo>
                <a:cubicBezTo>
                  <a:pt x="161925" y="242696"/>
                  <a:pt x="161416" y="245617"/>
                  <a:pt x="160528" y="248920"/>
                </a:cubicBezTo>
                <a:cubicBezTo>
                  <a:pt x="159765" y="252221"/>
                  <a:pt x="158876" y="255651"/>
                  <a:pt x="157860" y="259333"/>
                </a:cubicBezTo>
                <a:cubicBezTo>
                  <a:pt x="156845" y="262890"/>
                  <a:pt x="154940" y="265810"/>
                  <a:pt x="152019" y="267842"/>
                </a:cubicBezTo>
                <a:cubicBezTo>
                  <a:pt x="146303" y="271907"/>
                  <a:pt x="140842" y="274573"/>
                  <a:pt x="135635" y="275717"/>
                </a:cubicBezTo>
                <a:cubicBezTo>
                  <a:pt x="129032" y="276606"/>
                  <a:pt x="121158" y="276733"/>
                  <a:pt x="111760" y="276352"/>
                </a:cubicBezTo>
                <a:cubicBezTo>
                  <a:pt x="102489" y="275971"/>
                  <a:pt x="94488" y="275971"/>
                  <a:pt x="88010" y="276352"/>
                </a:cubicBezTo>
                <a:cubicBezTo>
                  <a:pt x="87630" y="276352"/>
                  <a:pt x="87249" y="276606"/>
                  <a:pt x="86868" y="276986"/>
                </a:cubicBezTo>
                <a:lnTo>
                  <a:pt x="86233" y="276986"/>
                </a:lnTo>
                <a:lnTo>
                  <a:pt x="85598" y="277621"/>
                </a:lnTo>
                <a:lnTo>
                  <a:pt x="85598" y="279400"/>
                </a:lnTo>
                <a:cubicBezTo>
                  <a:pt x="85216" y="289559"/>
                  <a:pt x="85090" y="301371"/>
                  <a:pt x="85344" y="314706"/>
                </a:cubicBezTo>
                <a:cubicBezTo>
                  <a:pt x="85471" y="328167"/>
                  <a:pt x="85598" y="340106"/>
                  <a:pt x="85598" y="350773"/>
                </a:cubicBezTo>
                <a:cubicBezTo>
                  <a:pt x="86360" y="371856"/>
                  <a:pt x="86360" y="392557"/>
                  <a:pt x="85598" y="412877"/>
                </a:cubicBezTo>
                <a:lnTo>
                  <a:pt x="85598" y="421385"/>
                </a:lnTo>
                <a:cubicBezTo>
                  <a:pt x="85598" y="426720"/>
                  <a:pt x="85471" y="432561"/>
                  <a:pt x="85344" y="438784"/>
                </a:cubicBezTo>
                <a:cubicBezTo>
                  <a:pt x="85090" y="445134"/>
                  <a:pt x="84582" y="451357"/>
                  <a:pt x="83820" y="457453"/>
                </a:cubicBezTo>
                <a:cubicBezTo>
                  <a:pt x="82930" y="463550"/>
                  <a:pt x="81534" y="469265"/>
                  <a:pt x="79502" y="474726"/>
                </a:cubicBezTo>
                <a:cubicBezTo>
                  <a:pt x="77470" y="480314"/>
                  <a:pt x="74676" y="484885"/>
                  <a:pt x="70992" y="488442"/>
                </a:cubicBezTo>
                <a:cubicBezTo>
                  <a:pt x="66040" y="494157"/>
                  <a:pt x="59563" y="497078"/>
                  <a:pt x="51434" y="497078"/>
                </a:cubicBezTo>
                <a:cubicBezTo>
                  <a:pt x="51434" y="497078"/>
                  <a:pt x="51053" y="496823"/>
                  <a:pt x="50291" y="496442"/>
                </a:cubicBezTo>
                <a:cubicBezTo>
                  <a:pt x="40513" y="496061"/>
                  <a:pt x="32639" y="493141"/>
                  <a:pt x="26796" y="487933"/>
                </a:cubicBezTo>
                <a:cubicBezTo>
                  <a:pt x="20828" y="482600"/>
                  <a:pt x="16383" y="476122"/>
                  <a:pt x="13334" y="468376"/>
                </a:cubicBezTo>
                <a:cubicBezTo>
                  <a:pt x="10286" y="460629"/>
                  <a:pt x="8382" y="452628"/>
                  <a:pt x="7620" y="444246"/>
                </a:cubicBezTo>
                <a:cubicBezTo>
                  <a:pt x="6730" y="435991"/>
                  <a:pt x="6350" y="428497"/>
                  <a:pt x="6350" y="422021"/>
                </a:cubicBezTo>
                <a:lnTo>
                  <a:pt x="6350" y="59944"/>
                </a:lnTo>
                <a:cubicBezTo>
                  <a:pt x="6350" y="59563"/>
                  <a:pt x="6350" y="57657"/>
                  <a:pt x="6350" y="54102"/>
                </a:cubicBezTo>
                <a:cubicBezTo>
                  <a:pt x="6350" y="50672"/>
                  <a:pt x="6730" y="46608"/>
                  <a:pt x="7620" y="41909"/>
                </a:cubicBezTo>
                <a:cubicBezTo>
                  <a:pt x="8382" y="37338"/>
                  <a:pt x="9652" y="32384"/>
                  <a:pt x="11557" y="27305"/>
                </a:cubicBezTo>
                <a:cubicBezTo>
                  <a:pt x="13334" y="22225"/>
                  <a:pt x="15875" y="18033"/>
                  <a:pt x="19176" y="14858"/>
                </a:cubicBezTo>
                <a:cubicBezTo>
                  <a:pt x="21971" y="11938"/>
                  <a:pt x="26161" y="9906"/>
                  <a:pt x="31622" y="8382"/>
                </a:cubicBezTo>
                <a:cubicBezTo>
                  <a:pt x="37084" y="6984"/>
                  <a:pt x="42164" y="6350"/>
                  <a:pt x="4660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3495802" y="4199636"/>
            <a:ext cx="302895" cy="215138"/>
          </a:xfrm>
          <a:custGeom>
            <a:avLst/>
            <a:gdLst>
              <a:gd name="connsiteX0" fmla="*/ 164846 w 302895"/>
              <a:gd name="connsiteY0" fmla="*/ 6350 h 215138"/>
              <a:gd name="connsiteX1" fmla="*/ 221233 w 302895"/>
              <a:gd name="connsiteY1" fmla="*/ 15875 h 215138"/>
              <a:gd name="connsiteX2" fmla="*/ 263906 w 302895"/>
              <a:gd name="connsiteY2" fmla="*/ 37465 h 215138"/>
              <a:gd name="connsiteX3" fmla="*/ 290195 w 302895"/>
              <a:gd name="connsiteY3" fmla="*/ 71628 h 215138"/>
              <a:gd name="connsiteX4" fmla="*/ 296545 w 302895"/>
              <a:gd name="connsiteY4" fmla="*/ 117347 h 215138"/>
              <a:gd name="connsiteX5" fmla="*/ 258190 w 302895"/>
              <a:gd name="connsiteY5" fmla="*/ 185039 h 215138"/>
              <a:gd name="connsiteX6" fmla="*/ 165480 w 302895"/>
              <a:gd name="connsiteY6" fmla="*/ 208788 h 215138"/>
              <a:gd name="connsiteX7" fmla="*/ 135254 w 302895"/>
              <a:gd name="connsiteY7" fmla="*/ 208407 h 215138"/>
              <a:gd name="connsiteX8" fmla="*/ 106933 w 302895"/>
              <a:gd name="connsiteY8" fmla="*/ 206629 h 215138"/>
              <a:gd name="connsiteX9" fmla="*/ 79501 w 302895"/>
              <a:gd name="connsiteY9" fmla="*/ 201422 h 215138"/>
              <a:gd name="connsiteX10" fmla="*/ 52069 w 302895"/>
              <a:gd name="connsiteY10" fmla="*/ 191134 h 215138"/>
              <a:gd name="connsiteX11" fmla="*/ 15875 w 302895"/>
              <a:gd name="connsiteY11" fmla="*/ 154178 h 215138"/>
              <a:gd name="connsiteX12" fmla="*/ 6350 w 302895"/>
              <a:gd name="connsiteY12" fmla="*/ 107569 h 215138"/>
              <a:gd name="connsiteX13" fmla="*/ 47497 w 302895"/>
              <a:gd name="connsiteY13" fmla="*/ 30734 h 215138"/>
              <a:gd name="connsiteX14" fmla="*/ 164846 w 302895"/>
              <a:gd name="connsiteY14" fmla="*/ 6350 h 2151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02895" h="215138">
                <a:moveTo>
                  <a:pt x="164846" y="6350"/>
                </a:moveTo>
                <a:cubicBezTo>
                  <a:pt x="185546" y="7620"/>
                  <a:pt x="204342" y="10795"/>
                  <a:pt x="221233" y="15875"/>
                </a:cubicBezTo>
                <a:cubicBezTo>
                  <a:pt x="238125" y="20954"/>
                  <a:pt x="252348" y="28067"/>
                  <a:pt x="263906" y="37465"/>
                </a:cubicBezTo>
                <a:cubicBezTo>
                  <a:pt x="275462" y="46863"/>
                  <a:pt x="284226" y="58166"/>
                  <a:pt x="290195" y="71628"/>
                </a:cubicBezTo>
                <a:cubicBezTo>
                  <a:pt x="296036" y="84963"/>
                  <a:pt x="298196" y="100203"/>
                  <a:pt x="296545" y="117347"/>
                </a:cubicBezTo>
                <a:cubicBezTo>
                  <a:pt x="293750" y="146558"/>
                  <a:pt x="280923" y="169164"/>
                  <a:pt x="258190" y="185039"/>
                </a:cubicBezTo>
                <a:cubicBezTo>
                  <a:pt x="235330" y="200786"/>
                  <a:pt x="204469" y="208788"/>
                  <a:pt x="165480" y="208788"/>
                </a:cubicBezTo>
                <a:cubicBezTo>
                  <a:pt x="154939" y="208788"/>
                  <a:pt x="144907" y="208660"/>
                  <a:pt x="135254" y="208407"/>
                </a:cubicBezTo>
                <a:cubicBezTo>
                  <a:pt x="125729" y="208280"/>
                  <a:pt x="116331" y="207645"/>
                  <a:pt x="106933" y="206629"/>
                </a:cubicBezTo>
                <a:cubicBezTo>
                  <a:pt x="97662" y="205613"/>
                  <a:pt x="88519" y="203834"/>
                  <a:pt x="79501" y="201422"/>
                </a:cubicBezTo>
                <a:cubicBezTo>
                  <a:pt x="70611" y="199008"/>
                  <a:pt x="61467" y="195580"/>
                  <a:pt x="52069" y="191134"/>
                </a:cubicBezTo>
                <a:cubicBezTo>
                  <a:pt x="34162" y="181736"/>
                  <a:pt x="22097" y="169418"/>
                  <a:pt x="15875" y="154178"/>
                </a:cubicBezTo>
                <a:cubicBezTo>
                  <a:pt x="9525" y="138938"/>
                  <a:pt x="6350" y="123444"/>
                  <a:pt x="6350" y="107569"/>
                </a:cubicBezTo>
                <a:cubicBezTo>
                  <a:pt x="6350" y="72644"/>
                  <a:pt x="20065" y="46990"/>
                  <a:pt x="47497" y="30734"/>
                </a:cubicBezTo>
                <a:cubicBezTo>
                  <a:pt x="74929" y="14478"/>
                  <a:pt x="114046" y="6350"/>
                  <a:pt x="16484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3779901" y="4199001"/>
            <a:ext cx="159750" cy="385191"/>
          </a:xfrm>
          <a:custGeom>
            <a:avLst/>
            <a:gdLst>
              <a:gd name="connsiteX0" fmla="*/ 116712 w 159750"/>
              <a:gd name="connsiteY0" fmla="*/ 6350 h 385191"/>
              <a:gd name="connsiteX1" fmla="*/ 145922 w 159750"/>
              <a:gd name="connsiteY1" fmla="*/ 27178 h 385191"/>
              <a:gd name="connsiteX2" fmla="*/ 151383 w 159750"/>
              <a:gd name="connsiteY2" fmla="*/ 53975 h 385191"/>
              <a:gd name="connsiteX3" fmla="*/ 152653 w 159750"/>
              <a:gd name="connsiteY3" fmla="*/ 81407 h 385191"/>
              <a:gd name="connsiteX4" fmla="*/ 152653 w 159750"/>
              <a:gd name="connsiteY4" fmla="*/ 84454 h 385191"/>
              <a:gd name="connsiteX5" fmla="*/ 153289 w 159750"/>
              <a:gd name="connsiteY5" fmla="*/ 176148 h 385191"/>
              <a:gd name="connsiteX6" fmla="*/ 152653 w 159750"/>
              <a:gd name="connsiteY6" fmla="*/ 264921 h 385191"/>
              <a:gd name="connsiteX7" fmla="*/ 152653 w 159750"/>
              <a:gd name="connsiteY7" fmla="*/ 319151 h 385191"/>
              <a:gd name="connsiteX8" fmla="*/ 151129 w 159750"/>
              <a:gd name="connsiteY8" fmla="*/ 328548 h 385191"/>
              <a:gd name="connsiteX9" fmla="*/ 149351 w 159750"/>
              <a:gd name="connsiteY9" fmla="*/ 340486 h 385191"/>
              <a:gd name="connsiteX10" fmla="*/ 147192 w 159750"/>
              <a:gd name="connsiteY10" fmla="*/ 351789 h 385191"/>
              <a:gd name="connsiteX11" fmla="*/ 144779 w 159750"/>
              <a:gd name="connsiteY11" fmla="*/ 360553 h 385191"/>
              <a:gd name="connsiteX12" fmla="*/ 135001 w 159750"/>
              <a:gd name="connsiteY12" fmla="*/ 374015 h 385191"/>
              <a:gd name="connsiteX13" fmla="*/ 120650 w 159750"/>
              <a:gd name="connsiteY13" fmla="*/ 378841 h 385191"/>
              <a:gd name="connsiteX14" fmla="*/ 106298 w 159750"/>
              <a:gd name="connsiteY14" fmla="*/ 378206 h 385191"/>
              <a:gd name="connsiteX15" fmla="*/ 98678 w 159750"/>
              <a:gd name="connsiteY15" fmla="*/ 376428 h 385191"/>
              <a:gd name="connsiteX16" fmla="*/ 92328 w 159750"/>
              <a:gd name="connsiteY16" fmla="*/ 372744 h 385191"/>
              <a:gd name="connsiteX17" fmla="*/ 77723 w 159750"/>
              <a:gd name="connsiteY17" fmla="*/ 326389 h 385191"/>
              <a:gd name="connsiteX18" fmla="*/ 78866 w 159750"/>
              <a:gd name="connsiteY18" fmla="*/ 208153 h 385191"/>
              <a:gd name="connsiteX19" fmla="*/ 37464 w 159750"/>
              <a:gd name="connsiteY19" fmla="*/ 204851 h 385191"/>
              <a:gd name="connsiteX20" fmla="*/ 10667 w 159750"/>
              <a:gd name="connsiteY20" fmla="*/ 191134 h 385191"/>
              <a:gd name="connsiteX21" fmla="*/ 6350 w 159750"/>
              <a:gd name="connsiteY21" fmla="*/ 177038 h 385191"/>
              <a:gd name="connsiteX22" fmla="*/ 10032 w 159750"/>
              <a:gd name="connsiteY22" fmla="*/ 161543 h 385191"/>
              <a:gd name="connsiteX23" fmla="*/ 19811 w 159750"/>
              <a:gd name="connsiteY23" fmla="*/ 148716 h 385191"/>
              <a:gd name="connsiteX24" fmla="*/ 33147 w 159750"/>
              <a:gd name="connsiteY24" fmla="*/ 143002 h 385191"/>
              <a:gd name="connsiteX25" fmla="*/ 52704 w 159750"/>
              <a:gd name="connsiteY25" fmla="*/ 142366 h 385191"/>
              <a:gd name="connsiteX26" fmla="*/ 78866 w 159750"/>
              <a:gd name="connsiteY26" fmla="*/ 141732 h 385191"/>
              <a:gd name="connsiteX27" fmla="*/ 78866 w 159750"/>
              <a:gd name="connsiteY27" fmla="*/ 74676 h 385191"/>
              <a:gd name="connsiteX28" fmla="*/ 78866 w 159750"/>
              <a:gd name="connsiteY28" fmla="*/ 59435 h 385191"/>
              <a:gd name="connsiteX29" fmla="*/ 79755 w 159750"/>
              <a:gd name="connsiteY29" fmla="*/ 42671 h 385191"/>
              <a:gd name="connsiteX30" fmla="*/ 83184 w 159750"/>
              <a:gd name="connsiteY30" fmla="*/ 27178 h 385191"/>
              <a:gd name="connsiteX31" fmla="*/ 89280 w 159750"/>
              <a:gd name="connsiteY31" fmla="*/ 15493 h 385191"/>
              <a:gd name="connsiteX32" fmla="*/ 102616 w 159750"/>
              <a:gd name="connsiteY32" fmla="*/ 7619 h 385191"/>
              <a:gd name="connsiteX33" fmla="*/ 116712 w 159750"/>
              <a:gd name="connsiteY33" fmla="*/ 6350 h 385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159750" h="385191">
                <a:moveTo>
                  <a:pt x="116712" y="6350"/>
                </a:moveTo>
                <a:cubicBezTo>
                  <a:pt x="130936" y="6350"/>
                  <a:pt x="140716" y="13334"/>
                  <a:pt x="145922" y="27178"/>
                </a:cubicBezTo>
                <a:cubicBezTo>
                  <a:pt x="149224" y="36067"/>
                  <a:pt x="151002" y="44957"/>
                  <a:pt x="151383" y="53975"/>
                </a:cubicBezTo>
                <a:cubicBezTo>
                  <a:pt x="151891" y="62865"/>
                  <a:pt x="152272" y="72008"/>
                  <a:pt x="152653" y="81407"/>
                </a:cubicBezTo>
                <a:lnTo>
                  <a:pt x="152653" y="84454"/>
                </a:lnTo>
                <a:cubicBezTo>
                  <a:pt x="153416" y="115316"/>
                  <a:pt x="153670" y="145922"/>
                  <a:pt x="153289" y="176148"/>
                </a:cubicBezTo>
                <a:cubicBezTo>
                  <a:pt x="152908" y="206502"/>
                  <a:pt x="152653" y="235966"/>
                  <a:pt x="152653" y="264921"/>
                </a:cubicBezTo>
                <a:lnTo>
                  <a:pt x="152653" y="319151"/>
                </a:lnTo>
                <a:cubicBezTo>
                  <a:pt x="152272" y="321564"/>
                  <a:pt x="151764" y="324739"/>
                  <a:pt x="151129" y="328548"/>
                </a:cubicBezTo>
                <a:cubicBezTo>
                  <a:pt x="150494" y="332485"/>
                  <a:pt x="149859" y="336422"/>
                  <a:pt x="149351" y="340486"/>
                </a:cubicBezTo>
                <a:cubicBezTo>
                  <a:pt x="148716" y="344551"/>
                  <a:pt x="147954" y="348233"/>
                  <a:pt x="147192" y="351789"/>
                </a:cubicBezTo>
                <a:cubicBezTo>
                  <a:pt x="146303" y="355219"/>
                  <a:pt x="145541" y="358139"/>
                  <a:pt x="144779" y="360553"/>
                </a:cubicBezTo>
                <a:cubicBezTo>
                  <a:pt x="142747" y="365506"/>
                  <a:pt x="139446" y="369951"/>
                  <a:pt x="135001" y="374015"/>
                </a:cubicBezTo>
                <a:cubicBezTo>
                  <a:pt x="130555" y="376808"/>
                  <a:pt x="125729" y="378459"/>
                  <a:pt x="120650" y="378841"/>
                </a:cubicBezTo>
                <a:cubicBezTo>
                  <a:pt x="115570" y="379221"/>
                  <a:pt x="110743" y="379094"/>
                  <a:pt x="106298" y="378206"/>
                </a:cubicBezTo>
                <a:cubicBezTo>
                  <a:pt x="103504" y="377443"/>
                  <a:pt x="100964" y="376808"/>
                  <a:pt x="98678" y="376428"/>
                </a:cubicBezTo>
                <a:cubicBezTo>
                  <a:pt x="96520" y="376046"/>
                  <a:pt x="94360" y="374777"/>
                  <a:pt x="92328" y="372744"/>
                </a:cubicBezTo>
                <a:cubicBezTo>
                  <a:pt x="81279" y="361822"/>
                  <a:pt x="76453" y="346328"/>
                  <a:pt x="77723" y="326389"/>
                </a:cubicBezTo>
                <a:lnTo>
                  <a:pt x="78866" y="208153"/>
                </a:lnTo>
                <a:cubicBezTo>
                  <a:pt x="64261" y="208153"/>
                  <a:pt x="50419" y="207009"/>
                  <a:pt x="37464" y="204851"/>
                </a:cubicBezTo>
                <a:cubicBezTo>
                  <a:pt x="24383" y="202565"/>
                  <a:pt x="15493" y="197992"/>
                  <a:pt x="10667" y="191134"/>
                </a:cubicBezTo>
                <a:cubicBezTo>
                  <a:pt x="7747" y="187070"/>
                  <a:pt x="6350" y="182371"/>
                  <a:pt x="6350" y="177038"/>
                </a:cubicBezTo>
                <a:cubicBezTo>
                  <a:pt x="6350" y="171830"/>
                  <a:pt x="7620" y="166623"/>
                  <a:pt x="10032" y="161543"/>
                </a:cubicBezTo>
                <a:cubicBezTo>
                  <a:pt x="12446" y="156464"/>
                  <a:pt x="15747" y="152145"/>
                  <a:pt x="19811" y="148716"/>
                </a:cubicBezTo>
                <a:cubicBezTo>
                  <a:pt x="23876" y="145288"/>
                  <a:pt x="28320" y="143382"/>
                  <a:pt x="33147" y="143002"/>
                </a:cubicBezTo>
                <a:cubicBezTo>
                  <a:pt x="38100" y="143002"/>
                  <a:pt x="44577" y="142747"/>
                  <a:pt x="52704" y="142366"/>
                </a:cubicBezTo>
                <a:cubicBezTo>
                  <a:pt x="60832" y="141985"/>
                  <a:pt x="69596" y="141732"/>
                  <a:pt x="78866" y="141732"/>
                </a:cubicBezTo>
                <a:lnTo>
                  <a:pt x="78866" y="74676"/>
                </a:lnTo>
                <a:cubicBezTo>
                  <a:pt x="78866" y="70230"/>
                  <a:pt x="78866" y="65151"/>
                  <a:pt x="78866" y="59435"/>
                </a:cubicBezTo>
                <a:cubicBezTo>
                  <a:pt x="78866" y="53720"/>
                  <a:pt x="79247" y="48132"/>
                  <a:pt x="79755" y="42671"/>
                </a:cubicBezTo>
                <a:cubicBezTo>
                  <a:pt x="80390" y="37210"/>
                  <a:pt x="81533" y="32003"/>
                  <a:pt x="83184" y="27178"/>
                </a:cubicBezTo>
                <a:cubicBezTo>
                  <a:pt x="84835" y="22225"/>
                  <a:pt x="86867" y="18415"/>
                  <a:pt x="89280" y="15493"/>
                </a:cubicBezTo>
                <a:cubicBezTo>
                  <a:pt x="93726" y="11048"/>
                  <a:pt x="98170" y="8382"/>
                  <a:pt x="102616" y="7619"/>
                </a:cubicBezTo>
                <a:cubicBezTo>
                  <a:pt x="107188" y="6857"/>
                  <a:pt x="111759" y="6350"/>
                  <a:pt x="11671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3980433" y="4188079"/>
            <a:ext cx="298069" cy="155320"/>
          </a:xfrm>
          <a:custGeom>
            <a:avLst/>
            <a:gdLst>
              <a:gd name="connsiteX0" fmla="*/ 145669 w 298069"/>
              <a:gd name="connsiteY0" fmla="*/ 6350 h 155320"/>
              <a:gd name="connsiteX1" fmla="*/ 150241 w 298069"/>
              <a:gd name="connsiteY1" fmla="*/ 6350 h 155320"/>
              <a:gd name="connsiteX2" fmla="*/ 167259 w 298069"/>
              <a:gd name="connsiteY2" fmla="*/ 9143 h 155320"/>
              <a:gd name="connsiteX3" fmla="*/ 181356 w 298069"/>
              <a:gd name="connsiteY3" fmla="*/ 17906 h 155320"/>
              <a:gd name="connsiteX4" fmla="*/ 187706 w 298069"/>
              <a:gd name="connsiteY4" fmla="*/ 44450 h 155320"/>
              <a:gd name="connsiteX5" fmla="*/ 188595 w 298069"/>
              <a:gd name="connsiteY5" fmla="*/ 74675 h 155320"/>
              <a:gd name="connsiteX6" fmla="*/ 206375 w 298069"/>
              <a:gd name="connsiteY6" fmla="*/ 74675 h 155320"/>
              <a:gd name="connsiteX7" fmla="*/ 220345 w 298069"/>
              <a:gd name="connsiteY7" fmla="*/ 74929 h 155320"/>
              <a:gd name="connsiteX8" fmla="*/ 234315 w 298069"/>
              <a:gd name="connsiteY8" fmla="*/ 75183 h 155320"/>
              <a:gd name="connsiteX9" fmla="*/ 245364 w 298069"/>
              <a:gd name="connsiteY9" fmla="*/ 75183 h 155320"/>
              <a:gd name="connsiteX10" fmla="*/ 269748 w 298069"/>
              <a:gd name="connsiteY10" fmla="*/ 78866 h 155320"/>
              <a:gd name="connsiteX11" fmla="*/ 288671 w 298069"/>
              <a:gd name="connsiteY11" fmla="*/ 94741 h 155320"/>
              <a:gd name="connsiteX12" fmla="*/ 291719 w 298069"/>
              <a:gd name="connsiteY12" fmla="*/ 114553 h 155320"/>
              <a:gd name="connsiteX13" fmla="*/ 284353 w 298069"/>
              <a:gd name="connsiteY13" fmla="*/ 134365 h 155320"/>
              <a:gd name="connsiteX14" fmla="*/ 265429 w 298069"/>
              <a:gd name="connsiteY14" fmla="*/ 144779 h 155320"/>
              <a:gd name="connsiteX15" fmla="*/ 238633 w 298069"/>
              <a:gd name="connsiteY15" fmla="*/ 148716 h 155320"/>
              <a:gd name="connsiteX16" fmla="*/ 212725 w 298069"/>
              <a:gd name="connsiteY16" fmla="*/ 148970 h 155320"/>
              <a:gd name="connsiteX17" fmla="*/ 196596 w 298069"/>
              <a:gd name="connsiteY17" fmla="*/ 148335 h 155320"/>
              <a:gd name="connsiteX18" fmla="*/ 187071 w 298069"/>
              <a:gd name="connsiteY18" fmla="*/ 148970 h 155320"/>
              <a:gd name="connsiteX19" fmla="*/ 177038 w 298069"/>
              <a:gd name="connsiteY19" fmla="*/ 148970 h 155320"/>
              <a:gd name="connsiteX20" fmla="*/ 157607 w 298069"/>
              <a:gd name="connsiteY20" fmla="*/ 148970 h 155320"/>
              <a:gd name="connsiteX21" fmla="*/ 148082 w 298069"/>
              <a:gd name="connsiteY21" fmla="*/ 148335 h 155320"/>
              <a:gd name="connsiteX22" fmla="*/ 138684 w 298069"/>
              <a:gd name="connsiteY22" fmla="*/ 148335 h 155320"/>
              <a:gd name="connsiteX23" fmla="*/ 66675 w 298069"/>
              <a:gd name="connsiteY23" fmla="*/ 147192 h 155320"/>
              <a:gd name="connsiteX24" fmla="*/ 22225 w 298069"/>
              <a:gd name="connsiteY24" fmla="*/ 139191 h 155320"/>
              <a:gd name="connsiteX25" fmla="*/ 6350 w 298069"/>
              <a:gd name="connsiteY25" fmla="*/ 114300 h 155320"/>
              <a:gd name="connsiteX26" fmla="*/ 15494 w 298069"/>
              <a:gd name="connsiteY26" fmla="*/ 85597 h 155320"/>
              <a:gd name="connsiteX27" fmla="*/ 29845 w 298069"/>
              <a:gd name="connsiteY27" fmla="*/ 76453 h 155320"/>
              <a:gd name="connsiteX28" fmla="*/ 44830 w 298069"/>
              <a:gd name="connsiteY28" fmla="*/ 74675 h 155320"/>
              <a:gd name="connsiteX29" fmla="*/ 49657 w 298069"/>
              <a:gd name="connsiteY29" fmla="*/ 74929 h 155320"/>
              <a:gd name="connsiteX30" fmla="*/ 54483 w 298069"/>
              <a:gd name="connsiteY30" fmla="*/ 75183 h 155320"/>
              <a:gd name="connsiteX31" fmla="*/ 69723 w 298069"/>
              <a:gd name="connsiteY31" fmla="*/ 75183 h 155320"/>
              <a:gd name="connsiteX32" fmla="*/ 89916 w 298069"/>
              <a:gd name="connsiteY32" fmla="*/ 74929 h 155320"/>
              <a:gd name="connsiteX33" fmla="*/ 109982 w 298069"/>
              <a:gd name="connsiteY33" fmla="*/ 74040 h 155320"/>
              <a:gd name="connsiteX34" fmla="*/ 110363 w 298069"/>
              <a:gd name="connsiteY34" fmla="*/ 67055 h 155320"/>
              <a:gd name="connsiteX35" fmla="*/ 110871 w 298069"/>
              <a:gd name="connsiteY35" fmla="*/ 57530 h 155320"/>
              <a:gd name="connsiteX36" fmla="*/ 111506 w 298069"/>
              <a:gd name="connsiteY36" fmla="*/ 48132 h 155320"/>
              <a:gd name="connsiteX37" fmla="*/ 111887 w 298069"/>
              <a:gd name="connsiteY37" fmla="*/ 41655 h 155320"/>
              <a:gd name="connsiteX38" fmla="*/ 118491 w 298069"/>
              <a:gd name="connsiteY38" fmla="*/ 22859 h 155320"/>
              <a:gd name="connsiteX39" fmla="*/ 145669 w 298069"/>
              <a:gd name="connsiteY39" fmla="*/ 6350 h 155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</a:cxnLst>
            <a:rect l="l" t="t" r="r" b="b"/>
            <a:pathLst>
              <a:path w="298069" h="155320">
                <a:moveTo>
                  <a:pt x="145669" y="6350"/>
                </a:moveTo>
                <a:cubicBezTo>
                  <a:pt x="147066" y="6222"/>
                  <a:pt x="148717" y="6222"/>
                  <a:pt x="150241" y="6350"/>
                </a:cubicBezTo>
                <a:cubicBezTo>
                  <a:pt x="155956" y="7111"/>
                  <a:pt x="161671" y="8127"/>
                  <a:pt x="167259" y="9143"/>
                </a:cubicBezTo>
                <a:cubicBezTo>
                  <a:pt x="172974" y="10159"/>
                  <a:pt x="177673" y="13080"/>
                  <a:pt x="181356" y="17906"/>
                </a:cubicBezTo>
                <a:cubicBezTo>
                  <a:pt x="185801" y="24383"/>
                  <a:pt x="187960" y="33273"/>
                  <a:pt x="187706" y="44450"/>
                </a:cubicBezTo>
                <a:cubicBezTo>
                  <a:pt x="187579" y="55625"/>
                  <a:pt x="187833" y="65658"/>
                  <a:pt x="188595" y="74675"/>
                </a:cubicBezTo>
                <a:lnTo>
                  <a:pt x="206375" y="74675"/>
                </a:lnTo>
                <a:cubicBezTo>
                  <a:pt x="209550" y="74675"/>
                  <a:pt x="214249" y="74675"/>
                  <a:pt x="220345" y="74929"/>
                </a:cubicBezTo>
                <a:cubicBezTo>
                  <a:pt x="226441" y="75183"/>
                  <a:pt x="231140" y="75183"/>
                  <a:pt x="234315" y="75183"/>
                </a:cubicBezTo>
                <a:lnTo>
                  <a:pt x="245364" y="75183"/>
                </a:lnTo>
                <a:cubicBezTo>
                  <a:pt x="253491" y="75183"/>
                  <a:pt x="261620" y="76453"/>
                  <a:pt x="269748" y="78866"/>
                </a:cubicBezTo>
                <a:cubicBezTo>
                  <a:pt x="277876" y="81279"/>
                  <a:pt x="284099" y="86614"/>
                  <a:pt x="288671" y="94741"/>
                </a:cubicBezTo>
                <a:cubicBezTo>
                  <a:pt x="291465" y="100075"/>
                  <a:pt x="292481" y="106679"/>
                  <a:pt x="291719" y="114553"/>
                </a:cubicBezTo>
                <a:cubicBezTo>
                  <a:pt x="290829" y="122427"/>
                  <a:pt x="288417" y="129031"/>
                  <a:pt x="284353" y="134365"/>
                </a:cubicBezTo>
                <a:cubicBezTo>
                  <a:pt x="280289" y="139191"/>
                  <a:pt x="273939" y="142747"/>
                  <a:pt x="265429" y="144779"/>
                </a:cubicBezTo>
                <a:cubicBezTo>
                  <a:pt x="256921" y="146811"/>
                  <a:pt x="248030" y="148081"/>
                  <a:pt x="238633" y="148716"/>
                </a:cubicBezTo>
                <a:cubicBezTo>
                  <a:pt x="229235" y="149351"/>
                  <a:pt x="220599" y="149351"/>
                  <a:pt x="212725" y="148970"/>
                </a:cubicBezTo>
                <a:cubicBezTo>
                  <a:pt x="204851" y="148589"/>
                  <a:pt x="199390" y="148335"/>
                  <a:pt x="196596" y="148335"/>
                </a:cubicBezTo>
                <a:cubicBezTo>
                  <a:pt x="193294" y="148843"/>
                  <a:pt x="190119" y="148970"/>
                  <a:pt x="187071" y="148970"/>
                </a:cubicBezTo>
                <a:cubicBezTo>
                  <a:pt x="184023" y="148970"/>
                  <a:pt x="180721" y="148970"/>
                  <a:pt x="177038" y="148970"/>
                </a:cubicBezTo>
                <a:lnTo>
                  <a:pt x="157607" y="148970"/>
                </a:lnTo>
                <a:cubicBezTo>
                  <a:pt x="154305" y="148589"/>
                  <a:pt x="151129" y="148335"/>
                  <a:pt x="148082" y="148335"/>
                </a:cubicBezTo>
                <a:cubicBezTo>
                  <a:pt x="145034" y="148335"/>
                  <a:pt x="141859" y="148335"/>
                  <a:pt x="138684" y="148335"/>
                </a:cubicBezTo>
                <a:lnTo>
                  <a:pt x="66675" y="147192"/>
                </a:lnTo>
                <a:cubicBezTo>
                  <a:pt x="45974" y="147192"/>
                  <a:pt x="31115" y="144525"/>
                  <a:pt x="22225" y="139191"/>
                </a:cubicBezTo>
                <a:cubicBezTo>
                  <a:pt x="13335" y="133984"/>
                  <a:pt x="8001" y="125602"/>
                  <a:pt x="6350" y="114300"/>
                </a:cubicBezTo>
                <a:cubicBezTo>
                  <a:pt x="4699" y="102488"/>
                  <a:pt x="7747" y="92964"/>
                  <a:pt x="15494" y="85597"/>
                </a:cubicBezTo>
                <a:cubicBezTo>
                  <a:pt x="21209" y="80771"/>
                  <a:pt x="26035" y="77723"/>
                  <a:pt x="29845" y="76453"/>
                </a:cubicBezTo>
                <a:cubicBezTo>
                  <a:pt x="33655" y="75183"/>
                  <a:pt x="38735" y="74675"/>
                  <a:pt x="44830" y="74675"/>
                </a:cubicBezTo>
                <a:cubicBezTo>
                  <a:pt x="46355" y="74675"/>
                  <a:pt x="48006" y="74675"/>
                  <a:pt x="49657" y="74929"/>
                </a:cubicBezTo>
                <a:cubicBezTo>
                  <a:pt x="51308" y="75183"/>
                  <a:pt x="52959" y="75183"/>
                  <a:pt x="54483" y="75183"/>
                </a:cubicBezTo>
                <a:lnTo>
                  <a:pt x="69723" y="75183"/>
                </a:lnTo>
                <a:cubicBezTo>
                  <a:pt x="75438" y="75183"/>
                  <a:pt x="82169" y="75183"/>
                  <a:pt x="89916" y="74929"/>
                </a:cubicBezTo>
                <a:cubicBezTo>
                  <a:pt x="97663" y="74675"/>
                  <a:pt x="104267" y="74421"/>
                  <a:pt x="109982" y="74040"/>
                </a:cubicBezTo>
                <a:cubicBezTo>
                  <a:pt x="109982" y="72389"/>
                  <a:pt x="110109" y="70103"/>
                  <a:pt x="110363" y="67055"/>
                </a:cubicBezTo>
                <a:cubicBezTo>
                  <a:pt x="110490" y="64007"/>
                  <a:pt x="110744" y="60832"/>
                  <a:pt x="110871" y="57530"/>
                </a:cubicBezTo>
                <a:cubicBezTo>
                  <a:pt x="111125" y="54355"/>
                  <a:pt x="111379" y="51180"/>
                  <a:pt x="111506" y="48132"/>
                </a:cubicBezTo>
                <a:cubicBezTo>
                  <a:pt x="111760" y="45084"/>
                  <a:pt x="111887" y="42925"/>
                  <a:pt x="111887" y="41655"/>
                </a:cubicBezTo>
                <a:cubicBezTo>
                  <a:pt x="112649" y="34797"/>
                  <a:pt x="114935" y="28447"/>
                  <a:pt x="118491" y="22859"/>
                </a:cubicBezTo>
                <a:cubicBezTo>
                  <a:pt x="125984" y="12445"/>
                  <a:pt x="135001" y="6984"/>
                  <a:pt x="14566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5636641" y="4212082"/>
            <a:ext cx="246380" cy="465708"/>
          </a:xfrm>
          <a:custGeom>
            <a:avLst/>
            <a:gdLst>
              <a:gd name="connsiteX0" fmla="*/ 124460 w 246380"/>
              <a:gd name="connsiteY0" fmla="*/ 0 h 465708"/>
              <a:gd name="connsiteX1" fmla="*/ 139700 w 246380"/>
              <a:gd name="connsiteY1" fmla="*/ 635 h 465708"/>
              <a:gd name="connsiteX2" fmla="*/ 154304 w 246380"/>
              <a:gd name="connsiteY2" fmla="*/ 2412 h 465708"/>
              <a:gd name="connsiteX3" fmla="*/ 195072 w 246380"/>
              <a:gd name="connsiteY3" fmla="*/ 23748 h 465708"/>
              <a:gd name="connsiteX4" fmla="*/ 219202 w 246380"/>
              <a:gd name="connsiteY4" fmla="*/ 60071 h 465708"/>
              <a:gd name="connsiteX5" fmla="*/ 234188 w 246380"/>
              <a:gd name="connsiteY5" fmla="*/ 102997 h 465708"/>
              <a:gd name="connsiteX6" fmla="*/ 242061 w 246380"/>
              <a:gd name="connsiteY6" fmla="*/ 149097 h 465708"/>
              <a:gd name="connsiteX7" fmla="*/ 245745 w 246380"/>
              <a:gd name="connsiteY7" fmla="*/ 194436 h 465708"/>
              <a:gd name="connsiteX8" fmla="*/ 246380 w 246380"/>
              <a:gd name="connsiteY8" fmla="*/ 250571 h 465708"/>
              <a:gd name="connsiteX9" fmla="*/ 242697 w 246380"/>
              <a:gd name="connsiteY9" fmla="*/ 306070 h 465708"/>
              <a:gd name="connsiteX10" fmla="*/ 233807 w 246380"/>
              <a:gd name="connsiteY10" fmla="*/ 363601 h 465708"/>
              <a:gd name="connsiteX11" fmla="*/ 212852 w 246380"/>
              <a:gd name="connsiteY11" fmla="*/ 415797 h 465708"/>
              <a:gd name="connsiteX12" fmla="*/ 181102 w 246380"/>
              <a:gd name="connsiteY12" fmla="*/ 447801 h 465708"/>
              <a:gd name="connsiteX13" fmla="*/ 141478 w 246380"/>
              <a:gd name="connsiteY13" fmla="*/ 464565 h 465708"/>
              <a:gd name="connsiteX14" fmla="*/ 103123 w 246380"/>
              <a:gd name="connsiteY14" fmla="*/ 465708 h 465708"/>
              <a:gd name="connsiteX15" fmla="*/ 65913 w 246380"/>
              <a:gd name="connsiteY15" fmla="*/ 453008 h 465708"/>
              <a:gd name="connsiteX16" fmla="*/ 38100 w 246380"/>
              <a:gd name="connsiteY16" fmla="*/ 428625 h 465708"/>
              <a:gd name="connsiteX17" fmla="*/ 18288 w 246380"/>
              <a:gd name="connsiteY17" fmla="*/ 394461 h 465708"/>
              <a:gd name="connsiteX18" fmla="*/ 4318 w 246380"/>
              <a:gd name="connsiteY18" fmla="*/ 334136 h 465708"/>
              <a:gd name="connsiteX19" fmla="*/ 1016 w 246380"/>
              <a:gd name="connsiteY19" fmla="*/ 282828 h 465708"/>
              <a:gd name="connsiteX20" fmla="*/ 0 w 246380"/>
              <a:gd name="connsiteY20" fmla="*/ 231647 h 465708"/>
              <a:gd name="connsiteX21" fmla="*/ 3683 w 246380"/>
              <a:gd name="connsiteY21" fmla="*/ 163448 h 465708"/>
              <a:gd name="connsiteX22" fmla="*/ 6096 w 246380"/>
              <a:gd name="connsiteY22" fmla="*/ 135635 h 465708"/>
              <a:gd name="connsiteX23" fmla="*/ 9779 w 246380"/>
              <a:gd name="connsiteY23" fmla="*/ 108585 h 465708"/>
              <a:gd name="connsiteX24" fmla="*/ 14097 w 246380"/>
              <a:gd name="connsiteY24" fmla="*/ 87757 h 465708"/>
              <a:gd name="connsiteX25" fmla="*/ 20828 w 246380"/>
              <a:gd name="connsiteY25" fmla="*/ 67690 h 465708"/>
              <a:gd name="connsiteX26" fmla="*/ 31496 w 246380"/>
              <a:gd name="connsiteY26" fmla="*/ 48133 h 465708"/>
              <a:gd name="connsiteX27" fmla="*/ 45211 w 246380"/>
              <a:gd name="connsiteY27" fmla="*/ 31750 h 465708"/>
              <a:gd name="connsiteX28" fmla="*/ 75057 w 246380"/>
              <a:gd name="connsiteY28" fmla="*/ 11048 h 465708"/>
              <a:gd name="connsiteX29" fmla="*/ 109220 w 246380"/>
              <a:gd name="connsiteY29" fmla="*/ 1270 h 465708"/>
              <a:gd name="connsiteX30" fmla="*/ 116840 w 246380"/>
              <a:gd name="connsiteY30" fmla="*/ 635 h 465708"/>
              <a:gd name="connsiteX31" fmla="*/ 124460 w 246380"/>
              <a:gd name="connsiteY31" fmla="*/ 0 h 465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246380" h="465708">
                <a:moveTo>
                  <a:pt x="124460" y="0"/>
                </a:moveTo>
                <a:cubicBezTo>
                  <a:pt x="129667" y="0"/>
                  <a:pt x="134747" y="253"/>
                  <a:pt x="139700" y="635"/>
                </a:cubicBezTo>
                <a:cubicBezTo>
                  <a:pt x="144526" y="1015"/>
                  <a:pt x="149352" y="1651"/>
                  <a:pt x="154304" y="2412"/>
                </a:cubicBezTo>
                <a:cubicBezTo>
                  <a:pt x="169672" y="4952"/>
                  <a:pt x="183388" y="12064"/>
                  <a:pt x="195072" y="23748"/>
                </a:cubicBezTo>
                <a:cubicBezTo>
                  <a:pt x="204851" y="34416"/>
                  <a:pt x="212852" y="46482"/>
                  <a:pt x="219202" y="60071"/>
                </a:cubicBezTo>
                <a:cubicBezTo>
                  <a:pt x="225552" y="73660"/>
                  <a:pt x="230504" y="88011"/>
                  <a:pt x="234188" y="102997"/>
                </a:cubicBezTo>
                <a:cubicBezTo>
                  <a:pt x="237744" y="118110"/>
                  <a:pt x="240411" y="133476"/>
                  <a:pt x="242061" y="149097"/>
                </a:cubicBezTo>
                <a:cubicBezTo>
                  <a:pt x="243713" y="164719"/>
                  <a:pt x="244856" y="179832"/>
                  <a:pt x="245745" y="194436"/>
                </a:cubicBezTo>
                <a:cubicBezTo>
                  <a:pt x="246507" y="213233"/>
                  <a:pt x="246761" y="231901"/>
                  <a:pt x="246380" y="250571"/>
                </a:cubicBezTo>
                <a:cubicBezTo>
                  <a:pt x="245872" y="269239"/>
                  <a:pt x="244729" y="287782"/>
                  <a:pt x="242697" y="306070"/>
                </a:cubicBezTo>
                <a:cubicBezTo>
                  <a:pt x="240665" y="325120"/>
                  <a:pt x="237744" y="344297"/>
                  <a:pt x="233807" y="363601"/>
                </a:cubicBezTo>
                <a:cubicBezTo>
                  <a:pt x="229997" y="382904"/>
                  <a:pt x="223011" y="400303"/>
                  <a:pt x="212852" y="415797"/>
                </a:cubicBezTo>
                <a:cubicBezTo>
                  <a:pt x="204216" y="428751"/>
                  <a:pt x="193675" y="439420"/>
                  <a:pt x="181102" y="447801"/>
                </a:cubicBezTo>
                <a:cubicBezTo>
                  <a:pt x="168529" y="456057"/>
                  <a:pt x="155321" y="461645"/>
                  <a:pt x="141478" y="464565"/>
                </a:cubicBezTo>
                <a:cubicBezTo>
                  <a:pt x="128904" y="466978"/>
                  <a:pt x="116078" y="467360"/>
                  <a:pt x="103123" y="465708"/>
                </a:cubicBezTo>
                <a:cubicBezTo>
                  <a:pt x="90042" y="464185"/>
                  <a:pt x="77723" y="459866"/>
                  <a:pt x="65913" y="453008"/>
                </a:cubicBezTo>
                <a:cubicBezTo>
                  <a:pt x="54864" y="446404"/>
                  <a:pt x="45720" y="438276"/>
                  <a:pt x="38100" y="428625"/>
                </a:cubicBezTo>
                <a:cubicBezTo>
                  <a:pt x="30607" y="418846"/>
                  <a:pt x="24003" y="407415"/>
                  <a:pt x="18288" y="394461"/>
                </a:cubicBezTo>
                <a:cubicBezTo>
                  <a:pt x="10160" y="374903"/>
                  <a:pt x="5588" y="354838"/>
                  <a:pt x="4318" y="334136"/>
                </a:cubicBezTo>
                <a:cubicBezTo>
                  <a:pt x="2667" y="316991"/>
                  <a:pt x="1523" y="299973"/>
                  <a:pt x="1016" y="282828"/>
                </a:cubicBezTo>
                <a:cubicBezTo>
                  <a:pt x="380" y="265811"/>
                  <a:pt x="0" y="248792"/>
                  <a:pt x="0" y="231647"/>
                </a:cubicBezTo>
                <a:cubicBezTo>
                  <a:pt x="0" y="208914"/>
                  <a:pt x="1270" y="186182"/>
                  <a:pt x="3683" y="163448"/>
                </a:cubicBezTo>
                <a:cubicBezTo>
                  <a:pt x="4572" y="154051"/>
                  <a:pt x="5334" y="144779"/>
                  <a:pt x="6096" y="135635"/>
                </a:cubicBezTo>
                <a:cubicBezTo>
                  <a:pt x="6984" y="126491"/>
                  <a:pt x="8128" y="117475"/>
                  <a:pt x="9779" y="108585"/>
                </a:cubicBezTo>
                <a:cubicBezTo>
                  <a:pt x="11430" y="101219"/>
                  <a:pt x="12827" y="94361"/>
                  <a:pt x="14097" y="87757"/>
                </a:cubicBezTo>
                <a:cubicBezTo>
                  <a:pt x="15240" y="81279"/>
                  <a:pt x="17526" y="74548"/>
                  <a:pt x="20828" y="67690"/>
                </a:cubicBezTo>
                <a:cubicBezTo>
                  <a:pt x="24003" y="60833"/>
                  <a:pt x="27559" y="54228"/>
                  <a:pt x="31496" y="48133"/>
                </a:cubicBezTo>
                <a:cubicBezTo>
                  <a:pt x="35306" y="42036"/>
                  <a:pt x="39878" y="36576"/>
                  <a:pt x="45211" y="31750"/>
                </a:cubicBezTo>
                <a:cubicBezTo>
                  <a:pt x="54102" y="22733"/>
                  <a:pt x="64008" y="15875"/>
                  <a:pt x="75057" y="11048"/>
                </a:cubicBezTo>
                <a:cubicBezTo>
                  <a:pt x="85979" y="6096"/>
                  <a:pt x="97409" y="2921"/>
                  <a:pt x="109220" y="1270"/>
                </a:cubicBezTo>
                <a:cubicBezTo>
                  <a:pt x="111633" y="888"/>
                  <a:pt x="114172" y="635"/>
                  <a:pt x="116840" y="635"/>
                </a:cubicBezTo>
                <a:cubicBezTo>
                  <a:pt x="119380" y="635"/>
                  <a:pt x="121920" y="380"/>
                  <a:pt x="12446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5502529" y="4212082"/>
            <a:ext cx="74580" cy="488061"/>
          </a:xfrm>
          <a:custGeom>
            <a:avLst/>
            <a:gdLst>
              <a:gd name="connsiteX0" fmla="*/ 37845 w 74580"/>
              <a:gd name="connsiteY0" fmla="*/ 0 h 488061"/>
              <a:gd name="connsiteX1" fmla="*/ 55498 w 74580"/>
              <a:gd name="connsiteY1" fmla="*/ 5841 h 488061"/>
              <a:gd name="connsiteX2" fmla="*/ 66547 w 74580"/>
              <a:gd name="connsiteY2" fmla="*/ 21335 h 488061"/>
              <a:gd name="connsiteX3" fmla="*/ 72643 w 74580"/>
              <a:gd name="connsiteY3" fmla="*/ 47625 h 488061"/>
              <a:gd name="connsiteX4" fmla="*/ 73786 w 74580"/>
              <a:gd name="connsiteY4" fmla="*/ 75057 h 488061"/>
              <a:gd name="connsiteX5" fmla="*/ 73786 w 74580"/>
              <a:gd name="connsiteY5" fmla="*/ 78104 h 488061"/>
              <a:gd name="connsiteX6" fmla="*/ 74421 w 74580"/>
              <a:gd name="connsiteY6" fmla="*/ 167004 h 488061"/>
              <a:gd name="connsiteX7" fmla="*/ 73786 w 74580"/>
              <a:gd name="connsiteY7" fmla="*/ 252984 h 488061"/>
              <a:gd name="connsiteX8" fmla="*/ 73786 w 74580"/>
              <a:gd name="connsiteY8" fmla="*/ 411479 h 488061"/>
              <a:gd name="connsiteX9" fmla="*/ 72897 w 74580"/>
              <a:gd name="connsiteY9" fmla="*/ 441960 h 488061"/>
              <a:gd name="connsiteX10" fmla="*/ 65912 w 74580"/>
              <a:gd name="connsiteY10" fmla="*/ 469391 h 488061"/>
              <a:gd name="connsiteX11" fmla="*/ 62483 w 74580"/>
              <a:gd name="connsiteY11" fmla="*/ 476758 h 488061"/>
              <a:gd name="connsiteX12" fmla="*/ 56769 w 74580"/>
              <a:gd name="connsiteY12" fmla="*/ 482853 h 488061"/>
              <a:gd name="connsiteX13" fmla="*/ 42163 w 74580"/>
              <a:gd name="connsiteY13" fmla="*/ 488061 h 488061"/>
              <a:gd name="connsiteX14" fmla="*/ 26288 w 74580"/>
              <a:gd name="connsiteY14" fmla="*/ 487045 h 488061"/>
              <a:gd name="connsiteX15" fmla="*/ 11938 w 74580"/>
              <a:gd name="connsiteY15" fmla="*/ 479425 h 488061"/>
              <a:gd name="connsiteX16" fmla="*/ 4063 w 74580"/>
              <a:gd name="connsiteY16" fmla="*/ 466344 h 488061"/>
              <a:gd name="connsiteX17" fmla="*/ 634 w 74580"/>
              <a:gd name="connsiteY17" fmla="*/ 450469 h 488061"/>
              <a:gd name="connsiteX18" fmla="*/ 0 w 74580"/>
              <a:gd name="connsiteY18" fmla="*/ 434085 h 488061"/>
              <a:gd name="connsiteX19" fmla="*/ 0 w 74580"/>
              <a:gd name="connsiteY19" fmla="*/ 68961 h 488061"/>
              <a:gd name="connsiteX20" fmla="*/ 0 w 74580"/>
              <a:gd name="connsiteY20" fmla="*/ 53339 h 488061"/>
              <a:gd name="connsiteX21" fmla="*/ 1269 w 74580"/>
              <a:gd name="connsiteY21" fmla="*/ 36322 h 488061"/>
              <a:gd name="connsiteX22" fmla="*/ 4571 w 74580"/>
              <a:gd name="connsiteY22" fmla="*/ 20701 h 488061"/>
              <a:gd name="connsiteX23" fmla="*/ 11048 w 74580"/>
              <a:gd name="connsiteY23" fmla="*/ 9144 h 488061"/>
              <a:gd name="connsiteX24" fmla="*/ 23494 w 74580"/>
              <a:gd name="connsiteY24" fmla="*/ 1523 h 488061"/>
              <a:gd name="connsiteX25" fmla="*/ 37845 w 74580"/>
              <a:gd name="connsiteY25" fmla="*/ 0 h 4880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74580" h="488061">
                <a:moveTo>
                  <a:pt x="37845" y="0"/>
                </a:moveTo>
                <a:cubicBezTo>
                  <a:pt x="44703" y="0"/>
                  <a:pt x="50672" y="1904"/>
                  <a:pt x="55498" y="5841"/>
                </a:cubicBezTo>
                <a:cubicBezTo>
                  <a:pt x="60451" y="9651"/>
                  <a:pt x="64007" y="14858"/>
                  <a:pt x="66547" y="21335"/>
                </a:cubicBezTo>
                <a:cubicBezTo>
                  <a:pt x="70103" y="29845"/>
                  <a:pt x="72135" y="38608"/>
                  <a:pt x="72643" y="47625"/>
                </a:cubicBezTo>
                <a:cubicBezTo>
                  <a:pt x="73024" y="56514"/>
                  <a:pt x="73405" y="65658"/>
                  <a:pt x="73786" y="75057"/>
                </a:cubicBezTo>
                <a:lnTo>
                  <a:pt x="73786" y="78104"/>
                </a:lnTo>
                <a:cubicBezTo>
                  <a:pt x="74675" y="108965"/>
                  <a:pt x="74802" y="138557"/>
                  <a:pt x="74421" y="167004"/>
                </a:cubicBezTo>
                <a:cubicBezTo>
                  <a:pt x="74040" y="195452"/>
                  <a:pt x="73786" y="224154"/>
                  <a:pt x="73786" y="252984"/>
                </a:cubicBezTo>
                <a:lnTo>
                  <a:pt x="73786" y="411479"/>
                </a:lnTo>
                <a:cubicBezTo>
                  <a:pt x="73786" y="422021"/>
                  <a:pt x="73532" y="432181"/>
                  <a:pt x="72897" y="441960"/>
                </a:cubicBezTo>
                <a:cubicBezTo>
                  <a:pt x="72262" y="451738"/>
                  <a:pt x="69976" y="460883"/>
                  <a:pt x="65912" y="469391"/>
                </a:cubicBezTo>
                <a:cubicBezTo>
                  <a:pt x="64642" y="472312"/>
                  <a:pt x="63500" y="474726"/>
                  <a:pt x="62483" y="476758"/>
                </a:cubicBezTo>
                <a:cubicBezTo>
                  <a:pt x="61467" y="478789"/>
                  <a:pt x="59562" y="480822"/>
                  <a:pt x="56769" y="482853"/>
                </a:cubicBezTo>
                <a:cubicBezTo>
                  <a:pt x="52323" y="485647"/>
                  <a:pt x="47370" y="487426"/>
                  <a:pt x="42163" y="488061"/>
                </a:cubicBezTo>
                <a:cubicBezTo>
                  <a:pt x="36829" y="488569"/>
                  <a:pt x="31495" y="488314"/>
                  <a:pt x="26288" y="487045"/>
                </a:cubicBezTo>
                <a:cubicBezTo>
                  <a:pt x="20192" y="485901"/>
                  <a:pt x="15366" y="483361"/>
                  <a:pt x="11938" y="479425"/>
                </a:cubicBezTo>
                <a:cubicBezTo>
                  <a:pt x="8508" y="475614"/>
                  <a:pt x="5841" y="471297"/>
                  <a:pt x="4063" y="466344"/>
                </a:cubicBezTo>
                <a:cubicBezTo>
                  <a:pt x="2158" y="461517"/>
                  <a:pt x="1015" y="456184"/>
                  <a:pt x="634" y="450469"/>
                </a:cubicBezTo>
                <a:cubicBezTo>
                  <a:pt x="253" y="444881"/>
                  <a:pt x="0" y="439292"/>
                  <a:pt x="0" y="434085"/>
                </a:cubicBezTo>
                <a:lnTo>
                  <a:pt x="0" y="68961"/>
                </a:lnTo>
                <a:cubicBezTo>
                  <a:pt x="0" y="64388"/>
                  <a:pt x="0" y="59308"/>
                  <a:pt x="0" y="53339"/>
                </a:cubicBezTo>
                <a:cubicBezTo>
                  <a:pt x="0" y="47497"/>
                  <a:pt x="507" y="41783"/>
                  <a:pt x="1269" y="36322"/>
                </a:cubicBezTo>
                <a:cubicBezTo>
                  <a:pt x="2031" y="30861"/>
                  <a:pt x="3174" y="25653"/>
                  <a:pt x="4571" y="20701"/>
                </a:cubicBezTo>
                <a:cubicBezTo>
                  <a:pt x="6095" y="15875"/>
                  <a:pt x="8127" y="12064"/>
                  <a:pt x="11048" y="9144"/>
                </a:cubicBezTo>
                <a:cubicBezTo>
                  <a:pt x="15493" y="5079"/>
                  <a:pt x="19684" y="2539"/>
                  <a:pt x="23494" y="1523"/>
                </a:cubicBezTo>
                <a:cubicBezTo>
                  <a:pt x="27431" y="508"/>
                  <a:pt x="32130" y="0"/>
                  <a:pt x="3784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5976239" y="4210939"/>
            <a:ext cx="81247" cy="492505"/>
          </a:xfrm>
          <a:custGeom>
            <a:avLst/>
            <a:gdLst>
              <a:gd name="connsiteX0" fmla="*/ 41401 w 81247"/>
              <a:gd name="connsiteY0" fmla="*/ 0 h 492505"/>
              <a:gd name="connsiteX1" fmla="*/ 60705 w 81247"/>
              <a:gd name="connsiteY1" fmla="*/ 5715 h 492505"/>
              <a:gd name="connsiteX2" fmla="*/ 73151 w 81247"/>
              <a:gd name="connsiteY2" fmla="*/ 21844 h 492505"/>
              <a:gd name="connsiteX3" fmla="*/ 79247 w 81247"/>
              <a:gd name="connsiteY3" fmla="*/ 48767 h 492505"/>
              <a:gd name="connsiteX4" fmla="*/ 80517 w 81247"/>
              <a:gd name="connsiteY4" fmla="*/ 76707 h 492505"/>
              <a:gd name="connsiteX5" fmla="*/ 80517 w 81247"/>
              <a:gd name="connsiteY5" fmla="*/ 79755 h 492505"/>
              <a:gd name="connsiteX6" fmla="*/ 81025 w 81247"/>
              <a:gd name="connsiteY6" fmla="*/ 176148 h 492505"/>
              <a:gd name="connsiteX7" fmla="*/ 80517 w 81247"/>
              <a:gd name="connsiteY7" fmla="*/ 269366 h 492505"/>
              <a:gd name="connsiteX8" fmla="*/ 80517 w 81247"/>
              <a:gd name="connsiteY8" fmla="*/ 415670 h 492505"/>
              <a:gd name="connsiteX9" fmla="*/ 80771 w 81247"/>
              <a:gd name="connsiteY9" fmla="*/ 426719 h 492505"/>
              <a:gd name="connsiteX10" fmla="*/ 80517 w 81247"/>
              <a:gd name="connsiteY10" fmla="*/ 437641 h 492505"/>
              <a:gd name="connsiteX11" fmla="*/ 78613 w 81247"/>
              <a:gd name="connsiteY11" fmla="*/ 451992 h 492505"/>
              <a:gd name="connsiteX12" fmla="*/ 75564 w 81247"/>
              <a:gd name="connsiteY12" fmla="*/ 466344 h 492505"/>
              <a:gd name="connsiteX13" fmla="*/ 73786 w 81247"/>
              <a:gd name="connsiteY13" fmla="*/ 470534 h 492505"/>
              <a:gd name="connsiteX14" fmla="*/ 71882 w 81247"/>
              <a:gd name="connsiteY14" fmla="*/ 474853 h 492505"/>
              <a:gd name="connsiteX15" fmla="*/ 60959 w 81247"/>
              <a:gd name="connsiteY15" fmla="*/ 488188 h 492505"/>
              <a:gd name="connsiteX16" fmla="*/ 29844 w 81247"/>
              <a:gd name="connsiteY16" fmla="*/ 492505 h 492505"/>
              <a:gd name="connsiteX17" fmla="*/ 13970 w 81247"/>
              <a:gd name="connsiteY17" fmla="*/ 485140 h 492505"/>
              <a:gd name="connsiteX18" fmla="*/ 5841 w 81247"/>
              <a:gd name="connsiteY18" fmla="*/ 472694 h 492505"/>
              <a:gd name="connsiteX19" fmla="*/ 1523 w 81247"/>
              <a:gd name="connsiteY19" fmla="*/ 457707 h 492505"/>
              <a:gd name="connsiteX20" fmla="*/ 0 w 81247"/>
              <a:gd name="connsiteY20" fmla="*/ 445007 h 492505"/>
              <a:gd name="connsiteX21" fmla="*/ 0 w 81247"/>
              <a:gd name="connsiteY21" fmla="*/ 438911 h 492505"/>
              <a:gd name="connsiteX22" fmla="*/ 0 w 81247"/>
              <a:gd name="connsiteY22" fmla="*/ 70104 h 492505"/>
              <a:gd name="connsiteX23" fmla="*/ 0 w 81247"/>
              <a:gd name="connsiteY23" fmla="*/ 54228 h 492505"/>
              <a:gd name="connsiteX24" fmla="*/ 1270 w 81247"/>
              <a:gd name="connsiteY24" fmla="*/ 37083 h 492505"/>
              <a:gd name="connsiteX25" fmla="*/ 4825 w 81247"/>
              <a:gd name="connsiteY25" fmla="*/ 21335 h 492505"/>
              <a:gd name="connsiteX26" fmla="*/ 11556 w 81247"/>
              <a:gd name="connsiteY26" fmla="*/ 9651 h 492505"/>
              <a:gd name="connsiteX27" fmla="*/ 25653 w 81247"/>
              <a:gd name="connsiteY27" fmla="*/ 1523 h 492505"/>
              <a:gd name="connsiteX28" fmla="*/ 41401 w 81247"/>
              <a:gd name="connsiteY28" fmla="*/ 0 h 492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81247" h="492505">
                <a:moveTo>
                  <a:pt x="41401" y="0"/>
                </a:moveTo>
                <a:cubicBezTo>
                  <a:pt x="48386" y="0"/>
                  <a:pt x="54736" y="1904"/>
                  <a:pt x="60705" y="5715"/>
                </a:cubicBezTo>
                <a:cubicBezTo>
                  <a:pt x="66547" y="9651"/>
                  <a:pt x="70739" y="14985"/>
                  <a:pt x="73151" y="21844"/>
                </a:cubicBezTo>
                <a:cubicBezTo>
                  <a:pt x="76834" y="30479"/>
                  <a:pt x="78866" y="39369"/>
                  <a:pt x="79247" y="48767"/>
                </a:cubicBezTo>
                <a:cubicBezTo>
                  <a:pt x="79628" y="58039"/>
                  <a:pt x="80009" y="67436"/>
                  <a:pt x="80517" y="76707"/>
                </a:cubicBezTo>
                <a:lnTo>
                  <a:pt x="80517" y="79755"/>
                </a:lnTo>
                <a:cubicBezTo>
                  <a:pt x="81279" y="111125"/>
                  <a:pt x="81533" y="143255"/>
                  <a:pt x="81025" y="176148"/>
                </a:cubicBezTo>
                <a:cubicBezTo>
                  <a:pt x="80644" y="209041"/>
                  <a:pt x="80517" y="240156"/>
                  <a:pt x="80517" y="269366"/>
                </a:cubicBezTo>
                <a:lnTo>
                  <a:pt x="80517" y="415670"/>
                </a:lnTo>
                <a:cubicBezTo>
                  <a:pt x="80517" y="419354"/>
                  <a:pt x="80517" y="423036"/>
                  <a:pt x="80771" y="426719"/>
                </a:cubicBezTo>
                <a:cubicBezTo>
                  <a:pt x="81025" y="430276"/>
                  <a:pt x="80898" y="433958"/>
                  <a:pt x="80517" y="437641"/>
                </a:cubicBezTo>
                <a:cubicBezTo>
                  <a:pt x="79628" y="442467"/>
                  <a:pt x="78994" y="447294"/>
                  <a:pt x="78613" y="451992"/>
                </a:cubicBezTo>
                <a:cubicBezTo>
                  <a:pt x="78232" y="456691"/>
                  <a:pt x="77215" y="461390"/>
                  <a:pt x="75564" y="466344"/>
                </a:cubicBezTo>
                <a:cubicBezTo>
                  <a:pt x="74802" y="467867"/>
                  <a:pt x="74167" y="469391"/>
                  <a:pt x="73786" y="470534"/>
                </a:cubicBezTo>
                <a:cubicBezTo>
                  <a:pt x="73405" y="471804"/>
                  <a:pt x="72770" y="473201"/>
                  <a:pt x="71882" y="474853"/>
                </a:cubicBezTo>
                <a:cubicBezTo>
                  <a:pt x="69088" y="480567"/>
                  <a:pt x="65404" y="485013"/>
                  <a:pt x="60959" y="488188"/>
                </a:cubicBezTo>
                <a:cubicBezTo>
                  <a:pt x="51561" y="493903"/>
                  <a:pt x="41274" y="495300"/>
                  <a:pt x="29844" y="492505"/>
                </a:cubicBezTo>
                <a:cubicBezTo>
                  <a:pt x="23367" y="491235"/>
                  <a:pt x="18033" y="488822"/>
                  <a:pt x="13970" y="485140"/>
                </a:cubicBezTo>
                <a:cubicBezTo>
                  <a:pt x="10413" y="481965"/>
                  <a:pt x="7620" y="477773"/>
                  <a:pt x="5841" y="472694"/>
                </a:cubicBezTo>
                <a:cubicBezTo>
                  <a:pt x="3936" y="467614"/>
                  <a:pt x="2540" y="462660"/>
                  <a:pt x="1523" y="457707"/>
                </a:cubicBezTo>
                <a:cubicBezTo>
                  <a:pt x="508" y="452881"/>
                  <a:pt x="0" y="448564"/>
                  <a:pt x="0" y="445007"/>
                </a:cubicBezTo>
                <a:cubicBezTo>
                  <a:pt x="0" y="441325"/>
                  <a:pt x="0" y="439292"/>
                  <a:pt x="0" y="438911"/>
                </a:cubicBezTo>
                <a:lnTo>
                  <a:pt x="0" y="70104"/>
                </a:lnTo>
                <a:cubicBezTo>
                  <a:pt x="0" y="65151"/>
                  <a:pt x="0" y="59944"/>
                  <a:pt x="0" y="54228"/>
                </a:cubicBezTo>
                <a:cubicBezTo>
                  <a:pt x="0" y="48514"/>
                  <a:pt x="380" y="42798"/>
                  <a:pt x="1270" y="37083"/>
                </a:cubicBezTo>
                <a:cubicBezTo>
                  <a:pt x="2032" y="31495"/>
                  <a:pt x="3301" y="26161"/>
                  <a:pt x="4825" y="21335"/>
                </a:cubicBezTo>
                <a:cubicBezTo>
                  <a:pt x="6476" y="16382"/>
                  <a:pt x="8763" y="12572"/>
                  <a:pt x="11556" y="9651"/>
                </a:cubicBezTo>
                <a:cubicBezTo>
                  <a:pt x="16001" y="5206"/>
                  <a:pt x="20701" y="2540"/>
                  <a:pt x="25653" y="1523"/>
                </a:cubicBezTo>
                <a:cubicBezTo>
                  <a:pt x="30479" y="507"/>
                  <a:pt x="35813" y="0"/>
                  <a:pt x="41401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6386830" y="4209034"/>
            <a:ext cx="171831" cy="495046"/>
          </a:xfrm>
          <a:custGeom>
            <a:avLst/>
            <a:gdLst>
              <a:gd name="connsiteX0" fmla="*/ 124967 w 171831"/>
              <a:gd name="connsiteY0" fmla="*/ 0 h 495046"/>
              <a:gd name="connsiteX1" fmla="*/ 126111 w 171831"/>
              <a:gd name="connsiteY1" fmla="*/ 0 h 495046"/>
              <a:gd name="connsiteX2" fmla="*/ 149987 w 171831"/>
              <a:gd name="connsiteY2" fmla="*/ 8890 h 495046"/>
              <a:gd name="connsiteX3" fmla="*/ 163957 w 171831"/>
              <a:gd name="connsiteY3" fmla="*/ 28702 h 495046"/>
              <a:gd name="connsiteX4" fmla="*/ 170307 w 171831"/>
              <a:gd name="connsiteY4" fmla="*/ 52705 h 495046"/>
              <a:gd name="connsiteX5" fmla="*/ 171831 w 171831"/>
              <a:gd name="connsiteY5" fmla="*/ 75057 h 495046"/>
              <a:gd name="connsiteX6" fmla="*/ 171831 w 171831"/>
              <a:gd name="connsiteY6" fmla="*/ 440817 h 495046"/>
              <a:gd name="connsiteX7" fmla="*/ 171831 w 171831"/>
              <a:gd name="connsiteY7" fmla="*/ 446532 h 495046"/>
              <a:gd name="connsiteX8" fmla="*/ 170687 w 171831"/>
              <a:gd name="connsiteY8" fmla="*/ 459105 h 495046"/>
              <a:gd name="connsiteX9" fmla="*/ 167004 w 171831"/>
              <a:gd name="connsiteY9" fmla="*/ 473710 h 495046"/>
              <a:gd name="connsiteX10" fmla="*/ 159131 w 171831"/>
              <a:gd name="connsiteY10" fmla="*/ 485902 h 495046"/>
              <a:gd name="connsiteX11" fmla="*/ 146939 w 171831"/>
              <a:gd name="connsiteY11" fmla="*/ 492633 h 495046"/>
              <a:gd name="connsiteX12" fmla="*/ 132207 w 171831"/>
              <a:gd name="connsiteY12" fmla="*/ 495046 h 495046"/>
              <a:gd name="connsiteX13" fmla="*/ 118491 w 171831"/>
              <a:gd name="connsiteY13" fmla="*/ 492633 h 495046"/>
              <a:gd name="connsiteX14" fmla="*/ 107314 w 171831"/>
              <a:gd name="connsiteY14" fmla="*/ 485267 h 495046"/>
              <a:gd name="connsiteX15" fmla="*/ 97535 w 171831"/>
              <a:gd name="connsiteY15" fmla="*/ 467614 h 495046"/>
              <a:gd name="connsiteX16" fmla="*/ 94488 w 171831"/>
              <a:gd name="connsiteY16" fmla="*/ 448056 h 495046"/>
              <a:gd name="connsiteX17" fmla="*/ 94107 w 171831"/>
              <a:gd name="connsiteY17" fmla="*/ 444373 h 495046"/>
              <a:gd name="connsiteX18" fmla="*/ 93853 w 171831"/>
              <a:gd name="connsiteY18" fmla="*/ 440182 h 495046"/>
              <a:gd name="connsiteX19" fmla="*/ 92583 w 171831"/>
              <a:gd name="connsiteY19" fmla="*/ 419481 h 495046"/>
              <a:gd name="connsiteX20" fmla="*/ 92075 w 171831"/>
              <a:gd name="connsiteY20" fmla="*/ 397510 h 495046"/>
              <a:gd name="connsiteX21" fmla="*/ 91440 w 171831"/>
              <a:gd name="connsiteY21" fmla="*/ 384429 h 495046"/>
              <a:gd name="connsiteX22" fmla="*/ 91440 w 171831"/>
              <a:gd name="connsiteY22" fmla="*/ 371221 h 495046"/>
              <a:gd name="connsiteX23" fmla="*/ 91440 w 171831"/>
              <a:gd name="connsiteY23" fmla="*/ 357251 h 495046"/>
              <a:gd name="connsiteX24" fmla="*/ 91440 w 171831"/>
              <a:gd name="connsiteY24" fmla="*/ 342010 h 495046"/>
              <a:gd name="connsiteX25" fmla="*/ 91059 w 171831"/>
              <a:gd name="connsiteY25" fmla="*/ 323088 h 495046"/>
              <a:gd name="connsiteX26" fmla="*/ 90804 w 171831"/>
              <a:gd name="connsiteY26" fmla="*/ 304546 h 495046"/>
              <a:gd name="connsiteX27" fmla="*/ 90804 w 171831"/>
              <a:gd name="connsiteY27" fmla="*/ 288925 h 495046"/>
              <a:gd name="connsiteX28" fmla="*/ 90804 w 171831"/>
              <a:gd name="connsiteY28" fmla="*/ 282321 h 495046"/>
              <a:gd name="connsiteX29" fmla="*/ 89534 w 171831"/>
              <a:gd name="connsiteY29" fmla="*/ 275590 h 495046"/>
              <a:gd name="connsiteX30" fmla="*/ 67310 w 171831"/>
              <a:gd name="connsiteY30" fmla="*/ 274066 h 495046"/>
              <a:gd name="connsiteX31" fmla="*/ 45084 w 171831"/>
              <a:gd name="connsiteY31" fmla="*/ 272542 h 495046"/>
              <a:gd name="connsiteX32" fmla="*/ 25272 w 171831"/>
              <a:gd name="connsiteY32" fmla="*/ 267970 h 495046"/>
              <a:gd name="connsiteX33" fmla="*/ 9144 w 171831"/>
              <a:gd name="connsiteY33" fmla="*/ 257302 h 495046"/>
              <a:gd name="connsiteX34" fmla="*/ 0 w 171831"/>
              <a:gd name="connsiteY34" fmla="*/ 241173 h 495046"/>
              <a:gd name="connsiteX35" fmla="*/ 634 w 171831"/>
              <a:gd name="connsiteY35" fmla="*/ 220091 h 495046"/>
              <a:gd name="connsiteX36" fmla="*/ 5714 w 171831"/>
              <a:gd name="connsiteY36" fmla="*/ 209677 h 495046"/>
              <a:gd name="connsiteX37" fmla="*/ 13334 w 171831"/>
              <a:gd name="connsiteY37" fmla="*/ 201168 h 495046"/>
              <a:gd name="connsiteX38" fmla="*/ 30479 w 171831"/>
              <a:gd name="connsiteY38" fmla="*/ 193294 h 495046"/>
              <a:gd name="connsiteX39" fmla="*/ 43307 w 171831"/>
              <a:gd name="connsiteY39" fmla="*/ 192659 h 495046"/>
              <a:gd name="connsiteX40" fmla="*/ 59690 w 171831"/>
              <a:gd name="connsiteY40" fmla="*/ 192659 h 495046"/>
              <a:gd name="connsiteX41" fmla="*/ 76200 w 171831"/>
              <a:gd name="connsiteY41" fmla="*/ 192659 h 495046"/>
              <a:gd name="connsiteX42" fmla="*/ 89027 w 171831"/>
              <a:gd name="connsiteY42" fmla="*/ 192024 h 495046"/>
              <a:gd name="connsiteX43" fmla="*/ 90804 w 171831"/>
              <a:gd name="connsiteY43" fmla="*/ 192024 h 495046"/>
              <a:gd name="connsiteX44" fmla="*/ 90804 w 171831"/>
              <a:gd name="connsiteY44" fmla="*/ 189610 h 495046"/>
              <a:gd name="connsiteX45" fmla="*/ 91059 w 171831"/>
              <a:gd name="connsiteY45" fmla="*/ 177419 h 495046"/>
              <a:gd name="connsiteX46" fmla="*/ 91440 w 171831"/>
              <a:gd name="connsiteY46" fmla="*/ 168275 h 495046"/>
              <a:gd name="connsiteX47" fmla="*/ 91059 w 171831"/>
              <a:gd name="connsiteY47" fmla="*/ 159131 h 495046"/>
              <a:gd name="connsiteX48" fmla="*/ 90804 w 171831"/>
              <a:gd name="connsiteY48" fmla="*/ 146304 h 495046"/>
              <a:gd name="connsiteX49" fmla="*/ 90551 w 171831"/>
              <a:gd name="connsiteY49" fmla="*/ 114935 h 495046"/>
              <a:gd name="connsiteX50" fmla="*/ 90804 w 171831"/>
              <a:gd name="connsiteY50" fmla="*/ 84201 h 495046"/>
              <a:gd name="connsiteX51" fmla="*/ 90804 w 171831"/>
              <a:gd name="connsiteY51" fmla="*/ 75565 h 495046"/>
              <a:gd name="connsiteX52" fmla="*/ 91059 w 171831"/>
              <a:gd name="connsiteY52" fmla="*/ 58293 h 495046"/>
              <a:gd name="connsiteX53" fmla="*/ 92583 w 171831"/>
              <a:gd name="connsiteY53" fmla="*/ 39370 h 495046"/>
              <a:gd name="connsiteX54" fmla="*/ 96901 w 171831"/>
              <a:gd name="connsiteY54" fmla="*/ 21717 h 495046"/>
              <a:gd name="connsiteX55" fmla="*/ 105410 w 171831"/>
              <a:gd name="connsiteY55" fmla="*/ 8001 h 495046"/>
              <a:gd name="connsiteX56" fmla="*/ 124967 w 171831"/>
              <a:gd name="connsiteY56" fmla="*/ 0 h 495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171831" h="495046">
                <a:moveTo>
                  <a:pt x="124967" y="0"/>
                </a:moveTo>
                <a:lnTo>
                  <a:pt x="126111" y="0"/>
                </a:lnTo>
                <a:cubicBezTo>
                  <a:pt x="135889" y="381"/>
                  <a:pt x="143891" y="3429"/>
                  <a:pt x="149987" y="8890"/>
                </a:cubicBezTo>
                <a:cubicBezTo>
                  <a:pt x="156083" y="14351"/>
                  <a:pt x="160654" y="20955"/>
                  <a:pt x="163957" y="28702"/>
                </a:cubicBezTo>
                <a:cubicBezTo>
                  <a:pt x="167259" y="36449"/>
                  <a:pt x="169291" y="44450"/>
                  <a:pt x="170307" y="52705"/>
                </a:cubicBezTo>
                <a:cubicBezTo>
                  <a:pt x="171323" y="61086"/>
                  <a:pt x="171831" y="68453"/>
                  <a:pt x="171831" y="75057"/>
                </a:cubicBezTo>
                <a:lnTo>
                  <a:pt x="171831" y="440817"/>
                </a:lnTo>
                <a:cubicBezTo>
                  <a:pt x="171831" y="441198"/>
                  <a:pt x="171831" y="443103"/>
                  <a:pt x="171831" y="446532"/>
                </a:cubicBezTo>
                <a:cubicBezTo>
                  <a:pt x="171831" y="449960"/>
                  <a:pt x="171450" y="454152"/>
                  <a:pt x="170687" y="459105"/>
                </a:cubicBezTo>
                <a:cubicBezTo>
                  <a:pt x="169799" y="463931"/>
                  <a:pt x="168655" y="468757"/>
                  <a:pt x="167004" y="473710"/>
                </a:cubicBezTo>
                <a:cubicBezTo>
                  <a:pt x="165354" y="478536"/>
                  <a:pt x="162687" y="482600"/>
                  <a:pt x="159131" y="485902"/>
                </a:cubicBezTo>
                <a:cubicBezTo>
                  <a:pt x="156210" y="488696"/>
                  <a:pt x="152146" y="490982"/>
                  <a:pt x="146939" y="492633"/>
                </a:cubicBezTo>
                <a:cubicBezTo>
                  <a:pt x="141604" y="494157"/>
                  <a:pt x="136778" y="495046"/>
                  <a:pt x="132207" y="495046"/>
                </a:cubicBezTo>
                <a:cubicBezTo>
                  <a:pt x="127762" y="495046"/>
                  <a:pt x="123189" y="494157"/>
                  <a:pt x="118491" y="492633"/>
                </a:cubicBezTo>
                <a:cubicBezTo>
                  <a:pt x="113919" y="490982"/>
                  <a:pt x="110109" y="488569"/>
                  <a:pt x="107314" y="485267"/>
                </a:cubicBezTo>
                <a:cubicBezTo>
                  <a:pt x="101980" y="479552"/>
                  <a:pt x="98679" y="473710"/>
                  <a:pt x="97535" y="467614"/>
                </a:cubicBezTo>
                <a:cubicBezTo>
                  <a:pt x="96265" y="461518"/>
                  <a:pt x="95250" y="455041"/>
                  <a:pt x="94488" y="448056"/>
                </a:cubicBezTo>
                <a:cubicBezTo>
                  <a:pt x="94488" y="446913"/>
                  <a:pt x="94360" y="445643"/>
                  <a:pt x="94107" y="444373"/>
                </a:cubicBezTo>
                <a:cubicBezTo>
                  <a:pt x="93979" y="443230"/>
                  <a:pt x="93853" y="441833"/>
                  <a:pt x="93853" y="440182"/>
                </a:cubicBezTo>
                <a:cubicBezTo>
                  <a:pt x="93091" y="433705"/>
                  <a:pt x="92583" y="426720"/>
                  <a:pt x="92583" y="419481"/>
                </a:cubicBezTo>
                <a:cubicBezTo>
                  <a:pt x="92583" y="412115"/>
                  <a:pt x="92455" y="404749"/>
                  <a:pt x="92075" y="397510"/>
                </a:cubicBezTo>
                <a:cubicBezTo>
                  <a:pt x="91567" y="393065"/>
                  <a:pt x="91440" y="388620"/>
                  <a:pt x="91440" y="384429"/>
                </a:cubicBezTo>
                <a:cubicBezTo>
                  <a:pt x="91440" y="380110"/>
                  <a:pt x="91440" y="375793"/>
                  <a:pt x="91440" y="371221"/>
                </a:cubicBezTo>
                <a:lnTo>
                  <a:pt x="91440" y="357251"/>
                </a:lnTo>
                <a:cubicBezTo>
                  <a:pt x="91440" y="353186"/>
                  <a:pt x="91440" y="348107"/>
                  <a:pt x="91440" y="342010"/>
                </a:cubicBezTo>
                <a:cubicBezTo>
                  <a:pt x="91440" y="335915"/>
                  <a:pt x="91313" y="329565"/>
                  <a:pt x="91059" y="323088"/>
                </a:cubicBezTo>
                <a:cubicBezTo>
                  <a:pt x="90932" y="316610"/>
                  <a:pt x="90804" y="310388"/>
                  <a:pt x="90804" y="304546"/>
                </a:cubicBezTo>
                <a:cubicBezTo>
                  <a:pt x="90804" y="298577"/>
                  <a:pt x="90804" y="293497"/>
                  <a:pt x="90804" y="288925"/>
                </a:cubicBezTo>
                <a:cubicBezTo>
                  <a:pt x="90804" y="286893"/>
                  <a:pt x="90804" y="284734"/>
                  <a:pt x="90804" y="282321"/>
                </a:cubicBezTo>
                <a:cubicBezTo>
                  <a:pt x="90804" y="279781"/>
                  <a:pt x="90423" y="277622"/>
                  <a:pt x="89534" y="275590"/>
                </a:cubicBezTo>
                <a:cubicBezTo>
                  <a:pt x="83947" y="274701"/>
                  <a:pt x="76453" y="274193"/>
                  <a:pt x="67310" y="274066"/>
                </a:cubicBezTo>
                <a:cubicBezTo>
                  <a:pt x="58165" y="273811"/>
                  <a:pt x="50800" y="273304"/>
                  <a:pt x="45084" y="272542"/>
                </a:cubicBezTo>
                <a:cubicBezTo>
                  <a:pt x="38227" y="272160"/>
                  <a:pt x="31622" y="270636"/>
                  <a:pt x="25272" y="267970"/>
                </a:cubicBezTo>
                <a:cubicBezTo>
                  <a:pt x="18922" y="265303"/>
                  <a:pt x="13589" y="261747"/>
                  <a:pt x="9144" y="257302"/>
                </a:cubicBezTo>
                <a:cubicBezTo>
                  <a:pt x="4699" y="252857"/>
                  <a:pt x="1651" y="247396"/>
                  <a:pt x="0" y="241173"/>
                </a:cubicBezTo>
                <a:cubicBezTo>
                  <a:pt x="-1650" y="234823"/>
                  <a:pt x="-1396" y="227838"/>
                  <a:pt x="634" y="220091"/>
                </a:cubicBezTo>
                <a:cubicBezTo>
                  <a:pt x="1397" y="216789"/>
                  <a:pt x="3175" y="213360"/>
                  <a:pt x="5714" y="209677"/>
                </a:cubicBezTo>
                <a:cubicBezTo>
                  <a:pt x="8382" y="206121"/>
                  <a:pt x="10922" y="203200"/>
                  <a:pt x="13334" y="201168"/>
                </a:cubicBezTo>
                <a:cubicBezTo>
                  <a:pt x="19050" y="197104"/>
                  <a:pt x="24764" y="194436"/>
                  <a:pt x="30479" y="193294"/>
                </a:cubicBezTo>
                <a:cubicBezTo>
                  <a:pt x="33654" y="192913"/>
                  <a:pt x="37972" y="192659"/>
                  <a:pt x="43307" y="192659"/>
                </a:cubicBezTo>
                <a:cubicBezTo>
                  <a:pt x="48514" y="192659"/>
                  <a:pt x="53975" y="192659"/>
                  <a:pt x="59690" y="192659"/>
                </a:cubicBezTo>
                <a:cubicBezTo>
                  <a:pt x="65404" y="192659"/>
                  <a:pt x="70865" y="192659"/>
                  <a:pt x="76200" y="192659"/>
                </a:cubicBezTo>
                <a:cubicBezTo>
                  <a:pt x="81407" y="192659"/>
                  <a:pt x="85725" y="192405"/>
                  <a:pt x="89027" y="192024"/>
                </a:cubicBezTo>
                <a:lnTo>
                  <a:pt x="90804" y="192024"/>
                </a:lnTo>
                <a:lnTo>
                  <a:pt x="90804" y="189610"/>
                </a:lnTo>
                <a:cubicBezTo>
                  <a:pt x="90804" y="184785"/>
                  <a:pt x="90932" y="180721"/>
                  <a:pt x="91059" y="177419"/>
                </a:cubicBezTo>
                <a:cubicBezTo>
                  <a:pt x="91313" y="174117"/>
                  <a:pt x="91440" y="171069"/>
                  <a:pt x="91440" y="168275"/>
                </a:cubicBezTo>
                <a:cubicBezTo>
                  <a:pt x="91440" y="165481"/>
                  <a:pt x="91313" y="162433"/>
                  <a:pt x="91059" y="159131"/>
                </a:cubicBezTo>
                <a:cubicBezTo>
                  <a:pt x="90932" y="155829"/>
                  <a:pt x="90804" y="151638"/>
                  <a:pt x="90804" y="146304"/>
                </a:cubicBezTo>
                <a:cubicBezTo>
                  <a:pt x="90804" y="135763"/>
                  <a:pt x="90678" y="125349"/>
                  <a:pt x="90551" y="114935"/>
                </a:cubicBezTo>
                <a:cubicBezTo>
                  <a:pt x="90297" y="104521"/>
                  <a:pt x="90423" y="94360"/>
                  <a:pt x="90804" y="84201"/>
                </a:cubicBezTo>
                <a:lnTo>
                  <a:pt x="90804" y="75565"/>
                </a:lnTo>
                <a:cubicBezTo>
                  <a:pt x="90804" y="70358"/>
                  <a:pt x="90932" y="64516"/>
                  <a:pt x="91059" y="58293"/>
                </a:cubicBezTo>
                <a:cubicBezTo>
                  <a:pt x="91313" y="51943"/>
                  <a:pt x="91821" y="45593"/>
                  <a:pt x="92583" y="39370"/>
                </a:cubicBezTo>
                <a:cubicBezTo>
                  <a:pt x="93472" y="33020"/>
                  <a:pt x="94869" y="27178"/>
                  <a:pt x="96901" y="21717"/>
                </a:cubicBezTo>
                <a:cubicBezTo>
                  <a:pt x="98933" y="16129"/>
                  <a:pt x="101727" y="11557"/>
                  <a:pt x="105410" y="8001"/>
                </a:cubicBezTo>
                <a:cubicBezTo>
                  <a:pt x="111505" y="2667"/>
                  <a:pt x="117983" y="0"/>
                  <a:pt x="124967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5703824" y="4298188"/>
            <a:ext cx="111759" cy="303656"/>
          </a:xfrm>
          <a:custGeom>
            <a:avLst/>
            <a:gdLst>
              <a:gd name="connsiteX0" fmla="*/ 60833 w 111759"/>
              <a:gd name="connsiteY0" fmla="*/ 6350 h 303656"/>
              <a:gd name="connsiteX1" fmla="*/ 56007 w 111759"/>
              <a:gd name="connsiteY1" fmla="*/ 6604 h 303656"/>
              <a:gd name="connsiteX2" fmla="*/ 37084 w 111759"/>
              <a:gd name="connsiteY2" fmla="*/ 13842 h 303656"/>
              <a:gd name="connsiteX3" fmla="*/ 23114 w 111759"/>
              <a:gd name="connsiteY3" fmla="*/ 32130 h 303656"/>
              <a:gd name="connsiteX4" fmla="*/ 17653 w 111759"/>
              <a:gd name="connsiteY4" fmla="*/ 44957 h 303656"/>
              <a:gd name="connsiteX5" fmla="*/ 12065 w 111759"/>
              <a:gd name="connsiteY5" fmla="*/ 69088 h 303656"/>
              <a:gd name="connsiteX6" fmla="*/ 9016 w 111759"/>
              <a:gd name="connsiteY6" fmla="*/ 93726 h 303656"/>
              <a:gd name="connsiteX7" fmla="*/ 7239 w 111759"/>
              <a:gd name="connsiteY7" fmla="*/ 118745 h 303656"/>
              <a:gd name="connsiteX8" fmla="*/ 6604 w 111759"/>
              <a:gd name="connsiteY8" fmla="*/ 143764 h 303656"/>
              <a:gd name="connsiteX9" fmla="*/ 6350 w 111759"/>
              <a:gd name="connsiteY9" fmla="*/ 167513 h 303656"/>
              <a:gd name="connsiteX10" fmla="*/ 6604 w 111759"/>
              <a:gd name="connsiteY10" fmla="*/ 191261 h 303656"/>
              <a:gd name="connsiteX11" fmla="*/ 10033 w 111759"/>
              <a:gd name="connsiteY11" fmla="*/ 225425 h 303656"/>
              <a:gd name="connsiteX12" fmla="*/ 17017 w 111759"/>
              <a:gd name="connsiteY12" fmla="*/ 259841 h 303656"/>
              <a:gd name="connsiteX13" fmla="*/ 30988 w 111759"/>
              <a:gd name="connsiteY13" fmla="*/ 286639 h 303656"/>
              <a:gd name="connsiteX14" fmla="*/ 55371 w 111759"/>
              <a:gd name="connsiteY14" fmla="*/ 297306 h 303656"/>
              <a:gd name="connsiteX15" fmla="*/ 77978 w 111759"/>
              <a:gd name="connsiteY15" fmla="*/ 290067 h 303656"/>
              <a:gd name="connsiteX16" fmla="*/ 92583 w 111759"/>
              <a:gd name="connsiteY16" fmla="*/ 270509 h 303656"/>
              <a:gd name="connsiteX17" fmla="*/ 99948 w 111759"/>
              <a:gd name="connsiteY17" fmla="*/ 243713 h 303656"/>
              <a:gd name="connsiteX18" fmla="*/ 105409 w 111759"/>
              <a:gd name="connsiteY18" fmla="*/ 184022 h 303656"/>
              <a:gd name="connsiteX19" fmla="*/ 104775 w 111759"/>
              <a:gd name="connsiteY19" fmla="*/ 123063 h 303656"/>
              <a:gd name="connsiteX20" fmla="*/ 104139 w 111759"/>
              <a:gd name="connsiteY20" fmla="*/ 98297 h 303656"/>
              <a:gd name="connsiteX21" fmla="*/ 101980 w 111759"/>
              <a:gd name="connsiteY21" fmla="*/ 72390 h 303656"/>
              <a:gd name="connsiteX22" fmla="*/ 97409 w 111759"/>
              <a:gd name="connsiteY22" fmla="*/ 47752 h 303656"/>
              <a:gd name="connsiteX23" fmla="*/ 88900 w 111759"/>
              <a:gd name="connsiteY23" fmla="*/ 26670 h 303656"/>
              <a:gd name="connsiteX24" fmla="*/ 74295 w 111759"/>
              <a:gd name="connsiteY24" fmla="*/ 10795 h 303656"/>
              <a:gd name="connsiteX25" fmla="*/ 60833 w 111759"/>
              <a:gd name="connsiteY25" fmla="*/ 6350 h 3036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1759" h="303656">
                <a:moveTo>
                  <a:pt x="60833" y="6350"/>
                </a:moveTo>
                <a:cubicBezTo>
                  <a:pt x="59182" y="6350"/>
                  <a:pt x="57658" y="6350"/>
                  <a:pt x="56007" y="6604"/>
                </a:cubicBezTo>
                <a:cubicBezTo>
                  <a:pt x="49148" y="7366"/>
                  <a:pt x="42798" y="9779"/>
                  <a:pt x="37084" y="13842"/>
                </a:cubicBezTo>
                <a:cubicBezTo>
                  <a:pt x="31369" y="17906"/>
                  <a:pt x="26797" y="24002"/>
                  <a:pt x="23114" y="32130"/>
                </a:cubicBezTo>
                <a:lnTo>
                  <a:pt x="17653" y="44957"/>
                </a:lnTo>
                <a:cubicBezTo>
                  <a:pt x="15113" y="52705"/>
                  <a:pt x="13335" y="60705"/>
                  <a:pt x="12065" y="69088"/>
                </a:cubicBezTo>
                <a:cubicBezTo>
                  <a:pt x="10921" y="77342"/>
                  <a:pt x="9905" y="85597"/>
                  <a:pt x="9016" y="93726"/>
                </a:cubicBezTo>
                <a:cubicBezTo>
                  <a:pt x="8255" y="101854"/>
                  <a:pt x="7620" y="110235"/>
                  <a:pt x="7239" y="118745"/>
                </a:cubicBezTo>
                <a:cubicBezTo>
                  <a:pt x="6858" y="127254"/>
                  <a:pt x="6604" y="135635"/>
                  <a:pt x="6604" y="143764"/>
                </a:cubicBezTo>
                <a:cubicBezTo>
                  <a:pt x="6985" y="151891"/>
                  <a:pt x="6985" y="159766"/>
                  <a:pt x="6350" y="167513"/>
                </a:cubicBezTo>
                <a:cubicBezTo>
                  <a:pt x="5715" y="175259"/>
                  <a:pt x="5841" y="183133"/>
                  <a:pt x="6604" y="191261"/>
                </a:cubicBezTo>
                <a:cubicBezTo>
                  <a:pt x="7493" y="201802"/>
                  <a:pt x="8509" y="213232"/>
                  <a:pt x="10033" y="225425"/>
                </a:cubicBezTo>
                <a:cubicBezTo>
                  <a:pt x="11429" y="237616"/>
                  <a:pt x="13716" y="249046"/>
                  <a:pt x="17017" y="259841"/>
                </a:cubicBezTo>
                <a:cubicBezTo>
                  <a:pt x="20193" y="270636"/>
                  <a:pt x="24891" y="279527"/>
                  <a:pt x="30988" y="286639"/>
                </a:cubicBezTo>
                <a:cubicBezTo>
                  <a:pt x="37084" y="293751"/>
                  <a:pt x="45211" y="297306"/>
                  <a:pt x="55371" y="297306"/>
                </a:cubicBezTo>
                <a:cubicBezTo>
                  <a:pt x="63119" y="297306"/>
                  <a:pt x="70611" y="294894"/>
                  <a:pt x="77978" y="290067"/>
                </a:cubicBezTo>
                <a:cubicBezTo>
                  <a:pt x="84835" y="285115"/>
                  <a:pt x="89789" y="278638"/>
                  <a:pt x="92583" y="270509"/>
                </a:cubicBezTo>
                <a:cubicBezTo>
                  <a:pt x="95377" y="262382"/>
                  <a:pt x="97916" y="253491"/>
                  <a:pt x="99948" y="243713"/>
                </a:cubicBezTo>
                <a:cubicBezTo>
                  <a:pt x="103124" y="225044"/>
                  <a:pt x="105028" y="205105"/>
                  <a:pt x="105409" y="184022"/>
                </a:cubicBezTo>
                <a:cubicBezTo>
                  <a:pt x="105790" y="162814"/>
                  <a:pt x="105536" y="142494"/>
                  <a:pt x="104775" y="123063"/>
                </a:cubicBezTo>
                <a:cubicBezTo>
                  <a:pt x="104775" y="115316"/>
                  <a:pt x="104520" y="107060"/>
                  <a:pt x="104139" y="98297"/>
                </a:cubicBezTo>
                <a:cubicBezTo>
                  <a:pt x="103759" y="89534"/>
                  <a:pt x="102997" y="80898"/>
                  <a:pt x="101980" y="72390"/>
                </a:cubicBezTo>
                <a:cubicBezTo>
                  <a:pt x="100965" y="63880"/>
                  <a:pt x="99440" y="55626"/>
                  <a:pt x="97409" y="47752"/>
                </a:cubicBezTo>
                <a:cubicBezTo>
                  <a:pt x="95377" y="39751"/>
                  <a:pt x="92583" y="32766"/>
                  <a:pt x="88900" y="26670"/>
                </a:cubicBezTo>
                <a:cubicBezTo>
                  <a:pt x="84835" y="19811"/>
                  <a:pt x="80009" y="14478"/>
                  <a:pt x="74295" y="10795"/>
                </a:cubicBezTo>
                <a:cubicBezTo>
                  <a:pt x="69977" y="8128"/>
                  <a:pt x="65532" y="6604"/>
                  <a:pt x="6083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6120765" y="4225290"/>
            <a:ext cx="293751" cy="453389"/>
          </a:xfrm>
          <a:custGeom>
            <a:avLst/>
            <a:gdLst>
              <a:gd name="connsiteX0" fmla="*/ 58801 w 293751"/>
              <a:gd name="connsiteY0" fmla="*/ 6350 h 453389"/>
              <a:gd name="connsiteX1" fmla="*/ 195326 w 293751"/>
              <a:gd name="connsiteY1" fmla="*/ 6350 h 453389"/>
              <a:gd name="connsiteX2" fmla="*/ 202692 w 293751"/>
              <a:gd name="connsiteY2" fmla="*/ 6350 h 453389"/>
              <a:gd name="connsiteX3" fmla="*/ 209042 w 293751"/>
              <a:gd name="connsiteY3" fmla="*/ 6603 h 453389"/>
              <a:gd name="connsiteX4" fmla="*/ 215392 w 293751"/>
              <a:gd name="connsiteY4" fmla="*/ 6350 h 453389"/>
              <a:gd name="connsiteX5" fmla="*/ 216662 w 293751"/>
              <a:gd name="connsiteY5" fmla="*/ 6350 h 453389"/>
              <a:gd name="connsiteX6" fmla="*/ 228219 w 293751"/>
              <a:gd name="connsiteY6" fmla="*/ 6984 h 453389"/>
              <a:gd name="connsiteX7" fmla="*/ 239268 w 293751"/>
              <a:gd name="connsiteY7" fmla="*/ 9397 h 453389"/>
              <a:gd name="connsiteX8" fmla="*/ 250190 w 293751"/>
              <a:gd name="connsiteY8" fmla="*/ 12445 h 453389"/>
              <a:gd name="connsiteX9" fmla="*/ 259969 w 293751"/>
              <a:gd name="connsiteY9" fmla="*/ 19177 h 453389"/>
              <a:gd name="connsiteX10" fmla="*/ 269113 w 293751"/>
              <a:gd name="connsiteY10" fmla="*/ 39242 h 453389"/>
              <a:gd name="connsiteX11" fmla="*/ 270637 w 293751"/>
              <a:gd name="connsiteY11" fmla="*/ 48386 h 453389"/>
              <a:gd name="connsiteX12" fmla="*/ 269748 w 293751"/>
              <a:gd name="connsiteY12" fmla="*/ 57530 h 453389"/>
              <a:gd name="connsiteX13" fmla="*/ 259588 w 293751"/>
              <a:gd name="connsiteY13" fmla="*/ 79755 h 453389"/>
              <a:gd name="connsiteX14" fmla="*/ 237363 w 293751"/>
              <a:gd name="connsiteY14" fmla="*/ 89280 h 453389"/>
              <a:gd name="connsiteX15" fmla="*/ 89916 w 293751"/>
              <a:gd name="connsiteY15" fmla="*/ 89280 h 453389"/>
              <a:gd name="connsiteX16" fmla="*/ 89916 w 293751"/>
              <a:gd name="connsiteY16" fmla="*/ 142239 h 453389"/>
              <a:gd name="connsiteX17" fmla="*/ 89916 w 293751"/>
              <a:gd name="connsiteY17" fmla="*/ 154431 h 453389"/>
              <a:gd name="connsiteX18" fmla="*/ 89916 w 293751"/>
              <a:gd name="connsiteY18" fmla="*/ 179450 h 453389"/>
              <a:gd name="connsiteX19" fmla="*/ 107823 w 293751"/>
              <a:gd name="connsiteY19" fmla="*/ 180085 h 453389"/>
              <a:gd name="connsiteX20" fmla="*/ 122809 w 293751"/>
              <a:gd name="connsiteY20" fmla="*/ 180085 h 453389"/>
              <a:gd name="connsiteX21" fmla="*/ 136144 w 293751"/>
              <a:gd name="connsiteY21" fmla="*/ 179450 h 453389"/>
              <a:gd name="connsiteX22" fmla="*/ 171577 w 293751"/>
              <a:gd name="connsiteY22" fmla="*/ 179450 h 453389"/>
              <a:gd name="connsiteX23" fmla="*/ 177673 w 293751"/>
              <a:gd name="connsiteY23" fmla="*/ 179704 h 453389"/>
              <a:gd name="connsiteX24" fmla="*/ 183769 w 293751"/>
              <a:gd name="connsiteY24" fmla="*/ 179450 h 453389"/>
              <a:gd name="connsiteX25" fmla="*/ 200152 w 293751"/>
              <a:gd name="connsiteY25" fmla="*/ 179450 h 453389"/>
              <a:gd name="connsiteX26" fmla="*/ 213868 w 293751"/>
              <a:gd name="connsiteY26" fmla="*/ 180720 h 453389"/>
              <a:gd name="connsiteX27" fmla="*/ 227076 w 293751"/>
              <a:gd name="connsiteY27" fmla="*/ 185546 h 453389"/>
              <a:gd name="connsiteX28" fmla="*/ 238633 w 293751"/>
              <a:gd name="connsiteY28" fmla="*/ 201676 h 453389"/>
              <a:gd name="connsiteX29" fmla="*/ 239776 w 293751"/>
              <a:gd name="connsiteY29" fmla="*/ 222122 h 453389"/>
              <a:gd name="connsiteX30" fmla="*/ 239522 w 293751"/>
              <a:gd name="connsiteY30" fmla="*/ 231902 h 453389"/>
              <a:gd name="connsiteX31" fmla="*/ 236220 w 293751"/>
              <a:gd name="connsiteY31" fmla="*/ 240410 h 453389"/>
              <a:gd name="connsiteX32" fmla="*/ 221488 w 293751"/>
              <a:gd name="connsiteY32" fmla="*/ 252856 h 453389"/>
              <a:gd name="connsiteX33" fmla="*/ 205740 w 293751"/>
              <a:gd name="connsiteY33" fmla="*/ 255015 h 453389"/>
              <a:gd name="connsiteX34" fmla="*/ 156337 w 293751"/>
              <a:gd name="connsiteY34" fmla="*/ 255015 h 453389"/>
              <a:gd name="connsiteX35" fmla="*/ 147193 w 293751"/>
              <a:gd name="connsiteY35" fmla="*/ 255650 h 453389"/>
              <a:gd name="connsiteX36" fmla="*/ 122174 w 293751"/>
              <a:gd name="connsiteY36" fmla="*/ 255650 h 453389"/>
              <a:gd name="connsiteX37" fmla="*/ 106298 w 293751"/>
              <a:gd name="connsiteY37" fmla="*/ 255650 h 453389"/>
              <a:gd name="connsiteX38" fmla="*/ 90424 w 293751"/>
              <a:gd name="connsiteY38" fmla="*/ 255015 h 453389"/>
              <a:gd name="connsiteX39" fmla="*/ 90424 w 293751"/>
              <a:gd name="connsiteY39" fmla="*/ 293750 h 453389"/>
              <a:gd name="connsiteX40" fmla="*/ 89916 w 293751"/>
              <a:gd name="connsiteY40" fmla="*/ 308736 h 453389"/>
              <a:gd name="connsiteX41" fmla="*/ 89916 w 293751"/>
              <a:gd name="connsiteY41" fmla="*/ 336677 h 453389"/>
              <a:gd name="connsiteX42" fmla="*/ 91059 w 293751"/>
              <a:gd name="connsiteY42" fmla="*/ 351663 h 453389"/>
              <a:gd name="connsiteX43" fmla="*/ 93472 w 293751"/>
              <a:gd name="connsiteY43" fmla="*/ 358647 h 453389"/>
              <a:gd name="connsiteX44" fmla="*/ 107569 w 293751"/>
              <a:gd name="connsiteY44" fmla="*/ 362330 h 453389"/>
              <a:gd name="connsiteX45" fmla="*/ 128905 w 293751"/>
              <a:gd name="connsiteY45" fmla="*/ 363600 h 453389"/>
              <a:gd name="connsiteX46" fmla="*/ 131318 w 293751"/>
              <a:gd name="connsiteY46" fmla="*/ 363600 h 453389"/>
              <a:gd name="connsiteX47" fmla="*/ 155067 w 293751"/>
              <a:gd name="connsiteY47" fmla="*/ 362965 h 453389"/>
              <a:gd name="connsiteX48" fmla="*/ 178816 w 293751"/>
              <a:gd name="connsiteY48" fmla="*/ 363600 h 453389"/>
              <a:gd name="connsiteX49" fmla="*/ 208788 w 293751"/>
              <a:gd name="connsiteY49" fmla="*/ 363600 h 453389"/>
              <a:gd name="connsiteX50" fmla="*/ 212725 w 293751"/>
              <a:gd name="connsiteY50" fmla="*/ 363600 h 453389"/>
              <a:gd name="connsiteX51" fmla="*/ 217297 w 293751"/>
              <a:gd name="connsiteY51" fmla="*/ 362965 h 453389"/>
              <a:gd name="connsiteX52" fmla="*/ 227584 w 293751"/>
              <a:gd name="connsiteY52" fmla="*/ 362965 h 453389"/>
              <a:gd name="connsiteX53" fmla="*/ 247142 w 293751"/>
              <a:gd name="connsiteY53" fmla="*/ 363600 h 453389"/>
              <a:gd name="connsiteX54" fmla="*/ 266700 w 293751"/>
              <a:gd name="connsiteY54" fmla="*/ 367156 h 453389"/>
              <a:gd name="connsiteX55" fmla="*/ 270002 w 293751"/>
              <a:gd name="connsiteY55" fmla="*/ 368427 h 453389"/>
              <a:gd name="connsiteX56" fmla="*/ 273304 w 293751"/>
              <a:gd name="connsiteY56" fmla="*/ 370204 h 453389"/>
              <a:gd name="connsiteX57" fmla="*/ 284607 w 293751"/>
              <a:gd name="connsiteY57" fmla="*/ 384936 h 453389"/>
              <a:gd name="connsiteX58" fmla="*/ 287401 w 293751"/>
              <a:gd name="connsiteY58" fmla="*/ 403732 h 453389"/>
              <a:gd name="connsiteX59" fmla="*/ 282194 w 293751"/>
              <a:gd name="connsiteY59" fmla="*/ 422020 h 453389"/>
              <a:gd name="connsiteX60" fmla="*/ 269113 w 293751"/>
              <a:gd name="connsiteY60" fmla="*/ 434847 h 453389"/>
              <a:gd name="connsiteX61" fmla="*/ 241046 w 293751"/>
              <a:gd name="connsiteY61" fmla="*/ 444627 h 453389"/>
              <a:gd name="connsiteX62" fmla="*/ 212344 w 293751"/>
              <a:gd name="connsiteY62" fmla="*/ 447039 h 453389"/>
              <a:gd name="connsiteX63" fmla="*/ 187452 w 293751"/>
              <a:gd name="connsiteY63" fmla="*/ 447039 h 453389"/>
              <a:gd name="connsiteX64" fmla="*/ 149860 w 293751"/>
              <a:gd name="connsiteY64" fmla="*/ 447039 h 453389"/>
              <a:gd name="connsiteX65" fmla="*/ 112395 w 293751"/>
              <a:gd name="connsiteY65" fmla="*/ 447039 h 453389"/>
              <a:gd name="connsiteX66" fmla="*/ 102108 w 293751"/>
              <a:gd name="connsiteY66" fmla="*/ 447039 h 453389"/>
              <a:gd name="connsiteX67" fmla="*/ 80391 w 293751"/>
              <a:gd name="connsiteY67" fmla="*/ 446404 h 453389"/>
              <a:gd name="connsiteX68" fmla="*/ 57912 w 293751"/>
              <a:gd name="connsiteY68" fmla="*/ 443356 h 453389"/>
              <a:gd name="connsiteX69" fmla="*/ 36829 w 293751"/>
              <a:gd name="connsiteY69" fmla="*/ 436371 h 453389"/>
              <a:gd name="connsiteX70" fmla="*/ 20955 w 293751"/>
              <a:gd name="connsiteY70" fmla="*/ 423926 h 453389"/>
              <a:gd name="connsiteX71" fmla="*/ 11810 w 293751"/>
              <a:gd name="connsiteY71" fmla="*/ 404748 h 453389"/>
              <a:gd name="connsiteX72" fmla="*/ 7620 w 293751"/>
              <a:gd name="connsiteY72" fmla="*/ 381253 h 453389"/>
              <a:gd name="connsiteX73" fmla="*/ 6350 w 293751"/>
              <a:gd name="connsiteY73" fmla="*/ 361060 h 453389"/>
              <a:gd name="connsiteX74" fmla="*/ 6350 w 293751"/>
              <a:gd name="connsiteY74" fmla="*/ 351408 h 453389"/>
              <a:gd name="connsiteX75" fmla="*/ 6350 w 293751"/>
              <a:gd name="connsiteY75" fmla="*/ 63627 h 453389"/>
              <a:gd name="connsiteX76" fmla="*/ 6350 w 293751"/>
              <a:gd name="connsiteY76" fmla="*/ 58165 h 453389"/>
              <a:gd name="connsiteX77" fmla="*/ 6985 w 293751"/>
              <a:gd name="connsiteY77" fmla="*/ 47497 h 453389"/>
              <a:gd name="connsiteX78" fmla="*/ 8763 w 293751"/>
              <a:gd name="connsiteY78" fmla="*/ 35940 h 453389"/>
              <a:gd name="connsiteX79" fmla="*/ 11810 w 293751"/>
              <a:gd name="connsiteY79" fmla="*/ 26415 h 453389"/>
              <a:gd name="connsiteX80" fmla="*/ 22860 w 293751"/>
              <a:gd name="connsiteY80" fmla="*/ 13589 h 453389"/>
              <a:gd name="connsiteX81" fmla="*/ 37465 w 293751"/>
              <a:gd name="connsiteY81" fmla="*/ 8127 h 453389"/>
              <a:gd name="connsiteX82" fmla="*/ 43179 w 293751"/>
              <a:gd name="connsiteY82" fmla="*/ 7492 h 453389"/>
              <a:gd name="connsiteX83" fmla="*/ 50292 w 293751"/>
              <a:gd name="connsiteY83" fmla="*/ 6984 h 453389"/>
              <a:gd name="connsiteX84" fmla="*/ 58801 w 293751"/>
              <a:gd name="connsiteY84" fmla="*/ 6350 h 4533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</a:cxnLst>
            <a:rect l="l" t="t" r="r" b="b"/>
            <a:pathLst>
              <a:path w="293751" h="453389">
                <a:moveTo>
                  <a:pt x="58801" y="6350"/>
                </a:moveTo>
                <a:lnTo>
                  <a:pt x="195326" y="6350"/>
                </a:lnTo>
                <a:lnTo>
                  <a:pt x="202692" y="6350"/>
                </a:lnTo>
                <a:cubicBezTo>
                  <a:pt x="204724" y="6350"/>
                  <a:pt x="206756" y="6477"/>
                  <a:pt x="209042" y="6603"/>
                </a:cubicBezTo>
                <a:cubicBezTo>
                  <a:pt x="211328" y="6857"/>
                  <a:pt x="213360" y="6730"/>
                  <a:pt x="215392" y="6350"/>
                </a:cubicBezTo>
                <a:lnTo>
                  <a:pt x="216662" y="6350"/>
                </a:lnTo>
                <a:cubicBezTo>
                  <a:pt x="220726" y="6350"/>
                  <a:pt x="224536" y="6477"/>
                  <a:pt x="228219" y="6984"/>
                </a:cubicBezTo>
                <a:cubicBezTo>
                  <a:pt x="231902" y="7365"/>
                  <a:pt x="235585" y="8127"/>
                  <a:pt x="239268" y="9397"/>
                </a:cubicBezTo>
                <a:cubicBezTo>
                  <a:pt x="242824" y="10159"/>
                  <a:pt x="246507" y="11176"/>
                  <a:pt x="250190" y="12445"/>
                </a:cubicBezTo>
                <a:cubicBezTo>
                  <a:pt x="253873" y="13589"/>
                  <a:pt x="257048" y="15875"/>
                  <a:pt x="259969" y="19177"/>
                </a:cubicBezTo>
                <a:cubicBezTo>
                  <a:pt x="264795" y="24383"/>
                  <a:pt x="267843" y="31114"/>
                  <a:pt x="269113" y="39242"/>
                </a:cubicBezTo>
                <a:cubicBezTo>
                  <a:pt x="269875" y="42544"/>
                  <a:pt x="270383" y="45592"/>
                  <a:pt x="270637" y="48386"/>
                </a:cubicBezTo>
                <a:cubicBezTo>
                  <a:pt x="270764" y="51180"/>
                  <a:pt x="270510" y="54228"/>
                  <a:pt x="269748" y="57530"/>
                </a:cubicBezTo>
                <a:cubicBezTo>
                  <a:pt x="268478" y="66039"/>
                  <a:pt x="265176" y="73532"/>
                  <a:pt x="259588" y="79755"/>
                </a:cubicBezTo>
                <a:cubicBezTo>
                  <a:pt x="254127" y="86105"/>
                  <a:pt x="246760" y="89280"/>
                  <a:pt x="237363" y="89280"/>
                </a:cubicBezTo>
                <a:lnTo>
                  <a:pt x="89916" y="89280"/>
                </a:lnTo>
                <a:lnTo>
                  <a:pt x="89916" y="142239"/>
                </a:lnTo>
                <a:lnTo>
                  <a:pt x="89916" y="154431"/>
                </a:lnTo>
                <a:lnTo>
                  <a:pt x="89916" y="179450"/>
                </a:lnTo>
                <a:cubicBezTo>
                  <a:pt x="96393" y="179831"/>
                  <a:pt x="102362" y="180085"/>
                  <a:pt x="107823" y="180085"/>
                </a:cubicBezTo>
                <a:cubicBezTo>
                  <a:pt x="113284" y="180085"/>
                  <a:pt x="118364" y="180085"/>
                  <a:pt x="122809" y="180085"/>
                </a:cubicBezTo>
                <a:cubicBezTo>
                  <a:pt x="127635" y="180085"/>
                  <a:pt x="132079" y="179831"/>
                  <a:pt x="136144" y="179450"/>
                </a:cubicBezTo>
                <a:lnTo>
                  <a:pt x="171577" y="179450"/>
                </a:lnTo>
                <a:cubicBezTo>
                  <a:pt x="173609" y="179450"/>
                  <a:pt x="175641" y="179577"/>
                  <a:pt x="177673" y="179704"/>
                </a:cubicBezTo>
                <a:cubicBezTo>
                  <a:pt x="179705" y="179958"/>
                  <a:pt x="181737" y="179831"/>
                  <a:pt x="183769" y="179450"/>
                </a:cubicBezTo>
                <a:lnTo>
                  <a:pt x="200152" y="179450"/>
                </a:lnTo>
                <a:cubicBezTo>
                  <a:pt x="204724" y="179450"/>
                  <a:pt x="209296" y="179831"/>
                  <a:pt x="213868" y="180720"/>
                </a:cubicBezTo>
                <a:cubicBezTo>
                  <a:pt x="218567" y="181482"/>
                  <a:pt x="223012" y="183133"/>
                  <a:pt x="227076" y="185546"/>
                </a:cubicBezTo>
                <a:cubicBezTo>
                  <a:pt x="233172" y="189229"/>
                  <a:pt x="236982" y="194564"/>
                  <a:pt x="238633" y="201676"/>
                </a:cubicBezTo>
                <a:cubicBezTo>
                  <a:pt x="240284" y="208788"/>
                  <a:pt x="240665" y="215645"/>
                  <a:pt x="239776" y="222122"/>
                </a:cubicBezTo>
                <a:cubicBezTo>
                  <a:pt x="239776" y="225425"/>
                  <a:pt x="239776" y="228600"/>
                  <a:pt x="239522" y="231902"/>
                </a:cubicBezTo>
                <a:cubicBezTo>
                  <a:pt x="239268" y="235077"/>
                  <a:pt x="238252" y="237997"/>
                  <a:pt x="236220" y="240410"/>
                </a:cubicBezTo>
                <a:cubicBezTo>
                  <a:pt x="231267" y="247268"/>
                  <a:pt x="226441" y="251459"/>
                  <a:pt x="221488" y="252856"/>
                </a:cubicBezTo>
                <a:cubicBezTo>
                  <a:pt x="216662" y="254380"/>
                  <a:pt x="211328" y="255015"/>
                  <a:pt x="205740" y="255015"/>
                </a:cubicBezTo>
                <a:lnTo>
                  <a:pt x="156337" y="255015"/>
                </a:lnTo>
                <a:cubicBezTo>
                  <a:pt x="153924" y="255396"/>
                  <a:pt x="150876" y="255650"/>
                  <a:pt x="147193" y="255650"/>
                </a:cubicBezTo>
                <a:lnTo>
                  <a:pt x="122174" y="255650"/>
                </a:lnTo>
                <a:cubicBezTo>
                  <a:pt x="116840" y="255650"/>
                  <a:pt x="111633" y="255650"/>
                  <a:pt x="106298" y="255650"/>
                </a:cubicBezTo>
                <a:cubicBezTo>
                  <a:pt x="101092" y="255650"/>
                  <a:pt x="95758" y="255396"/>
                  <a:pt x="90424" y="255015"/>
                </a:cubicBezTo>
                <a:cubicBezTo>
                  <a:pt x="90932" y="271271"/>
                  <a:pt x="90932" y="284226"/>
                  <a:pt x="90424" y="293750"/>
                </a:cubicBezTo>
                <a:cubicBezTo>
                  <a:pt x="90043" y="303276"/>
                  <a:pt x="89916" y="308228"/>
                  <a:pt x="89916" y="308736"/>
                </a:cubicBezTo>
                <a:lnTo>
                  <a:pt x="89916" y="336677"/>
                </a:lnTo>
                <a:cubicBezTo>
                  <a:pt x="89916" y="342391"/>
                  <a:pt x="90297" y="347344"/>
                  <a:pt x="91059" y="351663"/>
                </a:cubicBezTo>
                <a:cubicBezTo>
                  <a:pt x="91948" y="355980"/>
                  <a:pt x="92710" y="358266"/>
                  <a:pt x="93472" y="358647"/>
                </a:cubicBezTo>
                <a:cubicBezTo>
                  <a:pt x="96393" y="360298"/>
                  <a:pt x="101092" y="361568"/>
                  <a:pt x="107569" y="362330"/>
                </a:cubicBezTo>
                <a:cubicBezTo>
                  <a:pt x="114046" y="363092"/>
                  <a:pt x="121158" y="363600"/>
                  <a:pt x="128905" y="363600"/>
                </a:cubicBezTo>
                <a:lnTo>
                  <a:pt x="131318" y="363600"/>
                </a:lnTo>
                <a:cubicBezTo>
                  <a:pt x="138176" y="363092"/>
                  <a:pt x="146177" y="362965"/>
                  <a:pt x="155067" y="362965"/>
                </a:cubicBezTo>
                <a:cubicBezTo>
                  <a:pt x="164084" y="362965"/>
                  <a:pt x="171958" y="363092"/>
                  <a:pt x="178816" y="363600"/>
                </a:cubicBezTo>
                <a:lnTo>
                  <a:pt x="208788" y="363600"/>
                </a:lnTo>
                <a:cubicBezTo>
                  <a:pt x="209930" y="363600"/>
                  <a:pt x="211328" y="363600"/>
                  <a:pt x="212725" y="363600"/>
                </a:cubicBezTo>
                <a:cubicBezTo>
                  <a:pt x="214122" y="363600"/>
                  <a:pt x="215646" y="363346"/>
                  <a:pt x="217297" y="362965"/>
                </a:cubicBezTo>
                <a:lnTo>
                  <a:pt x="227584" y="362965"/>
                </a:lnTo>
                <a:cubicBezTo>
                  <a:pt x="234188" y="362965"/>
                  <a:pt x="240665" y="363092"/>
                  <a:pt x="247142" y="363600"/>
                </a:cubicBezTo>
                <a:cubicBezTo>
                  <a:pt x="253619" y="363981"/>
                  <a:pt x="260096" y="365125"/>
                  <a:pt x="266700" y="367156"/>
                </a:cubicBezTo>
                <a:cubicBezTo>
                  <a:pt x="267843" y="367664"/>
                  <a:pt x="268986" y="368045"/>
                  <a:pt x="270002" y="368427"/>
                </a:cubicBezTo>
                <a:cubicBezTo>
                  <a:pt x="271018" y="368807"/>
                  <a:pt x="272160" y="369442"/>
                  <a:pt x="273304" y="370204"/>
                </a:cubicBezTo>
                <a:cubicBezTo>
                  <a:pt x="278638" y="373888"/>
                  <a:pt x="282448" y="378840"/>
                  <a:pt x="284607" y="384936"/>
                </a:cubicBezTo>
                <a:cubicBezTo>
                  <a:pt x="286893" y="391032"/>
                  <a:pt x="287782" y="397255"/>
                  <a:pt x="287401" y="403732"/>
                </a:cubicBezTo>
                <a:cubicBezTo>
                  <a:pt x="287020" y="410336"/>
                  <a:pt x="285242" y="416432"/>
                  <a:pt x="282194" y="422020"/>
                </a:cubicBezTo>
                <a:cubicBezTo>
                  <a:pt x="279146" y="427735"/>
                  <a:pt x="274828" y="432053"/>
                  <a:pt x="269113" y="434847"/>
                </a:cubicBezTo>
                <a:cubicBezTo>
                  <a:pt x="260096" y="439800"/>
                  <a:pt x="250825" y="442976"/>
                  <a:pt x="241046" y="444627"/>
                </a:cubicBezTo>
                <a:cubicBezTo>
                  <a:pt x="231267" y="446277"/>
                  <a:pt x="221742" y="447039"/>
                  <a:pt x="212344" y="447039"/>
                </a:cubicBezTo>
                <a:lnTo>
                  <a:pt x="187452" y="447039"/>
                </a:lnTo>
                <a:cubicBezTo>
                  <a:pt x="176022" y="447420"/>
                  <a:pt x="163576" y="447420"/>
                  <a:pt x="149860" y="447039"/>
                </a:cubicBezTo>
                <a:cubicBezTo>
                  <a:pt x="136271" y="446658"/>
                  <a:pt x="123825" y="446658"/>
                  <a:pt x="112395" y="447039"/>
                </a:cubicBezTo>
                <a:lnTo>
                  <a:pt x="102108" y="447039"/>
                </a:lnTo>
                <a:cubicBezTo>
                  <a:pt x="95123" y="447039"/>
                  <a:pt x="87884" y="446913"/>
                  <a:pt x="80391" y="446404"/>
                </a:cubicBezTo>
                <a:cubicBezTo>
                  <a:pt x="72898" y="446023"/>
                  <a:pt x="65405" y="445007"/>
                  <a:pt x="57912" y="443356"/>
                </a:cubicBezTo>
                <a:cubicBezTo>
                  <a:pt x="50292" y="441832"/>
                  <a:pt x="43307" y="439419"/>
                  <a:pt x="36829" y="436371"/>
                </a:cubicBezTo>
                <a:cubicBezTo>
                  <a:pt x="30353" y="433323"/>
                  <a:pt x="25019" y="429132"/>
                  <a:pt x="20955" y="423926"/>
                </a:cubicBezTo>
                <a:cubicBezTo>
                  <a:pt x="16891" y="418972"/>
                  <a:pt x="13843" y="412622"/>
                  <a:pt x="11810" y="404748"/>
                </a:cubicBezTo>
                <a:cubicBezTo>
                  <a:pt x="9779" y="396747"/>
                  <a:pt x="8382" y="389000"/>
                  <a:pt x="7620" y="381253"/>
                </a:cubicBezTo>
                <a:cubicBezTo>
                  <a:pt x="6730" y="373506"/>
                  <a:pt x="6350" y="366776"/>
                  <a:pt x="6350" y="361060"/>
                </a:cubicBezTo>
                <a:cubicBezTo>
                  <a:pt x="6350" y="355472"/>
                  <a:pt x="6350" y="352170"/>
                  <a:pt x="6350" y="351408"/>
                </a:cubicBezTo>
                <a:lnTo>
                  <a:pt x="6350" y="63627"/>
                </a:lnTo>
                <a:cubicBezTo>
                  <a:pt x="6350" y="63245"/>
                  <a:pt x="6350" y="61340"/>
                  <a:pt x="6350" y="58165"/>
                </a:cubicBezTo>
                <a:cubicBezTo>
                  <a:pt x="6350" y="54864"/>
                  <a:pt x="6604" y="51307"/>
                  <a:pt x="6985" y="47497"/>
                </a:cubicBezTo>
                <a:cubicBezTo>
                  <a:pt x="7366" y="43560"/>
                  <a:pt x="8001" y="39750"/>
                  <a:pt x="8763" y="35940"/>
                </a:cubicBezTo>
                <a:cubicBezTo>
                  <a:pt x="9652" y="32003"/>
                  <a:pt x="10668" y="28828"/>
                  <a:pt x="11810" y="26415"/>
                </a:cubicBezTo>
                <a:cubicBezTo>
                  <a:pt x="15494" y="20700"/>
                  <a:pt x="19177" y="16509"/>
                  <a:pt x="22860" y="13589"/>
                </a:cubicBezTo>
                <a:cubicBezTo>
                  <a:pt x="26416" y="10794"/>
                  <a:pt x="31369" y="9016"/>
                  <a:pt x="37465" y="8127"/>
                </a:cubicBezTo>
                <a:cubicBezTo>
                  <a:pt x="39116" y="7746"/>
                  <a:pt x="41021" y="7492"/>
                  <a:pt x="43179" y="7492"/>
                </a:cubicBezTo>
                <a:cubicBezTo>
                  <a:pt x="45466" y="7492"/>
                  <a:pt x="47752" y="7365"/>
                  <a:pt x="50292" y="6984"/>
                </a:cubicBezTo>
                <a:cubicBezTo>
                  <a:pt x="52705" y="6984"/>
                  <a:pt x="55498" y="6730"/>
                  <a:pt x="5880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5131054" y="4224020"/>
            <a:ext cx="247141" cy="449834"/>
          </a:xfrm>
          <a:custGeom>
            <a:avLst/>
            <a:gdLst>
              <a:gd name="connsiteX0" fmla="*/ 58166 w 247141"/>
              <a:gd name="connsiteY0" fmla="*/ 6350 h 449834"/>
              <a:gd name="connsiteX1" fmla="*/ 171577 w 247141"/>
              <a:gd name="connsiteY1" fmla="*/ 6350 h 449834"/>
              <a:gd name="connsiteX2" fmla="*/ 180975 w 247141"/>
              <a:gd name="connsiteY2" fmla="*/ 7873 h 449834"/>
              <a:gd name="connsiteX3" fmla="*/ 190500 w 247141"/>
              <a:gd name="connsiteY3" fmla="*/ 9397 h 449834"/>
              <a:gd name="connsiteX4" fmla="*/ 209930 w 247141"/>
              <a:gd name="connsiteY4" fmla="*/ 14859 h 449834"/>
              <a:gd name="connsiteX5" fmla="*/ 222758 w 247141"/>
              <a:gd name="connsiteY5" fmla="*/ 29590 h 449834"/>
              <a:gd name="connsiteX6" fmla="*/ 224917 w 247141"/>
              <a:gd name="connsiteY6" fmla="*/ 38100 h 449834"/>
              <a:gd name="connsiteX7" fmla="*/ 224663 w 247141"/>
              <a:gd name="connsiteY7" fmla="*/ 47244 h 449834"/>
              <a:gd name="connsiteX8" fmla="*/ 224282 w 247141"/>
              <a:gd name="connsiteY8" fmla="*/ 56388 h 449834"/>
              <a:gd name="connsiteX9" fmla="*/ 222758 w 247141"/>
              <a:gd name="connsiteY9" fmla="*/ 62484 h 449834"/>
              <a:gd name="connsiteX10" fmla="*/ 206375 w 247141"/>
              <a:gd name="connsiteY10" fmla="*/ 75310 h 449834"/>
              <a:gd name="connsiteX11" fmla="*/ 193167 w 247141"/>
              <a:gd name="connsiteY11" fmla="*/ 76200 h 449834"/>
              <a:gd name="connsiteX12" fmla="*/ 171577 w 247141"/>
              <a:gd name="connsiteY12" fmla="*/ 77088 h 449834"/>
              <a:gd name="connsiteX13" fmla="*/ 109347 w 247141"/>
              <a:gd name="connsiteY13" fmla="*/ 77088 h 449834"/>
              <a:gd name="connsiteX14" fmla="*/ 94741 w 247141"/>
              <a:gd name="connsiteY14" fmla="*/ 80136 h 449834"/>
              <a:gd name="connsiteX15" fmla="*/ 89916 w 247141"/>
              <a:gd name="connsiteY15" fmla="*/ 85597 h 449834"/>
              <a:gd name="connsiteX16" fmla="*/ 87503 w 247141"/>
              <a:gd name="connsiteY16" fmla="*/ 91059 h 449834"/>
              <a:gd name="connsiteX17" fmla="*/ 86233 w 247141"/>
              <a:gd name="connsiteY17" fmla="*/ 96647 h 449834"/>
              <a:gd name="connsiteX18" fmla="*/ 86233 w 247141"/>
              <a:gd name="connsiteY18" fmla="*/ 119760 h 449834"/>
              <a:gd name="connsiteX19" fmla="*/ 88010 w 247141"/>
              <a:gd name="connsiteY19" fmla="*/ 344042 h 449834"/>
              <a:gd name="connsiteX20" fmla="*/ 88391 w 247141"/>
              <a:gd name="connsiteY20" fmla="*/ 357759 h 449834"/>
              <a:gd name="connsiteX21" fmla="*/ 91694 w 247141"/>
              <a:gd name="connsiteY21" fmla="*/ 365378 h 449834"/>
              <a:gd name="connsiteX22" fmla="*/ 107569 w 247141"/>
              <a:gd name="connsiteY22" fmla="*/ 370966 h 449834"/>
              <a:gd name="connsiteX23" fmla="*/ 130175 w 247141"/>
              <a:gd name="connsiteY23" fmla="*/ 370966 h 449834"/>
              <a:gd name="connsiteX24" fmla="*/ 143890 w 247141"/>
              <a:gd name="connsiteY24" fmla="*/ 371856 h 449834"/>
              <a:gd name="connsiteX25" fmla="*/ 158750 w 247141"/>
              <a:gd name="connsiteY25" fmla="*/ 372745 h 449834"/>
              <a:gd name="connsiteX26" fmla="*/ 188595 w 247141"/>
              <a:gd name="connsiteY26" fmla="*/ 372745 h 449834"/>
              <a:gd name="connsiteX27" fmla="*/ 196215 w 247141"/>
              <a:gd name="connsiteY27" fmla="*/ 372998 h 449834"/>
              <a:gd name="connsiteX28" fmla="*/ 204470 w 247141"/>
              <a:gd name="connsiteY28" fmla="*/ 374523 h 449834"/>
              <a:gd name="connsiteX29" fmla="*/ 220979 w 247141"/>
              <a:gd name="connsiteY29" fmla="*/ 380110 h 449834"/>
              <a:gd name="connsiteX30" fmla="*/ 227329 w 247141"/>
              <a:gd name="connsiteY30" fmla="*/ 383666 h 449834"/>
              <a:gd name="connsiteX31" fmla="*/ 233171 w 247141"/>
              <a:gd name="connsiteY31" fmla="*/ 389254 h 449834"/>
              <a:gd name="connsiteX32" fmla="*/ 240410 w 247141"/>
              <a:gd name="connsiteY32" fmla="*/ 405002 h 449834"/>
              <a:gd name="connsiteX33" fmla="*/ 240791 w 247141"/>
              <a:gd name="connsiteY33" fmla="*/ 413892 h 449834"/>
              <a:gd name="connsiteX34" fmla="*/ 238633 w 247141"/>
              <a:gd name="connsiteY34" fmla="*/ 421513 h 449834"/>
              <a:gd name="connsiteX35" fmla="*/ 233171 w 247141"/>
              <a:gd name="connsiteY35" fmla="*/ 429133 h 449834"/>
              <a:gd name="connsiteX36" fmla="*/ 227710 w 247141"/>
              <a:gd name="connsiteY36" fmla="*/ 434339 h 449834"/>
              <a:gd name="connsiteX37" fmla="*/ 219709 w 247141"/>
              <a:gd name="connsiteY37" fmla="*/ 437641 h 449834"/>
              <a:gd name="connsiteX38" fmla="*/ 209930 w 247141"/>
              <a:gd name="connsiteY38" fmla="*/ 439800 h 449834"/>
              <a:gd name="connsiteX39" fmla="*/ 200786 w 247141"/>
              <a:gd name="connsiteY39" fmla="*/ 442213 h 449834"/>
              <a:gd name="connsiteX40" fmla="*/ 191643 w 247141"/>
              <a:gd name="connsiteY40" fmla="*/ 443484 h 449834"/>
              <a:gd name="connsiteX41" fmla="*/ 102108 w 247141"/>
              <a:gd name="connsiteY41" fmla="*/ 443484 h 449834"/>
              <a:gd name="connsiteX42" fmla="*/ 90170 w 247141"/>
              <a:gd name="connsiteY42" fmla="*/ 442595 h 449834"/>
              <a:gd name="connsiteX43" fmla="*/ 77089 w 247141"/>
              <a:gd name="connsiteY43" fmla="*/ 441578 h 449834"/>
              <a:gd name="connsiteX44" fmla="*/ 64897 w 247141"/>
              <a:gd name="connsiteY44" fmla="*/ 440435 h 449834"/>
              <a:gd name="connsiteX45" fmla="*/ 53340 w 247141"/>
              <a:gd name="connsiteY45" fmla="*/ 438023 h 449834"/>
              <a:gd name="connsiteX46" fmla="*/ 31369 w 247141"/>
              <a:gd name="connsiteY46" fmla="*/ 427609 h 449834"/>
              <a:gd name="connsiteX47" fmla="*/ 23748 w 247141"/>
              <a:gd name="connsiteY47" fmla="*/ 419988 h 449834"/>
              <a:gd name="connsiteX48" fmla="*/ 17398 w 247141"/>
              <a:gd name="connsiteY48" fmla="*/ 408685 h 449834"/>
              <a:gd name="connsiteX49" fmla="*/ 11810 w 247141"/>
              <a:gd name="connsiteY49" fmla="*/ 394715 h 449834"/>
              <a:gd name="connsiteX50" fmla="*/ 10033 w 247141"/>
              <a:gd name="connsiteY50" fmla="*/ 384936 h 449834"/>
              <a:gd name="connsiteX51" fmla="*/ 8255 w 247141"/>
              <a:gd name="connsiteY51" fmla="*/ 376427 h 449834"/>
              <a:gd name="connsiteX52" fmla="*/ 8255 w 247141"/>
              <a:gd name="connsiteY52" fmla="*/ 81914 h 449834"/>
              <a:gd name="connsiteX53" fmla="*/ 6730 w 247141"/>
              <a:gd name="connsiteY53" fmla="*/ 73151 h 449834"/>
              <a:gd name="connsiteX54" fmla="*/ 6350 w 247141"/>
              <a:gd name="connsiteY54" fmla="*/ 62484 h 449834"/>
              <a:gd name="connsiteX55" fmla="*/ 8255 w 247141"/>
              <a:gd name="connsiteY55" fmla="*/ 52704 h 449834"/>
              <a:gd name="connsiteX56" fmla="*/ 10033 w 247141"/>
              <a:gd name="connsiteY56" fmla="*/ 42290 h 449834"/>
              <a:gd name="connsiteX57" fmla="*/ 15494 w 247141"/>
              <a:gd name="connsiteY57" fmla="*/ 24002 h 449834"/>
              <a:gd name="connsiteX58" fmla="*/ 21336 w 247141"/>
              <a:gd name="connsiteY58" fmla="*/ 18541 h 449834"/>
              <a:gd name="connsiteX59" fmla="*/ 27686 w 247141"/>
              <a:gd name="connsiteY59" fmla="*/ 14859 h 449834"/>
              <a:gd name="connsiteX60" fmla="*/ 44196 w 247141"/>
              <a:gd name="connsiteY60" fmla="*/ 9397 h 449834"/>
              <a:gd name="connsiteX61" fmla="*/ 51435 w 247141"/>
              <a:gd name="connsiteY61" fmla="*/ 7873 h 449834"/>
              <a:gd name="connsiteX62" fmla="*/ 58166 w 247141"/>
              <a:gd name="connsiteY62" fmla="*/ 6350 h 449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</a:cxnLst>
            <a:rect l="l" t="t" r="r" b="b"/>
            <a:pathLst>
              <a:path w="247141" h="449834">
                <a:moveTo>
                  <a:pt x="58166" y="6350"/>
                </a:moveTo>
                <a:lnTo>
                  <a:pt x="171577" y="6350"/>
                </a:lnTo>
                <a:cubicBezTo>
                  <a:pt x="174371" y="7238"/>
                  <a:pt x="177546" y="7747"/>
                  <a:pt x="180975" y="7873"/>
                </a:cubicBezTo>
                <a:cubicBezTo>
                  <a:pt x="184530" y="8127"/>
                  <a:pt x="187579" y="8635"/>
                  <a:pt x="190500" y="9397"/>
                </a:cubicBezTo>
                <a:cubicBezTo>
                  <a:pt x="197739" y="9397"/>
                  <a:pt x="204343" y="11302"/>
                  <a:pt x="209930" y="14859"/>
                </a:cubicBezTo>
                <a:cubicBezTo>
                  <a:pt x="216535" y="18160"/>
                  <a:pt x="220726" y="22986"/>
                  <a:pt x="222758" y="29590"/>
                </a:cubicBezTo>
                <a:cubicBezTo>
                  <a:pt x="223647" y="32384"/>
                  <a:pt x="224282" y="35178"/>
                  <a:pt x="224917" y="38100"/>
                </a:cubicBezTo>
                <a:cubicBezTo>
                  <a:pt x="225552" y="40894"/>
                  <a:pt x="225425" y="43941"/>
                  <a:pt x="224663" y="47244"/>
                </a:cubicBezTo>
                <a:cubicBezTo>
                  <a:pt x="224663" y="51308"/>
                  <a:pt x="224536" y="54355"/>
                  <a:pt x="224282" y="56388"/>
                </a:cubicBezTo>
                <a:cubicBezTo>
                  <a:pt x="224155" y="58420"/>
                  <a:pt x="223647" y="60451"/>
                  <a:pt x="222758" y="62484"/>
                </a:cubicBezTo>
                <a:cubicBezTo>
                  <a:pt x="219583" y="66928"/>
                  <a:pt x="213995" y="71247"/>
                  <a:pt x="206375" y="75310"/>
                </a:cubicBezTo>
                <a:cubicBezTo>
                  <a:pt x="203454" y="75310"/>
                  <a:pt x="199136" y="75564"/>
                  <a:pt x="193167" y="76200"/>
                </a:cubicBezTo>
                <a:cubicBezTo>
                  <a:pt x="187325" y="76834"/>
                  <a:pt x="180086" y="77088"/>
                  <a:pt x="171577" y="77088"/>
                </a:cubicBezTo>
                <a:lnTo>
                  <a:pt x="109347" y="77088"/>
                </a:lnTo>
                <a:cubicBezTo>
                  <a:pt x="103759" y="77088"/>
                  <a:pt x="98805" y="78104"/>
                  <a:pt x="94741" y="80136"/>
                </a:cubicBezTo>
                <a:cubicBezTo>
                  <a:pt x="93090" y="80136"/>
                  <a:pt x="91567" y="81914"/>
                  <a:pt x="89916" y="85597"/>
                </a:cubicBezTo>
                <a:cubicBezTo>
                  <a:pt x="89027" y="87629"/>
                  <a:pt x="88265" y="89534"/>
                  <a:pt x="87503" y="91059"/>
                </a:cubicBezTo>
                <a:cubicBezTo>
                  <a:pt x="86614" y="92709"/>
                  <a:pt x="86233" y="94614"/>
                  <a:pt x="86233" y="96647"/>
                </a:cubicBezTo>
                <a:lnTo>
                  <a:pt x="86233" y="119760"/>
                </a:lnTo>
                <a:lnTo>
                  <a:pt x="88010" y="344042"/>
                </a:lnTo>
                <a:cubicBezTo>
                  <a:pt x="88010" y="349758"/>
                  <a:pt x="88138" y="354329"/>
                  <a:pt x="88391" y="357759"/>
                </a:cubicBezTo>
                <a:cubicBezTo>
                  <a:pt x="88519" y="361314"/>
                  <a:pt x="89661" y="363854"/>
                  <a:pt x="91694" y="365378"/>
                </a:cubicBezTo>
                <a:cubicBezTo>
                  <a:pt x="94615" y="369061"/>
                  <a:pt x="99821" y="370966"/>
                  <a:pt x="107569" y="370966"/>
                </a:cubicBezTo>
                <a:lnTo>
                  <a:pt x="130175" y="370966"/>
                </a:lnTo>
                <a:cubicBezTo>
                  <a:pt x="134620" y="370966"/>
                  <a:pt x="139191" y="371220"/>
                  <a:pt x="143890" y="371856"/>
                </a:cubicBezTo>
                <a:cubicBezTo>
                  <a:pt x="148463" y="372490"/>
                  <a:pt x="153543" y="372745"/>
                  <a:pt x="158750" y="372745"/>
                </a:cubicBezTo>
                <a:lnTo>
                  <a:pt x="188595" y="372745"/>
                </a:lnTo>
                <a:cubicBezTo>
                  <a:pt x="191135" y="372745"/>
                  <a:pt x="193675" y="372872"/>
                  <a:pt x="196215" y="372998"/>
                </a:cubicBezTo>
                <a:cubicBezTo>
                  <a:pt x="198882" y="373252"/>
                  <a:pt x="201676" y="373760"/>
                  <a:pt x="204470" y="374523"/>
                </a:cubicBezTo>
                <a:cubicBezTo>
                  <a:pt x="209804" y="374523"/>
                  <a:pt x="215265" y="376427"/>
                  <a:pt x="220979" y="380110"/>
                </a:cubicBezTo>
                <a:cubicBezTo>
                  <a:pt x="223393" y="380873"/>
                  <a:pt x="225552" y="382142"/>
                  <a:pt x="227329" y="383666"/>
                </a:cubicBezTo>
                <a:cubicBezTo>
                  <a:pt x="229235" y="385317"/>
                  <a:pt x="231140" y="387223"/>
                  <a:pt x="233171" y="389254"/>
                </a:cubicBezTo>
                <a:cubicBezTo>
                  <a:pt x="237998" y="392429"/>
                  <a:pt x="240410" y="397763"/>
                  <a:pt x="240410" y="405002"/>
                </a:cubicBezTo>
                <a:cubicBezTo>
                  <a:pt x="241300" y="407923"/>
                  <a:pt x="241427" y="410845"/>
                  <a:pt x="240791" y="413892"/>
                </a:cubicBezTo>
                <a:cubicBezTo>
                  <a:pt x="240157" y="416940"/>
                  <a:pt x="239395" y="419481"/>
                  <a:pt x="238633" y="421513"/>
                </a:cubicBezTo>
                <a:cubicBezTo>
                  <a:pt x="236601" y="424814"/>
                  <a:pt x="234823" y="427354"/>
                  <a:pt x="233171" y="429133"/>
                </a:cubicBezTo>
                <a:cubicBezTo>
                  <a:pt x="231521" y="430910"/>
                  <a:pt x="229743" y="432688"/>
                  <a:pt x="227710" y="434339"/>
                </a:cubicBezTo>
                <a:cubicBezTo>
                  <a:pt x="225171" y="435101"/>
                  <a:pt x="222630" y="436245"/>
                  <a:pt x="219709" y="437641"/>
                </a:cubicBezTo>
                <a:cubicBezTo>
                  <a:pt x="216916" y="439038"/>
                  <a:pt x="213614" y="439800"/>
                  <a:pt x="209930" y="439800"/>
                </a:cubicBezTo>
                <a:cubicBezTo>
                  <a:pt x="207136" y="440563"/>
                  <a:pt x="204089" y="441451"/>
                  <a:pt x="200786" y="442213"/>
                </a:cubicBezTo>
                <a:cubicBezTo>
                  <a:pt x="197611" y="443102"/>
                  <a:pt x="194564" y="443484"/>
                  <a:pt x="191643" y="443484"/>
                </a:cubicBezTo>
                <a:lnTo>
                  <a:pt x="102108" y="443484"/>
                </a:lnTo>
                <a:cubicBezTo>
                  <a:pt x="98425" y="443484"/>
                  <a:pt x="94488" y="443102"/>
                  <a:pt x="90170" y="442595"/>
                </a:cubicBezTo>
                <a:cubicBezTo>
                  <a:pt x="85979" y="441959"/>
                  <a:pt x="81534" y="441578"/>
                  <a:pt x="77089" y="441578"/>
                </a:cubicBezTo>
                <a:cubicBezTo>
                  <a:pt x="73405" y="441578"/>
                  <a:pt x="69341" y="441197"/>
                  <a:pt x="64897" y="440435"/>
                </a:cubicBezTo>
                <a:cubicBezTo>
                  <a:pt x="60452" y="439547"/>
                  <a:pt x="56515" y="438784"/>
                  <a:pt x="53340" y="438023"/>
                </a:cubicBezTo>
                <a:cubicBezTo>
                  <a:pt x="45211" y="435990"/>
                  <a:pt x="37846" y="432434"/>
                  <a:pt x="31369" y="427609"/>
                </a:cubicBezTo>
                <a:cubicBezTo>
                  <a:pt x="28575" y="425576"/>
                  <a:pt x="26035" y="423036"/>
                  <a:pt x="23748" y="419988"/>
                </a:cubicBezTo>
                <a:cubicBezTo>
                  <a:pt x="21463" y="416940"/>
                  <a:pt x="19430" y="413131"/>
                  <a:pt x="17398" y="408685"/>
                </a:cubicBezTo>
                <a:cubicBezTo>
                  <a:pt x="13716" y="405002"/>
                  <a:pt x="11810" y="400431"/>
                  <a:pt x="11810" y="394715"/>
                </a:cubicBezTo>
                <a:cubicBezTo>
                  <a:pt x="11048" y="391033"/>
                  <a:pt x="10414" y="387731"/>
                  <a:pt x="10033" y="384936"/>
                </a:cubicBezTo>
                <a:cubicBezTo>
                  <a:pt x="9652" y="382142"/>
                  <a:pt x="9017" y="379222"/>
                  <a:pt x="8255" y="376427"/>
                </a:cubicBezTo>
                <a:lnTo>
                  <a:pt x="8255" y="81914"/>
                </a:lnTo>
                <a:cubicBezTo>
                  <a:pt x="7366" y="79501"/>
                  <a:pt x="6858" y="76580"/>
                  <a:pt x="6730" y="73151"/>
                </a:cubicBezTo>
                <a:cubicBezTo>
                  <a:pt x="6477" y="69723"/>
                  <a:pt x="6350" y="66166"/>
                  <a:pt x="6350" y="62484"/>
                </a:cubicBezTo>
                <a:cubicBezTo>
                  <a:pt x="7239" y="59563"/>
                  <a:pt x="7747" y="56388"/>
                  <a:pt x="8255" y="52704"/>
                </a:cubicBezTo>
                <a:cubicBezTo>
                  <a:pt x="8636" y="49022"/>
                  <a:pt x="9271" y="45592"/>
                  <a:pt x="10033" y="42290"/>
                </a:cubicBezTo>
                <a:cubicBezTo>
                  <a:pt x="10033" y="35813"/>
                  <a:pt x="11810" y="29717"/>
                  <a:pt x="15494" y="24002"/>
                </a:cubicBezTo>
                <a:cubicBezTo>
                  <a:pt x="17526" y="21970"/>
                  <a:pt x="19430" y="20192"/>
                  <a:pt x="21336" y="18541"/>
                </a:cubicBezTo>
                <a:cubicBezTo>
                  <a:pt x="23114" y="16890"/>
                  <a:pt x="25273" y="15747"/>
                  <a:pt x="27686" y="14859"/>
                </a:cubicBezTo>
                <a:cubicBezTo>
                  <a:pt x="33020" y="11302"/>
                  <a:pt x="38480" y="9397"/>
                  <a:pt x="44196" y="9397"/>
                </a:cubicBezTo>
                <a:cubicBezTo>
                  <a:pt x="46990" y="8635"/>
                  <a:pt x="49403" y="8127"/>
                  <a:pt x="51435" y="7873"/>
                </a:cubicBezTo>
                <a:cubicBezTo>
                  <a:pt x="53467" y="7747"/>
                  <a:pt x="55753" y="7238"/>
                  <a:pt x="5816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5282819" y="4207637"/>
            <a:ext cx="185928" cy="491235"/>
          </a:xfrm>
          <a:custGeom>
            <a:avLst/>
            <a:gdLst>
              <a:gd name="connsiteX0" fmla="*/ 143510 w 185928"/>
              <a:gd name="connsiteY0" fmla="*/ 6350 h 491235"/>
              <a:gd name="connsiteX1" fmla="*/ 173990 w 185928"/>
              <a:gd name="connsiteY1" fmla="*/ 24638 h 491235"/>
              <a:gd name="connsiteX2" fmla="*/ 177419 w 185928"/>
              <a:gd name="connsiteY2" fmla="*/ 34925 h 491235"/>
              <a:gd name="connsiteX3" fmla="*/ 178942 w 185928"/>
              <a:gd name="connsiteY3" fmla="*/ 48641 h 491235"/>
              <a:gd name="connsiteX4" fmla="*/ 179578 w 185928"/>
              <a:gd name="connsiteY4" fmla="*/ 60833 h 491235"/>
              <a:gd name="connsiteX5" fmla="*/ 179578 w 185928"/>
              <a:gd name="connsiteY5" fmla="*/ 67309 h 491235"/>
              <a:gd name="connsiteX6" fmla="*/ 179578 w 185928"/>
              <a:gd name="connsiteY6" fmla="*/ 352552 h 491235"/>
              <a:gd name="connsiteX7" fmla="*/ 179578 w 185928"/>
              <a:gd name="connsiteY7" fmla="*/ 415925 h 491235"/>
              <a:gd name="connsiteX8" fmla="*/ 178561 w 185928"/>
              <a:gd name="connsiteY8" fmla="*/ 440308 h 491235"/>
              <a:gd name="connsiteX9" fmla="*/ 172846 w 185928"/>
              <a:gd name="connsiteY9" fmla="*/ 463550 h 491235"/>
              <a:gd name="connsiteX10" fmla="*/ 162433 w 185928"/>
              <a:gd name="connsiteY10" fmla="*/ 478790 h 491235"/>
              <a:gd name="connsiteX11" fmla="*/ 141732 w 185928"/>
              <a:gd name="connsiteY11" fmla="*/ 484885 h 491235"/>
              <a:gd name="connsiteX12" fmla="*/ 132333 w 185928"/>
              <a:gd name="connsiteY12" fmla="*/ 483870 h 491235"/>
              <a:gd name="connsiteX13" fmla="*/ 123444 w 185928"/>
              <a:gd name="connsiteY13" fmla="*/ 480567 h 491235"/>
              <a:gd name="connsiteX14" fmla="*/ 114045 w 185928"/>
              <a:gd name="connsiteY14" fmla="*/ 468630 h 491235"/>
              <a:gd name="connsiteX15" fmla="*/ 108839 w 185928"/>
              <a:gd name="connsiteY15" fmla="*/ 451357 h 491235"/>
              <a:gd name="connsiteX16" fmla="*/ 106679 w 185928"/>
              <a:gd name="connsiteY16" fmla="*/ 433578 h 491235"/>
              <a:gd name="connsiteX17" fmla="*/ 106425 w 185928"/>
              <a:gd name="connsiteY17" fmla="*/ 420242 h 491235"/>
              <a:gd name="connsiteX18" fmla="*/ 106425 w 185928"/>
              <a:gd name="connsiteY18" fmla="*/ 269621 h 491235"/>
              <a:gd name="connsiteX19" fmla="*/ 41783 w 185928"/>
              <a:gd name="connsiteY19" fmla="*/ 267842 h 491235"/>
              <a:gd name="connsiteX20" fmla="*/ 30479 w 185928"/>
              <a:gd name="connsiteY20" fmla="*/ 266319 h 491235"/>
              <a:gd name="connsiteX21" fmla="*/ 19558 w 185928"/>
              <a:gd name="connsiteY21" fmla="*/ 261111 h 491235"/>
              <a:gd name="connsiteX22" fmla="*/ 10667 w 185928"/>
              <a:gd name="connsiteY22" fmla="*/ 251333 h 491235"/>
              <a:gd name="connsiteX23" fmla="*/ 6350 w 185928"/>
              <a:gd name="connsiteY23" fmla="*/ 236092 h 491235"/>
              <a:gd name="connsiteX24" fmla="*/ 7873 w 185928"/>
              <a:gd name="connsiteY24" fmla="*/ 212597 h 491235"/>
              <a:gd name="connsiteX25" fmla="*/ 24638 w 185928"/>
              <a:gd name="connsiteY25" fmla="*/ 193421 h 491235"/>
              <a:gd name="connsiteX26" fmla="*/ 38353 w 185928"/>
              <a:gd name="connsiteY26" fmla="*/ 189738 h 491235"/>
              <a:gd name="connsiteX27" fmla="*/ 52704 w 185928"/>
              <a:gd name="connsiteY27" fmla="*/ 189738 h 491235"/>
              <a:gd name="connsiteX28" fmla="*/ 106425 w 185928"/>
              <a:gd name="connsiteY28" fmla="*/ 189738 h 491235"/>
              <a:gd name="connsiteX29" fmla="*/ 106425 w 185928"/>
              <a:gd name="connsiteY29" fmla="*/ 66675 h 491235"/>
              <a:gd name="connsiteX30" fmla="*/ 106425 w 185928"/>
              <a:gd name="connsiteY30" fmla="*/ 50546 h 491235"/>
              <a:gd name="connsiteX31" fmla="*/ 108203 w 185928"/>
              <a:gd name="connsiteY31" fmla="*/ 34290 h 491235"/>
              <a:gd name="connsiteX32" fmla="*/ 110363 w 185928"/>
              <a:gd name="connsiteY32" fmla="*/ 28829 h 491235"/>
              <a:gd name="connsiteX33" fmla="*/ 112521 w 185928"/>
              <a:gd name="connsiteY33" fmla="*/ 23367 h 491235"/>
              <a:gd name="connsiteX34" fmla="*/ 120141 w 185928"/>
              <a:gd name="connsiteY34" fmla="*/ 13970 h 491235"/>
              <a:gd name="connsiteX35" fmla="*/ 130810 w 185928"/>
              <a:gd name="connsiteY35" fmla="*/ 8128 h 491235"/>
              <a:gd name="connsiteX36" fmla="*/ 137160 w 185928"/>
              <a:gd name="connsiteY36" fmla="*/ 6603 h 491235"/>
              <a:gd name="connsiteX37" fmla="*/ 143510 w 185928"/>
              <a:gd name="connsiteY37" fmla="*/ 6350 h 4912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185928" h="491235">
                <a:moveTo>
                  <a:pt x="143510" y="6350"/>
                </a:moveTo>
                <a:cubicBezTo>
                  <a:pt x="156971" y="6350"/>
                  <a:pt x="167132" y="12446"/>
                  <a:pt x="173990" y="24638"/>
                </a:cubicBezTo>
                <a:cubicBezTo>
                  <a:pt x="175640" y="27051"/>
                  <a:pt x="176783" y="30480"/>
                  <a:pt x="177419" y="34925"/>
                </a:cubicBezTo>
                <a:cubicBezTo>
                  <a:pt x="178053" y="39370"/>
                  <a:pt x="178561" y="43942"/>
                  <a:pt x="178942" y="48641"/>
                </a:cubicBezTo>
                <a:cubicBezTo>
                  <a:pt x="179323" y="53340"/>
                  <a:pt x="179578" y="57403"/>
                  <a:pt x="179578" y="60833"/>
                </a:cubicBezTo>
                <a:cubicBezTo>
                  <a:pt x="179578" y="64261"/>
                  <a:pt x="179578" y="66421"/>
                  <a:pt x="179578" y="67309"/>
                </a:cubicBezTo>
                <a:lnTo>
                  <a:pt x="179578" y="352552"/>
                </a:lnTo>
                <a:lnTo>
                  <a:pt x="179578" y="415925"/>
                </a:lnTo>
                <a:cubicBezTo>
                  <a:pt x="179578" y="426084"/>
                  <a:pt x="179196" y="434213"/>
                  <a:pt x="178561" y="440308"/>
                </a:cubicBezTo>
                <a:cubicBezTo>
                  <a:pt x="178053" y="446405"/>
                  <a:pt x="176021" y="454152"/>
                  <a:pt x="172846" y="463550"/>
                </a:cubicBezTo>
                <a:cubicBezTo>
                  <a:pt x="170814" y="469646"/>
                  <a:pt x="167385" y="474726"/>
                  <a:pt x="162433" y="478790"/>
                </a:cubicBezTo>
                <a:cubicBezTo>
                  <a:pt x="157606" y="482853"/>
                  <a:pt x="150621" y="484885"/>
                  <a:pt x="141732" y="484885"/>
                </a:cubicBezTo>
                <a:cubicBezTo>
                  <a:pt x="139319" y="484885"/>
                  <a:pt x="136144" y="484505"/>
                  <a:pt x="132333" y="483870"/>
                </a:cubicBezTo>
                <a:cubicBezTo>
                  <a:pt x="128396" y="483361"/>
                  <a:pt x="125475" y="482219"/>
                  <a:pt x="123444" y="480567"/>
                </a:cubicBezTo>
                <a:cubicBezTo>
                  <a:pt x="119379" y="478155"/>
                  <a:pt x="116204" y="474217"/>
                  <a:pt x="114045" y="468630"/>
                </a:cubicBezTo>
                <a:cubicBezTo>
                  <a:pt x="111760" y="463169"/>
                  <a:pt x="109982" y="457453"/>
                  <a:pt x="108839" y="451357"/>
                </a:cubicBezTo>
                <a:cubicBezTo>
                  <a:pt x="107569" y="445261"/>
                  <a:pt x="106933" y="439292"/>
                  <a:pt x="106679" y="433578"/>
                </a:cubicBezTo>
                <a:cubicBezTo>
                  <a:pt x="106425" y="427990"/>
                  <a:pt x="106425" y="423417"/>
                  <a:pt x="106425" y="420242"/>
                </a:cubicBezTo>
                <a:lnTo>
                  <a:pt x="106425" y="269621"/>
                </a:lnTo>
                <a:lnTo>
                  <a:pt x="41783" y="267842"/>
                </a:lnTo>
                <a:cubicBezTo>
                  <a:pt x="38100" y="267842"/>
                  <a:pt x="34290" y="267334"/>
                  <a:pt x="30479" y="266319"/>
                </a:cubicBezTo>
                <a:cubicBezTo>
                  <a:pt x="26670" y="265303"/>
                  <a:pt x="22986" y="263525"/>
                  <a:pt x="19558" y="261111"/>
                </a:cubicBezTo>
                <a:cubicBezTo>
                  <a:pt x="16002" y="258698"/>
                  <a:pt x="13080" y="255396"/>
                  <a:pt x="10667" y="251333"/>
                </a:cubicBezTo>
                <a:cubicBezTo>
                  <a:pt x="8254" y="247269"/>
                  <a:pt x="6858" y="242189"/>
                  <a:pt x="6350" y="236092"/>
                </a:cubicBezTo>
                <a:cubicBezTo>
                  <a:pt x="5588" y="228853"/>
                  <a:pt x="6095" y="220980"/>
                  <a:pt x="7873" y="212597"/>
                </a:cubicBezTo>
                <a:cubicBezTo>
                  <a:pt x="9779" y="204342"/>
                  <a:pt x="15366" y="197866"/>
                  <a:pt x="24638" y="193421"/>
                </a:cubicBezTo>
                <a:cubicBezTo>
                  <a:pt x="28321" y="191389"/>
                  <a:pt x="32892" y="190246"/>
                  <a:pt x="38353" y="189738"/>
                </a:cubicBezTo>
                <a:cubicBezTo>
                  <a:pt x="43941" y="189357"/>
                  <a:pt x="48640" y="189357"/>
                  <a:pt x="52704" y="189738"/>
                </a:cubicBezTo>
                <a:lnTo>
                  <a:pt x="106425" y="189738"/>
                </a:lnTo>
                <a:lnTo>
                  <a:pt x="106425" y="66675"/>
                </a:lnTo>
                <a:cubicBezTo>
                  <a:pt x="106425" y="61341"/>
                  <a:pt x="106425" y="56007"/>
                  <a:pt x="106425" y="50546"/>
                </a:cubicBezTo>
                <a:cubicBezTo>
                  <a:pt x="106425" y="44957"/>
                  <a:pt x="106933" y="39623"/>
                  <a:pt x="108203" y="34290"/>
                </a:cubicBezTo>
                <a:cubicBezTo>
                  <a:pt x="108965" y="32257"/>
                  <a:pt x="109728" y="30480"/>
                  <a:pt x="110363" y="28829"/>
                </a:cubicBezTo>
                <a:cubicBezTo>
                  <a:pt x="110998" y="27178"/>
                  <a:pt x="111633" y="25400"/>
                  <a:pt x="112521" y="23367"/>
                </a:cubicBezTo>
                <a:cubicBezTo>
                  <a:pt x="114934" y="19303"/>
                  <a:pt x="117475" y="16129"/>
                  <a:pt x="120141" y="13970"/>
                </a:cubicBezTo>
                <a:cubicBezTo>
                  <a:pt x="122682" y="11683"/>
                  <a:pt x="126238" y="9779"/>
                  <a:pt x="130810" y="8128"/>
                </a:cubicBezTo>
                <a:cubicBezTo>
                  <a:pt x="132841" y="7366"/>
                  <a:pt x="134873" y="6857"/>
                  <a:pt x="137160" y="6603"/>
                </a:cubicBezTo>
                <a:cubicBezTo>
                  <a:pt x="139445" y="6350"/>
                  <a:pt x="141478" y="6350"/>
                  <a:pt x="14351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5630291" y="4205732"/>
            <a:ext cx="259080" cy="478408"/>
          </a:xfrm>
          <a:custGeom>
            <a:avLst/>
            <a:gdLst>
              <a:gd name="connsiteX0" fmla="*/ 130810 w 259080"/>
              <a:gd name="connsiteY0" fmla="*/ 6350 h 478408"/>
              <a:gd name="connsiteX1" fmla="*/ 146050 w 259080"/>
              <a:gd name="connsiteY1" fmla="*/ 6985 h 478408"/>
              <a:gd name="connsiteX2" fmla="*/ 160654 w 259080"/>
              <a:gd name="connsiteY2" fmla="*/ 8762 h 478408"/>
              <a:gd name="connsiteX3" fmla="*/ 201422 w 259080"/>
              <a:gd name="connsiteY3" fmla="*/ 30098 h 478408"/>
              <a:gd name="connsiteX4" fmla="*/ 225552 w 259080"/>
              <a:gd name="connsiteY4" fmla="*/ 66421 h 478408"/>
              <a:gd name="connsiteX5" fmla="*/ 240538 w 259080"/>
              <a:gd name="connsiteY5" fmla="*/ 109347 h 478408"/>
              <a:gd name="connsiteX6" fmla="*/ 248411 w 259080"/>
              <a:gd name="connsiteY6" fmla="*/ 155447 h 478408"/>
              <a:gd name="connsiteX7" fmla="*/ 252095 w 259080"/>
              <a:gd name="connsiteY7" fmla="*/ 200786 h 478408"/>
              <a:gd name="connsiteX8" fmla="*/ 252730 w 259080"/>
              <a:gd name="connsiteY8" fmla="*/ 256921 h 478408"/>
              <a:gd name="connsiteX9" fmla="*/ 249047 w 259080"/>
              <a:gd name="connsiteY9" fmla="*/ 312420 h 478408"/>
              <a:gd name="connsiteX10" fmla="*/ 240157 w 259080"/>
              <a:gd name="connsiteY10" fmla="*/ 369951 h 478408"/>
              <a:gd name="connsiteX11" fmla="*/ 219202 w 259080"/>
              <a:gd name="connsiteY11" fmla="*/ 422147 h 478408"/>
              <a:gd name="connsiteX12" fmla="*/ 187452 w 259080"/>
              <a:gd name="connsiteY12" fmla="*/ 454151 h 478408"/>
              <a:gd name="connsiteX13" fmla="*/ 147828 w 259080"/>
              <a:gd name="connsiteY13" fmla="*/ 470915 h 478408"/>
              <a:gd name="connsiteX14" fmla="*/ 109473 w 259080"/>
              <a:gd name="connsiteY14" fmla="*/ 472058 h 478408"/>
              <a:gd name="connsiteX15" fmla="*/ 72263 w 259080"/>
              <a:gd name="connsiteY15" fmla="*/ 459358 h 478408"/>
              <a:gd name="connsiteX16" fmla="*/ 44450 w 259080"/>
              <a:gd name="connsiteY16" fmla="*/ 434975 h 478408"/>
              <a:gd name="connsiteX17" fmla="*/ 24638 w 259080"/>
              <a:gd name="connsiteY17" fmla="*/ 400811 h 478408"/>
              <a:gd name="connsiteX18" fmla="*/ 10668 w 259080"/>
              <a:gd name="connsiteY18" fmla="*/ 340486 h 478408"/>
              <a:gd name="connsiteX19" fmla="*/ 7366 w 259080"/>
              <a:gd name="connsiteY19" fmla="*/ 289178 h 478408"/>
              <a:gd name="connsiteX20" fmla="*/ 6350 w 259080"/>
              <a:gd name="connsiteY20" fmla="*/ 237997 h 478408"/>
              <a:gd name="connsiteX21" fmla="*/ 10033 w 259080"/>
              <a:gd name="connsiteY21" fmla="*/ 169798 h 478408"/>
              <a:gd name="connsiteX22" fmla="*/ 12446 w 259080"/>
              <a:gd name="connsiteY22" fmla="*/ 141985 h 478408"/>
              <a:gd name="connsiteX23" fmla="*/ 16129 w 259080"/>
              <a:gd name="connsiteY23" fmla="*/ 114935 h 478408"/>
              <a:gd name="connsiteX24" fmla="*/ 20447 w 259080"/>
              <a:gd name="connsiteY24" fmla="*/ 94107 h 478408"/>
              <a:gd name="connsiteX25" fmla="*/ 27178 w 259080"/>
              <a:gd name="connsiteY25" fmla="*/ 74040 h 478408"/>
              <a:gd name="connsiteX26" fmla="*/ 37846 w 259080"/>
              <a:gd name="connsiteY26" fmla="*/ 54483 h 478408"/>
              <a:gd name="connsiteX27" fmla="*/ 51561 w 259080"/>
              <a:gd name="connsiteY27" fmla="*/ 38100 h 478408"/>
              <a:gd name="connsiteX28" fmla="*/ 81407 w 259080"/>
              <a:gd name="connsiteY28" fmla="*/ 17398 h 478408"/>
              <a:gd name="connsiteX29" fmla="*/ 115570 w 259080"/>
              <a:gd name="connsiteY29" fmla="*/ 7620 h 478408"/>
              <a:gd name="connsiteX30" fmla="*/ 123190 w 259080"/>
              <a:gd name="connsiteY30" fmla="*/ 6985 h 478408"/>
              <a:gd name="connsiteX31" fmla="*/ 130810 w 259080"/>
              <a:gd name="connsiteY31" fmla="*/ 6350 h 4784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259080" h="478408">
                <a:moveTo>
                  <a:pt x="130810" y="6350"/>
                </a:moveTo>
                <a:cubicBezTo>
                  <a:pt x="136017" y="6350"/>
                  <a:pt x="141097" y="6603"/>
                  <a:pt x="146050" y="6985"/>
                </a:cubicBezTo>
                <a:cubicBezTo>
                  <a:pt x="150876" y="7365"/>
                  <a:pt x="155702" y="8001"/>
                  <a:pt x="160654" y="8762"/>
                </a:cubicBezTo>
                <a:cubicBezTo>
                  <a:pt x="176022" y="11302"/>
                  <a:pt x="189738" y="18414"/>
                  <a:pt x="201422" y="30098"/>
                </a:cubicBezTo>
                <a:cubicBezTo>
                  <a:pt x="211201" y="40766"/>
                  <a:pt x="219202" y="52832"/>
                  <a:pt x="225552" y="66421"/>
                </a:cubicBezTo>
                <a:cubicBezTo>
                  <a:pt x="231902" y="80010"/>
                  <a:pt x="236854" y="94361"/>
                  <a:pt x="240538" y="109347"/>
                </a:cubicBezTo>
                <a:cubicBezTo>
                  <a:pt x="244094" y="124460"/>
                  <a:pt x="246761" y="139826"/>
                  <a:pt x="248411" y="155447"/>
                </a:cubicBezTo>
                <a:cubicBezTo>
                  <a:pt x="250063" y="171069"/>
                  <a:pt x="251206" y="186182"/>
                  <a:pt x="252095" y="200786"/>
                </a:cubicBezTo>
                <a:cubicBezTo>
                  <a:pt x="252857" y="219583"/>
                  <a:pt x="253111" y="238251"/>
                  <a:pt x="252730" y="256921"/>
                </a:cubicBezTo>
                <a:cubicBezTo>
                  <a:pt x="252222" y="275589"/>
                  <a:pt x="251079" y="294132"/>
                  <a:pt x="249047" y="312420"/>
                </a:cubicBezTo>
                <a:cubicBezTo>
                  <a:pt x="247015" y="331470"/>
                  <a:pt x="244094" y="350647"/>
                  <a:pt x="240157" y="369951"/>
                </a:cubicBezTo>
                <a:cubicBezTo>
                  <a:pt x="236347" y="389254"/>
                  <a:pt x="229361" y="406653"/>
                  <a:pt x="219202" y="422147"/>
                </a:cubicBezTo>
                <a:cubicBezTo>
                  <a:pt x="210566" y="435101"/>
                  <a:pt x="200025" y="445770"/>
                  <a:pt x="187452" y="454151"/>
                </a:cubicBezTo>
                <a:cubicBezTo>
                  <a:pt x="174879" y="462407"/>
                  <a:pt x="161671" y="467995"/>
                  <a:pt x="147828" y="470915"/>
                </a:cubicBezTo>
                <a:cubicBezTo>
                  <a:pt x="135254" y="473328"/>
                  <a:pt x="122428" y="473710"/>
                  <a:pt x="109473" y="472058"/>
                </a:cubicBezTo>
                <a:cubicBezTo>
                  <a:pt x="96392" y="470535"/>
                  <a:pt x="84073" y="466216"/>
                  <a:pt x="72263" y="459358"/>
                </a:cubicBezTo>
                <a:cubicBezTo>
                  <a:pt x="61214" y="452754"/>
                  <a:pt x="52070" y="444626"/>
                  <a:pt x="44450" y="434975"/>
                </a:cubicBezTo>
                <a:cubicBezTo>
                  <a:pt x="36957" y="425196"/>
                  <a:pt x="30353" y="413765"/>
                  <a:pt x="24638" y="400811"/>
                </a:cubicBezTo>
                <a:cubicBezTo>
                  <a:pt x="16510" y="381253"/>
                  <a:pt x="11938" y="361188"/>
                  <a:pt x="10668" y="340486"/>
                </a:cubicBezTo>
                <a:cubicBezTo>
                  <a:pt x="9017" y="323341"/>
                  <a:pt x="7873" y="306323"/>
                  <a:pt x="7366" y="289178"/>
                </a:cubicBezTo>
                <a:cubicBezTo>
                  <a:pt x="6730" y="272161"/>
                  <a:pt x="6350" y="255142"/>
                  <a:pt x="6350" y="237997"/>
                </a:cubicBezTo>
                <a:cubicBezTo>
                  <a:pt x="6350" y="215264"/>
                  <a:pt x="7620" y="192532"/>
                  <a:pt x="10033" y="169798"/>
                </a:cubicBezTo>
                <a:cubicBezTo>
                  <a:pt x="10922" y="160401"/>
                  <a:pt x="11684" y="151129"/>
                  <a:pt x="12446" y="141985"/>
                </a:cubicBezTo>
                <a:cubicBezTo>
                  <a:pt x="13334" y="132841"/>
                  <a:pt x="14478" y="123825"/>
                  <a:pt x="16129" y="114935"/>
                </a:cubicBezTo>
                <a:cubicBezTo>
                  <a:pt x="17780" y="107569"/>
                  <a:pt x="19177" y="100711"/>
                  <a:pt x="20447" y="94107"/>
                </a:cubicBezTo>
                <a:cubicBezTo>
                  <a:pt x="21590" y="87629"/>
                  <a:pt x="23876" y="80898"/>
                  <a:pt x="27178" y="74040"/>
                </a:cubicBezTo>
                <a:cubicBezTo>
                  <a:pt x="30353" y="67183"/>
                  <a:pt x="33909" y="60578"/>
                  <a:pt x="37846" y="54483"/>
                </a:cubicBezTo>
                <a:cubicBezTo>
                  <a:pt x="41656" y="48386"/>
                  <a:pt x="46228" y="42926"/>
                  <a:pt x="51561" y="38100"/>
                </a:cubicBezTo>
                <a:cubicBezTo>
                  <a:pt x="60452" y="29083"/>
                  <a:pt x="70358" y="22225"/>
                  <a:pt x="81407" y="17398"/>
                </a:cubicBezTo>
                <a:cubicBezTo>
                  <a:pt x="92329" y="12446"/>
                  <a:pt x="103759" y="9271"/>
                  <a:pt x="115570" y="7620"/>
                </a:cubicBezTo>
                <a:cubicBezTo>
                  <a:pt x="117983" y="7238"/>
                  <a:pt x="120522" y="6985"/>
                  <a:pt x="123190" y="6985"/>
                </a:cubicBezTo>
                <a:cubicBezTo>
                  <a:pt x="125730" y="6985"/>
                  <a:pt x="128270" y="6730"/>
                  <a:pt x="13081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5496179" y="4205732"/>
            <a:ext cx="87280" cy="500761"/>
          </a:xfrm>
          <a:custGeom>
            <a:avLst/>
            <a:gdLst>
              <a:gd name="connsiteX0" fmla="*/ 44195 w 87280"/>
              <a:gd name="connsiteY0" fmla="*/ 6350 h 500761"/>
              <a:gd name="connsiteX1" fmla="*/ 61848 w 87280"/>
              <a:gd name="connsiteY1" fmla="*/ 12191 h 500761"/>
              <a:gd name="connsiteX2" fmla="*/ 72897 w 87280"/>
              <a:gd name="connsiteY2" fmla="*/ 27685 h 500761"/>
              <a:gd name="connsiteX3" fmla="*/ 78993 w 87280"/>
              <a:gd name="connsiteY3" fmla="*/ 53975 h 500761"/>
              <a:gd name="connsiteX4" fmla="*/ 80136 w 87280"/>
              <a:gd name="connsiteY4" fmla="*/ 81407 h 500761"/>
              <a:gd name="connsiteX5" fmla="*/ 80136 w 87280"/>
              <a:gd name="connsiteY5" fmla="*/ 84454 h 500761"/>
              <a:gd name="connsiteX6" fmla="*/ 80771 w 87280"/>
              <a:gd name="connsiteY6" fmla="*/ 173354 h 500761"/>
              <a:gd name="connsiteX7" fmla="*/ 80136 w 87280"/>
              <a:gd name="connsiteY7" fmla="*/ 259334 h 500761"/>
              <a:gd name="connsiteX8" fmla="*/ 80136 w 87280"/>
              <a:gd name="connsiteY8" fmla="*/ 417829 h 500761"/>
              <a:gd name="connsiteX9" fmla="*/ 79247 w 87280"/>
              <a:gd name="connsiteY9" fmla="*/ 448310 h 500761"/>
              <a:gd name="connsiteX10" fmla="*/ 72262 w 87280"/>
              <a:gd name="connsiteY10" fmla="*/ 475741 h 500761"/>
              <a:gd name="connsiteX11" fmla="*/ 68833 w 87280"/>
              <a:gd name="connsiteY11" fmla="*/ 483108 h 500761"/>
              <a:gd name="connsiteX12" fmla="*/ 63119 w 87280"/>
              <a:gd name="connsiteY12" fmla="*/ 489203 h 500761"/>
              <a:gd name="connsiteX13" fmla="*/ 48513 w 87280"/>
              <a:gd name="connsiteY13" fmla="*/ 494411 h 500761"/>
              <a:gd name="connsiteX14" fmla="*/ 32638 w 87280"/>
              <a:gd name="connsiteY14" fmla="*/ 493395 h 500761"/>
              <a:gd name="connsiteX15" fmla="*/ 18288 w 87280"/>
              <a:gd name="connsiteY15" fmla="*/ 485775 h 500761"/>
              <a:gd name="connsiteX16" fmla="*/ 10413 w 87280"/>
              <a:gd name="connsiteY16" fmla="*/ 472694 h 500761"/>
              <a:gd name="connsiteX17" fmla="*/ 6984 w 87280"/>
              <a:gd name="connsiteY17" fmla="*/ 456819 h 500761"/>
              <a:gd name="connsiteX18" fmla="*/ 6350 w 87280"/>
              <a:gd name="connsiteY18" fmla="*/ 440435 h 500761"/>
              <a:gd name="connsiteX19" fmla="*/ 6350 w 87280"/>
              <a:gd name="connsiteY19" fmla="*/ 75311 h 500761"/>
              <a:gd name="connsiteX20" fmla="*/ 6350 w 87280"/>
              <a:gd name="connsiteY20" fmla="*/ 59689 h 500761"/>
              <a:gd name="connsiteX21" fmla="*/ 7619 w 87280"/>
              <a:gd name="connsiteY21" fmla="*/ 42672 h 500761"/>
              <a:gd name="connsiteX22" fmla="*/ 10921 w 87280"/>
              <a:gd name="connsiteY22" fmla="*/ 27051 h 500761"/>
              <a:gd name="connsiteX23" fmla="*/ 17398 w 87280"/>
              <a:gd name="connsiteY23" fmla="*/ 15494 h 500761"/>
              <a:gd name="connsiteX24" fmla="*/ 29844 w 87280"/>
              <a:gd name="connsiteY24" fmla="*/ 7873 h 500761"/>
              <a:gd name="connsiteX25" fmla="*/ 44195 w 87280"/>
              <a:gd name="connsiteY25" fmla="*/ 6350 h 5007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87280" h="500761">
                <a:moveTo>
                  <a:pt x="44195" y="6350"/>
                </a:moveTo>
                <a:cubicBezTo>
                  <a:pt x="51053" y="6350"/>
                  <a:pt x="57022" y="8254"/>
                  <a:pt x="61848" y="12191"/>
                </a:cubicBezTo>
                <a:cubicBezTo>
                  <a:pt x="66801" y="16001"/>
                  <a:pt x="70357" y="21208"/>
                  <a:pt x="72897" y="27685"/>
                </a:cubicBezTo>
                <a:cubicBezTo>
                  <a:pt x="76453" y="36195"/>
                  <a:pt x="78485" y="44958"/>
                  <a:pt x="78993" y="53975"/>
                </a:cubicBezTo>
                <a:cubicBezTo>
                  <a:pt x="79374" y="62864"/>
                  <a:pt x="79755" y="72008"/>
                  <a:pt x="80136" y="81407"/>
                </a:cubicBezTo>
                <a:lnTo>
                  <a:pt x="80136" y="84454"/>
                </a:lnTo>
                <a:cubicBezTo>
                  <a:pt x="81025" y="115315"/>
                  <a:pt x="81152" y="144907"/>
                  <a:pt x="80771" y="173354"/>
                </a:cubicBezTo>
                <a:cubicBezTo>
                  <a:pt x="80390" y="201802"/>
                  <a:pt x="80136" y="230504"/>
                  <a:pt x="80136" y="259334"/>
                </a:cubicBezTo>
                <a:lnTo>
                  <a:pt x="80136" y="417829"/>
                </a:lnTo>
                <a:cubicBezTo>
                  <a:pt x="80136" y="428371"/>
                  <a:pt x="79882" y="438531"/>
                  <a:pt x="79247" y="448310"/>
                </a:cubicBezTo>
                <a:cubicBezTo>
                  <a:pt x="78612" y="458088"/>
                  <a:pt x="76326" y="467233"/>
                  <a:pt x="72262" y="475741"/>
                </a:cubicBezTo>
                <a:cubicBezTo>
                  <a:pt x="70992" y="478662"/>
                  <a:pt x="69850" y="481076"/>
                  <a:pt x="68833" y="483108"/>
                </a:cubicBezTo>
                <a:cubicBezTo>
                  <a:pt x="67817" y="485139"/>
                  <a:pt x="65912" y="487172"/>
                  <a:pt x="63119" y="489203"/>
                </a:cubicBezTo>
                <a:cubicBezTo>
                  <a:pt x="58673" y="491997"/>
                  <a:pt x="53720" y="493776"/>
                  <a:pt x="48513" y="494411"/>
                </a:cubicBezTo>
                <a:cubicBezTo>
                  <a:pt x="43179" y="494919"/>
                  <a:pt x="37845" y="494664"/>
                  <a:pt x="32638" y="493395"/>
                </a:cubicBezTo>
                <a:cubicBezTo>
                  <a:pt x="26542" y="492251"/>
                  <a:pt x="21716" y="489711"/>
                  <a:pt x="18288" y="485775"/>
                </a:cubicBezTo>
                <a:cubicBezTo>
                  <a:pt x="14858" y="481964"/>
                  <a:pt x="12191" y="477647"/>
                  <a:pt x="10413" y="472694"/>
                </a:cubicBezTo>
                <a:cubicBezTo>
                  <a:pt x="8508" y="467867"/>
                  <a:pt x="7365" y="462534"/>
                  <a:pt x="6984" y="456819"/>
                </a:cubicBezTo>
                <a:cubicBezTo>
                  <a:pt x="6603" y="451231"/>
                  <a:pt x="6350" y="445642"/>
                  <a:pt x="6350" y="440435"/>
                </a:cubicBezTo>
                <a:lnTo>
                  <a:pt x="6350" y="75311"/>
                </a:lnTo>
                <a:cubicBezTo>
                  <a:pt x="6350" y="70738"/>
                  <a:pt x="6350" y="65658"/>
                  <a:pt x="6350" y="59689"/>
                </a:cubicBezTo>
                <a:cubicBezTo>
                  <a:pt x="6350" y="53847"/>
                  <a:pt x="6857" y="48133"/>
                  <a:pt x="7619" y="42672"/>
                </a:cubicBezTo>
                <a:cubicBezTo>
                  <a:pt x="8381" y="37211"/>
                  <a:pt x="9524" y="32003"/>
                  <a:pt x="10921" y="27051"/>
                </a:cubicBezTo>
                <a:cubicBezTo>
                  <a:pt x="12445" y="22225"/>
                  <a:pt x="14477" y="18414"/>
                  <a:pt x="17398" y="15494"/>
                </a:cubicBezTo>
                <a:cubicBezTo>
                  <a:pt x="21843" y="11429"/>
                  <a:pt x="26034" y="8889"/>
                  <a:pt x="29844" y="7873"/>
                </a:cubicBezTo>
                <a:cubicBezTo>
                  <a:pt x="33781" y="6858"/>
                  <a:pt x="38480" y="6350"/>
                  <a:pt x="4419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5969889" y="4204589"/>
            <a:ext cx="93947" cy="505205"/>
          </a:xfrm>
          <a:custGeom>
            <a:avLst/>
            <a:gdLst>
              <a:gd name="connsiteX0" fmla="*/ 47751 w 93947"/>
              <a:gd name="connsiteY0" fmla="*/ 6350 h 505205"/>
              <a:gd name="connsiteX1" fmla="*/ 67055 w 93947"/>
              <a:gd name="connsiteY1" fmla="*/ 12065 h 505205"/>
              <a:gd name="connsiteX2" fmla="*/ 79501 w 93947"/>
              <a:gd name="connsiteY2" fmla="*/ 28194 h 505205"/>
              <a:gd name="connsiteX3" fmla="*/ 85597 w 93947"/>
              <a:gd name="connsiteY3" fmla="*/ 55117 h 505205"/>
              <a:gd name="connsiteX4" fmla="*/ 86867 w 93947"/>
              <a:gd name="connsiteY4" fmla="*/ 83057 h 505205"/>
              <a:gd name="connsiteX5" fmla="*/ 86867 w 93947"/>
              <a:gd name="connsiteY5" fmla="*/ 86105 h 505205"/>
              <a:gd name="connsiteX6" fmla="*/ 87375 w 93947"/>
              <a:gd name="connsiteY6" fmla="*/ 182498 h 505205"/>
              <a:gd name="connsiteX7" fmla="*/ 86867 w 93947"/>
              <a:gd name="connsiteY7" fmla="*/ 275716 h 505205"/>
              <a:gd name="connsiteX8" fmla="*/ 86867 w 93947"/>
              <a:gd name="connsiteY8" fmla="*/ 422020 h 505205"/>
              <a:gd name="connsiteX9" fmla="*/ 87121 w 93947"/>
              <a:gd name="connsiteY9" fmla="*/ 433069 h 505205"/>
              <a:gd name="connsiteX10" fmla="*/ 86867 w 93947"/>
              <a:gd name="connsiteY10" fmla="*/ 443991 h 505205"/>
              <a:gd name="connsiteX11" fmla="*/ 84963 w 93947"/>
              <a:gd name="connsiteY11" fmla="*/ 458342 h 505205"/>
              <a:gd name="connsiteX12" fmla="*/ 81914 w 93947"/>
              <a:gd name="connsiteY12" fmla="*/ 472694 h 505205"/>
              <a:gd name="connsiteX13" fmla="*/ 80136 w 93947"/>
              <a:gd name="connsiteY13" fmla="*/ 476884 h 505205"/>
              <a:gd name="connsiteX14" fmla="*/ 78232 w 93947"/>
              <a:gd name="connsiteY14" fmla="*/ 481203 h 505205"/>
              <a:gd name="connsiteX15" fmla="*/ 67309 w 93947"/>
              <a:gd name="connsiteY15" fmla="*/ 494538 h 505205"/>
              <a:gd name="connsiteX16" fmla="*/ 36194 w 93947"/>
              <a:gd name="connsiteY16" fmla="*/ 498855 h 505205"/>
              <a:gd name="connsiteX17" fmla="*/ 20320 w 93947"/>
              <a:gd name="connsiteY17" fmla="*/ 491490 h 505205"/>
              <a:gd name="connsiteX18" fmla="*/ 12191 w 93947"/>
              <a:gd name="connsiteY18" fmla="*/ 479044 h 505205"/>
              <a:gd name="connsiteX19" fmla="*/ 7873 w 93947"/>
              <a:gd name="connsiteY19" fmla="*/ 464057 h 505205"/>
              <a:gd name="connsiteX20" fmla="*/ 6350 w 93947"/>
              <a:gd name="connsiteY20" fmla="*/ 451357 h 505205"/>
              <a:gd name="connsiteX21" fmla="*/ 6350 w 93947"/>
              <a:gd name="connsiteY21" fmla="*/ 445261 h 505205"/>
              <a:gd name="connsiteX22" fmla="*/ 6350 w 93947"/>
              <a:gd name="connsiteY22" fmla="*/ 76454 h 505205"/>
              <a:gd name="connsiteX23" fmla="*/ 6350 w 93947"/>
              <a:gd name="connsiteY23" fmla="*/ 60578 h 505205"/>
              <a:gd name="connsiteX24" fmla="*/ 7620 w 93947"/>
              <a:gd name="connsiteY24" fmla="*/ 43433 h 505205"/>
              <a:gd name="connsiteX25" fmla="*/ 11175 w 93947"/>
              <a:gd name="connsiteY25" fmla="*/ 27685 h 505205"/>
              <a:gd name="connsiteX26" fmla="*/ 17906 w 93947"/>
              <a:gd name="connsiteY26" fmla="*/ 16001 h 505205"/>
              <a:gd name="connsiteX27" fmla="*/ 32003 w 93947"/>
              <a:gd name="connsiteY27" fmla="*/ 7873 h 505205"/>
              <a:gd name="connsiteX28" fmla="*/ 47751 w 93947"/>
              <a:gd name="connsiteY28" fmla="*/ 6350 h 5052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93947" h="505205">
                <a:moveTo>
                  <a:pt x="47751" y="6350"/>
                </a:moveTo>
                <a:cubicBezTo>
                  <a:pt x="54736" y="6350"/>
                  <a:pt x="61086" y="8254"/>
                  <a:pt x="67055" y="12065"/>
                </a:cubicBezTo>
                <a:cubicBezTo>
                  <a:pt x="72897" y="16001"/>
                  <a:pt x="77089" y="21335"/>
                  <a:pt x="79501" y="28194"/>
                </a:cubicBezTo>
                <a:cubicBezTo>
                  <a:pt x="83184" y="36829"/>
                  <a:pt x="85216" y="45719"/>
                  <a:pt x="85597" y="55117"/>
                </a:cubicBezTo>
                <a:cubicBezTo>
                  <a:pt x="85978" y="64389"/>
                  <a:pt x="86359" y="73786"/>
                  <a:pt x="86867" y="83057"/>
                </a:cubicBezTo>
                <a:lnTo>
                  <a:pt x="86867" y="86105"/>
                </a:lnTo>
                <a:cubicBezTo>
                  <a:pt x="87629" y="117475"/>
                  <a:pt x="87883" y="149605"/>
                  <a:pt x="87375" y="182498"/>
                </a:cubicBezTo>
                <a:cubicBezTo>
                  <a:pt x="86994" y="215391"/>
                  <a:pt x="86867" y="246506"/>
                  <a:pt x="86867" y="275716"/>
                </a:cubicBezTo>
                <a:lnTo>
                  <a:pt x="86867" y="422020"/>
                </a:lnTo>
                <a:cubicBezTo>
                  <a:pt x="86867" y="425704"/>
                  <a:pt x="86867" y="429386"/>
                  <a:pt x="87121" y="433069"/>
                </a:cubicBezTo>
                <a:cubicBezTo>
                  <a:pt x="87375" y="436626"/>
                  <a:pt x="87248" y="440308"/>
                  <a:pt x="86867" y="443991"/>
                </a:cubicBezTo>
                <a:cubicBezTo>
                  <a:pt x="85978" y="448817"/>
                  <a:pt x="85344" y="453644"/>
                  <a:pt x="84963" y="458342"/>
                </a:cubicBezTo>
                <a:cubicBezTo>
                  <a:pt x="84582" y="463041"/>
                  <a:pt x="83565" y="467740"/>
                  <a:pt x="81914" y="472694"/>
                </a:cubicBezTo>
                <a:cubicBezTo>
                  <a:pt x="81152" y="474217"/>
                  <a:pt x="80517" y="475741"/>
                  <a:pt x="80136" y="476884"/>
                </a:cubicBezTo>
                <a:cubicBezTo>
                  <a:pt x="79755" y="478154"/>
                  <a:pt x="79120" y="479551"/>
                  <a:pt x="78232" y="481203"/>
                </a:cubicBezTo>
                <a:cubicBezTo>
                  <a:pt x="75438" y="486917"/>
                  <a:pt x="71754" y="491363"/>
                  <a:pt x="67309" y="494538"/>
                </a:cubicBezTo>
                <a:cubicBezTo>
                  <a:pt x="57911" y="500253"/>
                  <a:pt x="47624" y="501650"/>
                  <a:pt x="36194" y="498855"/>
                </a:cubicBezTo>
                <a:cubicBezTo>
                  <a:pt x="29717" y="497585"/>
                  <a:pt x="24383" y="495172"/>
                  <a:pt x="20320" y="491490"/>
                </a:cubicBezTo>
                <a:cubicBezTo>
                  <a:pt x="16763" y="488315"/>
                  <a:pt x="13970" y="484123"/>
                  <a:pt x="12191" y="479044"/>
                </a:cubicBezTo>
                <a:cubicBezTo>
                  <a:pt x="10286" y="473964"/>
                  <a:pt x="8890" y="469010"/>
                  <a:pt x="7873" y="464057"/>
                </a:cubicBezTo>
                <a:cubicBezTo>
                  <a:pt x="6858" y="459231"/>
                  <a:pt x="6350" y="454914"/>
                  <a:pt x="6350" y="451357"/>
                </a:cubicBezTo>
                <a:cubicBezTo>
                  <a:pt x="6350" y="447675"/>
                  <a:pt x="6350" y="445642"/>
                  <a:pt x="6350" y="445261"/>
                </a:cubicBezTo>
                <a:lnTo>
                  <a:pt x="6350" y="76454"/>
                </a:lnTo>
                <a:cubicBezTo>
                  <a:pt x="6350" y="71501"/>
                  <a:pt x="6350" y="66294"/>
                  <a:pt x="6350" y="60578"/>
                </a:cubicBezTo>
                <a:cubicBezTo>
                  <a:pt x="6350" y="54864"/>
                  <a:pt x="6730" y="49148"/>
                  <a:pt x="7620" y="43433"/>
                </a:cubicBezTo>
                <a:cubicBezTo>
                  <a:pt x="8382" y="37845"/>
                  <a:pt x="9651" y="32511"/>
                  <a:pt x="11175" y="27685"/>
                </a:cubicBezTo>
                <a:cubicBezTo>
                  <a:pt x="12826" y="22732"/>
                  <a:pt x="15113" y="18922"/>
                  <a:pt x="17906" y="16001"/>
                </a:cubicBezTo>
                <a:cubicBezTo>
                  <a:pt x="22351" y="11556"/>
                  <a:pt x="27051" y="8890"/>
                  <a:pt x="32003" y="7873"/>
                </a:cubicBezTo>
                <a:cubicBezTo>
                  <a:pt x="36829" y="6857"/>
                  <a:pt x="42163" y="6350"/>
                  <a:pt x="4775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6380480" y="4202684"/>
            <a:ext cx="184531" cy="507746"/>
          </a:xfrm>
          <a:custGeom>
            <a:avLst/>
            <a:gdLst>
              <a:gd name="connsiteX0" fmla="*/ 131317 w 184531"/>
              <a:gd name="connsiteY0" fmla="*/ 6350 h 507746"/>
              <a:gd name="connsiteX1" fmla="*/ 132461 w 184531"/>
              <a:gd name="connsiteY1" fmla="*/ 6350 h 507746"/>
              <a:gd name="connsiteX2" fmla="*/ 156337 w 184531"/>
              <a:gd name="connsiteY2" fmla="*/ 15240 h 507746"/>
              <a:gd name="connsiteX3" fmla="*/ 170307 w 184531"/>
              <a:gd name="connsiteY3" fmla="*/ 35052 h 507746"/>
              <a:gd name="connsiteX4" fmla="*/ 176657 w 184531"/>
              <a:gd name="connsiteY4" fmla="*/ 59055 h 507746"/>
              <a:gd name="connsiteX5" fmla="*/ 178181 w 184531"/>
              <a:gd name="connsiteY5" fmla="*/ 81407 h 507746"/>
              <a:gd name="connsiteX6" fmla="*/ 178181 w 184531"/>
              <a:gd name="connsiteY6" fmla="*/ 447167 h 507746"/>
              <a:gd name="connsiteX7" fmla="*/ 178181 w 184531"/>
              <a:gd name="connsiteY7" fmla="*/ 452882 h 507746"/>
              <a:gd name="connsiteX8" fmla="*/ 177037 w 184531"/>
              <a:gd name="connsiteY8" fmla="*/ 465455 h 507746"/>
              <a:gd name="connsiteX9" fmla="*/ 173354 w 184531"/>
              <a:gd name="connsiteY9" fmla="*/ 480060 h 507746"/>
              <a:gd name="connsiteX10" fmla="*/ 165481 w 184531"/>
              <a:gd name="connsiteY10" fmla="*/ 492252 h 507746"/>
              <a:gd name="connsiteX11" fmla="*/ 153289 w 184531"/>
              <a:gd name="connsiteY11" fmla="*/ 498983 h 507746"/>
              <a:gd name="connsiteX12" fmla="*/ 138557 w 184531"/>
              <a:gd name="connsiteY12" fmla="*/ 501396 h 507746"/>
              <a:gd name="connsiteX13" fmla="*/ 124841 w 184531"/>
              <a:gd name="connsiteY13" fmla="*/ 498983 h 507746"/>
              <a:gd name="connsiteX14" fmla="*/ 113664 w 184531"/>
              <a:gd name="connsiteY14" fmla="*/ 491617 h 507746"/>
              <a:gd name="connsiteX15" fmla="*/ 103885 w 184531"/>
              <a:gd name="connsiteY15" fmla="*/ 473964 h 507746"/>
              <a:gd name="connsiteX16" fmla="*/ 100838 w 184531"/>
              <a:gd name="connsiteY16" fmla="*/ 454406 h 507746"/>
              <a:gd name="connsiteX17" fmla="*/ 100457 w 184531"/>
              <a:gd name="connsiteY17" fmla="*/ 450723 h 507746"/>
              <a:gd name="connsiteX18" fmla="*/ 100203 w 184531"/>
              <a:gd name="connsiteY18" fmla="*/ 446532 h 507746"/>
              <a:gd name="connsiteX19" fmla="*/ 98933 w 184531"/>
              <a:gd name="connsiteY19" fmla="*/ 425831 h 507746"/>
              <a:gd name="connsiteX20" fmla="*/ 98425 w 184531"/>
              <a:gd name="connsiteY20" fmla="*/ 403860 h 507746"/>
              <a:gd name="connsiteX21" fmla="*/ 97790 w 184531"/>
              <a:gd name="connsiteY21" fmla="*/ 390779 h 507746"/>
              <a:gd name="connsiteX22" fmla="*/ 97790 w 184531"/>
              <a:gd name="connsiteY22" fmla="*/ 377571 h 507746"/>
              <a:gd name="connsiteX23" fmla="*/ 97790 w 184531"/>
              <a:gd name="connsiteY23" fmla="*/ 363601 h 507746"/>
              <a:gd name="connsiteX24" fmla="*/ 97790 w 184531"/>
              <a:gd name="connsiteY24" fmla="*/ 348360 h 507746"/>
              <a:gd name="connsiteX25" fmla="*/ 97409 w 184531"/>
              <a:gd name="connsiteY25" fmla="*/ 329438 h 507746"/>
              <a:gd name="connsiteX26" fmla="*/ 97154 w 184531"/>
              <a:gd name="connsiteY26" fmla="*/ 310896 h 507746"/>
              <a:gd name="connsiteX27" fmla="*/ 97154 w 184531"/>
              <a:gd name="connsiteY27" fmla="*/ 295275 h 507746"/>
              <a:gd name="connsiteX28" fmla="*/ 97154 w 184531"/>
              <a:gd name="connsiteY28" fmla="*/ 288671 h 507746"/>
              <a:gd name="connsiteX29" fmla="*/ 95884 w 184531"/>
              <a:gd name="connsiteY29" fmla="*/ 281940 h 507746"/>
              <a:gd name="connsiteX30" fmla="*/ 73660 w 184531"/>
              <a:gd name="connsiteY30" fmla="*/ 280416 h 507746"/>
              <a:gd name="connsiteX31" fmla="*/ 51434 w 184531"/>
              <a:gd name="connsiteY31" fmla="*/ 278892 h 507746"/>
              <a:gd name="connsiteX32" fmla="*/ 31622 w 184531"/>
              <a:gd name="connsiteY32" fmla="*/ 274320 h 507746"/>
              <a:gd name="connsiteX33" fmla="*/ 15494 w 184531"/>
              <a:gd name="connsiteY33" fmla="*/ 263652 h 507746"/>
              <a:gd name="connsiteX34" fmla="*/ 6350 w 184531"/>
              <a:gd name="connsiteY34" fmla="*/ 247523 h 507746"/>
              <a:gd name="connsiteX35" fmla="*/ 6984 w 184531"/>
              <a:gd name="connsiteY35" fmla="*/ 226441 h 507746"/>
              <a:gd name="connsiteX36" fmla="*/ 12064 w 184531"/>
              <a:gd name="connsiteY36" fmla="*/ 216027 h 507746"/>
              <a:gd name="connsiteX37" fmla="*/ 19684 w 184531"/>
              <a:gd name="connsiteY37" fmla="*/ 207518 h 507746"/>
              <a:gd name="connsiteX38" fmla="*/ 36829 w 184531"/>
              <a:gd name="connsiteY38" fmla="*/ 199644 h 507746"/>
              <a:gd name="connsiteX39" fmla="*/ 49657 w 184531"/>
              <a:gd name="connsiteY39" fmla="*/ 199009 h 507746"/>
              <a:gd name="connsiteX40" fmla="*/ 66040 w 184531"/>
              <a:gd name="connsiteY40" fmla="*/ 199009 h 507746"/>
              <a:gd name="connsiteX41" fmla="*/ 82550 w 184531"/>
              <a:gd name="connsiteY41" fmla="*/ 199009 h 507746"/>
              <a:gd name="connsiteX42" fmla="*/ 95377 w 184531"/>
              <a:gd name="connsiteY42" fmla="*/ 198374 h 507746"/>
              <a:gd name="connsiteX43" fmla="*/ 97154 w 184531"/>
              <a:gd name="connsiteY43" fmla="*/ 198374 h 507746"/>
              <a:gd name="connsiteX44" fmla="*/ 97154 w 184531"/>
              <a:gd name="connsiteY44" fmla="*/ 195960 h 507746"/>
              <a:gd name="connsiteX45" fmla="*/ 97409 w 184531"/>
              <a:gd name="connsiteY45" fmla="*/ 183769 h 507746"/>
              <a:gd name="connsiteX46" fmla="*/ 97790 w 184531"/>
              <a:gd name="connsiteY46" fmla="*/ 174625 h 507746"/>
              <a:gd name="connsiteX47" fmla="*/ 97409 w 184531"/>
              <a:gd name="connsiteY47" fmla="*/ 165481 h 507746"/>
              <a:gd name="connsiteX48" fmla="*/ 97154 w 184531"/>
              <a:gd name="connsiteY48" fmla="*/ 152654 h 507746"/>
              <a:gd name="connsiteX49" fmla="*/ 96901 w 184531"/>
              <a:gd name="connsiteY49" fmla="*/ 121285 h 507746"/>
              <a:gd name="connsiteX50" fmla="*/ 97154 w 184531"/>
              <a:gd name="connsiteY50" fmla="*/ 90551 h 507746"/>
              <a:gd name="connsiteX51" fmla="*/ 97154 w 184531"/>
              <a:gd name="connsiteY51" fmla="*/ 81915 h 507746"/>
              <a:gd name="connsiteX52" fmla="*/ 97409 w 184531"/>
              <a:gd name="connsiteY52" fmla="*/ 64643 h 507746"/>
              <a:gd name="connsiteX53" fmla="*/ 98933 w 184531"/>
              <a:gd name="connsiteY53" fmla="*/ 45720 h 507746"/>
              <a:gd name="connsiteX54" fmla="*/ 103251 w 184531"/>
              <a:gd name="connsiteY54" fmla="*/ 28067 h 507746"/>
              <a:gd name="connsiteX55" fmla="*/ 111760 w 184531"/>
              <a:gd name="connsiteY55" fmla="*/ 14351 h 507746"/>
              <a:gd name="connsiteX56" fmla="*/ 131317 w 184531"/>
              <a:gd name="connsiteY56" fmla="*/ 6350 h 507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184531" h="507746">
                <a:moveTo>
                  <a:pt x="131317" y="6350"/>
                </a:moveTo>
                <a:lnTo>
                  <a:pt x="132461" y="6350"/>
                </a:lnTo>
                <a:cubicBezTo>
                  <a:pt x="142239" y="6731"/>
                  <a:pt x="150241" y="9779"/>
                  <a:pt x="156337" y="15240"/>
                </a:cubicBezTo>
                <a:cubicBezTo>
                  <a:pt x="162433" y="20701"/>
                  <a:pt x="167004" y="27305"/>
                  <a:pt x="170307" y="35052"/>
                </a:cubicBezTo>
                <a:cubicBezTo>
                  <a:pt x="173609" y="42799"/>
                  <a:pt x="175641" y="50800"/>
                  <a:pt x="176657" y="59055"/>
                </a:cubicBezTo>
                <a:cubicBezTo>
                  <a:pt x="177673" y="67436"/>
                  <a:pt x="178181" y="74803"/>
                  <a:pt x="178181" y="81407"/>
                </a:cubicBezTo>
                <a:lnTo>
                  <a:pt x="178181" y="447167"/>
                </a:lnTo>
                <a:cubicBezTo>
                  <a:pt x="178181" y="447548"/>
                  <a:pt x="178181" y="449453"/>
                  <a:pt x="178181" y="452882"/>
                </a:cubicBezTo>
                <a:cubicBezTo>
                  <a:pt x="178181" y="456310"/>
                  <a:pt x="177800" y="460502"/>
                  <a:pt x="177037" y="465455"/>
                </a:cubicBezTo>
                <a:cubicBezTo>
                  <a:pt x="176149" y="470281"/>
                  <a:pt x="175005" y="475107"/>
                  <a:pt x="173354" y="480060"/>
                </a:cubicBezTo>
                <a:cubicBezTo>
                  <a:pt x="171704" y="484886"/>
                  <a:pt x="169037" y="488950"/>
                  <a:pt x="165481" y="492252"/>
                </a:cubicBezTo>
                <a:cubicBezTo>
                  <a:pt x="162560" y="495046"/>
                  <a:pt x="158496" y="497332"/>
                  <a:pt x="153289" y="498983"/>
                </a:cubicBezTo>
                <a:cubicBezTo>
                  <a:pt x="147954" y="500507"/>
                  <a:pt x="143128" y="501396"/>
                  <a:pt x="138557" y="501396"/>
                </a:cubicBezTo>
                <a:cubicBezTo>
                  <a:pt x="134112" y="501396"/>
                  <a:pt x="129539" y="500507"/>
                  <a:pt x="124841" y="498983"/>
                </a:cubicBezTo>
                <a:cubicBezTo>
                  <a:pt x="120269" y="497332"/>
                  <a:pt x="116459" y="494919"/>
                  <a:pt x="113664" y="491617"/>
                </a:cubicBezTo>
                <a:cubicBezTo>
                  <a:pt x="108330" y="485902"/>
                  <a:pt x="105029" y="480060"/>
                  <a:pt x="103885" y="473964"/>
                </a:cubicBezTo>
                <a:cubicBezTo>
                  <a:pt x="102615" y="467868"/>
                  <a:pt x="101600" y="461391"/>
                  <a:pt x="100838" y="454406"/>
                </a:cubicBezTo>
                <a:cubicBezTo>
                  <a:pt x="100838" y="453263"/>
                  <a:pt x="100710" y="451993"/>
                  <a:pt x="100457" y="450723"/>
                </a:cubicBezTo>
                <a:cubicBezTo>
                  <a:pt x="100329" y="449580"/>
                  <a:pt x="100203" y="448183"/>
                  <a:pt x="100203" y="446532"/>
                </a:cubicBezTo>
                <a:cubicBezTo>
                  <a:pt x="99441" y="440055"/>
                  <a:pt x="98933" y="433070"/>
                  <a:pt x="98933" y="425831"/>
                </a:cubicBezTo>
                <a:cubicBezTo>
                  <a:pt x="98933" y="418465"/>
                  <a:pt x="98805" y="411099"/>
                  <a:pt x="98425" y="403860"/>
                </a:cubicBezTo>
                <a:cubicBezTo>
                  <a:pt x="97917" y="399415"/>
                  <a:pt x="97790" y="394970"/>
                  <a:pt x="97790" y="390779"/>
                </a:cubicBezTo>
                <a:cubicBezTo>
                  <a:pt x="97790" y="386460"/>
                  <a:pt x="97790" y="382143"/>
                  <a:pt x="97790" y="377571"/>
                </a:cubicBezTo>
                <a:lnTo>
                  <a:pt x="97790" y="363601"/>
                </a:lnTo>
                <a:cubicBezTo>
                  <a:pt x="97790" y="359536"/>
                  <a:pt x="97790" y="354457"/>
                  <a:pt x="97790" y="348360"/>
                </a:cubicBezTo>
                <a:cubicBezTo>
                  <a:pt x="97790" y="342265"/>
                  <a:pt x="97663" y="335915"/>
                  <a:pt x="97409" y="329438"/>
                </a:cubicBezTo>
                <a:cubicBezTo>
                  <a:pt x="97282" y="322960"/>
                  <a:pt x="97154" y="316738"/>
                  <a:pt x="97154" y="310896"/>
                </a:cubicBezTo>
                <a:cubicBezTo>
                  <a:pt x="97154" y="304927"/>
                  <a:pt x="97154" y="299847"/>
                  <a:pt x="97154" y="295275"/>
                </a:cubicBezTo>
                <a:cubicBezTo>
                  <a:pt x="97154" y="293243"/>
                  <a:pt x="97154" y="291084"/>
                  <a:pt x="97154" y="288671"/>
                </a:cubicBezTo>
                <a:cubicBezTo>
                  <a:pt x="97154" y="286131"/>
                  <a:pt x="96773" y="283972"/>
                  <a:pt x="95884" y="281940"/>
                </a:cubicBezTo>
                <a:cubicBezTo>
                  <a:pt x="90297" y="281051"/>
                  <a:pt x="82803" y="280543"/>
                  <a:pt x="73660" y="280416"/>
                </a:cubicBezTo>
                <a:cubicBezTo>
                  <a:pt x="64515" y="280161"/>
                  <a:pt x="57150" y="279654"/>
                  <a:pt x="51434" y="278892"/>
                </a:cubicBezTo>
                <a:cubicBezTo>
                  <a:pt x="44577" y="278510"/>
                  <a:pt x="37972" y="276986"/>
                  <a:pt x="31622" y="274320"/>
                </a:cubicBezTo>
                <a:cubicBezTo>
                  <a:pt x="25272" y="271653"/>
                  <a:pt x="19939" y="268097"/>
                  <a:pt x="15494" y="263652"/>
                </a:cubicBezTo>
                <a:cubicBezTo>
                  <a:pt x="11049" y="259207"/>
                  <a:pt x="8001" y="253746"/>
                  <a:pt x="6350" y="247523"/>
                </a:cubicBezTo>
                <a:cubicBezTo>
                  <a:pt x="4699" y="241173"/>
                  <a:pt x="4953" y="234188"/>
                  <a:pt x="6984" y="226441"/>
                </a:cubicBezTo>
                <a:cubicBezTo>
                  <a:pt x="7747" y="223139"/>
                  <a:pt x="9525" y="219710"/>
                  <a:pt x="12064" y="216027"/>
                </a:cubicBezTo>
                <a:cubicBezTo>
                  <a:pt x="14732" y="212471"/>
                  <a:pt x="17272" y="209550"/>
                  <a:pt x="19684" y="207518"/>
                </a:cubicBezTo>
                <a:cubicBezTo>
                  <a:pt x="25400" y="203454"/>
                  <a:pt x="31114" y="200786"/>
                  <a:pt x="36829" y="199644"/>
                </a:cubicBezTo>
                <a:cubicBezTo>
                  <a:pt x="40004" y="199263"/>
                  <a:pt x="44322" y="199009"/>
                  <a:pt x="49657" y="199009"/>
                </a:cubicBezTo>
                <a:cubicBezTo>
                  <a:pt x="54864" y="199009"/>
                  <a:pt x="60325" y="199009"/>
                  <a:pt x="66040" y="199009"/>
                </a:cubicBezTo>
                <a:cubicBezTo>
                  <a:pt x="71754" y="199009"/>
                  <a:pt x="77215" y="199009"/>
                  <a:pt x="82550" y="199009"/>
                </a:cubicBezTo>
                <a:cubicBezTo>
                  <a:pt x="87757" y="199009"/>
                  <a:pt x="92075" y="198755"/>
                  <a:pt x="95377" y="198374"/>
                </a:cubicBezTo>
                <a:lnTo>
                  <a:pt x="97154" y="198374"/>
                </a:lnTo>
                <a:lnTo>
                  <a:pt x="97154" y="195960"/>
                </a:lnTo>
                <a:cubicBezTo>
                  <a:pt x="97154" y="191135"/>
                  <a:pt x="97282" y="187071"/>
                  <a:pt x="97409" y="183769"/>
                </a:cubicBezTo>
                <a:cubicBezTo>
                  <a:pt x="97663" y="180467"/>
                  <a:pt x="97790" y="177419"/>
                  <a:pt x="97790" y="174625"/>
                </a:cubicBezTo>
                <a:cubicBezTo>
                  <a:pt x="97790" y="171831"/>
                  <a:pt x="97663" y="168783"/>
                  <a:pt x="97409" y="165481"/>
                </a:cubicBezTo>
                <a:cubicBezTo>
                  <a:pt x="97282" y="162179"/>
                  <a:pt x="97154" y="157988"/>
                  <a:pt x="97154" y="152654"/>
                </a:cubicBezTo>
                <a:cubicBezTo>
                  <a:pt x="97154" y="142113"/>
                  <a:pt x="97028" y="131699"/>
                  <a:pt x="96901" y="121285"/>
                </a:cubicBezTo>
                <a:cubicBezTo>
                  <a:pt x="96647" y="110871"/>
                  <a:pt x="96773" y="100710"/>
                  <a:pt x="97154" y="90551"/>
                </a:cubicBezTo>
                <a:lnTo>
                  <a:pt x="97154" y="81915"/>
                </a:lnTo>
                <a:cubicBezTo>
                  <a:pt x="97154" y="76708"/>
                  <a:pt x="97282" y="70866"/>
                  <a:pt x="97409" y="64643"/>
                </a:cubicBezTo>
                <a:cubicBezTo>
                  <a:pt x="97663" y="58293"/>
                  <a:pt x="98171" y="51943"/>
                  <a:pt x="98933" y="45720"/>
                </a:cubicBezTo>
                <a:cubicBezTo>
                  <a:pt x="99822" y="39370"/>
                  <a:pt x="101219" y="33528"/>
                  <a:pt x="103251" y="28067"/>
                </a:cubicBezTo>
                <a:cubicBezTo>
                  <a:pt x="105283" y="22479"/>
                  <a:pt x="108077" y="17907"/>
                  <a:pt x="111760" y="14351"/>
                </a:cubicBezTo>
                <a:cubicBezTo>
                  <a:pt x="117855" y="9017"/>
                  <a:pt x="124333" y="6350"/>
                  <a:pt x="13131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7565136" y="4213987"/>
            <a:ext cx="156083" cy="490728"/>
          </a:xfrm>
          <a:custGeom>
            <a:avLst/>
            <a:gdLst>
              <a:gd name="connsiteX0" fmla="*/ 40258 w 156083"/>
              <a:gd name="connsiteY0" fmla="*/ 0 h 490728"/>
              <a:gd name="connsiteX1" fmla="*/ 62865 w 156083"/>
              <a:gd name="connsiteY1" fmla="*/ 9144 h 490728"/>
              <a:gd name="connsiteX2" fmla="*/ 72898 w 156083"/>
              <a:gd name="connsiteY2" fmla="*/ 27051 h 490728"/>
              <a:gd name="connsiteX3" fmla="*/ 75565 w 156083"/>
              <a:gd name="connsiteY3" fmla="*/ 46863 h 490728"/>
              <a:gd name="connsiteX4" fmla="*/ 76200 w 156083"/>
              <a:gd name="connsiteY4" fmla="*/ 54229 h 490728"/>
              <a:gd name="connsiteX5" fmla="*/ 77723 w 156083"/>
              <a:gd name="connsiteY5" fmla="*/ 75565 h 490728"/>
              <a:gd name="connsiteX6" fmla="*/ 78613 w 156083"/>
              <a:gd name="connsiteY6" fmla="*/ 97535 h 490728"/>
              <a:gd name="connsiteX7" fmla="*/ 78613 w 156083"/>
              <a:gd name="connsiteY7" fmla="*/ 104775 h 490728"/>
              <a:gd name="connsiteX8" fmla="*/ 78994 w 156083"/>
              <a:gd name="connsiteY8" fmla="*/ 117602 h 490728"/>
              <a:gd name="connsiteX9" fmla="*/ 79248 w 156083"/>
              <a:gd name="connsiteY9" fmla="*/ 140461 h 490728"/>
              <a:gd name="connsiteX10" fmla="*/ 79248 w 156083"/>
              <a:gd name="connsiteY10" fmla="*/ 177292 h 490728"/>
              <a:gd name="connsiteX11" fmla="*/ 79248 w 156083"/>
              <a:gd name="connsiteY11" fmla="*/ 184022 h 490728"/>
              <a:gd name="connsiteX12" fmla="*/ 80518 w 156083"/>
              <a:gd name="connsiteY12" fmla="*/ 190753 h 490728"/>
              <a:gd name="connsiteX13" fmla="*/ 86614 w 156083"/>
              <a:gd name="connsiteY13" fmla="*/ 191389 h 490728"/>
              <a:gd name="connsiteX14" fmla="*/ 93345 w 156083"/>
              <a:gd name="connsiteY14" fmla="*/ 191389 h 490728"/>
              <a:gd name="connsiteX15" fmla="*/ 101854 w 156083"/>
              <a:gd name="connsiteY15" fmla="*/ 192023 h 490728"/>
              <a:gd name="connsiteX16" fmla="*/ 102997 w 156083"/>
              <a:gd name="connsiteY16" fmla="*/ 192023 h 490728"/>
              <a:gd name="connsiteX17" fmla="*/ 108839 w 156083"/>
              <a:gd name="connsiteY17" fmla="*/ 192532 h 490728"/>
              <a:gd name="connsiteX18" fmla="*/ 114681 w 156083"/>
              <a:gd name="connsiteY18" fmla="*/ 193167 h 490728"/>
              <a:gd name="connsiteX19" fmla="*/ 121285 w 156083"/>
              <a:gd name="connsiteY19" fmla="*/ 194056 h 490728"/>
              <a:gd name="connsiteX20" fmla="*/ 128651 w 156083"/>
              <a:gd name="connsiteY20" fmla="*/ 195071 h 490728"/>
              <a:gd name="connsiteX21" fmla="*/ 142113 w 156083"/>
              <a:gd name="connsiteY21" fmla="*/ 199644 h 490728"/>
              <a:gd name="connsiteX22" fmla="*/ 151765 w 156083"/>
              <a:gd name="connsiteY22" fmla="*/ 209677 h 490728"/>
              <a:gd name="connsiteX23" fmla="*/ 156083 w 156083"/>
              <a:gd name="connsiteY23" fmla="*/ 225552 h 490728"/>
              <a:gd name="connsiteX24" fmla="*/ 155829 w 156083"/>
              <a:gd name="connsiteY24" fmla="*/ 234315 h 490728"/>
              <a:gd name="connsiteX25" fmla="*/ 154305 w 156083"/>
              <a:gd name="connsiteY25" fmla="*/ 243205 h 490728"/>
              <a:gd name="connsiteX26" fmla="*/ 151510 w 156083"/>
              <a:gd name="connsiteY26" fmla="*/ 253492 h 490728"/>
              <a:gd name="connsiteX27" fmla="*/ 145668 w 156083"/>
              <a:gd name="connsiteY27" fmla="*/ 262128 h 490728"/>
              <a:gd name="connsiteX28" fmla="*/ 129285 w 156083"/>
              <a:gd name="connsiteY28" fmla="*/ 270002 h 490728"/>
              <a:gd name="connsiteX29" fmla="*/ 105537 w 156083"/>
              <a:gd name="connsiteY29" fmla="*/ 270636 h 490728"/>
              <a:gd name="connsiteX30" fmla="*/ 81660 w 156083"/>
              <a:gd name="connsiteY30" fmla="*/ 270636 h 490728"/>
              <a:gd name="connsiteX31" fmla="*/ 80518 w 156083"/>
              <a:gd name="connsiteY31" fmla="*/ 271271 h 490728"/>
              <a:gd name="connsiteX32" fmla="*/ 79883 w 156083"/>
              <a:gd name="connsiteY32" fmla="*/ 271271 h 490728"/>
              <a:gd name="connsiteX33" fmla="*/ 79248 w 156083"/>
              <a:gd name="connsiteY33" fmla="*/ 271780 h 490728"/>
              <a:gd name="connsiteX34" fmla="*/ 79248 w 156083"/>
              <a:gd name="connsiteY34" fmla="*/ 273684 h 490728"/>
              <a:gd name="connsiteX35" fmla="*/ 78994 w 156083"/>
              <a:gd name="connsiteY35" fmla="*/ 308736 h 490728"/>
              <a:gd name="connsiteX36" fmla="*/ 79248 w 156083"/>
              <a:gd name="connsiteY36" fmla="*/ 344423 h 490728"/>
              <a:gd name="connsiteX37" fmla="*/ 79248 w 156083"/>
              <a:gd name="connsiteY37" fmla="*/ 406527 h 490728"/>
              <a:gd name="connsiteX38" fmla="*/ 79248 w 156083"/>
              <a:gd name="connsiteY38" fmla="*/ 415035 h 490728"/>
              <a:gd name="connsiteX39" fmla="*/ 78994 w 156083"/>
              <a:gd name="connsiteY39" fmla="*/ 432434 h 490728"/>
              <a:gd name="connsiteX40" fmla="*/ 77470 w 156083"/>
              <a:gd name="connsiteY40" fmla="*/ 451103 h 490728"/>
              <a:gd name="connsiteX41" fmla="*/ 73152 w 156083"/>
              <a:gd name="connsiteY41" fmla="*/ 468376 h 490728"/>
              <a:gd name="connsiteX42" fmla="*/ 64643 w 156083"/>
              <a:gd name="connsiteY42" fmla="*/ 482092 h 490728"/>
              <a:gd name="connsiteX43" fmla="*/ 45085 w 156083"/>
              <a:gd name="connsiteY43" fmla="*/ 490728 h 490728"/>
              <a:gd name="connsiteX44" fmla="*/ 43941 w 156083"/>
              <a:gd name="connsiteY44" fmla="*/ 490092 h 490728"/>
              <a:gd name="connsiteX45" fmla="*/ 20447 w 156083"/>
              <a:gd name="connsiteY45" fmla="*/ 481583 h 490728"/>
              <a:gd name="connsiteX46" fmla="*/ 6985 w 156083"/>
              <a:gd name="connsiteY46" fmla="*/ 462026 h 490728"/>
              <a:gd name="connsiteX47" fmla="*/ 1270 w 156083"/>
              <a:gd name="connsiteY47" fmla="*/ 437896 h 490728"/>
              <a:gd name="connsiteX48" fmla="*/ 0 w 156083"/>
              <a:gd name="connsiteY48" fmla="*/ 415671 h 490728"/>
              <a:gd name="connsiteX49" fmla="*/ 0 w 156083"/>
              <a:gd name="connsiteY49" fmla="*/ 53594 h 490728"/>
              <a:gd name="connsiteX50" fmla="*/ 0 w 156083"/>
              <a:gd name="connsiteY50" fmla="*/ 47752 h 490728"/>
              <a:gd name="connsiteX51" fmla="*/ 1270 w 156083"/>
              <a:gd name="connsiteY51" fmla="*/ 35559 h 490728"/>
              <a:gd name="connsiteX52" fmla="*/ 5207 w 156083"/>
              <a:gd name="connsiteY52" fmla="*/ 20955 h 490728"/>
              <a:gd name="connsiteX53" fmla="*/ 12827 w 156083"/>
              <a:gd name="connsiteY53" fmla="*/ 8508 h 490728"/>
              <a:gd name="connsiteX54" fmla="*/ 25272 w 156083"/>
              <a:gd name="connsiteY54" fmla="*/ 2032 h 490728"/>
              <a:gd name="connsiteX55" fmla="*/ 40258 w 156083"/>
              <a:gd name="connsiteY55" fmla="*/ 0 h 4907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</a:cxnLst>
            <a:rect l="l" t="t" r="r" b="b"/>
            <a:pathLst>
              <a:path w="156083" h="490728">
                <a:moveTo>
                  <a:pt x="40258" y="0"/>
                </a:moveTo>
                <a:cubicBezTo>
                  <a:pt x="49148" y="0"/>
                  <a:pt x="56768" y="3047"/>
                  <a:pt x="62865" y="9144"/>
                </a:cubicBezTo>
                <a:cubicBezTo>
                  <a:pt x="68453" y="14732"/>
                  <a:pt x="71881" y="20828"/>
                  <a:pt x="72898" y="27051"/>
                </a:cubicBezTo>
                <a:cubicBezTo>
                  <a:pt x="73914" y="33401"/>
                  <a:pt x="74803" y="40005"/>
                  <a:pt x="75565" y="46863"/>
                </a:cubicBezTo>
                <a:cubicBezTo>
                  <a:pt x="76072" y="48514"/>
                  <a:pt x="76200" y="50927"/>
                  <a:pt x="76200" y="54229"/>
                </a:cubicBezTo>
                <a:cubicBezTo>
                  <a:pt x="77089" y="61086"/>
                  <a:pt x="77597" y="68198"/>
                  <a:pt x="77723" y="75565"/>
                </a:cubicBezTo>
                <a:cubicBezTo>
                  <a:pt x="77978" y="82803"/>
                  <a:pt x="78231" y="90170"/>
                  <a:pt x="78613" y="97535"/>
                </a:cubicBezTo>
                <a:cubicBezTo>
                  <a:pt x="78613" y="99567"/>
                  <a:pt x="78613" y="101980"/>
                  <a:pt x="78613" y="104775"/>
                </a:cubicBezTo>
                <a:cubicBezTo>
                  <a:pt x="78613" y="107696"/>
                  <a:pt x="78740" y="111886"/>
                  <a:pt x="78994" y="117602"/>
                </a:cubicBezTo>
                <a:cubicBezTo>
                  <a:pt x="79121" y="123317"/>
                  <a:pt x="79248" y="130936"/>
                  <a:pt x="79248" y="140461"/>
                </a:cubicBezTo>
                <a:cubicBezTo>
                  <a:pt x="79248" y="149986"/>
                  <a:pt x="79248" y="162306"/>
                  <a:pt x="79248" y="177292"/>
                </a:cubicBezTo>
                <a:cubicBezTo>
                  <a:pt x="79248" y="179323"/>
                  <a:pt x="79248" y="181609"/>
                  <a:pt x="79248" y="184022"/>
                </a:cubicBezTo>
                <a:cubicBezTo>
                  <a:pt x="79248" y="186435"/>
                  <a:pt x="79629" y="188721"/>
                  <a:pt x="80518" y="190753"/>
                </a:cubicBezTo>
                <a:cubicBezTo>
                  <a:pt x="80518" y="191134"/>
                  <a:pt x="82550" y="191389"/>
                  <a:pt x="86614" y="191389"/>
                </a:cubicBezTo>
                <a:cubicBezTo>
                  <a:pt x="90678" y="191389"/>
                  <a:pt x="92837" y="191389"/>
                  <a:pt x="93345" y="191389"/>
                </a:cubicBezTo>
                <a:cubicBezTo>
                  <a:pt x="96901" y="192151"/>
                  <a:pt x="99821" y="192405"/>
                  <a:pt x="101854" y="192023"/>
                </a:cubicBezTo>
                <a:lnTo>
                  <a:pt x="102997" y="192023"/>
                </a:lnTo>
                <a:cubicBezTo>
                  <a:pt x="105029" y="192023"/>
                  <a:pt x="107060" y="192151"/>
                  <a:pt x="108839" y="192532"/>
                </a:cubicBezTo>
                <a:cubicBezTo>
                  <a:pt x="110617" y="193040"/>
                  <a:pt x="112648" y="193167"/>
                  <a:pt x="114681" y="193167"/>
                </a:cubicBezTo>
                <a:cubicBezTo>
                  <a:pt x="116713" y="193547"/>
                  <a:pt x="118871" y="193929"/>
                  <a:pt x="121285" y="194056"/>
                </a:cubicBezTo>
                <a:cubicBezTo>
                  <a:pt x="123825" y="194309"/>
                  <a:pt x="126238" y="194564"/>
                  <a:pt x="128651" y="195071"/>
                </a:cubicBezTo>
                <a:cubicBezTo>
                  <a:pt x="133095" y="195833"/>
                  <a:pt x="137541" y="197357"/>
                  <a:pt x="142113" y="199644"/>
                </a:cubicBezTo>
                <a:cubicBezTo>
                  <a:pt x="146558" y="201803"/>
                  <a:pt x="149733" y="205232"/>
                  <a:pt x="151765" y="209677"/>
                </a:cubicBezTo>
                <a:cubicBezTo>
                  <a:pt x="154685" y="214121"/>
                  <a:pt x="156083" y="219456"/>
                  <a:pt x="156083" y="225552"/>
                </a:cubicBezTo>
                <a:cubicBezTo>
                  <a:pt x="156083" y="228727"/>
                  <a:pt x="155956" y="231647"/>
                  <a:pt x="155829" y="234315"/>
                </a:cubicBezTo>
                <a:cubicBezTo>
                  <a:pt x="155575" y="236982"/>
                  <a:pt x="155067" y="239903"/>
                  <a:pt x="154305" y="243205"/>
                </a:cubicBezTo>
                <a:cubicBezTo>
                  <a:pt x="153416" y="246380"/>
                  <a:pt x="152527" y="249935"/>
                  <a:pt x="151510" y="253492"/>
                </a:cubicBezTo>
                <a:cubicBezTo>
                  <a:pt x="150495" y="257175"/>
                  <a:pt x="148590" y="260096"/>
                  <a:pt x="145668" y="262128"/>
                </a:cubicBezTo>
                <a:cubicBezTo>
                  <a:pt x="140081" y="266192"/>
                  <a:pt x="134493" y="268732"/>
                  <a:pt x="129285" y="270002"/>
                </a:cubicBezTo>
                <a:cubicBezTo>
                  <a:pt x="122808" y="270764"/>
                  <a:pt x="114808" y="271017"/>
                  <a:pt x="105537" y="270636"/>
                </a:cubicBezTo>
                <a:cubicBezTo>
                  <a:pt x="96139" y="270256"/>
                  <a:pt x="88265" y="270256"/>
                  <a:pt x="81660" y="270636"/>
                </a:cubicBezTo>
                <a:cubicBezTo>
                  <a:pt x="81280" y="270636"/>
                  <a:pt x="80898" y="270764"/>
                  <a:pt x="80518" y="271271"/>
                </a:cubicBezTo>
                <a:lnTo>
                  <a:pt x="79883" y="271271"/>
                </a:lnTo>
                <a:lnTo>
                  <a:pt x="79248" y="271780"/>
                </a:lnTo>
                <a:lnTo>
                  <a:pt x="79248" y="273684"/>
                </a:lnTo>
                <a:cubicBezTo>
                  <a:pt x="78867" y="283845"/>
                  <a:pt x="78740" y="295529"/>
                  <a:pt x="78994" y="308736"/>
                </a:cubicBezTo>
                <a:cubicBezTo>
                  <a:pt x="79121" y="321945"/>
                  <a:pt x="79248" y="333756"/>
                  <a:pt x="79248" y="344423"/>
                </a:cubicBezTo>
                <a:cubicBezTo>
                  <a:pt x="80137" y="365506"/>
                  <a:pt x="80137" y="386207"/>
                  <a:pt x="79248" y="406527"/>
                </a:cubicBezTo>
                <a:lnTo>
                  <a:pt x="79248" y="415035"/>
                </a:lnTo>
                <a:cubicBezTo>
                  <a:pt x="79248" y="420370"/>
                  <a:pt x="79121" y="426211"/>
                  <a:pt x="78994" y="432434"/>
                </a:cubicBezTo>
                <a:cubicBezTo>
                  <a:pt x="78740" y="438784"/>
                  <a:pt x="78231" y="445007"/>
                  <a:pt x="77470" y="451103"/>
                </a:cubicBezTo>
                <a:cubicBezTo>
                  <a:pt x="76581" y="457200"/>
                  <a:pt x="75183" y="462915"/>
                  <a:pt x="73152" y="468376"/>
                </a:cubicBezTo>
                <a:cubicBezTo>
                  <a:pt x="71120" y="473964"/>
                  <a:pt x="68326" y="478535"/>
                  <a:pt x="64643" y="482092"/>
                </a:cubicBezTo>
                <a:cubicBezTo>
                  <a:pt x="59817" y="487807"/>
                  <a:pt x="53213" y="490728"/>
                  <a:pt x="45085" y="490728"/>
                </a:cubicBezTo>
                <a:cubicBezTo>
                  <a:pt x="45085" y="490728"/>
                  <a:pt x="44704" y="490473"/>
                  <a:pt x="43941" y="490092"/>
                </a:cubicBezTo>
                <a:cubicBezTo>
                  <a:pt x="34163" y="489711"/>
                  <a:pt x="26289" y="486791"/>
                  <a:pt x="20447" y="481583"/>
                </a:cubicBezTo>
                <a:cubicBezTo>
                  <a:pt x="14605" y="476250"/>
                  <a:pt x="10033" y="469772"/>
                  <a:pt x="6985" y="462026"/>
                </a:cubicBezTo>
                <a:cubicBezTo>
                  <a:pt x="3937" y="454279"/>
                  <a:pt x="2031" y="446278"/>
                  <a:pt x="1270" y="437896"/>
                </a:cubicBezTo>
                <a:cubicBezTo>
                  <a:pt x="381" y="429641"/>
                  <a:pt x="0" y="422147"/>
                  <a:pt x="0" y="415671"/>
                </a:cubicBezTo>
                <a:lnTo>
                  <a:pt x="0" y="53594"/>
                </a:lnTo>
                <a:cubicBezTo>
                  <a:pt x="0" y="53213"/>
                  <a:pt x="0" y="51307"/>
                  <a:pt x="0" y="47752"/>
                </a:cubicBezTo>
                <a:cubicBezTo>
                  <a:pt x="0" y="44322"/>
                  <a:pt x="381" y="40258"/>
                  <a:pt x="1270" y="35559"/>
                </a:cubicBezTo>
                <a:cubicBezTo>
                  <a:pt x="2031" y="30988"/>
                  <a:pt x="3429" y="26034"/>
                  <a:pt x="5207" y="20955"/>
                </a:cubicBezTo>
                <a:cubicBezTo>
                  <a:pt x="6985" y="15875"/>
                  <a:pt x="9525" y="11683"/>
                  <a:pt x="12827" y="8508"/>
                </a:cubicBezTo>
                <a:cubicBezTo>
                  <a:pt x="15621" y="5588"/>
                  <a:pt x="19811" y="3556"/>
                  <a:pt x="25272" y="2032"/>
                </a:cubicBezTo>
                <a:cubicBezTo>
                  <a:pt x="30860" y="634"/>
                  <a:pt x="35814" y="0"/>
                  <a:pt x="40258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8604250" y="4210939"/>
            <a:ext cx="81184" cy="500379"/>
          </a:xfrm>
          <a:custGeom>
            <a:avLst/>
            <a:gdLst>
              <a:gd name="connsiteX0" fmla="*/ 41402 w 81184"/>
              <a:gd name="connsiteY0" fmla="*/ 0 h 500379"/>
              <a:gd name="connsiteX1" fmla="*/ 60579 w 81184"/>
              <a:gd name="connsiteY1" fmla="*/ 5715 h 500379"/>
              <a:gd name="connsiteX2" fmla="*/ 73152 w 81184"/>
              <a:gd name="connsiteY2" fmla="*/ 21844 h 500379"/>
              <a:gd name="connsiteX3" fmla="*/ 79247 w 81184"/>
              <a:gd name="connsiteY3" fmla="*/ 48767 h 500379"/>
              <a:gd name="connsiteX4" fmla="*/ 80391 w 81184"/>
              <a:gd name="connsiteY4" fmla="*/ 76707 h 500379"/>
              <a:gd name="connsiteX5" fmla="*/ 80391 w 81184"/>
              <a:gd name="connsiteY5" fmla="*/ 79755 h 500379"/>
              <a:gd name="connsiteX6" fmla="*/ 81026 w 81184"/>
              <a:gd name="connsiteY6" fmla="*/ 176148 h 500379"/>
              <a:gd name="connsiteX7" fmla="*/ 80391 w 81184"/>
              <a:gd name="connsiteY7" fmla="*/ 269366 h 500379"/>
              <a:gd name="connsiteX8" fmla="*/ 80391 w 81184"/>
              <a:gd name="connsiteY8" fmla="*/ 423671 h 500379"/>
              <a:gd name="connsiteX9" fmla="*/ 80771 w 81184"/>
              <a:gd name="connsiteY9" fmla="*/ 434594 h 500379"/>
              <a:gd name="connsiteX10" fmla="*/ 80391 w 81184"/>
              <a:gd name="connsiteY10" fmla="*/ 445515 h 500379"/>
              <a:gd name="connsiteX11" fmla="*/ 78613 w 81184"/>
              <a:gd name="connsiteY11" fmla="*/ 459866 h 500379"/>
              <a:gd name="connsiteX12" fmla="*/ 75565 w 81184"/>
              <a:gd name="connsiteY12" fmla="*/ 474217 h 500379"/>
              <a:gd name="connsiteX13" fmla="*/ 73786 w 81184"/>
              <a:gd name="connsiteY13" fmla="*/ 478535 h 500379"/>
              <a:gd name="connsiteX14" fmla="*/ 71881 w 81184"/>
              <a:gd name="connsiteY14" fmla="*/ 482727 h 500379"/>
              <a:gd name="connsiteX15" fmla="*/ 60959 w 81184"/>
              <a:gd name="connsiteY15" fmla="*/ 496189 h 500379"/>
              <a:gd name="connsiteX16" fmla="*/ 29844 w 81184"/>
              <a:gd name="connsiteY16" fmla="*/ 500379 h 500379"/>
              <a:gd name="connsiteX17" fmla="*/ 13969 w 81184"/>
              <a:gd name="connsiteY17" fmla="*/ 493140 h 500379"/>
              <a:gd name="connsiteX18" fmla="*/ 5715 w 81184"/>
              <a:gd name="connsiteY18" fmla="*/ 480567 h 500379"/>
              <a:gd name="connsiteX19" fmla="*/ 1523 w 81184"/>
              <a:gd name="connsiteY19" fmla="*/ 465708 h 500379"/>
              <a:gd name="connsiteX20" fmla="*/ 0 w 81184"/>
              <a:gd name="connsiteY20" fmla="*/ 452881 h 500379"/>
              <a:gd name="connsiteX21" fmla="*/ 0 w 81184"/>
              <a:gd name="connsiteY21" fmla="*/ 446785 h 500379"/>
              <a:gd name="connsiteX22" fmla="*/ 0 w 81184"/>
              <a:gd name="connsiteY22" fmla="*/ 70104 h 500379"/>
              <a:gd name="connsiteX23" fmla="*/ 0 w 81184"/>
              <a:gd name="connsiteY23" fmla="*/ 54228 h 500379"/>
              <a:gd name="connsiteX24" fmla="*/ 1143 w 81184"/>
              <a:gd name="connsiteY24" fmla="*/ 37083 h 500379"/>
              <a:gd name="connsiteX25" fmla="*/ 4826 w 81184"/>
              <a:gd name="connsiteY25" fmla="*/ 21335 h 500379"/>
              <a:gd name="connsiteX26" fmla="*/ 11557 w 81184"/>
              <a:gd name="connsiteY26" fmla="*/ 9651 h 500379"/>
              <a:gd name="connsiteX27" fmla="*/ 25527 w 81184"/>
              <a:gd name="connsiteY27" fmla="*/ 1523 h 500379"/>
              <a:gd name="connsiteX28" fmla="*/ 41402 w 81184"/>
              <a:gd name="connsiteY28" fmla="*/ 0 h 500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81184" h="500379">
                <a:moveTo>
                  <a:pt x="41402" y="0"/>
                </a:moveTo>
                <a:cubicBezTo>
                  <a:pt x="48386" y="0"/>
                  <a:pt x="54736" y="1904"/>
                  <a:pt x="60579" y="5715"/>
                </a:cubicBezTo>
                <a:cubicBezTo>
                  <a:pt x="66547" y="9651"/>
                  <a:pt x="70739" y="14985"/>
                  <a:pt x="73152" y="21844"/>
                </a:cubicBezTo>
                <a:cubicBezTo>
                  <a:pt x="76834" y="30479"/>
                  <a:pt x="78867" y="39369"/>
                  <a:pt x="79247" y="48767"/>
                </a:cubicBezTo>
                <a:cubicBezTo>
                  <a:pt x="79629" y="58039"/>
                  <a:pt x="80009" y="67436"/>
                  <a:pt x="80391" y="76707"/>
                </a:cubicBezTo>
                <a:lnTo>
                  <a:pt x="80391" y="79755"/>
                </a:lnTo>
                <a:cubicBezTo>
                  <a:pt x="81280" y="111125"/>
                  <a:pt x="81407" y="143255"/>
                  <a:pt x="81026" y="176148"/>
                </a:cubicBezTo>
                <a:cubicBezTo>
                  <a:pt x="80644" y="209041"/>
                  <a:pt x="80391" y="240156"/>
                  <a:pt x="80391" y="269366"/>
                </a:cubicBezTo>
                <a:lnTo>
                  <a:pt x="80391" y="423671"/>
                </a:lnTo>
                <a:cubicBezTo>
                  <a:pt x="80391" y="427228"/>
                  <a:pt x="80517" y="430910"/>
                  <a:pt x="80771" y="434594"/>
                </a:cubicBezTo>
                <a:cubicBezTo>
                  <a:pt x="80898" y="438277"/>
                  <a:pt x="80898" y="441959"/>
                  <a:pt x="80391" y="445515"/>
                </a:cubicBezTo>
                <a:cubicBezTo>
                  <a:pt x="79629" y="450469"/>
                  <a:pt x="78994" y="455167"/>
                  <a:pt x="78613" y="459866"/>
                </a:cubicBezTo>
                <a:cubicBezTo>
                  <a:pt x="78231" y="464565"/>
                  <a:pt x="77216" y="469391"/>
                  <a:pt x="75565" y="474217"/>
                </a:cubicBezTo>
                <a:cubicBezTo>
                  <a:pt x="74803" y="475869"/>
                  <a:pt x="74167" y="477265"/>
                  <a:pt x="73786" y="478535"/>
                </a:cubicBezTo>
                <a:cubicBezTo>
                  <a:pt x="73279" y="479678"/>
                  <a:pt x="72771" y="481076"/>
                  <a:pt x="71881" y="482727"/>
                </a:cubicBezTo>
                <a:cubicBezTo>
                  <a:pt x="69088" y="488441"/>
                  <a:pt x="65404" y="492886"/>
                  <a:pt x="60959" y="496189"/>
                </a:cubicBezTo>
                <a:cubicBezTo>
                  <a:pt x="51561" y="501904"/>
                  <a:pt x="41275" y="503301"/>
                  <a:pt x="29844" y="500379"/>
                </a:cubicBezTo>
                <a:cubicBezTo>
                  <a:pt x="23367" y="499236"/>
                  <a:pt x="18034" y="496823"/>
                  <a:pt x="13969" y="493140"/>
                </a:cubicBezTo>
                <a:cubicBezTo>
                  <a:pt x="10286" y="489839"/>
                  <a:pt x="7619" y="485647"/>
                  <a:pt x="5715" y="480567"/>
                </a:cubicBezTo>
                <a:cubicBezTo>
                  <a:pt x="3936" y="475488"/>
                  <a:pt x="2540" y="470534"/>
                  <a:pt x="1523" y="465708"/>
                </a:cubicBezTo>
                <a:cubicBezTo>
                  <a:pt x="507" y="460755"/>
                  <a:pt x="0" y="456565"/>
                  <a:pt x="0" y="452881"/>
                </a:cubicBezTo>
                <a:cubicBezTo>
                  <a:pt x="0" y="449198"/>
                  <a:pt x="0" y="447166"/>
                  <a:pt x="0" y="446785"/>
                </a:cubicBezTo>
                <a:lnTo>
                  <a:pt x="0" y="70104"/>
                </a:lnTo>
                <a:cubicBezTo>
                  <a:pt x="0" y="65151"/>
                  <a:pt x="0" y="59944"/>
                  <a:pt x="0" y="54228"/>
                </a:cubicBezTo>
                <a:cubicBezTo>
                  <a:pt x="0" y="48514"/>
                  <a:pt x="381" y="42798"/>
                  <a:pt x="1143" y="37083"/>
                </a:cubicBezTo>
                <a:cubicBezTo>
                  <a:pt x="2031" y="31495"/>
                  <a:pt x="3175" y="26161"/>
                  <a:pt x="4826" y="21335"/>
                </a:cubicBezTo>
                <a:cubicBezTo>
                  <a:pt x="6477" y="16382"/>
                  <a:pt x="8763" y="12572"/>
                  <a:pt x="11557" y="9651"/>
                </a:cubicBezTo>
                <a:cubicBezTo>
                  <a:pt x="16002" y="5206"/>
                  <a:pt x="20701" y="2540"/>
                  <a:pt x="25527" y="1523"/>
                </a:cubicBezTo>
                <a:cubicBezTo>
                  <a:pt x="30480" y="507"/>
                  <a:pt x="35686" y="0"/>
                  <a:pt x="41402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7999222" y="4207637"/>
            <a:ext cx="188976" cy="497585"/>
          </a:xfrm>
          <a:custGeom>
            <a:avLst/>
            <a:gdLst>
              <a:gd name="connsiteX0" fmla="*/ 36068 w 188976"/>
              <a:gd name="connsiteY0" fmla="*/ 0 h 497585"/>
              <a:gd name="connsiteX1" fmla="*/ 55499 w 188976"/>
              <a:gd name="connsiteY1" fmla="*/ 7492 h 497585"/>
              <a:gd name="connsiteX2" fmla="*/ 62103 w 188976"/>
              <a:gd name="connsiteY2" fmla="*/ 17017 h 497585"/>
              <a:gd name="connsiteX3" fmla="*/ 67055 w 188976"/>
              <a:gd name="connsiteY3" fmla="*/ 27685 h 497585"/>
              <a:gd name="connsiteX4" fmla="*/ 70739 w 188976"/>
              <a:gd name="connsiteY4" fmla="*/ 54483 h 497585"/>
              <a:gd name="connsiteX5" fmla="*/ 71247 w 188976"/>
              <a:gd name="connsiteY5" fmla="*/ 66675 h 497585"/>
              <a:gd name="connsiteX6" fmla="*/ 71247 w 188976"/>
              <a:gd name="connsiteY6" fmla="*/ 76453 h 497585"/>
              <a:gd name="connsiteX7" fmla="*/ 71247 w 188976"/>
              <a:gd name="connsiteY7" fmla="*/ 198882 h 497585"/>
              <a:gd name="connsiteX8" fmla="*/ 117602 w 188976"/>
              <a:gd name="connsiteY8" fmla="*/ 198882 h 497585"/>
              <a:gd name="connsiteX9" fmla="*/ 117602 w 188976"/>
              <a:gd name="connsiteY9" fmla="*/ 71501 h 497585"/>
              <a:gd name="connsiteX10" fmla="*/ 117602 w 188976"/>
              <a:gd name="connsiteY10" fmla="*/ 51434 h 497585"/>
              <a:gd name="connsiteX11" fmla="*/ 119507 w 188976"/>
              <a:gd name="connsiteY11" fmla="*/ 27685 h 497585"/>
              <a:gd name="connsiteX12" fmla="*/ 128016 w 188976"/>
              <a:gd name="connsiteY12" fmla="*/ 9397 h 497585"/>
              <a:gd name="connsiteX13" fmla="*/ 148717 w 188976"/>
              <a:gd name="connsiteY13" fmla="*/ 253 h 497585"/>
              <a:gd name="connsiteX14" fmla="*/ 155067 w 188976"/>
              <a:gd name="connsiteY14" fmla="*/ 253 h 497585"/>
              <a:gd name="connsiteX15" fmla="*/ 161544 w 188976"/>
              <a:gd name="connsiteY15" fmla="*/ 1396 h 497585"/>
              <a:gd name="connsiteX16" fmla="*/ 172466 w 188976"/>
              <a:gd name="connsiteY16" fmla="*/ 8763 h 497585"/>
              <a:gd name="connsiteX17" fmla="*/ 178943 w 188976"/>
              <a:gd name="connsiteY17" fmla="*/ 17271 h 497585"/>
              <a:gd name="connsiteX18" fmla="*/ 182880 w 188976"/>
              <a:gd name="connsiteY18" fmla="*/ 27051 h 497585"/>
              <a:gd name="connsiteX19" fmla="*/ 187071 w 188976"/>
              <a:gd name="connsiteY19" fmla="*/ 52578 h 497585"/>
              <a:gd name="connsiteX20" fmla="*/ 188976 w 188976"/>
              <a:gd name="connsiteY20" fmla="*/ 78232 h 497585"/>
              <a:gd name="connsiteX21" fmla="*/ 188976 w 188976"/>
              <a:gd name="connsiteY21" fmla="*/ 101980 h 497585"/>
              <a:gd name="connsiteX22" fmla="*/ 188976 w 188976"/>
              <a:gd name="connsiteY22" fmla="*/ 430021 h 497585"/>
              <a:gd name="connsiteX23" fmla="*/ 188341 w 188976"/>
              <a:gd name="connsiteY23" fmla="*/ 446785 h 497585"/>
              <a:gd name="connsiteX24" fmla="*/ 186563 w 188976"/>
              <a:gd name="connsiteY24" fmla="*/ 464057 h 497585"/>
              <a:gd name="connsiteX25" fmla="*/ 171322 w 188976"/>
              <a:gd name="connsiteY25" fmla="*/ 491490 h 497585"/>
              <a:gd name="connsiteX26" fmla="*/ 160020 w 188976"/>
              <a:gd name="connsiteY26" fmla="*/ 496061 h 497585"/>
              <a:gd name="connsiteX27" fmla="*/ 149986 w 188976"/>
              <a:gd name="connsiteY27" fmla="*/ 497585 h 497585"/>
              <a:gd name="connsiteX28" fmla="*/ 132842 w 188976"/>
              <a:gd name="connsiteY28" fmla="*/ 489711 h 497585"/>
              <a:gd name="connsiteX29" fmla="*/ 126745 w 188976"/>
              <a:gd name="connsiteY29" fmla="*/ 481457 h 497585"/>
              <a:gd name="connsiteX30" fmla="*/ 123063 w 188976"/>
              <a:gd name="connsiteY30" fmla="*/ 472058 h 497585"/>
              <a:gd name="connsiteX31" fmla="*/ 120015 w 188976"/>
              <a:gd name="connsiteY31" fmla="*/ 461009 h 497585"/>
              <a:gd name="connsiteX32" fmla="*/ 118236 w 188976"/>
              <a:gd name="connsiteY32" fmla="*/ 448817 h 497585"/>
              <a:gd name="connsiteX33" fmla="*/ 117982 w 188976"/>
              <a:gd name="connsiteY33" fmla="*/ 438150 h 497585"/>
              <a:gd name="connsiteX34" fmla="*/ 117602 w 188976"/>
              <a:gd name="connsiteY34" fmla="*/ 429386 h 497585"/>
              <a:gd name="connsiteX35" fmla="*/ 117602 w 188976"/>
              <a:gd name="connsiteY35" fmla="*/ 275082 h 497585"/>
              <a:gd name="connsiteX36" fmla="*/ 71247 w 188976"/>
              <a:gd name="connsiteY36" fmla="*/ 275082 h 497585"/>
              <a:gd name="connsiteX37" fmla="*/ 71247 w 188976"/>
              <a:gd name="connsiteY37" fmla="*/ 433070 h 497585"/>
              <a:gd name="connsiteX38" fmla="*/ 70739 w 188976"/>
              <a:gd name="connsiteY38" fmla="*/ 462915 h 497585"/>
              <a:gd name="connsiteX39" fmla="*/ 62738 w 188976"/>
              <a:gd name="connsiteY39" fmla="*/ 486664 h 497585"/>
              <a:gd name="connsiteX40" fmla="*/ 40259 w 188976"/>
              <a:gd name="connsiteY40" fmla="*/ 497585 h 497585"/>
              <a:gd name="connsiteX41" fmla="*/ 33528 w 188976"/>
              <a:gd name="connsiteY41" fmla="*/ 496442 h 497585"/>
              <a:gd name="connsiteX42" fmla="*/ 26162 w 188976"/>
              <a:gd name="connsiteY42" fmla="*/ 494030 h 497585"/>
              <a:gd name="connsiteX43" fmla="*/ 15240 w 188976"/>
              <a:gd name="connsiteY43" fmla="*/ 486029 h 497585"/>
              <a:gd name="connsiteX44" fmla="*/ 6731 w 188976"/>
              <a:gd name="connsiteY44" fmla="*/ 475107 h 497585"/>
              <a:gd name="connsiteX45" fmla="*/ 1778 w 188976"/>
              <a:gd name="connsiteY45" fmla="*/ 460502 h 497585"/>
              <a:gd name="connsiteX46" fmla="*/ 254 w 188976"/>
              <a:gd name="connsiteY46" fmla="*/ 445261 h 497585"/>
              <a:gd name="connsiteX47" fmla="*/ 0 w 188976"/>
              <a:gd name="connsiteY47" fmla="*/ 431165 h 497585"/>
              <a:gd name="connsiteX48" fmla="*/ 0 w 188976"/>
              <a:gd name="connsiteY48" fmla="*/ 47117 h 497585"/>
              <a:gd name="connsiteX49" fmla="*/ 5461 w 188976"/>
              <a:gd name="connsiteY49" fmla="*/ 16002 h 497585"/>
              <a:gd name="connsiteX50" fmla="*/ 32258 w 188976"/>
              <a:gd name="connsiteY50" fmla="*/ 253 h 497585"/>
              <a:gd name="connsiteX51" fmla="*/ 36068 w 188976"/>
              <a:gd name="connsiteY51" fmla="*/ 0 h 4975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</a:cxnLst>
            <a:rect l="l" t="t" r="r" b="b"/>
            <a:pathLst>
              <a:path w="188976" h="497585">
                <a:moveTo>
                  <a:pt x="36068" y="0"/>
                </a:moveTo>
                <a:cubicBezTo>
                  <a:pt x="44704" y="0"/>
                  <a:pt x="51181" y="2540"/>
                  <a:pt x="55499" y="7492"/>
                </a:cubicBezTo>
                <a:cubicBezTo>
                  <a:pt x="57912" y="10795"/>
                  <a:pt x="60071" y="13970"/>
                  <a:pt x="62103" y="17017"/>
                </a:cubicBezTo>
                <a:cubicBezTo>
                  <a:pt x="64135" y="20066"/>
                  <a:pt x="65785" y="23621"/>
                  <a:pt x="67055" y="27685"/>
                </a:cubicBezTo>
                <a:cubicBezTo>
                  <a:pt x="69469" y="36957"/>
                  <a:pt x="70739" y="45973"/>
                  <a:pt x="70739" y="54483"/>
                </a:cubicBezTo>
                <a:cubicBezTo>
                  <a:pt x="71120" y="58928"/>
                  <a:pt x="71247" y="62992"/>
                  <a:pt x="71247" y="66675"/>
                </a:cubicBezTo>
                <a:cubicBezTo>
                  <a:pt x="71247" y="70357"/>
                  <a:pt x="71247" y="73533"/>
                  <a:pt x="71247" y="76453"/>
                </a:cubicBezTo>
                <a:lnTo>
                  <a:pt x="71247" y="198882"/>
                </a:lnTo>
                <a:lnTo>
                  <a:pt x="117602" y="198882"/>
                </a:lnTo>
                <a:lnTo>
                  <a:pt x="117602" y="71501"/>
                </a:lnTo>
                <a:lnTo>
                  <a:pt x="117602" y="51434"/>
                </a:lnTo>
                <a:cubicBezTo>
                  <a:pt x="117602" y="43688"/>
                  <a:pt x="118236" y="35814"/>
                  <a:pt x="119507" y="27685"/>
                </a:cubicBezTo>
                <a:cubicBezTo>
                  <a:pt x="121031" y="21082"/>
                  <a:pt x="123952" y="14985"/>
                  <a:pt x="128016" y="9397"/>
                </a:cubicBezTo>
                <a:cubicBezTo>
                  <a:pt x="132461" y="4445"/>
                  <a:pt x="139319" y="1396"/>
                  <a:pt x="148717" y="253"/>
                </a:cubicBezTo>
                <a:cubicBezTo>
                  <a:pt x="150749" y="253"/>
                  <a:pt x="152908" y="253"/>
                  <a:pt x="155067" y="253"/>
                </a:cubicBezTo>
                <a:cubicBezTo>
                  <a:pt x="157353" y="253"/>
                  <a:pt x="159512" y="634"/>
                  <a:pt x="161544" y="1396"/>
                </a:cubicBezTo>
                <a:cubicBezTo>
                  <a:pt x="166370" y="3429"/>
                  <a:pt x="170053" y="5842"/>
                  <a:pt x="172466" y="8763"/>
                </a:cubicBezTo>
                <a:cubicBezTo>
                  <a:pt x="174879" y="11557"/>
                  <a:pt x="177038" y="14478"/>
                  <a:pt x="178943" y="17271"/>
                </a:cubicBezTo>
                <a:cubicBezTo>
                  <a:pt x="180721" y="20066"/>
                  <a:pt x="181991" y="23367"/>
                  <a:pt x="182880" y="27051"/>
                </a:cubicBezTo>
                <a:cubicBezTo>
                  <a:pt x="184912" y="34797"/>
                  <a:pt x="186309" y="43307"/>
                  <a:pt x="187071" y="52578"/>
                </a:cubicBezTo>
                <a:cubicBezTo>
                  <a:pt x="188341" y="61976"/>
                  <a:pt x="188976" y="70484"/>
                  <a:pt x="188976" y="78232"/>
                </a:cubicBezTo>
                <a:lnTo>
                  <a:pt x="188976" y="101980"/>
                </a:lnTo>
                <a:lnTo>
                  <a:pt x="188976" y="430021"/>
                </a:lnTo>
                <a:cubicBezTo>
                  <a:pt x="188976" y="435229"/>
                  <a:pt x="188722" y="440817"/>
                  <a:pt x="188341" y="446785"/>
                </a:cubicBezTo>
                <a:cubicBezTo>
                  <a:pt x="187959" y="452628"/>
                  <a:pt x="187325" y="458470"/>
                  <a:pt x="186563" y="464057"/>
                </a:cubicBezTo>
                <a:cubicBezTo>
                  <a:pt x="185293" y="475107"/>
                  <a:pt x="180213" y="484251"/>
                  <a:pt x="171322" y="491490"/>
                </a:cubicBezTo>
                <a:cubicBezTo>
                  <a:pt x="167259" y="493521"/>
                  <a:pt x="163449" y="495046"/>
                  <a:pt x="160020" y="496061"/>
                </a:cubicBezTo>
                <a:cubicBezTo>
                  <a:pt x="156591" y="497078"/>
                  <a:pt x="153162" y="497585"/>
                  <a:pt x="149986" y="497585"/>
                </a:cubicBezTo>
                <a:cubicBezTo>
                  <a:pt x="143002" y="497585"/>
                  <a:pt x="137286" y="495046"/>
                  <a:pt x="132842" y="489711"/>
                </a:cubicBezTo>
                <a:cubicBezTo>
                  <a:pt x="130429" y="486917"/>
                  <a:pt x="128397" y="484123"/>
                  <a:pt x="126745" y="481457"/>
                </a:cubicBezTo>
                <a:cubicBezTo>
                  <a:pt x="125095" y="478790"/>
                  <a:pt x="123952" y="475742"/>
                  <a:pt x="123063" y="472058"/>
                </a:cubicBezTo>
                <a:cubicBezTo>
                  <a:pt x="121920" y="468376"/>
                  <a:pt x="120904" y="464692"/>
                  <a:pt x="120015" y="461009"/>
                </a:cubicBezTo>
                <a:cubicBezTo>
                  <a:pt x="119253" y="457453"/>
                  <a:pt x="118618" y="453390"/>
                  <a:pt x="118236" y="448817"/>
                </a:cubicBezTo>
                <a:cubicBezTo>
                  <a:pt x="118236" y="444753"/>
                  <a:pt x="118109" y="441197"/>
                  <a:pt x="117982" y="438150"/>
                </a:cubicBezTo>
                <a:cubicBezTo>
                  <a:pt x="117729" y="435102"/>
                  <a:pt x="117602" y="432181"/>
                  <a:pt x="117602" y="429386"/>
                </a:cubicBezTo>
                <a:lnTo>
                  <a:pt x="117602" y="275082"/>
                </a:lnTo>
                <a:lnTo>
                  <a:pt x="71247" y="275082"/>
                </a:lnTo>
                <a:lnTo>
                  <a:pt x="71247" y="433070"/>
                </a:lnTo>
                <a:cubicBezTo>
                  <a:pt x="72517" y="442721"/>
                  <a:pt x="72263" y="452755"/>
                  <a:pt x="70739" y="462915"/>
                </a:cubicBezTo>
                <a:cubicBezTo>
                  <a:pt x="69469" y="471805"/>
                  <a:pt x="66802" y="479806"/>
                  <a:pt x="62738" y="486664"/>
                </a:cubicBezTo>
                <a:cubicBezTo>
                  <a:pt x="57912" y="494030"/>
                  <a:pt x="50419" y="497585"/>
                  <a:pt x="40259" y="497585"/>
                </a:cubicBezTo>
                <a:cubicBezTo>
                  <a:pt x="38227" y="497585"/>
                  <a:pt x="35941" y="497205"/>
                  <a:pt x="33528" y="496442"/>
                </a:cubicBezTo>
                <a:cubicBezTo>
                  <a:pt x="31115" y="495553"/>
                  <a:pt x="28575" y="494792"/>
                  <a:pt x="26162" y="494030"/>
                </a:cubicBezTo>
                <a:cubicBezTo>
                  <a:pt x="22097" y="491997"/>
                  <a:pt x="18415" y="489331"/>
                  <a:pt x="15240" y="486029"/>
                </a:cubicBezTo>
                <a:cubicBezTo>
                  <a:pt x="11938" y="482853"/>
                  <a:pt x="9144" y="479171"/>
                  <a:pt x="6731" y="475107"/>
                </a:cubicBezTo>
                <a:cubicBezTo>
                  <a:pt x="4191" y="471042"/>
                  <a:pt x="2667" y="466090"/>
                  <a:pt x="1778" y="460502"/>
                </a:cubicBezTo>
                <a:cubicBezTo>
                  <a:pt x="1016" y="455167"/>
                  <a:pt x="508" y="450088"/>
                  <a:pt x="254" y="445261"/>
                </a:cubicBezTo>
                <a:cubicBezTo>
                  <a:pt x="127" y="440308"/>
                  <a:pt x="0" y="435609"/>
                  <a:pt x="0" y="431165"/>
                </a:cubicBezTo>
                <a:lnTo>
                  <a:pt x="0" y="47117"/>
                </a:lnTo>
                <a:cubicBezTo>
                  <a:pt x="0" y="34925"/>
                  <a:pt x="1778" y="24638"/>
                  <a:pt x="5461" y="16002"/>
                </a:cubicBezTo>
                <a:cubicBezTo>
                  <a:pt x="9905" y="6730"/>
                  <a:pt x="18922" y="1396"/>
                  <a:pt x="32258" y="253"/>
                </a:cubicBezTo>
                <a:cubicBezTo>
                  <a:pt x="33655" y="127"/>
                  <a:pt x="34925" y="0"/>
                  <a:pt x="36068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6763004" y="4497197"/>
            <a:ext cx="424815" cy="215011"/>
          </a:xfrm>
          <a:custGeom>
            <a:avLst/>
            <a:gdLst>
              <a:gd name="connsiteX0" fmla="*/ 56895 w 424815"/>
              <a:gd name="connsiteY0" fmla="*/ 6350 h 215011"/>
              <a:gd name="connsiteX1" fmla="*/ 76453 w 424815"/>
              <a:gd name="connsiteY1" fmla="*/ 6350 h 215011"/>
              <a:gd name="connsiteX2" fmla="*/ 101727 w 424815"/>
              <a:gd name="connsiteY2" fmla="*/ 6350 h 215011"/>
              <a:gd name="connsiteX3" fmla="*/ 137413 w 424815"/>
              <a:gd name="connsiteY3" fmla="*/ 6604 h 215011"/>
              <a:gd name="connsiteX4" fmla="*/ 188340 w 424815"/>
              <a:gd name="connsiteY4" fmla="*/ 6858 h 215011"/>
              <a:gd name="connsiteX5" fmla="*/ 258953 w 424815"/>
              <a:gd name="connsiteY5" fmla="*/ 6858 h 215011"/>
              <a:gd name="connsiteX6" fmla="*/ 354457 w 424815"/>
              <a:gd name="connsiteY6" fmla="*/ 6858 h 215011"/>
              <a:gd name="connsiteX7" fmla="*/ 401954 w 424815"/>
              <a:gd name="connsiteY7" fmla="*/ 16383 h 215011"/>
              <a:gd name="connsiteX8" fmla="*/ 418465 w 424815"/>
              <a:gd name="connsiteY8" fmla="*/ 47117 h 215011"/>
              <a:gd name="connsiteX9" fmla="*/ 418465 w 424815"/>
              <a:gd name="connsiteY9" fmla="*/ 92202 h 215011"/>
              <a:gd name="connsiteX10" fmla="*/ 414400 w 424815"/>
              <a:gd name="connsiteY10" fmla="*/ 109982 h 215011"/>
              <a:gd name="connsiteX11" fmla="*/ 400684 w 424815"/>
              <a:gd name="connsiteY11" fmla="*/ 124586 h 215011"/>
              <a:gd name="connsiteX12" fmla="*/ 384936 w 424815"/>
              <a:gd name="connsiteY12" fmla="*/ 129794 h 215011"/>
              <a:gd name="connsiteX13" fmla="*/ 369061 w 424815"/>
              <a:gd name="connsiteY13" fmla="*/ 130047 h 215011"/>
              <a:gd name="connsiteX14" fmla="*/ 80136 w 424815"/>
              <a:gd name="connsiteY14" fmla="*/ 130047 h 215011"/>
              <a:gd name="connsiteX15" fmla="*/ 80136 w 424815"/>
              <a:gd name="connsiteY15" fmla="*/ 153161 h 215011"/>
              <a:gd name="connsiteX16" fmla="*/ 390397 w 424815"/>
              <a:gd name="connsiteY16" fmla="*/ 153161 h 215011"/>
              <a:gd name="connsiteX17" fmla="*/ 407415 w 424815"/>
              <a:gd name="connsiteY17" fmla="*/ 158115 h 215011"/>
              <a:gd name="connsiteX18" fmla="*/ 417830 w 424815"/>
              <a:gd name="connsiteY18" fmla="*/ 171450 h 215011"/>
              <a:gd name="connsiteX19" fmla="*/ 401954 w 424815"/>
              <a:gd name="connsiteY19" fmla="*/ 204470 h 215011"/>
              <a:gd name="connsiteX20" fmla="*/ 387350 w 424815"/>
              <a:gd name="connsiteY20" fmla="*/ 208026 h 215011"/>
              <a:gd name="connsiteX21" fmla="*/ 373253 w 424815"/>
              <a:gd name="connsiteY21" fmla="*/ 208661 h 215011"/>
              <a:gd name="connsiteX22" fmla="*/ 89789 w 424815"/>
              <a:gd name="connsiteY22" fmla="*/ 208661 h 215011"/>
              <a:gd name="connsiteX23" fmla="*/ 64515 w 424815"/>
              <a:gd name="connsiteY23" fmla="*/ 208407 h 215011"/>
              <a:gd name="connsiteX24" fmla="*/ 37972 w 424815"/>
              <a:gd name="connsiteY24" fmla="*/ 207518 h 215011"/>
              <a:gd name="connsiteX25" fmla="*/ 16636 w 424815"/>
              <a:gd name="connsiteY25" fmla="*/ 197358 h 215011"/>
              <a:gd name="connsiteX26" fmla="*/ 6984 w 424815"/>
              <a:gd name="connsiteY26" fmla="*/ 173990 h 215011"/>
              <a:gd name="connsiteX27" fmla="*/ 6350 w 424815"/>
              <a:gd name="connsiteY27" fmla="*/ 130047 h 215011"/>
              <a:gd name="connsiteX28" fmla="*/ 6984 w 424815"/>
              <a:gd name="connsiteY28" fmla="*/ 113284 h 215011"/>
              <a:gd name="connsiteX29" fmla="*/ 13589 w 424815"/>
              <a:gd name="connsiteY29" fmla="*/ 97155 h 215011"/>
              <a:gd name="connsiteX30" fmla="*/ 36448 w 424815"/>
              <a:gd name="connsiteY30" fmla="*/ 85597 h 215011"/>
              <a:gd name="connsiteX31" fmla="*/ 64261 w 424815"/>
              <a:gd name="connsiteY31" fmla="*/ 83058 h 215011"/>
              <a:gd name="connsiteX32" fmla="*/ 92329 w 424815"/>
              <a:gd name="connsiteY32" fmla="*/ 83058 h 215011"/>
              <a:gd name="connsiteX33" fmla="*/ 145288 w 424815"/>
              <a:gd name="connsiteY33" fmla="*/ 83439 h 215011"/>
              <a:gd name="connsiteX34" fmla="*/ 228853 w 424815"/>
              <a:gd name="connsiteY34" fmla="*/ 83693 h 215011"/>
              <a:gd name="connsiteX35" fmla="*/ 348360 w 424815"/>
              <a:gd name="connsiteY35" fmla="*/ 83693 h 215011"/>
              <a:gd name="connsiteX36" fmla="*/ 348360 w 424815"/>
              <a:gd name="connsiteY36" fmla="*/ 61722 h 215011"/>
              <a:gd name="connsiteX37" fmla="*/ 48386 w 424815"/>
              <a:gd name="connsiteY37" fmla="*/ 61722 h 215011"/>
              <a:gd name="connsiteX38" fmla="*/ 37465 w 424815"/>
              <a:gd name="connsiteY38" fmla="*/ 61722 h 215011"/>
              <a:gd name="connsiteX39" fmla="*/ 27685 w 424815"/>
              <a:gd name="connsiteY39" fmla="*/ 60579 h 215011"/>
              <a:gd name="connsiteX40" fmla="*/ 17907 w 424815"/>
              <a:gd name="connsiteY40" fmla="*/ 58166 h 215011"/>
              <a:gd name="connsiteX41" fmla="*/ 10540 w 424815"/>
              <a:gd name="connsiteY41" fmla="*/ 52070 h 215011"/>
              <a:gd name="connsiteX42" fmla="*/ 6350 w 424815"/>
              <a:gd name="connsiteY42" fmla="*/ 24003 h 215011"/>
              <a:gd name="connsiteX43" fmla="*/ 11810 w 424815"/>
              <a:gd name="connsiteY43" fmla="*/ 16383 h 215011"/>
              <a:gd name="connsiteX44" fmla="*/ 20319 w 424815"/>
              <a:gd name="connsiteY44" fmla="*/ 11811 h 215011"/>
              <a:gd name="connsiteX45" fmla="*/ 29844 w 424815"/>
              <a:gd name="connsiteY45" fmla="*/ 9397 h 215011"/>
              <a:gd name="connsiteX46" fmla="*/ 37972 w 424815"/>
              <a:gd name="connsiteY46" fmla="*/ 8128 h 215011"/>
              <a:gd name="connsiteX47" fmla="*/ 56895 w 424815"/>
              <a:gd name="connsiteY47" fmla="*/ 6350 h 2150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</a:cxnLst>
            <a:rect l="l" t="t" r="r" b="b"/>
            <a:pathLst>
              <a:path w="424815" h="215011">
                <a:moveTo>
                  <a:pt x="56895" y="6350"/>
                </a:moveTo>
                <a:cubicBezTo>
                  <a:pt x="62992" y="6350"/>
                  <a:pt x="69469" y="6350"/>
                  <a:pt x="76453" y="6350"/>
                </a:cubicBezTo>
                <a:cubicBezTo>
                  <a:pt x="83311" y="6350"/>
                  <a:pt x="91820" y="6350"/>
                  <a:pt x="101727" y="6350"/>
                </a:cubicBezTo>
                <a:cubicBezTo>
                  <a:pt x="111632" y="6350"/>
                  <a:pt x="123570" y="6350"/>
                  <a:pt x="137413" y="6604"/>
                </a:cubicBezTo>
                <a:cubicBezTo>
                  <a:pt x="151257" y="6858"/>
                  <a:pt x="168147" y="6858"/>
                  <a:pt x="188340" y="6858"/>
                </a:cubicBezTo>
                <a:cubicBezTo>
                  <a:pt x="208407" y="6858"/>
                  <a:pt x="232029" y="6858"/>
                  <a:pt x="258953" y="6858"/>
                </a:cubicBezTo>
                <a:cubicBezTo>
                  <a:pt x="286003" y="6858"/>
                  <a:pt x="317880" y="6858"/>
                  <a:pt x="354457" y="6858"/>
                </a:cubicBezTo>
                <a:cubicBezTo>
                  <a:pt x="375157" y="6858"/>
                  <a:pt x="391032" y="10033"/>
                  <a:pt x="401954" y="16383"/>
                </a:cubicBezTo>
                <a:cubicBezTo>
                  <a:pt x="412877" y="22606"/>
                  <a:pt x="418465" y="32893"/>
                  <a:pt x="418465" y="47117"/>
                </a:cubicBezTo>
                <a:lnTo>
                  <a:pt x="418465" y="92202"/>
                </a:lnTo>
                <a:cubicBezTo>
                  <a:pt x="418465" y="97917"/>
                  <a:pt x="417067" y="103886"/>
                  <a:pt x="414400" y="109982"/>
                </a:cubicBezTo>
                <a:cubicBezTo>
                  <a:pt x="411860" y="116078"/>
                  <a:pt x="407289" y="120904"/>
                  <a:pt x="400684" y="124586"/>
                </a:cubicBezTo>
                <a:cubicBezTo>
                  <a:pt x="395477" y="127761"/>
                  <a:pt x="390143" y="129540"/>
                  <a:pt x="384936" y="129794"/>
                </a:cubicBezTo>
                <a:cubicBezTo>
                  <a:pt x="379603" y="129921"/>
                  <a:pt x="374269" y="130047"/>
                  <a:pt x="369061" y="130047"/>
                </a:cubicBezTo>
                <a:lnTo>
                  <a:pt x="80136" y="130047"/>
                </a:lnTo>
                <a:lnTo>
                  <a:pt x="80136" y="153161"/>
                </a:lnTo>
                <a:lnTo>
                  <a:pt x="390397" y="153161"/>
                </a:lnTo>
                <a:cubicBezTo>
                  <a:pt x="396875" y="154051"/>
                  <a:pt x="402590" y="155702"/>
                  <a:pt x="407415" y="158115"/>
                </a:cubicBezTo>
                <a:cubicBezTo>
                  <a:pt x="412369" y="160528"/>
                  <a:pt x="415797" y="164973"/>
                  <a:pt x="417830" y="171450"/>
                </a:cubicBezTo>
                <a:cubicBezTo>
                  <a:pt x="423036" y="186944"/>
                  <a:pt x="417830" y="197866"/>
                  <a:pt x="401954" y="204470"/>
                </a:cubicBezTo>
                <a:cubicBezTo>
                  <a:pt x="397129" y="206502"/>
                  <a:pt x="392176" y="207645"/>
                  <a:pt x="387350" y="208026"/>
                </a:cubicBezTo>
                <a:cubicBezTo>
                  <a:pt x="382396" y="208534"/>
                  <a:pt x="377825" y="208661"/>
                  <a:pt x="373253" y="208661"/>
                </a:cubicBezTo>
                <a:lnTo>
                  <a:pt x="89789" y="208661"/>
                </a:lnTo>
                <a:cubicBezTo>
                  <a:pt x="81660" y="208661"/>
                  <a:pt x="73279" y="208534"/>
                  <a:pt x="64515" y="208407"/>
                </a:cubicBezTo>
                <a:cubicBezTo>
                  <a:pt x="55753" y="208153"/>
                  <a:pt x="46990" y="207898"/>
                  <a:pt x="37972" y="207518"/>
                </a:cubicBezTo>
                <a:cubicBezTo>
                  <a:pt x="29463" y="207010"/>
                  <a:pt x="22352" y="203708"/>
                  <a:pt x="16636" y="197358"/>
                </a:cubicBezTo>
                <a:cubicBezTo>
                  <a:pt x="11048" y="191135"/>
                  <a:pt x="7746" y="183261"/>
                  <a:pt x="6984" y="173990"/>
                </a:cubicBezTo>
                <a:lnTo>
                  <a:pt x="6350" y="130047"/>
                </a:lnTo>
                <a:cubicBezTo>
                  <a:pt x="5969" y="125603"/>
                  <a:pt x="6095" y="120015"/>
                  <a:pt x="6984" y="113284"/>
                </a:cubicBezTo>
                <a:cubicBezTo>
                  <a:pt x="7746" y="106553"/>
                  <a:pt x="10032" y="101219"/>
                  <a:pt x="13589" y="97155"/>
                </a:cubicBezTo>
                <a:cubicBezTo>
                  <a:pt x="19303" y="91059"/>
                  <a:pt x="26923" y="87122"/>
                  <a:pt x="36448" y="85597"/>
                </a:cubicBezTo>
                <a:cubicBezTo>
                  <a:pt x="46100" y="83947"/>
                  <a:pt x="55244" y="83058"/>
                  <a:pt x="64261" y="83058"/>
                </a:cubicBezTo>
                <a:cubicBezTo>
                  <a:pt x="69977" y="83058"/>
                  <a:pt x="79247" y="83058"/>
                  <a:pt x="92329" y="83058"/>
                </a:cubicBezTo>
                <a:cubicBezTo>
                  <a:pt x="105282" y="83058"/>
                  <a:pt x="122935" y="83185"/>
                  <a:pt x="145288" y="83439"/>
                </a:cubicBezTo>
                <a:cubicBezTo>
                  <a:pt x="167640" y="83566"/>
                  <a:pt x="195453" y="83693"/>
                  <a:pt x="228853" y="83693"/>
                </a:cubicBezTo>
                <a:cubicBezTo>
                  <a:pt x="262127" y="83693"/>
                  <a:pt x="302005" y="83693"/>
                  <a:pt x="348360" y="83693"/>
                </a:cubicBezTo>
                <a:lnTo>
                  <a:pt x="348360" y="61722"/>
                </a:lnTo>
                <a:lnTo>
                  <a:pt x="48386" y="61722"/>
                </a:lnTo>
                <a:cubicBezTo>
                  <a:pt x="44322" y="61722"/>
                  <a:pt x="40640" y="61722"/>
                  <a:pt x="37465" y="61722"/>
                </a:cubicBezTo>
                <a:cubicBezTo>
                  <a:pt x="34163" y="61722"/>
                  <a:pt x="30860" y="61341"/>
                  <a:pt x="27685" y="60579"/>
                </a:cubicBezTo>
                <a:cubicBezTo>
                  <a:pt x="24003" y="59690"/>
                  <a:pt x="20700" y="58928"/>
                  <a:pt x="17907" y="58166"/>
                </a:cubicBezTo>
                <a:cubicBezTo>
                  <a:pt x="15113" y="57277"/>
                  <a:pt x="12572" y="55245"/>
                  <a:pt x="10540" y="52070"/>
                </a:cubicBezTo>
                <a:cubicBezTo>
                  <a:pt x="4953" y="43053"/>
                  <a:pt x="3429" y="33782"/>
                  <a:pt x="6350" y="24003"/>
                </a:cubicBezTo>
                <a:cubicBezTo>
                  <a:pt x="7492" y="20701"/>
                  <a:pt x="9397" y="18161"/>
                  <a:pt x="11810" y="16383"/>
                </a:cubicBezTo>
                <a:cubicBezTo>
                  <a:pt x="14223" y="14478"/>
                  <a:pt x="17144" y="12954"/>
                  <a:pt x="20319" y="11811"/>
                </a:cubicBezTo>
                <a:cubicBezTo>
                  <a:pt x="23621" y="10541"/>
                  <a:pt x="26796" y="9779"/>
                  <a:pt x="29844" y="9397"/>
                </a:cubicBezTo>
                <a:cubicBezTo>
                  <a:pt x="32892" y="8890"/>
                  <a:pt x="35559" y="8509"/>
                  <a:pt x="37972" y="8128"/>
                </a:cubicBezTo>
                <a:cubicBezTo>
                  <a:pt x="44069" y="6858"/>
                  <a:pt x="50419" y="6350"/>
                  <a:pt x="5689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6750177" y="4327271"/>
            <a:ext cx="459485" cy="153289"/>
          </a:xfrm>
          <a:custGeom>
            <a:avLst/>
            <a:gdLst>
              <a:gd name="connsiteX0" fmla="*/ 203454 w 459485"/>
              <a:gd name="connsiteY0" fmla="*/ 6350 h 153289"/>
              <a:gd name="connsiteX1" fmla="*/ 212344 w 459485"/>
              <a:gd name="connsiteY1" fmla="*/ 6731 h 153289"/>
              <a:gd name="connsiteX2" fmla="*/ 237744 w 459485"/>
              <a:gd name="connsiteY2" fmla="*/ 13716 h 153289"/>
              <a:gd name="connsiteX3" fmla="*/ 247142 w 459485"/>
              <a:gd name="connsiteY3" fmla="*/ 31115 h 153289"/>
              <a:gd name="connsiteX4" fmla="*/ 248030 w 459485"/>
              <a:gd name="connsiteY4" fmla="*/ 42418 h 153289"/>
              <a:gd name="connsiteX5" fmla="*/ 248666 w 459485"/>
              <a:gd name="connsiteY5" fmla="*/ 56769 h 153289"/>
              <a:gd name="connsiteX6" fmla="*/ 248919 w 459485"/>
              <a:gd name="connsiteY6" fmla="*/ 71373 h 153289"/>
              <a:gd name="connsiteX7" fmla="*/ 248919 w 459485"/>
              <a:gd name="connsiteY7" fmla="*/ 84201 h 153289"/>
              <a:gd name="connsiteX8" fmla="*/ 287400 w 459485"/>
              <a:gd name="connsiteY8" fmla="*/ 83820 h 153289"/>
              <a:gd name="connsiteX9" fmla="*/ 330327 w 459485"/>
              <a:gd name="connsiteY9" fmla="*/ 83566 h 153289"/>
              <a:gd name="connsiteX10" fmla="*/ 371856 w 459485"/>
              <a:gd name="connsiteY10" fmla="*/ 83566 h 153289"/>
              <a:gd name="connsiteX11" fmla="*/ 404367 w 459485"/>
              <a:gd name="connsiteY11" fmla="*/ 84201 h 153289"/>
              <a:gd name="connsiteX12" fmla="*/ 425450 w 459485"/>
              <a:gd name="connsiteY12" fmla="*/ 87249 h 153289"/>
              <a:gd name="connsiteX13" fmla="*/ 444627 w 459485"/>
              <a:gd name="connsiteY13" fmla="*/ 96393 h 153289"/>
              <a:gd name="connsiteX14" fmla="*/ 453135 w 459485"/>
              <a:gd name="connsiteY14" fmla="*/ 114046 h 153289"/>
              <a:gd name="connsiteX15" fmla="*/ 451104 w 459485"/>
              <a:gd name="connsiteY15" fmla="*/ 126238 h 153289"/>
              <a:gd name="connsiteX16" fmla="*/ 445261 w 459485"/>
              <a:gd name="connsiteY16" fmla="*/ 135382 h 153289"/>
              <a:gd name="connsiteX17" fmla="*/ 432816 w 459485"/>
              <a:gd name="connsiteY17" fmla="*/ 142367 h 153289"/>
              <a:gd name="connsiteX18" fmla="*/ 417830 w 459485"/>
              <a:gd name="connsiteY18" fmla="*/ 145415 h 153289"/>
              <a:gd name="connsiteX19" fmla="*/ 405384 w 459485"/>
              <a:gd name="connsiteY19" fmla="*/ 146304 h 153289"/>
              <a:gd name="connsiteX20" fmla="*/ 399542 w 459485"/>
              <a:gd name="connsiteY20" fmla="*/ 146304 h 153289"/>
              <a:gd name="connsiteX21" fmla="*/ 74676 w 459485"/>
              <a:gd name="connsiteY21" fmla="*/ 146939 h 153289"/>
              <a:gd name="connsiteX22" fmla="*/ 45719 w 459485"/>
              <a:gd name="connsiteY22" fmla="*/ 146939 h 153289"/>
              <a:gd name="connsiteX23" fmla="*/ 20319 w 459485"/>
              <a:gd name="connsiteY23" fmla="*/ 137795 h 153289"/>
              <a:gd name="connsiteX24" fmla="*/ 10032 w 459485"/>
              <a:gd name="connsiteY24" fmla="*/ 128016 h 153289"/>
              <a:gd name="connsiteX25" fmla="*/ 6350 w 459485"/>
              <a:gd name="connsiteY25" fmla="*/ 116459 h 153289"/>
              <a:gd name="connsiteX26" fmla="*/ 12192 w 459485"/>
              <a:gd name="connsiteY26" fmla="*/ 99695 h 153289"/>
              <a:gd name="connsiteX27" fmla="*/ 27685 w 459485"/>
              <a:gd name="connsiteY27" fmla="*/ 88392 h 153289"/>
              <a:gd name="connsiteX28" fmla="*/ 53847 w 459485"/>
              <a:gd name="connsiteY28" fmla="*/ 84455 h 153289"/>
              <a:gd name="connsiteX29" fmla="*/ 81280 w 459485"/>
              <a:gd name="connsiteY29" fmla="*/ 84201 h 153289"/>
              <a:gd name="connsiteX30" fmla="*/ 104775 w 459485"/>
              <a:gd name="connsiteY30" fmla="*/ 83566 h 153289"/>
              <a:gd name="connsiteX31" fmla="*/ 121284 w 459485"/>
              <a:gd name="connsiteY31" fmla="*/ 83566 h 153289"/>
              <a:gd name="connsiteX32" fmla="*/ 138048 w 459485"/>
              <a:gd name="connsiteY32" fmla="*/ 83820 h 153289"/>
              <a:gd name="connsiteX33" fmla="*/ 162432 w 459485"/>
              <a:gd name="connsiteY33" fmla="*/ 84201 h 153289"/>
              <a:gd name="connsiteX34" fmla="*/ 162432 w 459485"/>
              <a:gd name="connsiteY34" fmla="*/ 36576 h 153289"/>
              <a:gd name="connsiteX35" fmla="*/ 178307 w 459485"/>
              <a:gd name="connsiteY35" fmla="*/ 11684 h 153289"/>
              <a:gd name="connsiteX36" fmla="*/ 203454 w 459485"/>
              <a:gd name="connsiteY36" fmla="*/ 6350 h 1532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459485" h="153289">
                <a:moveTo>
                  <a:pt x="203454" y="6350"/>
                </a:moveTo>
                <a:cubicBezTo>
                  <a:pt x="206375" y="6350"/>
                  <a:pt x="209296" y="6477"/>
                  <a:pt x="212344" y="6731"/>
                </a:cubicBezTo>
                <a:cubicBezTo>
                  <a:pt x="223392" y="8001"/>
                  <a:pt x="231775" y="10287"/>
                  <a:pt x="237744" y="13716"/>
                </a:cubicBezTo>
                <a:cubicBezTo>
                  <a:pt x="243585" y="17272"/>
                  <a:pt x="246760" y="22987"/>
                  <a:pt x="247142" y="31115"/>
                </a:cubicBezTo>
                <a:cubicBezTo>
                  <a:pt x="247522" y="34036"/>
                  <a:pt x="247904" y="37719"/>
                  <a:pt x="248030" y="42418"/>
                </a:cubicBezTo>
                <a:cubicBezTo>
                  <a:pt x="248284" y="47117"/>
                  <a:pt x="248411" y="51816"/>
                  <a:pt x="248666" y="56769"/>
                </a:cubicBezTo>
                <a:cubicBezTo>
                  <a:pt x="248919" y="61595"/>
                  <a:pt x="248919" y="66548"/>
                  <a:pt x="248919" y="71373"/>
                </a:cubicBezTo>
                <a:cubicBezTo>
                  <a:pt x="248919" y="76200"/>
                  <a:pt x="248919" y="80518"/>
                  <a:pt x="248919" y="84201"/>
                </a:cubicBezTo>
                <a:cubicBezTo>
                  <a:pt x="260350" y="84201"/>
                  <a:pt x="273177" y="84073"/>
                  <a:pt x="287400" y="83820"/>
                </a:cubicBezTo>
                <a:cubicBezTo>
                  <a:pt x="301625" y="83693"/>
                  <a:pt x="315976" y="83566"/>
                  <a:pt x="330327" y="83566"/>
                </a:cubicBezTo>
                <a:cubicBezTo>
                  <a:pt x="344804" y="83566"/>
                  <a:pt x="358647" y="83566"/>
                  <a:pt x="371856" y="83566"/>
                </a:cubicBezTo>
                <a:cubicBezTo>
                  <a:pt x="385064" y="83566"/>
                  <a:pt x="395858" y="83820"/>
                  <a:pt x="404367" y="84201"/>
                </a:cubicBezTo>
                <a:cubicBezTo>
                  <a:pt x="411353" y="84582"/>
                  <a:pt x="418338" y="85598"/>
                  <a:pt x="425450" y="87249"/>
                </a:cubicBezTo>
                <a:cubicBezTo>
                  <a:pt x="432561" y="88900"/>
                  <a:pt x="438911" y="91948"/>
                  <a:pt x="444627" y="96393"/>
                </a:cubicBezTo>
                <a:cubicBezTo>
                  <a:pt x="450342" y="100838"/>
                  <a:pt x="453135" y="106680"/>
                  <a:pt x="453135" y="114046"/>
                </a:cubicBezTo>
                <a:cubicBezTo>
                  <a:pt x="453135" y="118110"/>
                  <a:pt x="452500" y="122173"/>
                  <a:pt x="451104" y="126238"/>
                </a:cubicBezTo>
                <a:cubicBezTo>
                  <a:pt x="449580" y="130302"/>
                  <a:pt x="447675" y="133350"/>
                  <a:pt x="445261" y="135382"/>
                </a:cubicBezTo>
                <a:cubicBezTo>
                  <a:pt x="441959" y="138684"/>
                  <a:pt x="437896" y="140970"/>
                  <a:pt x="432816" y="142367"/>
                </a:cubicBezTo>
                <a:cubicBezTo>
                  <a:pt x="427735" y="143764"/>
                  <a:pt x="422656" y="144780"/>
                  <a:pt x="417830" y="145415"/>
                </a:cubicBezTo>
                <a:cubicBezTo>
                  <a:pt x="413004" y="146050"/>
                  <a:pt x="408813" y="146304"/>
                  <a:pt x="405384" y="146304"/>
                </a:cubicBezTo>
                <a:cubicBezTo>
                  <a:pt x="401827" y="146304"/>
                  <a:pt x="399922" y="146304"/>
                  <a:pt x="399542" y="146304"/>
                </a:cubicBezTo>
                <a:lnTo>
                  <a:pt x="74676" y="146939"/>
                </a:lnTo>
                <a:cubicBezTo>
                  <a:pt x="65277" y="147320"/>
                  <a:pt x="55626" y="147320"/>
                  <a:pt x="45719" y="146939"/>
                </a:cubicBezTo>
                <a:cubicBezTo>
                  <a:pt x="35686" y="146558"/>
                  <a:pt x="27304" y="143510"/>
                  <a:pt x="20319" y="137795"/>
                </a:cubicBezTo>
                <a:cubicBezTo>
                  <a:pt x="15875" y="134620"/>
                  <a:pt x="12446" y="131318"/>
                  <a:pt x="10032" y="128016"/>
                </a:cubicBezTo>
                <a:cubicBezTo>
                  <a:pt x="7619" y="124841"/>
                  <a:pt x="6350" y="120904"/>
                  <a:pt x="6350" y="116459"/>
                </a:cubicBezTo>
                <a:cubicBezTo>
                  <a:pt x="6350" y="110744"/>
                  <a:pt x="8254" y="105156"/>
                  <a:pt x="12192" y="99695"/>
                </a:cubicBezTo>
                <a:cubicBezTo>
                  <a:pt x="16002" y="94234"/>
                  <a:pt x="21208" y="90423"/>
                  <a:pt x="27685" y="88392"/>
                </a:cubicBezTo>
                <a:cubicBezTo>
                  <a:pt x="36194" y="85598"/>
                  <a:pt x="44957" y="84328"/>
                  <a:pt x="53847" y="84455"/>
                </a:cubicBezTo>
                <a:cubicBezTo>
                  <a:pt x="62865" y="84709"/>
                  <a:pt x="72008" y="84582"/>
                  <a:pt x="81280" y="84201"/>
                </a:cubicBezTo>
                <a:cubicBezTo>
                  <a:pt x="91058" y="83820"/>
                  <a:pt x="98932" y="83566"/>
                  <a:pt x="104775" y="83566"/>
                </a:cubicBezTo>
                <a:cubicBezTo>
                  <a:pt x="110744" y="83566"/>
                  <a:pt x="116204" y="83566"/>
                  <a:pt x="121284" y="83566"/>
                </a:cubicBezTo>
                <a:cubicBezTo>
                  <a:pt x="126365" y="83566"/>
                  <a:pt x="131953" y="83693"/>
                  <a:pt x="138048" y="83820"/>
                </a:cubicBezTo>
                <a:cubicBezTo>
                  <a:pt x="144144" y="84073"/>
                  <a:pt x="152272" y="84201"/>
                  <a:pt x="162432" y="84201"/>
                </a:cubicBezTo>
                <a:lnTo>
                  <a:pt x="162432" y="36576"/>
                </a:lnTo>
                <a:cubicBezTo>
                  <a:pt x="162432" y="24384"/>
                  <a:pt x="167640" y="16129"/>
                  <a:pt x="178307" y="11684"/>
                </a:cubicBezTo>
                <a:cubicBezTo>
                  <a:pt x="186181" y="8255"/>
                  <a:pt x="194564" y="6477"/>
                  <a:pt x="20345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8222361" y="4225290"/>
            <a:ext cx="265048" cy="461390"/>
          </a:xfrm>
          <a:custGeom>
            <a:avLst/>
            <a:gdLst>
              <a:gd name="connsiteX0" fmla="*/ 92328 w 265048"/>
              <a:gd name="connsiteY0" fmla="*/ 6350 h 461390"/>
              <a:gd name="connsiteX1" fmla="*/ 198373 w 265048"/>
              <a:gd name="connsiteY1" fmla="*/ 6350 h 461390"/>
              <a:gd name="connsiteX2" fmla="*/ 215137 w 265048"/>
              <a:gd name="connsiteY2" fmla="*/ 8508 h 461390"/>
              <a:gd name="connsiteX3" fmla="*/ 231265 w 265048"/>
              <a:gd name="connsiteY3" fmla="*/ 12445 h 461390"/>
              <a:gd name="connsiteX4" fmla="*/ 240791 w 265048"/>
              <a:gd name="connsiteY4" fmla="*/ 17271 h 461390"/>
              <a:gd name="connsiteX5" fmla="*/ 248411 w 265048"/>
              <a:gd name="connsiteY5" fmla="*/ 24638 h 461390"/>
              <a:gd name="connsiteX6" fmla="*/ 254761 w 265048"/>
              <a:gd name="connsiteY6" fmla="*/ 41655 h 461390"/>
              <a:gd name="connsiteX7" fmla="*/ 256919 w 265048"/>
              <a:gd name="connsiteY7" fmla="*/ 60578 h 461390"/>
              <a:gd name="connsiteX8" fmla="*/ 258063 w 265048"/>
              <a:gd name="connsiteY8" fmla="*/ 94360 h 461390"/>
              <a:gd name="connsiteX9" fmla="*/ 258063 w 265048"/>
              <a:gd name="connsiteY9" fmla="*/ 128269 h 461390"/>
              <a:gd name="connsiteX10" fmla="*/ 258063 w 265048"/>
              <a:gd name="connsiteY10" fmla="*/ 328167 h 461390"/>
              <a:gd name="connsiteX11" fmla="*/ 258444 w 265048"/>
              <a:gd name="connsiteY11" fmla="*/ 337692 h 461390"/>
              <a:gd name="connsiteX12" fmla="*/ 258698 w 265048"/>
              <a:gd name="connsiteY12" fmla="*/ 358393 h 461390"/>
              <a:gd name="connsiteX13" fmla="*/ 258698 w 265048"/>
              <a:gd name="connsiteY13" fmla="*/ 383413 h 461390"/>
              <a:gd name="connsiteX14" fmla="*/ 258063 w 265048"/>
              <a:gd name="connsiteY14" fmla="*/ 406272 h 461390"/>
              <a:gd name="connsiteX15" fmla="*/ 256285 w 265048"/>
              <a:gd name="connsiteY15" fmla="*/ 418972 h 461390"/>
              <a:gd name="connsiteX16" fmla="*/ 252348 w 265048"/>
              <a:gd name="connsiteY16" fmla="*/ 431800 h 461390"/>
              <a:gd name="connsiteX17" fmla="*/ 244728 w 265048"/>
              <a:gd name="connsiteY17" fmla="*/ 442848 h 461390"/>
              <a:gd name="connsiteX18" fmla="*/ 231901 w 265048"/>
              <a:gd name="connsiteY18" fmla="*/ 450722 h 461390"/>
              <a:gd name="connsiteX19" fmla="*/ 211200 w 265048"/>
              <a:gd name="connsiteY19" fmla="*/ 455040 h 461390"/>
              <a:gd name="connsiteX20" fmla="*/ 195325 w 265048"/>
              <a:gd name="connsiteY20" fmla="*/ 451611 h 461390"/>
              <a:gd name="connsiteX21" fmla="*/ 184403 w 265048"/>
              <a:gd name="connsiteY21" fmla="*/ 441578 h 461390"/>
              <a:gd name="connsiteX22" fmla="*/ 174624 w 265048"/>
              <a:gd name="connsiteY22" fmla="*/ 398271 h 461390"/>
              <a:gd name="connsiteX23" fmla="*/ 174624 w 265048"/>
              <a:gd name="connsiteY23" fmla="*/ 371475 h 461390"/>
              <a:gd name="connsiteX24" fmla="*/ 173989 w 265048"/>
              <a:gd name="connsiteY24" fmla="*/ 356869 h 461390"/>
              <a:gd name="connsiteX25" fmla="*/ 173989 w 265048"/>
              <a:gd name="connsiteY25" fmla="*/ 342264 h 461390"/>
              <a:gd name="connsiteX26" fmla="*/ 173989 w 265048"/>
              <a:gd name="connsiteY26" fmla="*/ 148335 h 461390"/>
              <a:gd name="connsiteX27" fmla="*/ 173989 w 265048"/>
              <a:gd name="connsiteY27" fmla="*/ 128904 h 461390"/>
              <a:gd name="connsiteX28" fmla="*/ 172719 w 265048"/>
              <a:gd name="connsiteY28" fmla="*/ 108711 h 461390"/>
              <a:gd name="connsiteX29" fmla="*/ 171195 w 265048"/>
              <a:gd name="connsiteY29" fmla="*/ 100203 h 461390"/>
              <a:gd name="connsiteX30" fmla="*/ 167258 w 265048"/>
              <a:gd name="connsiteY30" fmla="*/ 93471 h 461390"/>
              <a:gd name="connsiteX31" fmla="*/ 160273 w 265048"/>
              <a:gd name="connsiteY31" fmla="*/ 91947 h 461390"/>
              <a:gd name="connsiteX32" fmla="*/ 152653 w 265048"/>
              <a:gd name="connsiteY32" fmla="*/ 91693 h 461390"/>
              <a:gd name="connsiteX33" fmla="*/ 144398 w 265048"/>
              <a:gd name="connsiteY33" fmla="*/ 91693 h 461390"/>
              <a:gd name="connsiteX34" fmla="*/ 136142 w 265048"/>
              <a:gd name="connsiteY34" fmla="*/ 91693 h 461390"/>
              <a:gd name="connsiteX35" fmla="*/ 107568 w 265048"/>
              <a:gd name="connsiteY35" fmla="*/ 91693 h 461390"/>
              <a:gd name="connsiteX36" fmla="*/ 86867 w 265048"/>
              <a:gd name="connsiteY36" fmla="*/ 91693 h 461390"/>
              <a:gd name="connsiteX37" fmla="*/ 66039 w 265048"/>
              <a:gd name="connsiteY37" fmla="*/ 91693 h 461390"/>
              <a:gd name="connsiteX38" fmla="*/ 57276 w 265048"/>
              <a:gd name="connsiteY38" fmla="*/ 91947 h 461390"/>
              <a:gd name="connsiteX39" fmla="*/ 48386 w 265048"/>
              <a:gd name="connsiteY39" fmla="*/ 91693 h 461390"/>
              <a:gd name="connsiteX40" fmla="*/ 34415 w 265048"/>
              <a:gd name="connsiteY40" fmla="*/ 91058 h 461390"/>
              <a:gd name="connsiteX41" fmla="*/ 20954 w 265048"/>
              <a:gd name="connsiteY41" fmla="*/ 86232 h 461390"/>
              <a:gd name="connsiteX42" fmla="*/ 9397 w 265048"/>
              <a:gd name="connsiteY42" fmla="*/ 70992 h 461390"/>
              <a:gd name="connsiteX43" fmla="*/ 6350 w 265048"/>
              <a:gd name="connsiteY43" fmla="*/ 52069 h 461390"/>
              <a:gd name="connsiteX44" fmla="*/ 11175 w 265048"/>
              <a:gd name="connsiteY44" fmla="*/ 28828 h 461390"/>
              <a:gd name="connsiteX45" fmla="*/ 19176 w 265048"/>
              <a:gd name="connsiteY45" fmla="*/ 18541 h 461390"/>
              <a:gd name="connsiteX46" fmla="*/ 27939 w 265048"/>
              <a:gd name="connsiteY46" fmla="*/ 13334 h 461390"/>
              <a:gd name="connsiteX47" fmla="*/ 38100 w 265048"/>
              <a:gd name="connsiteY47" fmla="*/ 10032 h 461390"/>
              <a:gd name="connsiteX48" fmla="*/ 64896 w 265048"/>
              <a:gd name="connsiteY48" fmla="*/ 6603 h 461390"/>
              <a:gd name="connsiteX49" fmla="*/ 92328 w 265048"/>
              <a:gd name="connsiteY49" fmla="*/ 6350 h 461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</a:cxnLst>
            <a:rect l="l" t="t" r="r" b="b"/>
            <a:pathLst>
              <a:path w="265048" h="461390">
                <a:moveTo>
                  <a:pt x="92328" y="6350"/>
                </a:moveTo>
                <a:lnTo>
                  <a:pt x="198373" y="6350"/>
                </a:lnTo>
                <a:cubicBezTo>
                  <a:pt x="203707" y="7111"/>
                  <a:pt x="209295" y="7873"/>
                  <a:pt x="215137" y="8508"/>
                </a:cubicBezTo>
                <a:cubicBezTo>
                  <a:pt x="220979" y="9016"/>
                  <a:pt x="226440" y="10414"/>
                  <a:pt x="231265" y="12445"/>
                </a:cubicBezTo>
                <a:cubicBezTo>
                  <a:pt x="234568" y="13589"/>
                  <a:pt x="237742" y="15239"/>
                  <a:pt x="240791" y="17271"/>
                </a:cubicBezTo>
                <a:cubicBezTo>
                  <a:pt x="243839" y="19303"/>
                  <a:pt x="246379" y="21716"/>
                  <a:pt x="248411" y="24638"/>
                </a:cubicBezTo>
                <a:cubicBezTo>
                  <a:pt x="251967" y="30353"/>
                  <a:pt x="254126" y="35940"/>
                  <a:pt x="254761" y="41655"/>
                </a:cubicBezTo>
                <a:cubicBezTo>
                  <a:pt x="255396" y="47370"/>
                  <a:pt x="256031" y="53720"/>
                  <a:pt x="256919" y="60578"/>
                </a:cubicBezTo>
                <a:cubicBezTo>
                  <a:pt x="257682" y="72008"/>
                  <a:pt x="258063" y="83184"/>
                  <a:pt x="258063" y="94360"/>
                </a:cubicBezTo>
                <a:cubicBezTo>
                  <a:pt x="258063" y="105536"/>
                  <a:pt x="258063" y="116839"/>
                  <a:pt x="258063" y="128269"/>
                </a:cubicBezTo>
                <a:lnTo>
                  <a:pt x="258063" y="328167"/>
                </a:lnTo>
                <a:cubicBezTo>
                  <a:pt x="258063" y="328548"/>
                  <a:pt x="258190" y="331723"/>
                  <a:pt x="258444" y="337692"/>
                </a:cubicBezTo>
                <a:cubicBezTo>
                  <a:pt x="258571" y="343534"/>
                  <a:pt x="258698" y="350392"/>
                  <a:pt x="258698" y="358393"/>
                </a:cubicBezTo>
                <a:cubicBezTo>
                  <a:pt x="258698" y="366267"/>
                  <a:pt x="258698" y="374650"/>
                  <a:pt x="258698" y="383413"/>
                </a:cubicBezTo>
                <a:cubicBezTo>
                  <a:pt x="258698" y="392048"/>
                  <a:pt x="258571" y="399668"/>
                  <a:pt x="258063" y="406272"/>
                </a:cubicBezTo>
                <a:cubicBezTo>
                  <a:pt x="257682" y="410336"/>
                  <a:pt x="257047" y="414527"/>
                  <a:pt x="256285" y="418972"/>
                </a:cubicBezTo>
                <a:cubicBezTo>
                  <a:pt x="255523" y="423544"/>
                  <a:pt x="254126" y="427735"/>
                  <a:pt x="252348" y="431800"/>
                </a:cubicBezTo>
                <a:cubicBezTo>
                  <a:pt x="250442" y="435864"/>
                  <a:pt x="247903" y="439546"/>
                  <a:pt x="244728" y="442848"/>
                </a:cubicBezTo>
                <a:cubicBezTo>
                  <a:pt x="241426" y="446023"/>
                  <a:pt x="237235" y="448690"/>
                  <a:pt x="231901" y="450722"/>
                </a:cubicBezTo>
                <a:cubicBezTo>
                  <a:pt x="225042" y="453516"/>
                  <a:pt x="218058" y="455040"/>
                  <a:pt x="211200" y="455040"/>
                </a:cubicBezTo>
                <a:cubicBezTo>
                  <a:pt x="205865" y="455040"/>
                  <a:pt x="200659" y="453897"/>
                  <a:pt x="195325" y="451611"/>
                </a:cubicBezTo>
                <a:cubicBezTo>
                  <a:pt x="189991" y="449453"/>
                  <a:pt x="186435" y="446023"/>
                  <a:pt x="184403" y="441578"/>
                </a:cubicBezTo>
                <a:cubicBezTo>
                  <a:pt x="177800" y="428625"/>
                  <a:pt x="174624" y="414146"/>
                  <a:pt x="174624" y="398271"/>
                </a:cubicBezTo>
                <a:lnTo>
                  <a:pt x="174624" y="371475"/>
                </a:lnTo>
                <a:cubicBezTo>
                  <a:pt x="174242" y="366648"/>
                  <a:pt x="173989" y="361695"/>
                  <a:pt x="173989" y="356869"/>
                </a:cubicBezTo>
                <a:cubicBezTo>
                  <a:pt x="173989" y="351916"/>
                  <a:pt x="173989" y="347090"/>
                  <a:pt x="173989" y="342264"/>
                </a:cubicBezTo>
                <a:lnTo>
                  <a:pt x="173989" y="148335"/>
                </a:lnTo>
                <a:cubicBezTo>
                  <a:pt x="173989" y="141858"/>
                  <a:pt x="173989" y="135381"/>
                  <a:pt x="173989" y="128904"/>
                </a:cubicBezTo>
                <a:cubicBezTo>
                  <a:pt x="173989" y="122300"/>
                  <a:pt x="173608" y="115696"/>
                  <a:pt x="172719" y="108711"/>
                </a:cubicBezTo>
                <a:cubicBezTo>
                  <a:pt x="172338" y="106679"/>
                  <a:pt x="171830" y="103885"/>
                  <a:pt x="171195" y="100203"/>
                </a:cubicBezTo>
                <a:cubicBezTo>
                  <a:pt x="170687" y="96519"/>
                  <a:pt x="169290" y="94360"/>
                  <a:pt x="167258" y="93471"/>
                </a:cubicBezTo>
                <a:cubicBezTo>
                  <a:pt x="165226" y="92328"/>
                  <a:pt x="162940" y="91820"/>
                  <a:pt x="160273" y="91947"/>
                </a:cubicBezTo>
                <a:cubicBezTo>
                  <a:pt x="157605" y="92202"/>
                  <a:pt x="155065" y="92075"/>
                  <a:pt x="152653" y="91693"/>
                </a:cubicBezTo>
                <a:cubicBezTo>
                  <a:pt x="149859" y="91313"/>
                  <a:pt x="147065" y="91313"/>
                  <a:pt x="144398" y="91693"/>
                </a:cubicBezTo>
                <a:cubicBezTo>
                  <a:pt x="141731" y="92075"/>
                  <a:pt x="139064" y="92075"/>
                  <a:pt x="136142" y="91693"/>
                </a:cubicBezTo>
                <a:lnTo>
                  <a:pt x="107568" y="91693"/>
                </a:lnTo>
                <a:cubicBezTo>
                  <a:pt x="100583" y="92075"/>
                  <a:pt x="93725" y="92075"/>
                  <a:pt x="86867" y="91693"/>
                </a:cubicBezTo>
                <a:cubicBezTo>
                  <a:pt x="79882" y="91313"/>
                  <a:pt x="73024" y="91313"/>
                  <a:pt x="66039" y="91693"/>
                </a:cubicBezTo>
                <a:cubicBezTo>
                  <a:pt x="62864" y="92075"/>
                  <a:pt x="59942" y="92202"/>
                  <a:pt x="57276" y="91947"/>
                </a:cubicBezTo>
                <a:cubicBezTo>
                  <a:pt x="54609" y="91820"/>
                  <a:pt x="51688" y="91693"/>
                  <a:pt x="48386" y="91693"/>
                </a:cubicBezTo>
                <a:cubicBezTo>
                  <a:pt x="43941" y="91693"/>
                  <a:pt x="39242" y="91439"/>
                  <a:pt x="34415" y="91058"/>
                </a:cubicBezTo>
                <a:cubicBezTo>
                  <a:pt x="29463" y="90677"/>
                  <a:pt x="25018" y="89027"/>
                  <a:pt x="20954" y="86232"/>
                </a:cubicBezTo>
                <a:cubicBezTo>
                  <a:pt x="15239" y="82168"/>
                  <a:pt x="11429" y="77089"/>
                  <a:pt x="9397" y="70992"/>
                </a:cubicBezTo>
                <a:cubicBezTo>
                  <a:pt x="7365" y="64896"/>
                  <a:pt x="6350" y="58546"/>
                  <a:pt x="6350" y="52069"/>
                </a:cubicBezTo>
                <a:cubicBezTo>
                  <a:pt x="5968" y="44322"/>
                  <a:pt x="7619" y="36576"/>
                  <a:pt x="11175" y="28828"/>
                </a:cubicBezTo>
                <a:cubicBezTo>
                  <a:pt x="13207" y="24003"/>
                  <a:pt x="15874" y="20573"/>
                  <a:pt x="19176" y="18541"/>
                </a:cubicBezTo>
                <a:cubicBezTo>
                  <a:pt x="21208" y="16509"/>
                  <a:pt x="24129" y="14731"/>
                  <a:pt x="27939" y="13334"/>
                </a:cubicBezTo>
                <a:cubicBezTo>
                  <a:pt x="31876" y="11938"/>
                  <a:pt x="35178" y="10794"/>
                  <a:pt x="38100" y="10032"/>
                </a:cubicBezTo>
                <a:cubicBezTo>
                  <a:pt x="46608" y="8000"/>
                  <a:pt x="55498" y="6857"/>
                  <a:pt x="64896" y="6603"/>
                </a:cubicBezTo>
                <a:cubicBezTo>
                  <a:pt x="74167" y="6477"/>
                  <a:pt x="83311" y="6350"/>
                  <a:pt x="9232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7742301" y="4221099"/>
            <a:ext cx="241300" cy="458216"/>
          </a:xfrm>
          <a:custGeom>
            <a:avLst/>
            <a:gdLst>
              <a:gd name="connsiteX0" fmla="*/ 55372 w 241300"/>
              <a:gd name="connsiteY0" fmla="*/ 6350 h 458216"/>
              <a:gd name="connsiteX1" fmla="*/ 62992 w 241300"/>
              <a:gd name="connsiteY1" fmla="*/ 7493 h 458216"/>
              <a:gd name="connsiteX2" fmla="*/ 78232 w 241300"/>
              <a:gd name="connsiteY2" fmla="*/ 13589 h 458216"/>
              <a:gd name="connsiteX3" fmla="*/ 87376 w 241300"/>
              <a:gd name="connsiteY3" fmla="*/ 26923 h 458216"/>
              <a:gd name="connsiteX4" fmla="*/ 90805 w 241300"/>
              <a:gd name="connsiteY4" fmla="*/ 36448 h 458216"/>
              <a:gd name="connsiteX5" fmla="*/ 92329 w 241300"/>
              <a:gd name="connsiteY5" fmla="*/ 45846 h 458216"/>
              <a:gd name="connsiteX6" fmla="*/ 93472 w 241300"/>
              <a:gd name="connsiteY6" fmla="*/ 55626 h 458216"/>
              <a:gd name="connsiteX7" fmla="*/ 93472 w 241300"/>
              <a:gd name="connsiteY7" fmla="*/ 65405 h 458216"/>
              <a:gd name="connsiteX8" fmla="*/ 93472 w 241300"/>
              <a:gd name="connsiteY8" fmla="*/ 85471 h 458216"/>
              <a:gd name="connsiteX9" fmla="*/ 93218 w 241300"/>
              <a:gd name="connsiteY9" fmla="*/ 97663 h 458216"/>
              <a:gd name="connsiteX10" fmla="*/ 92964 w 241300"/>
              <a:gd name="connsiteY10" fmla="*/ 106171 h 458216"/>
              <a:gd name="connsiteX11" fmla="*/ 92964 w 241300"/>
              <a:gd name="connsiteY11" fmla="*/ 138557 h 458216"/>
              <a:gd name="connsiteX12" fmla="*/ 92964 w 241300"/>
              <a:gd name="connsiteY12" fmla="*/ 181229 h 458216"/>
              <a:gd name="connsiteX13" fmla="*/ 92964 w 241300"/>
              <a:gd name="connsiteY13" fmla="*/ 229361 h 458216"/>
              <a:gd name="connsiteX14" fmla="*/ 92964 w 241300"/>
              <a:gd name="connsiteY14" fmla="*/ 275717 h 458216"/>
              <a:gd name="connsiteX15" fmla="*/ 92964 w 241300"/>
              <a:gd name="connsiteY15" fmla="*/ 317754 h 458216"/>
              <a:gd name="connsiteX16" fmla="*/ 93218 w 241300"/>
              <a:gd name="connsiteY16" fmla="*/ 336295 h 458216"/>
              <a:gd name="connsiteX17" fmla="*/ 93472 w 241300"/>
              <a:gd name="connsiteY17" fmla="*/ 351282 h 458216"/>
              <a:gd name="connsiteX18" fmla="*/ 93853 w 241300"/>
              <a:gd name="connsiteY18" fmla="*/ 355219 h 458216"/>
              <a:gd name="connsiteX19" fmla="*/ 94106 w 241300"/>
              <a:gd name="connsiteY19" fmla="*/ 359791 h 458216"/>
              <a:gd name="connsiteX20" fmla="*/ 97790 w 241300"/>
              <a:gd name="connsiteY20" fmla="*/ 366521 h 458216"/>
              <a:gd name="connsiteX21" fmla="*/ 106933 w 241300"/>
              <a:gd name="connsiteY21" fmla="*/ 370840 h 458216"/>
              <a:gd name="connsiteX22" fmla="*/ 145288 w 241300"/>
              <a:gd name="connsiteY22" fmla="*/ 372618 h 458216"/>
              <a:gd name="connsiteX23" fmla="*/ 152907 w 241300"/>
              <a:gd name="connsiteY23" fmla="*/ 373253 h 458216"/>
              <a:gd name="connsiteX24" fmla="*/ 159384 w 241300"/>
              <a:gd name="connsiteY24" fmla="*/ 373253 h 458216"/>
              <a:gd name="connsiteX25" fmla="*/ 185546 w 241300"/>
              <a:gd name="connsiteY25" fmla="*/ 372618 h 458216"/>
              <a:gd name="connsiteX26" fmla="*/ 209930 w 241300"/>
              <a:gd name="connsiteY26" fmla="*/ 374777 h 458216"/>
              <a:gd name="connsiteX27" fmla="*/ 227965 w 241300"/>
              <a:gd name="connsiteY27" fmla="*/ 385698 h 458216"/>
              <a:gd name="connsiteX28" fmla="*/ 234950 w 241300"/>
              <a:gd name="connsiteY28" fmla="*/ 410971 h 458216"/>
              <a:gd name="connsiteX29" fmla="*/ 234950 w 241300"/>
              <a:gd name="connsiteY29" fmla="*/ 417068 h 458216"/>
              <a:gd name="connsiteX30" fmla="*/ 229107 w 241300"/>
              <a:gd name="connsiteY30" fmla="*/ 432308 h 458216"/>
              <a:gd name="connsiteX31" fmla="*/ 216661 w 241300"/>
              <a:gd name="connsiteY31" fmla="*/ 441833 h 458216"/>
              <a:gd name="connsiteX32" fmla="*/ 200533 w 241300"/>
              <a:gd name="connsiteY32" fmla="*/ 446405 h 458216"/>
              <a:gd name="connsiteX33" fmla="*/ 183768 w 241300"/>
              <a:gd name="connsiteY33" fmla="*/ 448183 h 458216"/>
              <a:gd name="connsiteX34" fmla="*/ 160273 w 241300"/>
              <a:gd name="connsiteY34" fmla="*/ 450341 h 458216"/>
              <a:gd name="connsiteX35" fmla="*/ 138683 w 241300"/>
              <a:gd name="connsiteY35" fmla="*/ 451866 h 458216"/>
              <a:gd name="connsiteX36" fmla="*/ 119760 w 241300"/>
              <a:gd name="connsiteY36" fmla="*/ 451866 h 458216"/>
              <a:gd name="connsiteX37" fmla="*/ 109346 w 241300"/>
              <a:gd name="connsiteY37" fmla="*/ 451866 h 458216"/>
              <a:gd name="connsiteX38" fmla="*/ 86233 w 241300"/>
              <a:gd name="connsiteY38" fmla="*/ 450088 h 458216"/>
              <a:gd name="connsiteX39" fmla="*/ 74295 w 241300"/>
              <a:gd name="connsiteY39" fmla="*/ 448818 h 458216"/>
              <a:gd name="connsiteX40" fmla="*/ 61214 w 241300"/>
              <a:gd name="connsiteY40" fmla="*/ 448183 h 458216"/>
              <a:gd name="connsiteX41" fmla="*/ 51816 w 241300"/>
              <a:gd name="connsiteY41" fmla="*/ 447040 h 458216"/>
              <a:gd name="connsiteX42" fmla="*/ 42291 w 241300"/>
              <a:gd name="connsiteY42" fmla="*/ 445134 h 458216"/>
              <a:gd name="connsiteX43" fmla="*/ 25272 w 241300"/>
              <a:gd name="connsiteY43" fmla="*/ 434213 h 458216"/>
              <a:gd name="connsiteX44" fmla="*/ 19430 w 241300"/>
              <a:gd name="connsiteY44" fmla="*/ 428371 h 458216"/>
              <a:gd name="connsiteX45" fmla="*/ 14858 w 241300"/>
              <a:gd name="connsiteY45" fmla="*/ 422656 h 458216"/>
              <a:gd name="connsiteX46" fmla="*/ 10033 w 241300"/>
              <a:gd name="connsiteY46" fmla="*/ 409829 h 458216"/>
              <a:gd name="connsiteX47" fmla="*/ 6350 w 241300"/>
              <a:gd name="connsiteY47" fmla="*/ 367791 h 458216"/>
              <a:gd name="connsiteX48" fmla="*/ 6984 w 241300"/>
              <a:gd name="connsiteY48" fmla="*/ 346709 h 458216"/>
              <a:gd name="connsiteX49" fmla="*/ 6984 w 241300"/>
              <a:gd name="connsiteY49" fmla="*/ 326263 h 458216"/>
              <a:gd name="connsiteX50" fmla="*/ 6984 w 241300"/>
              <a:gd name="connsiteY50" fmla="*/ 273811 h 458216"/>
              <a:gd name="connsiteX51" fmla="*/ 6984 w 241300"/>
              <a:gd name="connsiteY51" fmla="*/ 224535 h 458216"/>
              <a:gd name="connsiteX52" fmla="*/ 6984 w 241300"/>
              <a:gd name="connsiteY52" fmla="*/ 176276 h 458216"/>
              <a:gd name="connsiteX53" fmla="*/ 6350 w 241300"/>
              <a:gd name="connsiteY53" fmla="*/ 150114 h 458216"/>
              <a:gd name="connsiteX54" fmla="*/ 6350 w 241300"/>
              <a:gd name="connsiteY54" fmla="*/ 125730 h 458216"/>
              <a:gd name="connsiteX55" fmla="*/ 6350 w 241300"/>
              <a:gd name="connsiteY55" fmla="*/ 82422 h 458216"/>
              <a:gd name="connsiteX56" fmla="*/ 6350 w 241300"/>
              <a:gd name="connsiteY56" fmla="*/ 66929 h 458216"/>
              <a:gd name="connsiteX57" fmla="*/ 6984 w 241300"/>
              <a:gd name="connsiteY57" fmla="*/ 57404 h 458216"/>
              <a:gd name="connsiteX58" fmla="*/ 12445 w 241300"/>
              <a:gd name="connsiteY58" fmla="*/ 31241 h 458216"/>
              <a:gd name="connsiteX59" fmla="*/ 34416 w 241300"/>
              <a:gd name="connsiteY59" fmla="*/ 10541 h 458216"/>
              <a:gd name="connsiteX60" fmla="*/ 41147 w 241300"/>
              <a:gd name="connsiteY60" fmla="*/ 8635 h 458216"/>
              <a:gd name="connsiteX61" fmla="*/ 48386 w 241300"/>
              <a:gd name="connsiteY61" fmla="*/ 6858 h 458216"/>
              <a:gd name="connsiteX62" fmla="*/ 55372 w 241300"/>
              <a:gd name="connsiteY62" fmla="*/ 6350 h 458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</a:cxnLst>
            <a:rect l="l" t="t" r="r" b="b"/>
            <a:pathLst>
              <a:path w="241300" h="458216">
                <a:moveTo>
                  <a:pt x="55372" y="6350"/>
                </a:moveTo>
                <a:cubicBezTo>
                  <a:pt x="57911" y="6477"/>
                  <a:pt x="60452" y="6858"/>
                  <a:pt x="62992" y="7493"/>
                </a:cubicBezTo>
                <a:cubicBezTo>
                  <a:pt x="68706" y="8635"/>
                  <a:pt x="73786" y="10668"/>
                  <a:pt x="78232" y="13589"/>
                </a:cubicBezTo>
                <a:cubicBezTo>
                  <a:pt x="83184" y="17271"/>
                  <a:pt x="86233" y="21717"/>
                  <a:pt x="87376" y="26923"/>
                </a:cubicBezTo>
                <a:cubicBezTo>
                  <a:pt x="88645" y="30226"/>
                  <a:pt x="89789" y="33401"/>
                  <a:pt x="90805" y="36448"/>
                </a:cubicBezTo>
                <a:cubicBezTo>
                  <a:pt x="91820" y="39496"/>
                  <a:pt x="92329" y="42671"/>
                  <a:pt x="92329" y="45846"/>
                </a:cubicBezTo>
                <a:cubicBezTo>
                  <a:pt x="93091" y="49148"/>
                  <a:pt x="93472" y="52323"/>
                  <a:pt x="93472" y="55626"/>
                </a:cubicBezTo>
                <a:cubicBezTo>
                  <a:pt x="93472" y="58928"/>
                  <a:pt x="93472" y="62103"/>
                  <a:pt x="93472" y="65405"/>
                </a:cubicBezTo>
                <a:lnTo>
                  <a:pt x="93472" y="85471"/>
                </a:lnTo>
                <a:cubicBezTo>
                  <a:pt x="93472" y="90423"/>
                  <a:pt x="93472" y="94488"/>
                  <a:pt x="93218" y="97663"/>
                </a:cubicBezTo>
                <a:cubicBezTo>
                  <a:pt x="92964" y="100965"/>
                  <a:pt x="92964" y="103759"/>
                  <a:pt x="92964" y="106171"/>
                </a:cubicBezTo>
                <a:lnTo>
                  <a:pt x="92964" y="138557"/>
                </a:lnTo>
                <a:lnTo>
                  <a:pt x="92964" y="181229"/>
                </a:lnTo>
                <a:lnTo>
                  <a:pt x="92964" y="229361"/>
                </a:lnTo>
                <a:lnTo>
                  <a:pt x="92964" y="275717"/>
                </a:lnTo>
                <a:lnTo>
                  <a:pt x="92964" y="317754"/>
                </a:lnTo>
                <a:cubicBezTo>
                  <a:pt x="92964" y="324611"/>
                  <a:pt x="92964" y="330834"/>
                  <a:pt x="93218" y="336295"/>
                </a:cubicBezTo>
                <a:cubicBezTo>
                  <a:pt x="93472" y="341884"/>
                  <a:pt x="93472" y="346836"/>
                  <a:pt x="93472" y="351282"/>
                </a:cubicBezTo>
                <a:cubicBezTo>
                  <a:pt x="93472" y="352552"/>
                  <a:pt x="93598" y="353821"/>
                  <a:pt x="93853" y="355219"/>
                </a:cubicBezTo>
                <a:cubicBezTo>
                  <a:pt x="93980" y="356616"/>
                  <a:pt x="94106" y="358140"/>
                  <a:pt x="94106" y="359791"/>
                </a:cubicBezTo>
                <a:cubicBezTo>
                  <a:pt x="94995" y="361822"/>
                  <a:pt x="96139" y="364109"/>
                  <a:pt x="97790" y="366521"/>
                </a:cubicBezTo>
                <a:cubicBezTo>
                  <a:pt x="101472" y="369316"/>
                  <a:pt x="104520" y="370840"/>
                  <a:pt x="106933" y="370840"/>
                </a:cubicBezTo>
                <a:lnTo>
                  <a:pt x="145288" y="372618"/>
                </a:lnTo>
                <a:cubicBezTo>
                  <a:pt x="148208" y="372998"/>
                  <a:pt x="150748" y="373253"/>
                  <a:pt x="152907" y="373253"/>
                </a:cubicBezTo>
                <a:cubicBezTo>
                  <a:pt x="155193" y="373253"/>
                  <a:pt x="157353" y="373253"/>
                  <a:pt x="159384" y="373253"/>
                </a:cubicBezTo>
                <a:cubicBezTo>
                  <a:pt x="167893" y="373253"/>
                  <a:pt x="176656" y="372998"/>
                  <a:pt x="185546" y="372618"/>
                </a:cubicBezTo>
                <a:cubicBezTo>
                  <a:pt x="194564" y="372236"/>
                  <a:pt x="202692" y="372871"/>
                  <a:pt x="209930" y="374777"/>
                </a:cubicBezTo>
                <a:cubicBezTo>
                  <a:pt x="217296" y="376555"/>
                  <a:pt x="223266" y="380238"/>
                  <a:pt x="227965" y="385698"/>
                </a:cubicBezTo>
                <a:cubicBezTo>
                  <a:pt x="232664" y="391159"/>
                  <a:pt x="234950" y="399669"/>
                  <a:pt x="234950" y="410971"/>
                </a:cubicBezTo>
                <a:lnTo>
                  <a:pt x="234950" y="417068"/>
                </a:lnTo>
                <a:cubicBezTo>
                  <a:pt x="234568" y="423164"/>
                  <a:pt x="232664" y="428244"/>
                  <a:pt x="229107" y="432308"/>
                </a:cubicBezTo>
                <a:cubicBezTo>
                  <a:pt x="225679" y="436371"/>
                  <a:pt x="221488" y="439546"/>
                  <a:pt x="216661" y="441833"/>
                </a:cubicBezTo>
                <a:cubicBezTo>
                  <a:pt x="211835" y="443991"/>
                  <a:pt x="206375" y="445516"/>
                  <a:pt x="200533" y="446405"/>
                </a:cubicBezTo>
                <a:cubicBezTo>
                  <a:pt x="194564" y="447167"/>
                  <a:pt x="188976" y="447802"/>
                  <a:pt x="183768" y="448183"/>
                </a:cubicBezTo>
                <a:cubicBezTo>
                  <a:pt x="175641" y="448564"/>
                  <a:pt x="167766" y="449326"/>
                  <a:pt x="160273" y="450341"/>
                </a:cubicBezTo>
                <a:cubicBezTo>
                  <a:pt x="152780" y="451358"/>
                  <a:pt x="145542" y="451866"/>
                  <a:pt x="138683" y="451866"/>
                </a:cubicBezTo>
                <a:lnTo>
                  <a:pt x="119760" y="451866"/>
                </a:lnTo>
                <a:lnTo>
                  <a:pt x="109346" y="451866"/>
                </a:lnTo>
                <a:cubicBezTo>
                  <a:pt x="100456" y="451866"/>
                  <a:pt x="92710" y="451231"/>
                  <a:pt x="86233" y="450088"/>
                </a:cubicBezTo>
                <a:cubicBezTo>
                  <a:pt x="82550" y="449580"/>
                  <a:pt x="78613" y="449198"/>
                  <a:pt x="74295" y="448818"/>
                </a:cubicBezTo>
                <a:cubicBezTo>
                  <a:pt x="70103" y="448436"/>
                  <a:pt x="65658" y="448183"/>
                  <a:pt x="61214" y="448183"/>
                </a:cubicBezTo>
                <a:cubicBezTo>
                  <a:pt x="57911" y="447802"/>
                  <a:pt x="54864" y="447421"/>
                  <a:pt x="51816" y="447040"/>
                </a:cubicBezTo>
                <a:cubicBezTo>
                  <a:pt x="48768" y="446532"/>
                  <a:pt x="45593" y="446023"/>
                  <a:pt x="42291" y="445134"/>
                </a:cubicBezTo>
                <a:cubicBezTo>
                  <a:pt x="35433" y="442721"/>
                  <a:pt x="29718" y="439039"/>
                  <a:pt x="25272" y="434213"/>
                </a:cubicBezTo>
                <a:cubicBezTo>
                  <a:pt x="23241" y="432181"/>
                  <a:pt x="21335" y="430276"/>
                  <a:pt x="19430" y="428371"/>
                </a:cubicBezTo>
                <a:cubicBezTo>
                  <a:pt x="17653" y="426593"/>
                  <a:pt x="16129" y="424688"/>
                  <a:pt x="14858" y="422656"/>
                </a:cubicBezTo>
                <a:cubicBezTo>
                  <a:pt x="12826" y="420116"/>
                  <a:pt x="11176" y="415925"/>
                  <a:pt x="10033" y="409829"/>
                </a:cubicBezTo>
                <a:cubicBezTo>
                  <a:pt x="6730" y="396367"/>
                  <a:pt x="5588" y="382396"/>
                  <a:pt x="6350" y="367791"/>
                </a:cubicBezTo>
                <a:cubicBezTo>
                  <a:pt x="6730" y="360426"/>
                  <a:pt x="6984" y="353441"/>
                  <a:pt x="6984" y="346709"/>
                </a:cubicBezTo>
                <a:cubicBezTo>
                  <a:pt x="6984" y="339979"/>
                  <a:pt x="6984" y="333247"/>
                  <a:pt x="6984" y="326263"/>
                </a:cubicBezTo>
                <a:lnTo>
                  <a:pt x="6984" y="273811"/>
                </a:lnTo>
                <a:lnTo>
                  <a:pt x="6984" y="224535"/>
                </a:lnTo>
                <a:lnTo>
                  <a:pt x="6984" y="176276"/>
                </a:lnTo>
                <a:cubicBezTo>
                  <a:pt x="6603" y="167005"/>
                  <a:pt x="6350" y="158241"/>
                  <a:pt x="6350" y="150114"/>
                </a:cubicBezTo>
                <a:cubicBezTo>
                  <a:pt x="6350" y="141985"/>
                  <a:pt x="6350" y="133858"/>
                  <a:pt x="6350" y="125730"/>
                </a:cubicBezTo>
                <a:lnTo>
                  <a:pt x="6350" y="82422"/>
                </a:lnTo>
                <a:cubicBezTo>
                  <a:pt x="6350" y="76327"/>
                  <a:pt x="6350" y="71120"/>
                  <a:pt x="6350" y="66929"/>
                </a:cubicBezTo>
                <a:cubicBezTo>
                  <a:pt x="6350" y="62610"/>
                  <a:pt x="6603" y="59435"/>
                  <a:pt x="6984" y="57404"/>
                </a:cubicBezTo>
                <a:cubicBezTo>
                  <a:pt x="7366" y="49276"/>
                  <a:pt x="9143" y="40640"/>
                  <a:pt x="12445" y="31241"/>
                </a:cubicBezTo>
                <a:cubicBezTo>
                  <a:pt x="16129" y="21463"/>
                  <a:pt x="23368" y="14605"/>
                  <a:pt x="34416" y="10541"/>
                </a:cubicBezTo>
                <a:cubicBezTo>
                  <a:pt x="36448" y="9652"/>
                  <a:pt x="38607" y="9144"/>
                  <a:pt x="41147" y="8635"/>
                </a:cubicBezTo>
                <a:cubicBezTo>
                  <a:pt x="43560" y="8255"/>
                  <a:pt x="45973" y="7620"/>
                  <a:pt x="48386" y="6858"/>
                </a:cubicBezTo>
                <a:cubicBezTo>
                  <a:pt x="50672" y="6477"/>
                  <a:pt x="52958" y="6350"/>
                  <a:pt x="5537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7233919" y="4220337"/>
            <a:ext cx="296799" cy="458978"/>
          </a:xfrm>
          <a:custGeom>
            <a:avLst/>
            <a:gdLst>
              <a:gd name="connsiteX0" fmla="*/ 92329 w 296799"/>
              <a:gd name="connsiteY0" fmla="*/ 6350 h 458978"/>
              <a:gd name="connsiteX1" fmla="*/ 184277 w 296799"/>
              <a:gd name="connsiteY1" fmla="*/ 6350 h 458978"/>
              <a:gd name="connsiteX2" fmla="*/ 209296 w 296799"/>
              <a:gd name="connsiteY2" fmla="*/ 6350 h 458978"/>
              <a:gd name="connsiteX3" fmla="*/ 234315 w 296799"/>
              <a:gd name="connsiteY3" fmla="*/ 10033 h 458978"/>
              <a:gd name="connsiteX4" fmla="*/ 256286 w 296799"/>
              <a:gd name="connsiteY4" fmla="*/ 29591 h 458978"/>
              <a:gd name="connsiteX5" fmla="*/ 258064 w 296799"/>
              <a:gd name="connsiteY5" fmla="*/ 35052 h 458978"/>
              <a:gd name="connsiteX6" fmla="*/ 259969 w 296799"/>
              <a:gd name="connsiteY6" fmla="*/ 41783 h 458978"/>
              <a:gd name="connsiteX7" fmla="*/ 261747 w 296799"/>
              <a:gd name="connsiteY7" fmla="*/ 47244 h 458978"/>
              <a:gd name="connsiteX8" fmla="*/ 262382 w 296799"/>
              <a:gd name="connsiteY8" fmla="*/ 52705 h 458978"/>
              <a:gd name="connsiteX9" fmla="*/ 263525 w 296799"/>
              <a:gd name="connsiteY9" fmla="*/ 77978 h 458978"/>
              <a:gd name="connsiteX10" fmla="*/ 263525 w 296799"/>
              <a:gd name="connsiteY10" fmla="*/ 102742 h 458978"/>
              <a:gd name="connsiteX11" fmla="*/ 264160 w 296799"/>
              <a:gd name="connsiteY11" fmla="*/ 143002 h 458978"/>
              <a:gd name="connsiteX12" fmla="*/ 264795 w 296799"/>
              <a:gd name="connsiteY12" fmla="*/ 183769 h 458978"/>
              <a:gd name="connsiteX13" fmla="*/ 264542 w 296799"/>
              <a:gd name="connsiteY13" fmla="*/ 222757 h 458978"/>
              <a:gd name="connsiteX14" fmla="*/ 258699 w 296799"/>
              <a:gd name="connsiteY14" fmla="*/ 254507 h 458978"/>
              <a:gd name="connsiteX15" fmla="*/ 241681 w 296799"/>
              <a:gd name="connsiteY15" fmla="*/ 271017 h 458978"/>
              <a:gd name="connsiteX16" fmla="*/ 219075 w 296799"/>
              <a:gd name="connsiteY16" fmla="*/ 275590 h 458978"/>
              <a:gd name="connsiteX17" fmla="*/ 196469 w 296799"/>
              <a:gd name="connsiteY17" fmla="*/ 275208 h 458978"/>
              <a:gd name="connsiteX18" fmla="*/ 179705 w 296799"/>
              <a:gd name="connsiteY18" fmla="*/ 275208 h 458978"/>
              <a:gd name="connsiteX19" fmla="*/ 159384 w 296799"/>
              <a:gd name="connsiteY19" fmla="*/ 275590 h 458978"/>
              <a:gd name="connsiteX20" fmla="*/ 139827 w 296799"/>
              <a:gd name="connsiteY20" fmla="*/ 275844 h 458978"/>
              <a:gd name="connsiteX21" fmla="*/ 125222 w 296799"/>
              <a:gd name="connsiteY21" fmla="*/ 275844 h 458978"/>
              <a:gd name="connsiteX22" fmla="*/ 118237 w 296799"/>
              <a:gd name="connsiteY22" fmla="*/ 275844 h 458978"/>
              <a:gd name="connsiteX23" fmla="*/ 114173 w 296799"/>
              <a:gd name="connsiteY23" fmla="*/ 275844 h 458978"/>
              <a:gd name="connsiteX24" fmla="*/ 110236 w 296799"/>
              <a:gd name="connsiteY24" fmla="*/ 276097 h 458978"/>
              <a:gd name="connsiteX25" fmla="*/ 103251 w 296799"/>
              <a:gd name="connsiteY25" fmla="*/ 277621 h 458978"/>
              <a:gd name="connsiteX26" fmla="*/ 94742 w 296799"/>
              <a:gd name="connsiteY26" fmla="*/ 282194 h 458978"/>
              <a:gd name="connsiteX27" fmla="*/ 91694 w 296799"/>
              <a:gd name="connsiteY27" fmla="*/ 290195 h 458978"/>
              <a:gd name="connsiteX28" fmla="*/ 91694 w 296799"/>
              <a:gd name="connsiteY28" fmla="*/ 299592 h 458978"/>
              <a:gd name="connsiteX29" fmla="*/ 92329 w 296799"/>
              <a:gd name="connsiteY29" fmla="*/ 308736 h 458978"/>
              <a:gd name="connsiteX30" fmla="*/ 92329 w 296799"/>
              <a:gd name="connsiteY30" fmla="*/ 330961 h 458978"/>
              <a:gd name="connsiteX31" fmla="*/ 93472 w 296799"/>
              <a:gd name="connsiteY31" fmla="*/ 353821 h 458978"/>
              <a:gd name="connsiteX32" fmla="*/ 93218 w 296799"/>
              <a:gd name="connsiteY32" fmla="*/ 364871 h 458978"/>
              <a:gd name="connsiteX33" fmla="*/ 95884 w 296799"/>
              <a:gd name="connsiteY33" fmla="*/ 374650 h 458978"/>
              <a:gd name="connsiteX34" fmla="*/ 97155 w 296799"/>
              <a:gd name="connsiteY34" fmla="*/ 376428 h 458978"/>
              <a:gd name="connsiteX35" fmla="*/ 99568 w 296799"/>
              <a:gd name="connsiteY35" fmla="*/ 377063 h 458978"/>
              <a:gd name="connsiteX36" fmla="*/ 116332 w 296799"/>
              <a:gd name="connsiteY36" fmla="*/ 377317 h 458978"/>
              <a:gd name="connsiteX37" fmla="*/ 136779 w 296799"/>
              <a:gd name="connsiteY37" fmla="*/ 377697 h 458978"/>
              <a:gd name="connsiteX38" fmla="*/ 157226 w 296799"/>
              <a:gd name="connsiteY38" fmla="*/ 377697 h 458978"/>
              <a:gd name="connsiteX39" fmla="*/ 173990 w 296799"/>
              <a:gd name="connsiteY39" fmla="*/ 377063 h 458978"/>
              <a:gd name="connsiteX40" fmla="*/ 218821 w 296799"/>
              <a:gd name="connsiteY40" fmla="*/ 376173 h 458978"/>
              <a:gd name="connsiteX41" fmla="*/ 263525 w 296799"/>
              <a:gd name="connsiteY41" fmla="*/ 377063 h 458978"/>
              <a:gd name="connsiteX42" fmla="*/ 276733 w 296799"/>
              <a:gd name="connsiteY42" fmla="*/ 381634 h 458978"/>
              <a:gd name="connsiteX43" fmla="*/ 284353 w 296799"/>
              <a:gd name="connsiteY43" fmla="*/ 389890 h 458978"/>
              <a:gd name="connsiteX44" fmla="*/ 289179 w 296799"/>
              <a:gd name="connsiteY44" fmla="*/ 398017 h 458978"/>
              <a:gd name="connsiteX45" fmla="*/ 290449 w 296799"/>
              <a:gd name="connsiteY45" fmla="*/ 408178 h 458978"/>
              <a:gd name="connsiteX46" fmla="*/ 289433 w 296799"/>
              <a:gd name="connsiteY46" fmla="*/ 422147 h 458978"/>
              <a:gd name="connsiteX47" fmla="*/ 284353 w 296799"/>
              <a:gd name="connsiteY47" fmla="*/ 433070 h 458978"/>
              <a:gd name="connsiteX48" fmla="*/ 277242 w 296799"/>
              <a:gd name="connsiteY48" fmla="*/ 439546 h 458978"/>
              <a:gd name="connsiteX49" fmla="*/ 268478 w 296799"/>
              <a:gd name="connsiteY49" fmla="*/ 445261 h 458978"/>
              <a:gd name="connsiteX50" fmla="*/ 244347 w 296799"/>
              <a:gd name="connsiteY50" fmla="*/ 451103 h 458978"/>
              <a:gd name="connsiteX51" fmla="*/ 219710 w 296799"/>
              <a:gd name="connsiteY51" fmla="*/ 451992 h 458978"/>
              <a:gd name="connsiteX52" fmla="*/ 194692 w 296799"/>
              <a:gd name="connsiteY52" fmla="*/ 452628 h 458978"/>
              <a:gd name="connsiteX53" fmla="*/ 169037 w 296799"/>
              <a:gd name="connsiteY53" fmla="*/ 451992 h 458978"/>
              <a:gd name="connsiteX54" fmla="*/ 157226 w 296799"/>
              <a:gd name="connsiteY54" fmla="*/ 451357 h 458978"/>
              <a:gd name="connsiteX55" fmla="*/ 142621 w 296799"/>
              <a:gd name="connsiteY55" fmla="*/ 451357 h 458978"/>
              <a:gd name="connsiteX56" fmla="*/ 127889 w 296799"/>
              <a:gd name="connsiteY56" fmla="*/ 451739 h 458978"/>
              <a:gd name="connsiteX57" fmla="*/ 116713 w 296799"/>
              <a:gd name="connsiteY57" fmla="*/ 451992 h 458978"/>
              <a:gd name="connsiteX58" fmla="*/ 100203 w 296799"/>
              <a:gd name="connsiteY58" fmla="*/ 451357 h 458978"/>
              <a:gd name="connsiteX59" fmla="*/ 83693 w 296799"/>
              <a:gd name="connsiteY59" fmla="*/ 451992 h 458978"/>
              <a:gd name="connsiteX60" fmla="*/ 54483 w 296799"/>
              <a:gd name="connsiteY60" fmla="*/ 448691 h 458978"/>
              <a:gd name="connsiteX61" fmla="*/ 27686 w 296799"/>
              <a:gd name="connsiteY61" fmla="*/ 438022 h 458978"/>
              <a:gd name="connsiteX62" fmla="*/ 19684 w 296799"/>
              <a:gd name="connsiteY62" fmla="*/ 430403 h 458978"/>
              <a:gd name="connsiteX63" fmla="*/ 14859 w 296799"/>
              <a:gd name="connsiteY63" fmla="*/ 420878 h 458978"/>
              <a:gd name="connsiteX64" fmla="*/ 8763 w 296799"/>
              <a:gd name="connsiteY64" fmla="*/ 384936 h 458978"/>
              <a:gd name="connsiteX65" fmla="*/ 9017 w 296799"/>
              <a:gd name="connsiteY65" fmla="*/ 357885 h 458978"/>
              <a:gd name="connsiteX66" fmla="*/ 8509 w 296799"/>
              <a:gd name="connsiteY66" fmla="*/ 332867 h 458978"/>
              <a:gd name="connsiteX67" fmla="*/ 7874 w 296799"/>
              <a:gd name="connsiteY67" fmla="*/ 307213 h 458978"/>
              <a:gd name="connsiteX68" fmla="*/ 7493 w 296799"/>
              <a:gd name="connsiteY68" fmla="*/ 278892 h 458978"/>
              <a:gd name="connsiteX69" fmla="*/ 7239 w 296799"/>
              <a:gd name="connsiteY69" fmla="*/ 250825 h 458978"/>
              <a:gd name="connsiteX70" fmla="*/ 12446 w 296799"/>
              <a:gd name="connsiteY70" fmla="*/ 224663 h 458978"/>
              <a:gd name="connsiteX71" fmla="*/ 24638 w 296799"/>
              <a:gd name="connsiteY71" fmla="*/ 210946 h 458978"/>
              <a:gd name="connsiteX72" fmla="*/ 38989 w 296799"/>
              <a:gd name="connsiteY72" fmla="*/ 204851 h 458978"/>
              <a:gd name="connsiteX73" fmla="*/ 54737 w 296799"/>
              <a:gd name="connsiteY73" fmla="*/ 203327 h 458978"/>
              <a:gd name="connsiteX74" fmla="*/ 71501 w 296799"/>
              <a:gd name="connsiteY74" fmla="*/ 203327 h 458978"/>
              <a:gd name="connsiteX75" fmla="*/ 133731 w 296799"/>
              <a:gd name="connsiteY75" fmla="*/ 203327 h 458978"/>
              <a:gd name="connsiteX76" fmla="*/ 153797 w 296799"/>
              <a:gd name="connsiteY76" fmla="*/ 202946 h 458978"/>
              <a:gd name="connsiteX77" fmla="*/ 174625 w 296799"/>
              <a:gd name="connsiteY77" fmla="*/ 200914 h 458978"/>
              <a:gd name="connsiteX78" fmla="*/ 181864 w 296799"/>
              <a:gd name="connsiteY78" fmla="*/ 192913 h 458978"/>
              <a:gd name="connsiteX79" fmla="*/ 185293 w 296799"/>
              <a:gd name="connsiteY79" fmla="*/ 157860 h 458978"/>
              <a:gd name="connsiteX80" fmla="*/ 184277 w 296799"/>
              <a:gd name="connsiteY80" fmla="*/ 122808 h 458978"/>
              <a:gd name="connsiteX81" fmla="*/ 184277 w 296799"/>
              <a:gd name="connsiteY81" fmla="*/ 105156 h 458978"/>
              <a:gd name="connsiteX82" fmla="*/ 180721 w 296799"/>
              <a:gd name="connsiteY82" fmla="*/ 88646 h 458978"/>
              <a:gd name="connsiteX83" fmla="*/ 161797 w 296799"/>
              <a:gd name="connsiteY83" fmla="*/ 82042 h 458978"/>
              <a:gd name="connsiteX84" fmla="*/ 48387 w 296799"/>
              <a:gd name="connsiteY84" fmla="*/ 83820 h 458978"/>
              <a:gd name="connsiteX85" fmla="*/ 29464 w 296799"/>
              <a:gd name="connsiteY85" fmla="*/ 81407 h 458978"/>
              <a:gd name="connsiteX86" fmla="*/ 13589 w 296799"/>
              <a:gd name="connsiteY86" fmla="*/ 72263 h 458978"/>
              <a:gd name="connsiteX87" fmla="*/ 10033 w 296799"/>
              <a:gd name="connsiteY87" fmla="*/ 66167 h 458978"/>
              <a:gd name="connsiteX88" fmla="*/ 6350 w 296799"/>
              <a:gd name="connsiteY88" fmla="*/ 58166 h 458978"/>
              <a:gd name="connsiteX89" fmla="*/ 9017 w 296799"/>
              <a:gd name="connsiteY89" fmla="*/ 26796 h 458978"/>
              <a:gd name="connsiteX90" fmla="*/ 33782 w 296799"/>
              <a:gd name="connsiteY90" fmla="*/ 8890 h 458978"/>
              <a:gd name="connsiteX91" fmla="*/ 62992 w 296799"/>
              <a:gd name="connsiteY91" fmla="*/ 6730 h 458978"/>
              <a:gd name="connsiteX92" fmla="*/ 92329 w 296799"/>
              <a:gd name="connsiteY92" fmla="*/ 6350 h 458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</a:cxnLst>
            <a:rect l="l" t="t" r="r" b="b"/>
            <a:pathLst>
              <a:path w="296799" h="458978">
                <a:moveTo>
                  <a:pt x="92329" y="6350"/>
                </a:moveTo>
                <a:lnTo>
                  <a:pt x="184277" y="6350"/>
                </a:lnTo>
                <a:cubicBezTo>
                  <a:pt x="192405" y="6350"/>
                  <a:pt x="200787" y="6350"/>
                  <a:pt x="209296" y="6350"/>
                </a:cubicBezTo>
                <a:cubicBezTo>
                  <a:pt x="217805" y="6350"/>
                  <a:pt x="226187" y="7620"/>
                  <a:pt x="234315" y="10033"/>
                </a:cubicBezTo>
                <a:cubicBezTo>
                  <a:pt x="243205" y="13334"/>
                  <a:pt x="250571" y="19811"/>
                  <a:pt x="256286" y="29591"/>
                </a:cubicBezTo>
                <a:cubicBezTo>
                  <a:pt x="257047" y="31622"/>
                  <a:pt x="257683" y="33401"/>
                  <a:pt x="258064" y="35052"/>
                </a:cubicBezTo>
                <a:cubicBezTo>
                  <a:pt x="258445" y="36703"/>
                  <a:pt x="259080" y="38861"/>
                  <a:pt x="259969" y="41783"/>
                </a:cubicBezTo>
                <a:cubicBezTo>
                  <a:pt x="260731" y="43815"/>
                  <a:pt x="261366" y="45592"/>
                  <a:pt x="261747" y="47244"/>
                </a:cubicBezTo>
                <a:cubicBezTo>
                  <a:pt x="262128" y="48895"/>
                  <a:pt x="262382" y="50672"/>
                  <a:pt x="262382" y="52705"/>
                </a:cubicBezTo>
                <a:cubicBezTo>
                  <a:pt x="263144" y="59690"/>
                  <a:pt x="263525" y="68071"/>
                  <a:pt x="263525" y="77978"/>
                </a:cubicBezTo>
                <a:cubicBezTo>
                  <a:pt x="263525" y="88010"/>
                  <a:pt x="263525" y="96266"/>
                  <a:pt x="263525" y="102742"/>
                </a:cubicBezTo>
                <a:cubicBezTo>
                  <a:pt x="263525" y="116078"/>
                  <a:pt x="263779" y="129540"/>
                  <a:pt x="264160" y="143002"/>
                </a:cubicBezTo>
                <a:cubicBezTo>
                  <a:pt x="264542" y="156336"/>
                  <a:pt x="264795" y="169926"/>
                  <a:pt x="264795" y="183769"/>
                </a:cubicBezTo>
                <a:cubicBezTo>
                  <a:pt x="264795" y="197992"/>
                  <a:pt x="264668" y="211073"/>
                  <a:pt x="264542" y="222757"/>
                </a:cubicBezTo>
                <a:cubicBezTo>
                  <a:pt x="264287" y="234569"/>
                  <a:pt x="262382" y="245109"/>
                  <a:pt x="258699" y="254507"/>
                </a:cubicBezTo>
                <a:cubicBezTo>
                  <a:pt x="254634" y="263017"/>
                  <a:pt x="248920" y="268478"/>
                  <a:pt x="241681" y="271017"/>
                </a:cubicBezTo>
                <a:cubicBezTo>
                  <a:pt x="234696" y="274192"/>
                  <a:pt x="227203" y="275717"/>
                  <a:pt x="219075" y="275590"/>
                </a:cubicBezTo>
                <a:cubicBezTo>
                  <a:pt x="210947" y="275335"/>
                  <a:pt x="203454" y="275208"/>
                  <a:pt x="196469" y="275208"/>
                </a:cubicBezTo>
                <a:cubicBezTo>
                  <a:pt x="192024" y="275208"/>
                  <a:pt x="186436" y="275208"/>
                  <a:pt x="179705" y="275208"/>
                </a:cubicBezTo>
                <a:cubicBezTo>
                  <a:pt x="173101" y="275208"/>
                  <a:pt x="166243" y="275335"/>
                  <a:pt x="159384" y="275590"/>
                </a:cubicBezTo>
                <a:cubicBezTo>
                  <a:pt x="152400" y="275717"/>
                  <a:pt x="145923" y="275844"/>
                  <a:pt x="139827" y="275844"/>
                </a:cubicBezTo>
                <a:cubicBezTo>
                  <a:pt x="133731" y="275844"/>
                  <a:pt x="128905" y="275844"/>
                  <a:pt x="125222" y="275844"/>
                </a:cubicBezTo>
                <a:cubicBezTo>
                  <a:pt x="121920" y="275844"/>
                  <a:pt x="119634" y="275844"/>
                  <a:pt x="118237" y="275844"/>
                </a:cubicBezTo>
                <a:cubicBezTo>
                  <a:pt x="116713" y="275844"/>
                  <a:pt x="115443" y="275844"/>
                  <a:pt x="114173" y="275844"/>
                </a:cubicBezTo>
                <a:cubicBezTo>
                  <a:pt x="113030" y="275844"/>
                  <a:pt x="111633" y="275971"/>
                  <a:pt x="110236" y="276097"/>
                </a:cubicBezTo>
                <a:cubicBezTo>
                  <a:pt x="108839" y="276352"/>
                  <a:pt x="106553" y="276859"/>
                  <a:pt x="103251" y="277621"/>
                </a:cubicBezTo>
                <a:cubicBezTo>
                  <a:pt x="99187" y="278510"/>
                  <a:pt x="96393" y="280034"/>
                  <a:pt x="94742" y="282194"/>
                </a:cubicBezTo>
                <a:cubicBezTo>
                  <a:pt x="93091" y="284480"/>
                  <a:pt x="92075" y="287146"/>
                  <a:pt x="91694" y="290195"/>
                </a:cubicBezTo>
                <a:cubicBezTo>
                  <a:pt x="91313" y="293242"/>
                  <a:pt x="91313" y="296417"/>
                  <a:pt x="91694" y="299592"/>
                </a:cubicBezTo>
                <a:cubicBezTo>
                  <a:pt x="92075" y="302895"/>
                  <a:pt x="92329" y="305942"/>
                  <a:pt x="92329" y="308736"/>
                </a:cubicBezTo>
                <a:cubicBezTo>
                  <a:pt x="92329" y="314071"/>
                  <a:pt x="92329" y="321436"/>
                  <a:pt x="92329" y="330961"/>
                </a:cubicBezTo>
                <a:cubicBezTo>
                  <a:pt x="92329" y="340614"/>
                  <a:pt x="92710" y="348233"/>
                  <a:pt x="93472" y="353821"/>
                </a:cubicBezTo>
                <a:cubicBezTo>
                  <a:pt x="93472" y="356742"/>
                  <a:pt x="93345" y="360426"/>
                  <a:pt x="93218" y="364871"/>
                </a:cubicBezTo>
                <a:cubicBezTo>
                  <a:pt x="92964" y="369316"/>
                  <a:pt x="93853" y="372617"/>
                  <a:pt x="95884" y="374650"/>
                </a:cubicBezTo>
                <a:cubicBezTo>
                  <a:pt x="95884" y="375411"/>
                  <a:pt x="96393" y="376046"/>
                  <a:pt x="97155" y="376428"/>
                </a:cubicBezTo>
                <a:cubicBezTo>
                  <a:pt x="97917" y="376808"/>
                  <a:pt x="98806" y="377063"/>
                  <a:pt x="99568" y="377063"/>
                </a:cubicBezTo>
                <a:cubicBezTo>
                  <a:pt x="104013" y="377063"/>
                  <a:pt x="109601" y="377190"/>
                  <a:pt x="116332" y="377317"/>
                </a:cubicBezTo>
                <a:cubicBezTo>
                  <a:pt x="123063" y="377571"/>
                  <a:pt x="129921" y="377697"/>
                  <a:pt x="136779" y="377697"/>
                </a:cubicBezTo>
                <a:cubicBezTo>
                  <a:pt x="143637" y="377697"/>
                  <a:pt x="150495" y="377697"/>
                  <a:pt x="157226" y="377697"/>
                </a:cubicBezTo>
                <a:cubicBezTo>
                  <a:pt x="163957" y="377697"/>
                  <a:pt x="169545" y="377444"/>
                  <a:pt x="173990" y="377063"/>
                </a:cubicBezTo>
                <a:cubicBezTo>
                  <a:pt x="188214" y="377063"/>
                  <a:pt x="203073" y="376682"/>
                  <a:pt x="218821" y="376173"/>
                </a:cubicBezTo>
                <a:cubicBezTo>
                  <a:pt x="234442" y="375539"/>
                  <a:pt x="249301" y="375792"/>
                  <a:pt x="263525" y="377063"/>
                </a:cubicBezTo>
                <a:cubicBezTo>
                  <a:pt x="269240" y="377825"/>
                  <a:pt x="273684" y="379348"/>
                  <a:pt x="276733" y="381634"/>
                </a:cubicBezTo>
                <a:cubicBezTo>
                  <a:pt x="279781" y="383794"/>
                  <a:pt x="282321" y="386588"/>
                  <a:pt x="284353" y="389890"/>
                </a:cubicBezTo>
                <a:cubicBezTo>
                  <a:pt x="286766" y="393065"/>
                  <a:pt x="288417" y="395858"/>
                  <a:pt x="289179" y="398017"/>
                </a:cubicBezTo>
                <a:cubicBezTo>
                  <a:pt x="289942" y="400303"/>
                  <a:pt x="290449" y="403606"/>
                  <a:pt x="290449" y="408178"/>
                </a:cubicBezTo>
                <a:cubicBezTo>
                  <a:pt x="291211" y="413003"/>
                  <a:pt x="290957" y="417703"/>
                  <a:pt x="289433" y="422147"/>
                </a:cubicBezTo>
                <a:cubicBezTo>
                  <a:pt x="288036" y="426592"/>
                  <a:pt x="286384" y="430276"/>
                  <a:pt x="284353" y="433070"/>
                </a:cubicBezTo>
                <a:cubicBezTo>
                  <a:pt x="282321" y="435609"/>
                  <a:pt x="279907" y="437642"/>
                  <a:pt x="277242" y="439546"/>
                </a:cubicBezTo>
                <a:cubicBezTo>
                  <a:pt x="274701" y="441325"/>
                  <a:pt x="271653" y="443230"/>
                  <a:pt x="268478" y="445261"/>
                </a:cubicBezTo>
                <a:cubicBezTo>
                  <a:pt x="260350" y="449326"/>
                  <a:pt x="252349" y="451357"/>
                  <a:pt x="244347" y="451103"/>
                </a:cubicBezTo>
                <a:cubicBezTo>
                  <a:pt x="236474" y="450850"/>
                  <a:pt x="228219" y="451231"/>
                  <a:pt x="219710" y="451992"/>
                </a:cubicBezTo>
                <a:cubicBezTo>
                  <a:pt x="212344" y="451992"/>
                  <a:pt x="204089" y="452246"/>
                  <a:pt x="194692" y="452628"/>
                </a:cubicBezTo>
                <a:cubicBezTo>
                  <a:pt x="185293" y="453008"/>
                  <a:pt x="176784" y="452882"/>
                  <a:pt x="169037" y="451992"/>
                </a:cubicBezTo>
                <a:cubicBezTo>
                  <a:pt x="165861" y="451611"/>
                  <a:pt x="161925" y="451357"/>
                  <a:pt x="157226" y="451357"/>
                </a:cubicBezTo>
                <a:cubicBezTo>
                  <a:pt x="152527" y="451357"/>
                  <a:pt x="147701" y="451357"/>
                  <a:pt x="142621" y="451357"/>
                </a:cubicBezTo>
                <a:cubicBezTo>
                  <a:pt x="137542" y="451357"/>
                  <a:pt x="132588" y="451484"/>
                  <a:pt x="127889" y="451739"/>
                </a:cubicBezTo>
                <a:cubicBezTo>
                  <a:pt x="123317" y="451866"/>
                  <a:pt x="119507" y="451992"/>
                  <a:pt x="116713" y="451992"/>
                </a:cubicBezTo>
                <a:cubicBezTo>
                  <a:pt x="110997" y="451231"/>
                  <a:pt x="105537" y="450977"/>
                  <a:pt x="100203" y="451357"/>
                </a:cubicBezTo>
                <a:cubicBezTo>
                  <a:pt x="94869" y="451866"/>
                  <a:pt x="89407" y="451992"/>
                  <a:pt x="83693" y="451992"/>
                </a:cubicBezTo>
                <a:cubicBezTo>
                  <a:pt x="74041" y="451231"/>
                  <a:pt x="64261" y="450088"/>
                  <a:pt x="54483" y="448691"/>
                </a:cubicBezTo>
                <a:cubicBezTo>
                  <a:pt x="44704" y="447294"/>
                  <a:pt x="35814" y="443738"/>
                  <a:pt x="27686" y="438022"/>
                </a:cubicBezTo>
                <a:cubicBezTo>
                  <a:pt x="24384" y="435991"/>
                  <a:pt x="21717" y="433451"/>
                  <a:pt x="19684" y="430403"/>
                </a:cubicBezTo>
                <a:cubicBezTo>
                  <a:pt x="17653" y="427355"/>
                  <a:pt x="16129" y="424180"/>
                  <a:pt x="14859" y="420878"/>
                </a:cubicBezTo>
                <a:cubicBezTo>
                  <a:pt x="9525" y="409575"/>
                  <a:pt x="7493" y="397509"/>
                  <a:pt x="8763" y="384936"/>
                </a:cubicBezTo>
                <a:cubicBezTo>
                  <a:pt x="9144" y="375157"/>
                  <a:pt x="9271" y="366141"/>
                  <a:pt x="9017" y="357885"/>
                </a:cubicBezTo>
                <a:cubicBezTo>
                  <a:pt x="8890" y="349503"/>
                  <a:pt x="8636" y="341121"/>
                  <a:pt x="8509" y="332867"/>
                </a:cubicBezTo>
                <a:cubicBezTo>
                  <a:pt x="8255" y="324484"/>
                  <a:pt x="8001" y="315976"/>
                  <a:pt x="7874" y="307213"/>
                </a:cubicBezTo>
                <a:cubicBezTo>
                  <a:pt x="7620" y="298450"/>
                  <a:pt x="7493" y="289052"/>
                  <a:pt x="7493" y="278892"/>
                </a:cubicBezTo>
                <a:cubicBezTo>
                  <a:pt x="7493" y="271145"/>
                  <a:pt x="7493" y="261873"/>
                  <a:pt x="7239" y="250825"/>
                </a:cubicBezTo>
                <a:cubicBezTo>
                  <a:pt x="6984" y="239903"/>
                  <a:pt x="8763" y="231140"/>
                  <a:pt x="12446" y="224663"/>
                </a:cubicBezTo>
                <a:cubicBezTo>
                  <a:pt x="16129" y="218567"/>
                  <a:pt x="20193" y="213995"/>
                  <a:pt x="24638" y="210946"/>
                </a:cubicBezTo>
                <a:cubicBezTo>
                  <a:pt x="29083" y="207898"/>
                  <a:pt x="33909" y="205867"/>
                  <a:pt x="38989" y="204851"/>
                </a:cubicBezTo>
                <a:cubicBezTo>
                  <a:pt x="44069" y="203834"/>
                  <a:pt x="49276" y="203327"/>
                  <a:pt x="54737" y="203327"/>
                </a:cubicBezTo>
                <a:cubicBezTo>
                  <a:pt x="60325" y="203327"/>
                  <a:pt x="65913" y="203327"/>
                  <a:pt x="71501" y="203327"/>
                </a:cubicBezTo>
                <a:lnTo>
                  <a:pt x="133731" y="203327"/>
                </a:lnTo>
                <a:cubicBezTo>
                  <a:pt x="138557" y="203327"/>
                  <a:pt x="145288" y="203200"/>
                  <a:pt x="153797" y="202946"/>
                </a:cubicBezTo>
                <a:cubicBezTo>
                  <a:pt x="162433" y="202819"/>
                  <a:pt x="169292" y="202057"/>
                  <a:pt x="174625" y="200914"/>
                </a:cubicBezTo>
                <a:cubicBezTo>
                  <a:pt x="178181" y="198882"/>
                  <a:pt x="180721" y="196215"/>
                  <a:pt x="181864" y="192913"/>
                </a:cubicBezTo>
                <a:cubicBezTo>
                  <a:pt x="183896" y="181991"/>
                  <a:pt x="185039" y="170307"/>
                  <a:pt x="185293" y="157860"/>
                </a:cubicBezTo>
                <a:cubicBezTo>
                  <a:pt x="185420" y="145542"/>
                  <a:pt x="185166" y="133857"/>
                  <a:pt x="184277" y="122808"/>
                </a:cubicBezTo>
                <a:cubicBezTo>
                  <a:pt x="184277" y="118364"/>
                  <a:pt x="184277" y="112521"/>
                  <a:pt x="184277" y="105156"/>
                </a:cubicBezTo>
                <a:cubicBezTo>
                  <a:pt x="184277" y="97790"/>
                  <a:pt x="183134" y="92329"/>
                  <a:pt x="180721" y="88646"/>
                </a:cubicBezTo>
                <a:cubicBezTo>
                  <a:pt x="177800" y="84201"/>
                  <a:pt x="171577" y="82042"/>
                  <a:pt x="161797" y="82042"/>
                </a:cubicBezTo>
                <a:lnTo>
                  <a:pt x="48387" y="83820"/>
                </a:lnTo>
                <a:cubicBezTo>
                  <a:pt x="42672" y="83820"/>
                  <a:pt x="36449" y="83057"/>
                  <a:pt x="29464" y="81407"/>
                </a:cubicBezTo>
                <a:cubicBezTo>
                  <a:pt x="22606" y="79756"/>
                  <a:pt x="17272" y="76707"/>
                  <a:pt x="13589" y="72263"/>
                </a:cubicBezTo>
                <a:cubicBezTo>
                  <a:pt x="12446" y="70230"/>
                  <a:pt x="11176" y="68198"/>
                  <a:pt x="10033" y="66167"/>
                </a:cubicBezTo>
                <a:cubicBezTo>
                  <a:pt x="8763" y="64134"/>
                  <a:pt x="7493" y="61467"/>
                  <a:pt x="6350" y="58166"/>
                </a:cubicBezTo>
                <a:cubicBezTo>
                  <a:pt x="3047" y="46482"/>
                  <a:pt x="3937" y="35941"/>
                  <a:pt x="9017" y="26796"/>
                </a:cubicBezTo>
                <a:cubicBezTo>
                  <a:pt x="14097" y="17653"/>
                  <a:pt x="22352" y="11683"/>
                  <a:pt x="33782" y="8890"/>
                </a:cubicBezTo>
                <a:cubicBezTo>
                  <a:pt x="43561" y="6857"/>
                  <a:pt x="53213" y="6096"/>
                  <a:pt x="62992" y="6730"/>
                </a:cubicBezTo>
                <a:cubicBezTo>
                  <a:pt x="72771" y="7366"/>
                  <a:pt x="82550" y="7239"/>
                  <a:pt x="9232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6761734" y="4218559"/>
            <a:ext cx="422019" cy="179705"/>
          </a:xfrm>
          <a:custGeom>
            <a:avLst/>
            <a:gdLst>
              <a:gd name="connsiteX0" fmla="*/ 121284 w 422019"/>
              <a:gd name="connsiteY0" fmla="*/ 6350 h 179705"/>
              <a:gd name="connsiteX1" fmla="*/ 131952 w 422019"/>
              <a:gd name="connsiteY1" fmla="*/ 6350 h 179705"/>
              <a:gd name="connsiteX2" fmla="*/ 147827 w 422019"/>
              <a:gd name="connsiteY2" fmla="*/ 6350 h 179705"/>
              <a:gd name="connsiteX3" fmla="*/ 177927 w 422019"/>
              <a:gd name="connsiteY3" fmla="*/ 6350 h 179705"/>
              <a:gd name="connsiteX4" fmla="*/ 215137 w 422019"/>
              <a:gd name="connsiteY4" fmla="*/ 6604 h 179705"/>
              <a:gd name="connsiteX5" fmla="*/ 252602 w 422019"/>
              <a:gd name="connsiteY5" fmla="*/ 6985 h 179705"/>
              <a:gd name="connsiteX6" fmla="*/ 282828 w 422019"/>
              <a:gd name="connsiteY6" fmla="*/ 7239 h 179705"/>
              <a:gd name="connsiteX7" fmla="*/ 298322 w 422019"/>
              <a:gd name="connsiteY7" fmla="*/ 7620 h 179705"/>
              <a:gd name="connsiteX8" fmla="*/ 317627 w 422019"/>
              <a:gd name="connsiteY8" fmla="*/ 8509 h 179705"/>
              <a:gd name="connsiteX9" fmla="*/ 336803 w 422019"/>
              <a:gd name="connsiteY9" fmla="*/ 8763 h 179705"/>
              <a:gd name="connsiteX10" fmla="*/ 366013 w 422019"/>
              <a:gd name="connsiteY10" fmla="*/ 10286 h 179705"/>
              <a:gd name="connsiteX11" fmla="*/ 394715 w 422019"/>
              <a:gd name="connsiteY11" fmla="*/ 16129 h 179705"/>
              <a:gd name="connsiteX12" fmla="*/ 405002 w 422019"/>
              <a:gd name="connsiteY12" fmla="*/ 22479 h 179705"/>
              <a:gd name="connsiteX13" fmla="*/ 410844 w 422019"/>
              <a:gd name="connsiteY13" fmla="*/ 32893 h 179705"/>
              <a:gd name="connsiteX14" fmla="*/ 413639 w 422019"/>
              <a:gd name="connsiteY14" fmla="*/ 45085 h 179705"/>
              <a:gd name="connsiteX15" fmla="*/ 414146 w 422019"/>
              <a:gd name="connsiteY15" fmla="*/ 57531 h 179705"/>
              <a:gd name="connsiteX16" fmla="*/ 414781 w 422019"/>
              <a:gd name="connsiteY16" fmla="*/ 74676 h 179705"/>
              <a:gd name="connsiteX17" fmla="*/ 415669 w 422019"/>
              <a:gd name="connsiteY17" fmla="*/ 90805 h 179705"/>
              <a:gd name="connsiteX18" fmla="*/ 415669 w 422019"/>
              <a:gd name="connsiteY18" fmla="*/ 109093 h 179705"/>
              <a:gd name="connsiteX19" fmla="*/ 414146 w 422019"/>
              <a:gd name="connsiteY19" fmla="*/ 132588 h 179705"/>
              <a:gd name="connsiteX20" fmla="*/ 409574 w 422019"/>
              <a:gd name="connsiteY20" fmla="*/ 154432 h 179705"/>
              <a:gd name="connsiteX21" fmla="*/ 394080 w 422019"/>
              <a:gd name="connsiteY21" fmla="*/ 169164 h 179705"/>
              <a:gd name="connsiteX22" fmla="*/ 370331 w 422019"/>
              <a:gd name="connsiteY22" fmla="*/ 173355 h 179705"/>
              <a:gd name="connsiteX23" fmla="*/ 348360 w 422019"/>
              <a:gd name="connsiteY23" fmla="*/ 165481 h 179705"/>
              <a:gd name="connsiteX24" fmla="*/ 340740 w 422019"/>
              <a:gd name="connsiteY24" fmla="*/ 150495 h 179705"/>
              <a:gd name="connsiteX25" fmla="*/ 338581 w 422019"/>
              <a:gd name="connsiteY25" fmla="*/ 133096 h 179705"/>
              <a:gd name="connsiteX26" fmla="*/ 337057 w 422019"/>
              <a:gd name="connsiteY26" fmla="*/ 115189 h 179705"/>
              <a:gd name="connsiteX27" fmla="*/ 333755 w 422019"/>
              <a:gd name="connsiteY27" fmla="*/ 99060 h 179705"/>
              <a:gd name="connsiteX28" fmla="*/ 324865 w 422019"/>
              <a:gd name="connsiteY28" fmla="*/ 92583 h 179705"/>
              <a:gd name="connsiteX29" fmla="*/ 310260 w 422019"/>
              <a:gd name="connsiteY29" fmla="*/ 89916 h 179705"/>
              <a:gd name="connsiteX30" fmla="*/ 293496 w 422019"/>
              <a:gd name="connsiteY30" fmla="*/ 89281 h 179705"/>
              <a:gd name="connsiteX31" fmla="*/ 279527 w 422019"/>
              <a:gd name="connsiteY31" fmla="*/ 89281 h 179705"/>
              <a:gd name="connsiteX32" fmla="*/ 100202 w 422019"/>
              <a:gd name="connsiteY32" fmla="*/ 89281 h 179705"/>
              <a:gd name="connsiteX33" fmla="*/ 91692 w 422019"/>
              <a:gd name="connsiteY33" fmla="*/ 89535 h 179705"/>
              <a:gd name="connsiteX34" fmla="*/ 81914 w 422019"/>
              <a:gd name="connsiteY34" fmla="*/ 90424 h 179705"/>
              <a:gd name="connsiteX35" fmla="*/ 53974 w 422019"/>
              <a:gd name="connsiteY35" fmla="*/ 90424 h 179705"/>
              <a:gd name="connsiteX36" fmla="*/ 33781 w 422019"/>
              <a:gd name="connsiteY36" fmla="*/ 87122 h 179705"/>
              <a:gd name="connsiteX37" fmla="*/ 16763 w 422019"/>
              <a:gd name="connsiteY37" fmla="*/ 79502 h 179705"/>
              <a:gd name="connsiteX38" fmla="*/ 6350 w 422019"/>
              <a:gd name="connsiteY38" fmla="*/ 66675 h 179705"/>
              <a:gd name="connsiteX39" fmla="*/ 6350 w 422019"/>
              <a:gd name="connsiteY39" fmla="*/ 47244 h 179705"/>
              <a:gd name="connsiteX40" fmla="*/ 30098 w 422019"/>
              <a:gd name="connsiteY40" fmla="*/ 17907 h 179705"/>
              <a:gd name="connsiteX41" fmla="*/ 59689 w 422019"/>
              <a:gd name="connsiteY41" fmla="*/ 8763 h 179705"/>
              <a:gd name="connsiteX42" fmla="*/ 91058 w 422019"/>
              <a:gd name="connsiteY42" fmla="*/ 7620 h 179705"/>
              <a:gd name="connsiteX43" fmla="*/ 101218 w 422019"/>
              <a:gd name="connsiteY43" fmla="*/ 6985 h 179705"/>
              <a:gd name="connsiteX44" fmla="*/ 111251 w 422019"/>
              <a:gd name="connsiteY44" fmla="*/ 6985 h 179705"/>
              <a:gd name="connsiteX45" fmla="*/ 121284 w 422019"/>
              <a:gd name="connsiteY45" fmla="*/ 6350 h 179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</a:cxnLst>
            <a:rect l="l" t="t" r="r" b="b"/>
            <a:pathLst>
              <a:path w="422019" h="179705">
                <a:moveTo>
                  <a:pt x="121284" y="6350"/>
                </a:moveTo>
                <a:cubicBezTo>
                  <a:pt x="124713" y="6350"/>
                  <a:pt x="128269" y="6350"/>
                  <a:pt x="131952" y="6350"/>
                </a:cubicBezTo>
                <a:cubicBezTo>
                  <a:pt x="133984" y="6350"/>
                  <a:pt x="139318" y="6350"/>
                  <a:pt x="147827" y="6350"/>
                </a:cubicBezTo>
                <a:cubicBezTo>
                  <a:pt x="156336" y="6350"/>
                  <a:pt x="166369" y="6350"/>
                  <a:pt x="177927" y="6350"/>
                </a:cubicBezTo>
                <a:cubicBezTo>
                  <a:pt x="189610" y="6350"/>
                  <a:pt x="201929" y="6477"/>
                  <a:pt x="215137" y="6604"/>
                </a:cubicBezTo>
                <a:cubicBezTo>
                  <a:pt x="228345" y="6858"/>
                  <a:pt x="240918" y="6985"/>
                  <a:pt x="252602" y="6985"/>
                </a:cubicBezTo>
                <a:cubicBezTo>
                  <a:pt x="264413" y="6985"/>
                  <a:pt x="274446" y="7111"/>
                  <a:pt x="282828" y="7239"/>
                </a:cubicBezTo>
                <a:cubicBezTo>
                  <a:pt x="291210" y="7493"/>
                  <a:pt x="296290" y="7620"/>
                  <a:pt x="298322" y="7620"/>
                </a:cubicBezTo>
                <a:cubicBezTo>
                  <a:pt x="304927" y="8001"/>
                  <a:pt x="311277" y="8255"/>
                  <a:pt x="317627" y="8509"/>
                </a:cubicBezTo>
                <a:cubicBezTo>
                  <a:pt x="323850" y="8635"/>
                  <a:pt x="330327" y="8763"/>
                  <a:pt x="336803" y="8763"/>
                </a:cubicBezTo>
                <a:cubicBezTo>
                  <a:pt x="346582" y="8763"/>
                  <a:pt x="356234" y="9271"/>
                  <a:pt x="366013" y="10286"/>
                </a:cubicBezTo>
                <a:cubicBezTo>
                  <a:pt x="375792" y="11303"/>
                  <a:pt x="385317" y="13208"/>
                  <a:pt x="394715" y="16129"/>
                </a:cubicBezTo>
                <a:cubicBezTo>
                  <a:pt x="399160" y="17272"/>
                  <a:pt x="402589" y="19431"/>
                  <a:pt x="405002" y="22479"/>
                </a:cubicBezTo>
                <a:cubicBezTo>
                  <a:pt x="407542" y="25527"/>
                  <a:pt x="409447" y="28956"/>
                  <a:pt x="410844" y="32893"/>
                </a:cubicBezTo>
                <a:cubicBezTo>
                  <a:pt x="412241" y="36703"/>
                  <a:pt x="413130" y="40767"/>
                  <a:pt x="413639" y="45085"/>
                </a:cubicBezTo>
                <a:cubicBezTo>
                  <a:pt x="414019" y="49276"/>
                  <a:pt x="414146" y="53467"/>
                  <a:pt x="414146" y="57531"/>
                </a:cubicBezTo>
                <a:cubicBezTo>
                  <a:pt x="414146" y="63627"/>
                  <a:pt x="414400" y="69342"/>
                  <a:pt x="414781" y="74676"/>
                </a:cubicBezTo>
                <a:cubicBezTo>
                  <a:pt x="415162" y="79883"/>
                  <a:pt x="415542" y="85344"/>
                  <a:pt x="415669" y="90805"/>
                </a:cubicBezTo>
                <a:cubicBezTo>
                  <a:pt x="415924" y="96266"/>
                  <a:pt x="415924" y="102361"/>
                  <a:pt x="415669" y="109093"/>
                </a:cubicBezTo>
                <a:cubicBezTo>
                  <a:pt x="415542" y="115824"/>
                  <a:pt x="415035" y="123571"/>
                  <a:pt x="414146" y="132588"/>
                </a:cubicBezTo>
                <a:cubicBezTo>
                  <a:pt x="413384" y="140716"/>
                  <a:pt x="411860" y="147955"/>
                  <a:pt x="409574" y="154432"/>
                </a:cubicBezTo>
                <a:cubicBezTo>
                  <a:pt x="407415" y="161035"/>
                  <a:pt x="402208" y="165861"/>
                  <a:pt x="394080" y="169164"/>
                </a:cubicBezTo>
                <a:cubicBezTo>
                  <a:pt x="387603" y="171577"/>
                  <a:pt x="379602" y="172974"/>
                  <a:pt x="370331" y="173355"/>
                </a:cubicBezTo>
                <a:cubicBezTo>
                  <a:pt x="360933" y="173735"/>
                  <a:pt x="353694" y="171196"/>
                  <a:pt x="348360" y="165481"/>
                </a:cubicBezTo>
                <a:cubicBezTo>
                  <a:pt x="343915" y="161035"/>
                  <a:pt x="341375" y="155956"/>
                  <a:pt x="340740" y="150495"/>
                </a:cubicBezTo>
                <a:cubicBezTo>
                  <a:pt x="340105" y="145034"/>
                  <a:pt x="339469" y="139192"/>
                  <a:pt x="338581" y="133096"/>
                </a:cubicBezTo>
                <a:cubicBezTo>
                  <a:pt x="337819" y="127508"/>
                  <a:pt x="337311" y="121411"/>
                  <a:pt x="337057" y="115189"/>
                </a:cubicBezTo>
                <a:cubicBezTo>
                  <a:pt x="336930" y="108839"/>
                  <a:pt x="335787" y="103505"/>
                  <a:pt x="333755" y="99060"/>
                </a:cubicBezTo>
                <a:cubicBezTo>
                  <a:pt x="332104" y="96139"/>
                  <a:pt x="329183" y="93980"/>
                  <a:pt x="324865" y="92583"/>
                </a:cubicBezTo>
                <a:cubicBezTo>
                  <a:pt x="320674" y="91185"/>
                  <a:pt x="315721" y="90297"/>
                  <a:pt x="310260" y="89916"/>
                </a:cubicBezTo>
                <a:cubicBezTo>
                  <a:pt x="304800" y="89408"/>
                  <a:pt x="299211" y="89281"/>
                  <a:pt x="293496" y="89281"/>
                </a:cubicBezTo>
                <a:cubicBezTo>
                  <a:pt x="287781" y="89281"/>
                  <a:pt x="283082" y="89281"/>
                  <a:pt x="279527" y="89281"/>
                </a:cubicBezTo>
                <a:lnTo>
                  <a:pt x="100202" y="89281"/>
                </a:lnTo>
                <a:cubicBezTo>
                  <a:pt x="97789" y="89281"/>
                  <a:pt x="94995" y="89408"/>
                  <a:pt x="91692" y="89535"/>
                </a:cubicBezTo>
                <a:cubicBezTo>
                  <a:pt x="88518" y="89789"/>
                  <a:pt x="85216" y="90043"/>
                  <a:pt x="81914" y="90424"/>
                </a:cubicBezTo>
                <a:cubicBezTo>
                  <a:pt x="74294" y="91313"/>
                  <a:pt x="64896" y="91313"/>
                  <a:pt x="53974" y="90424"/>
                </a:cubicBezTo>
                <a:cubicBezTo>
                  <a:pt x="46989" y="90043"/>
                  <a:pt x="40258" y="88900"/>
                  <a:pt x="33781" y="87122"/>
                </a:cubicBezTo>
                <a:cubicBezTo>
                  <a:pt x="27304" y="85344"/>
                  <a:pt x="21589" y="82804"/>
                  <a:pt x="16763" y="79502"/>
                </a:cubicBezTo>
                <a:cubicBezTo>
                  <a:pt x="11810" y="76200"/>
                  <a:pt x="8381" y="72009"/>
                  <a:pt x="6350" y="66675"/>
                </a:cubicBezTo>
                <a:cubicBezTo>
                  <a:pt x="4317" y="61468"/>
                  <a:pt x="4317" y="54864"/>
                  <a:pt x="6350" y="47244"/>
                </a:cubicBezTo>
                <a:cubicBezTo>
                  <a:pt x="9651" y="34163"/>
                  <a:pt x="17525" y="24384"/>
                  <a:pt x="30098" y="17907"/>
                </a:cubicBezTo>
                <a:cubicBezTo>
                  <a:pt x="39496" y="12700"/>
                  <a:pt x="49402" y="9652"/>
                  <a:pt x="59689" y="8763"/>
                </a:cubicBezTo>
                <a:cubicBezTo>
                  <a:pt x="70103" y="8001"/>
                  <a:pt x="80517" y="7620"/>
                  <a:pt x="91058" y="7620"/>
                </a:cubicBezTo>
                <a:cubicBezTo>
                  <a:pt x="94360" y="7111"/>
                  <a:pt x="97662" y="6985"/>
                  <a:pt x="101218" y="6985"/>
                </a:cubicBezTo>
                <a:cubicBezTo>
                  <a:pt x="104647" y="6985"/>
                  <a:pt x="107950" y="6985"/>
                  <a:pt x="111251" y="6985"/>
                </a:cubicBezTo>
                <a:cubicBezTo>
                  <a:pt x="114427" y="6604"/>
                  <a:pt x="117855" y="6350"/>
                  <a:pt x="12128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Freeform 3"/>
          <p:cNvSpPr/>
          <p:nvPr/>
        </p:nvSpPr>
        <p:spPr>
          <a:xfrm>
            <a:off x="7558786" y="4207637"/>
            <a:ext cx="168783" cy="503428"/>
          </a:xfrm>
          <a:custGeom>
            <a:avLst/>
            <a:gdLst>
              <a:gd name="connsiteX0" fmla="*/ 46608 w 168783"/>
              <a:gd name="connsiteY0" fmla="*/ 6350 h 503428"/>
              <a:gd name="connsiteX1" fmla="*/ 69215 w 168783"/>
              <a:gd name="connsiteY1" fmla="*/ 15494 h 503428"/>
              <a:gd name="connsiteX2" fmla="*/ 79248 w 168783"/>
              <a:gd name="connsiteY2" fmla="*/ 33401 h 503428"/>
              <a:gd name="connsiteX3" fmla="*/ 81915 w 168783"/>
              <a:gd name="connsiteY3" fmla="*/ 53213 h 503428"/>
              <a:gd name="connsiteX4" fmla="*/ 82550 w 168783"/>
              <a:gd name="connsiteY4" fmla="*/ 60579 h 503428"/>
              <a:gd name="connsiteX5" fmla="*/ 84073 w 168783"/>
              <a:gd name="connsiteY5" fmla="*/ 81915 h 503428"/>
              <a:gd name="connsiteX6" fmla="*/ 84963 w 168783"/>
              <a:gd name="connsiteY6" fmla="*/ 103885 h 503428"/>
              <a:gd name="connsiteX7" fmla="*/ 84963 w 168783"/>
              <a:gd name="connsiteY7" fmla="*/ 111125 h 503428"/>
              <a:gd name="connsiteX8" fmla="*/ 85344 w 168783"/>
              <a:gd name="connsiteY8" fmla="*/ 123952 h 503428"/>
              <a:gd name="connsiteX9" fmla="*/ 85598 w 168783"/>
              <a:gd name="connsiteY9" fmla="*/ 146811 h 503428"/>
              <a:gd name="connsiteX10" fmla="*/ 85598 w 168783"/>
              <a:gd name="connsiteY10" fmla="*/ 183642 h 503428"/>
              <a:gd name="connsiteX11" fmla="*/ 85598 w 168783"/>
              <a:gd name="connsiteY11" fmla="*/ 190372 h 503428"/>
              <a:gd name="connsiteX12" fmla="*/ 86868 w 168783"/>
              <a:gd name="connsiteY12" fmla="*/ 197103 h 503428"/>
              <a:gd name="connsiteX13" fmla="*/ 92964 w 168783"/>
              <a:gd name="connsiteY13" fmla="*/ 197739 h 503428"/>
              <a:gd name="connsiteX14" fmla="*/ 99695 w 168783"/>
              <a:gd name="connsiteY14" fmla="*/ 197739 h 503428"/>
              <a:gd name="connsiteX15" fmla="*/ 108204 w 168783"/>
              <a:gd name="connsiteY15" fmla="*/ 198373 h 503428"/>
              <a:gd name="connsiteX16" fmla="*/ 109347 w 168783"/>
              <a:gd name="connsiteY16" fmla="*/ 198373 h 503428"/>
              <a:gd name="connsiteX17" fmla="*/ 115189 w 168783"/>
              <a:gd name="connsiteY17" fmla="*/ 198882 h 503428"/>
              <a:gd name="connsiteX18" fmla="*/ 121031 w 168783"/>
              <a:gd name="connsiteY18" fmla="*/ 199517 h 503428"/>
              <a:gd name="connsiteX19" fmla="*/ 127635 w 168783"/>
              <a:gd name="connsiteY19" fmla="*/ 200406 h 503428"/>
              <a:gd name="connsiteX20" fmla="*/ 135001 w 168783"/>
              <a:gd name="connsiteY20" fmla="*/ 201421 h 503428"/>
              <a:gd name="connsiteX21" fmla="*/ 148463 w 168783"/>
              <a:gd name="connsiteY21" fmla="*/ 205994 h 503428"/>
              <a:gd name="connsiteX22" fmla="*/ 158115 w 168783"/>
              <a:gd name="connsiteY22" fmla="*/ 216027 h 503428"/>
              <a:gd name="connsiteX23" fmla="*/ 162433 w 168783"/>
              <a:gd name="connsiteY23" fmla="*/ 231902 h 503428"/>
              <a:gd name="connsiteX24" fmla="*/ 162179 w 168783"/>
              <a:gd name="connsiteY24" fmla="*/ 240665 h 503428"/>
              <a:gd name="connsiteX25" fmla="*/ 160655 w 168783"/>
              <a:gd name="connsiteY25" fmla="*/ 249555 h 503428"/>
              <a:gd name="connsiteX26" fmla="*/ 157860 w 168783"/>
              <a:gd name="connsiteY26" fmla="*/ 259842 h 503428"/>
              <a:gd name="connsiteX27" fmla="*/ 152018 w 168783"/>
              <a:gd name="connsiteY27" fmla="*/ 268478 h 503428"/>
              <a:gd name="connsiteX28" fmla="*/ 135635 w 168783"/>
              <a:gd name="connsiteY28" fmla="*/ 276352 h 503428"/>
              <a:gd name="connsiteX29" fmla="*/ 111887 w 168783"/>
              <a:gd name="connsiteY29" fmla="*/ 276986 h 503428"/>
              <a:gd name="connsiteX30" fmla="*/ 88010 w 168783"/>
              <a:gd name="connsiteY30" fmla="*/ 276986 h 503428"/>
              <a:gd name="connsiteX31" fmla="*/ 86868 w 168783"/>
              <a:gd name="connsiteY31" fmla="*/ 277621 h 503428"/>
              <a:gd name="connsiteX32" fmla="*/ 86233 w 168783"/>
              <a:gd name="connsiteY32" fmla="*/ 277621 h 503428"/>
              <a:gd name="connsiteX33" fmla="*/ 85598 w 168783"/>
              <a:gd name="connsiteY33" fmla="*/ 278130 h 503428"/>
              <a:gd name="connsiteX34" fmla="*/ 85598 w 168783"/>
              <a:gd name="connsiteY34" fmla="*/ 280034 h 503428"/>
              <a:gd name="connsiteX35" fmla="*/ 85344 w 168783"/>
              <a:gd name="connsiteY35" fmla="*/ 315086 h 503428"/>
              <a:gd name="connsiteX36" fmla="*/ 85598 w 168783"/>
              <a:gd name="connsiteY36" fmla="*/ 350773 h 503428"/>
              <a:gd name="connsiteX37" fmla="*/ 85598 w 168783"/>
              <a:gd name="connsiteY37" fmla="*/ 412877 h 503428"/>
              <a:gd name="connsiteX38" fmla="*/ 85598 w 168783"/>
              <a:gd name="connsiteY38" fmla="*/ 421385 h 503428"/>
              <a:gd name="connsiteX39" fmla="*/ 85344 w 168783"/>
              <a:gd name="connsiteY39" fmla="*/ 438784 h 503428"/>
              <a:gd name="connsiteX40" fmla="*/ 83820 w 168783"/>
              <a:gd name="connsiteY40" fmla="*/ 457453 h 503428"/>
              <a:gd name="connsiteX41" fmla="*/ 79502 w 168783"/>
              <a:gd name="connsiteY41" fmla="*/ 474726 h 503428"/>
              <a:gd name="connsiteX42" fmla="*/ 70993 w 168783"/>
              <a:gd name="connsiteY42" fmla="*/ 488442 h 503428"/>
              <a:gd name="connsiteX43" fmla="*/ 51435 w 168783"/>
              <a:gd name="connsiteY43" fmla="*/ 497078 h 503428"/>
              <a:gd name="connsiteX44" fmla="*/ 50291 w 168783"/>
              <a:gd name="connsiteY44" fmla="*/ 496442 h 503428"/>
              <a:gd name="connsiteX45" fmla="*/ 26797 w 168783"/>
              <a:gd name="connsiteY45" fmla="*/ 487933 h 503428"/>
              <a:gd name="connsiteX46" fmla="*/ 13335 w 168783"/>
              <a:gd name="connsiteY46" fmla="*/ 468376 h 503428"/>
              <a:gd name="connsiteX47" fmla="*/ 7620 w 168783"/>
              <a:gd name="connsiteY47" fmla="*/ 444246 h 503428"/>
              <a:gd name="connsiteX48" fmla="*/ 6350 w 168783"/>
              <a:gd name="connsiteY48" fmla="*/ 422021 h 503428"/>
              <a:gd name="connsiteX49" fmla="*/ 6350 w 168783"/>
              <a:gd name="connsiteY49" fmla="*/ 59944 h 503428"/>
              <a:gd name="connsiteX50" fmla="*/ 6350 w 168783"/>
              <a:gd name="connsiteY50" fmla="*/ 54102 h 503428"/>
              <a:gd name="connsiteX51" fmla="*/ 7620 w 168783"/>
              <a:gd name="connsiteY51" fmla="*/ 41909 h 503428"/>
              <a:gd name="connsiteX52" fmla="*/ 11557 w 168783"/>
              <a:gd name="connsiteY52" fmla="*/ 27305 h 503428"/>
              <a:gd name="connsiteX53" fmla="*/ 19177 w 168783"/>
              <a:gd name="connsiteY53" fmla="*/ 14858 h 503428"/>
              <a:gd name="connsiteX54" fmla="*/ 31622 w 168783"/>
              <a:gd name="connsiteY54" fmla="*/ 8382 h 503428"/>
              <a:gd name="connsiteX55" fmla="*/ 46608 w 168783"/>
              <a:gd name="connsiteY55" fmla="*/ 6350 h 503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</a:cxnLst>
            <a:rect l="l" t="t" r="r" b="b"/>
            <a:pathLst>
              <a:path w="168783" h="503428">
                <a:moveTo>
                  <a:pt x="46608" y="6350"/>
                </a:moveTo>
                <a:cubicBezTo>
                  <a:pt x="55498" y="6350"/>
                  <a:pt x="63118" y="9397"/>
                  <a:pt x="69215" y="15494"/>
                </a:cubicBezTo>
                <a:cubicBezTo>
                  <a:pt x="74803" y="21082"/>
                  <a:pt x="78231" y="27178"/>
                  <a:pt x="79248" y="33401"/>
                </a:cubicBezTo>
                <a:cubicBezTo>
                  <a:pt x="80264" y="39751"/>
                  <a:pt x="81153" y="46355"/>
                  <a:pt x="81915" y="53213"/>
                </a:cubicBezTo>
                <a:cubicBezTo>
                  <a:pt x="82422" y="54864"/>
                  <a:pt x="82550" y="57277"/>
                  <a:pt x="82550" y="60579"/>
                </a:cubicBezTo>
                <a:cubicBezTo>
                  <a:pt x="83439" y="67436"/>
                  <a:pt x="83947" y="74548"/>
                  <a:pt x="84073" y="81915"/>
                </a:cubicBezTo>
                <a:cubicBezTo>
                  <a:pt x="84328" y="89153"/>
                  <a:pt x="84581" y="96520"/>
                  <a:pt x="84963" y="103885"/>
                </a:cubicBezTo>
                <a:cubicBezTo>
                  <a:pt x="84963" y="105917"/>
                  <a:pt x="84963" y="108330"/>
                  <a:pt x="84963" y="111125"/>
                </a:cubicBezTo>
                <a:cubicBezTo>
                  <a:pt x="84963" y="114046"/>
                  <a:pt x="85090" y="118236"/>
                  <a:pt x="85344" y="123952"/>
                </a:cubicBezTo>
                <a:cubicBezTo>
                  <a:pt x="85471" y="129667"/>
                  <a:pt x="85598" y="137286"/>
                  <a:pt x="85598" y="146811"/>
                </a:cubicBezTo>
                <a:cubicBezTo>
                  <a:pt x="85598" y="156336"/>
                  <a:pt x="85598" y="168656"/>
                  <a:pt x="85598" y="183642"/>
                </a:cubicBezTo>
                <a:cubicBezTo>
                  <a:pt x="85598" y="185673"/>
                  <a:pt x="85598" y="187959"/>
                  <a:pt x="85598" y="190372"/>
                </a:cubicBezTo>
                <a:cubicBezTo>
                  <a:pt x="85598" y="192785"/>
                  <a:pt x="85979" y="195071"/>
                  <a:pt x="86868" y="197103"/>
                </a:cubicBezTo>
                <a:cubicBezTo>
                  <a:pt x="86868" y="197484"/>
                  <a:pt x="88900" y="197739"/>
                  <a:pt x="92964" y="197739"/>
                </a:cubicBezTo>
                <a:cubicBezTo>
                  <a:pt x="97028" y="197739"/>
                  <a:pt x="99187" y="197739"/>
                  <a:pt x="99695" y="197739"/>
                </a:cubicBezTo>
                <a:cubicBezTo>
                  <a:pt x="103251" y="198501"/>
                  <a:pt x="106171" y="198755"/>
                  <a:pt x="108204" y="198373"/>
                </a:cubicBezTo>
                <a:lnTo>
                  <a:pt x="109347" y="198373"/>
                </a:lnTo>
                <a:cubicBezTo>
                  <a:pt x="111379" y="198373"/>
                  <a:pt x="113410" y="198501"/>
                  <a:pt x="115189" y="198882"/>
                </a:cubicBezTo>
                <a:cubicBezTo>
                  <a:pt x="116967" y="199390"/>
                  <a:pt x="118998" y="199517"/>
                  <a:pt x="121031" y="199517"/>
                </a:cubicBezTo>
                <a:cubicBezTo>
                  <a:pt x="123063" y="199897"/>
                  <a:pt x="125221" y="200279"/>
                  <a:pt x="127635" y="200406"/>
                </a:cubicBezTo>
                <a:cubicBezTo>
                  <a:pt x="130175" y="200659"/>
                  <a:pt x="132588" y="200914"/>
                  <a:pt x="135001" y="201421"/>
                </a:cubicBezTo>
                <a:cubicBezTo>
                  <a:pt x="139445" y="202183"/>
                  <a:pt x="143891" y="203707"/>
                  <a:pt x="148463" y="205994"/>
                </a:cubicBezTo>
                <a:cubicBezTo>
                  <a:pt x="152908" y="208153"/>
                  <a:pt x="156083" y="211582"/>
                  <a:pt x="158115" y="216027"/>
                </a:cubicBezTo>
                <a:cubicBezTo>
                  <a:pt x="161035" y="220471"/>
                  <a:pt x="162433" y="225806"/>
                  <a:pt x="162433" y="231902"/>
                </a:cubicBezTo>
                <a:cubicBezTo>
                  <a:pt x="162433" y="235077"/>
                  <a:pt x="162306" y="237997"/>
                  <a:pt x="162179" y="240665"/>
                </a:cubicBezTo>
                <a:cubicBezTo>
                  <a:pt x="161925" y="243332"/>
                  <a:pt x="161417" y="246253"/>
                  <a:pt x="160655" y="249555"/>
                </a:cubicBezTo>
                <a:cubicBezTo>
                  <a:pt x="159766" y="252730"/>
                  <a:pt x="158877" y="256285"/>
                  <a:pt x="157860" y="259842"/>
                </a:cubicBezTo>
                <a:cubicBezTo>
                  <a:pt x="156845" y="263525"/>
                  <a:pt x="154940" y="266446"/>
                  <a:pt x="152018" y="268478"/>
                </a:cubicBezTo>
                <a:cubicBezTo>
                  <a:pt x="146431" y="272542"/>
                  <a:pt x="140843" y="275082"/>
                  <a:pt x="135635" y="276352"/>
                </a:cubicBezTo>
                <a:cubicBezTo>
                  <a:pt x="129158" y="277114"/>
                  <a:pt x="121158" y="277367"/>
                  <a:pt x="111887" y="276986"/>
                </a:cubicBezTo>
                <a:cubicBezTo>
                  <a:pt x="102489" y="276606"/>
                  <a:pt x="94615" y="276606"/>
                  <a:pt x="88010" y="276986"/>
                </a:cubicBezTo>
                <a:cubicBezTo>
                  <a:pt x="87630" y="276986"/>
                  <a:pt x="87248" y="277114"/>
                  <a:pt x="86868" y="277621"/>
                </a:cubicBezTo>
                <a:lnTo>
                  <a:pt x="86233" y="277621"/>
                </a:lnTo>
                <a:lnTo>
                  <a:pt x="85598" y="278130"/>
                </a:lnTo>
                <a:lnTo>
                  <a:pt x="85598" y="280034"/>
                </a:lnTo>
                <a:cubicBezTo>
                  <a:pt x="85217" y="290195"/>
                  <a:pt x="85090" y="301879"/>
                  <a:pt x="85344" y="315086"/>
                </a:cubicBezTo>
                <a:cubicBezTo>
                  <a:pt x="85471" y="328295"/>
                  <a:pt x="85598" y="340106"/>
                  <a:pt x="85598" y="350773"/>
                </a:cubicBezTo>
                <a:cubicBezTo>
                  <a:pt x="86487" y="371856"/>
                  <a:pt x="86487" y="392557"/>
                  <a:pt x="85598" y="412877"/>
                </a:cubicBezTo>
                <a:lnTo>
                  <a:pt x="85598" y="421385"/>
                </a:lnTo>
                <a:cubicBezTo>
                  <a:pt x="85598" y="426720"/>
                  <a:pt x="85471" y="432561"/>
                  <a:pt x="85344" y="438784"/>
                </a:cubicBezTo>
                <a:cubicBezTo>
                  <a:pt x="85090" y="445134"/>
                  <a:pt x="84581" y="451357"/>
                  <a:pt x="83820" y="457453"/>
                </a:cubicBezTo>
                <a:cubicBezTo>
                  <a:pt x="82931" y="463550"/>
                  <a:pt x="81533" y="469265"/>
                  <a:pt x="79502" y="474726"/>
                </a:cubicBezTo>
                <a:cubicBezTo>
                  <a:pt x="77470" y="480314"/>
                  <a:pt x="74676" y="484885"/>
                  <a:pt x="70993" y="488442"/>
                </a:cubicBezTo>
                <a:cubicBezTo>
                  <a:pt x="66167" y="494157"/>
                  <a:pt x="59563" y="497078"/>
                  <a:pt x="51435" y="497078"/>
                </a:cubicBezTo>
                <a:cubicBezTo>
                  <a:pt x="51435" y="497078"/>
                  <a:pt x="51054" y="496823"/>
                  <a:pt x="50291" y="496442"/>
                </a:cubicBezTo>
                <a:cubicBezTo>
                  <a:pt x="40513" y="496061"/>
                  <a:pt x="32639" y="493141"/>
                  <a:pt x="26797" y="487933"/>
                </a:cubicBezTo>
                <a:cubicBezTo>
                  <a:pt x="20955" y="482600"/>
                  <a:pt x="16383" y="476122"/>
                  <a:pt x="13335" y="468376"/>
                </a:cubicBezTo>
                <a:cubicBezTo>
                  <a:pt x="10287" y="460629"/>
                  <a:pt x="8381" y="452628"/>
                  <a:pt x="7620" y="444246"/>
                </a:cubicBezTo>
                <a:cubicBezTo>
                  <a:pt x="6731" y="435991"/>
                  <a:pt x="6350" y="428497"/>
                  <a:pt x="6350" y="422021"/>
                </a:cubicBezTo>
                <a:lnTo>
                  <a:pt x="6350" y="59944"/>
                </a:lnTo>
                <a:cubicBezTo>
                  <a:pt x="6350" y="59563"/>
                  <a:pt x="6350" y="57657"/>
                  <a:pt x="6350" y="54102"/>
                </a:cubicBezTo>
                <a:cubicBezTo>
                  <a:pt x="6350" y="50672"/>
                  <a:pt x="6731" y="46608"/>
                  <a:pt x="7620" y="41909"/>
                </a:cubicBezTo>
                <a:cubicBezTo>
                  <a:pt x="8381" y="37338"/>
                  <a:pt x="9779" y="32384"/>
                  <a:pt x="11557" y="27305"/>
                </a:cubicBezTo>
                <a:cubicBezTo>
                  <a:pt x="13335" y="22225"/>
                  <a:pt x="15875" y="18033"/>
                  <a:pt x="19177" y="14858"/>
                </a:cubicBezTo>
                <a:cubicBezTo>
                  <a:pt x="21971" y="11938"/>
                  <a:pt x="26161" y="9906"/>
                  <a:pt x="31622" y="8382"/>
                </a:cubicBezTo>
                <a:cubicBezTo>
                  <a:pt x="37210" y="6984"/>
                  <a:pt x="42164" y="6350"/>
                  <a:pt x="4660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Freeform 3"/>
          <p:cNvSpPr/>
          <p:nvPr/>
        </p:nvSpPr>
        <p:spPr>
          <a:xfrm>
            <a:off x="8597900" y="4204589"/>
            <a:ext cx="93884" cy="513079"/>
          </a:xfrm>
          <a:custGeom>
            <a:avLst/>
            <a:gdLst>
              <a:gd name="connsiteX0" fmla="*/ 47752 w 93884"/>
              <a:gd name="connsiteY0" fmla="*/ 6350 h 513079"/>
              <a:gd name="connsiteX1" fmla="*/ 66929 w 93884"/>
              <a:gd name="connsiteY1" fmla="*/ 12065 h 513079"/>
              <a:gd name="connsiteX2" fmla="*/ 79502 w 93884"/>
              <a:gd name="connsiteY2" fmla="*/ 28194 h 513079"/>
              <a:gd name="connsiteX3" fmla="*/ 85597 w 93884"/>
              <a:gd name="connsiteY3" fmla="*/ 55117 h 513079"/>
              <a:gd name="connsiteX4" fmla="*/ 86741 w 93884"/>
              <a:gd name="connsiteY4" fmla="*/ 83057 h 513079"/>
              <a:gd name="connsiteX5" fmla="*/ 86741 w 93884"/>
              <a:gd name="connsiteY5" fmla="*/ 86105 h 513079"/>
              <a:gd name="connsiteX6" fmla="*/ 87376 w 93884"/>
              <a:gd name="connsiteY6" fmla="*/ 182498 h 513079"/>
              <a:gd name="connsiteX7" fmla="*/ 86741 w 93884"/>
              <a:gd name="connsiteY7" fmla="*/ 275716 h 513079"/>
              <a:gd name="connsiteX8" fmla="*/ 86741 w 93884"/>
              <a:gd name="connsiteY8" fmla="*/ 430021 h 513079"/>
              <a:gd name="connsiteX9" fmla="*/ 87121 w 93884"/>
              <a:gd name="connsiteY9" fmla="*/ 440944 h 513079"/>
              <a:gd name="connsiteX10" fmla="*/ 86741 w 93884"/>
              <a:gd name="connsiteY10" fmla="*/ 451865 h 513079"/>
              <a:gd name="connsiteX11" fmla="*/ 84963 w 93884"/>
              <a:gd name="connsiteY11" fmla="*/ 466216 h 513079"/>
              <a:gd name="connsiteX12" fmla="*/ 81915 w 93884"/>
              <a:gd name="connsiteY12" fmla="*/ 480567 h 513079"/>
              <a:gd name="connsiteX13" fmla="*/ 80136 w 93884"/>
              <a:gd name="connsiteY13" fmla="*/ 484885 h 513079"/>
              <a:gd name="connsiteX14" fmla="*/ 78231 w 93884"/>
              <a:gd name="connsiteY14" fmla="*/ 489077 h 513079"/>
              <a:gd name="connsiteX15" fmla="*/ 67309 w 93884"/>
              <a:gd name="connsiteY15" fmla="*/ 502539 h 513079"/>
              <a:gd name="connsiteX16" fmla="*/ 36194 w 93884"/>
              <a:gd name="connsiteY16" fmla="*/ 506729 h 513079"/>
              <a:gd name="connsiteX17" fmla="*/ 20319 w 93884"/>
              <a:gd name="connsiteY17" fmla="*/ 499490 h 513079"/>
              <a:gd name="connsiteX18" fmla="*/ 12065 w 93884"/>
              <a:gd name="connsiteY18" fmla="*/ 486917 h 513079"/>
              <a:gd name="connsiteX19" fmla="*/ 7873 w 93884"/>
              <a:gd name="connsiteY19" fmla="*/ 472058 h 513079"/>
              <a:gd name="connsiteX20" fmla="*/ 6350 w 93884"/>
              <a:gd name="connsiteY20" fmla="*/ 459231 h 513079"/>
              <a:gd name="connsiteX21" fmla="*/ 6350 w 93884"/>
              <a:gd name="connsiteY21" fmla="*/ 453135 h 513079"/>
              <a:gd name="connsiteX22" fmla="*/ 6350 w 93884"/>
              <a:gd name="connsiteY22" fmla="*/ 76454 h 513079"/>
              <a:gd name="connsiteX23" fmla="*/ 6350 w 93884"/>
              <a:gd name="connsiteY23" fmla="*/ 60578 h 513079"/>
              <a:gd name="connsiteX24" fmla="*/ 7493 w 93884"/>
              <a:gd name="connsiteY24" fmla="*/ 43433 h 513079"/>
              <a:gd name="connsiteX25" fmla="*/ 11176 w 93884"/>
              <a:gd name="connsiteY25" fmla="*/ 27685 h 513079"/>
              <a:gd name="connsiteX26" fmla="*/ 17907 w 93884"/>
              <a:gd name="connsiteY26" fmla="*/ 16001 h 513079"/>
              <a:gd name="connsiteX27" fmla="*/ 31877 w 93884"/>
              <a:gd name="connsiteY27" fmla="*/ 7873 h 513079"/>
              <a:gd name="connsiteX28" fmla="*/ 47752 w 93884"/>
              <a:gd name="connsiteY28" fmla="*/ 6350 h 513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93884" h="513079">
                <a:moveTo>
                  <a:pt x="47752" y="6350"/>
                </a:moveTo>
                <a:cubicBezTo>
                  <a:pt x="54736" y="6350"/>
                  <a:pt x="61086" y="8254"/>
                  <a:pt x="66929" y="12065"/>
                </a:cubicBezTo>
                <a:cubicBezTo>
                  <a:pt x="72897" y="16001"/>
                  <a:pt x="77089" y="21335"/>
                  <a:pt x="79502" y="28194"/>
                </a:cubicBezTo>
                <a:cubicBezTo>
                  <a:pt x="83184" y="36829"/>
                  <a:pt x="85217" y="45719"/>
                  <a:pt x="85597" y="55117"/>
                </a:cubicBezTo>
                <a:cubicBezTo>
                  <a:pt x="85979" y="64389"/>
                  <a:pt x="86359" y="73786"/>
                  <a:pt x="86741" y="83057"/>
                </a:cubicBezTo>
                <a:lnTo>
                  <a:pt x="86741" y="86105"/>
                </a:lnTo>
                <a:cubicBezTo>
                  <a:pt x="87630" y="117475"/>
                  <a:pt x="87757" y="149605"/>
                  <a:pt x="87376" y="182498"/>
                </a:cubicBezTo>
                <a:cubicBezTo>
                  <a:pt x="86994" y="215391"/>
                  <a:pt x="86741" y="246506"/>
                  <a:pt x="86741" y="275716"/>
                </a:cubicBezTo>
                <a:lnTo>
                  <a:pt x="86741" y="430021"/>
                </a:lnTo>
                <a:cubicBezTo>
                  <a:pt x="86741" y="433578"/>
                  <a:pt x="86867" y="437260"/>
                  <a:pt x="87121" y="440944"/>
                </a:cubicBezTo>
                <a:cubicBezTo>
                  <a:pt x="87248" y="444627"/>
                  <a:pt x="87248" y="448309"/>
                  <a:pt x="86741" y="451865"/>
                </a:cubicBezTo>
                <a:cubicBezTo>
                  <a:pt x="85979" y="456819"/>
                  <a:pt x="85344" y="461517"/>
                  <a:pt x="84963" y="466216"/>
                </a:cubicBezTo>
                <a:cubicBezTo>
                  <a:pt x="84581" y="470915"/>
                  <a:pt x="83566" y="475741"/>
                  <a:pt x="81915" y="480567"/>
                </a:cubicBezTo>
                <a:cubicBezTo>
                  <a:pt x="81153" y="482219"/>
                  <a:pt x="80517" y="483615"/>
                  <a:pt x="80136" y="484885"/>
                </a:cubicBezTo>
                <a:cubicBezTo>
                  <a:pt x="79629" y="486028"/>
                  <a:pt x="79121" y="487426"/>
                  <a:pt x="78231" y="489077"/>
                </a:cubicBezTo>
                <a:cubicBezTo>
                  <a:pt x="75438" y="494791"/>
                  <a:pt x="71754" y="499236"/>
                  <a:pt x="67309" y="502539"/>
                </a:cubicBezTo>
                <a:cubicBezTo>
                  <a:pt x="57911" y="508254"/>
                  <a:pt x="47625" y="509651"/>
                  <a:pt x="36194" y="506729"/>
                </a:cubicBezTo>
                <a:cubicBezTo>
                  <a:pt x="29717" y="505586"/>
                  <a:pt x="24384" y="503173"/>
                  <a:pt x="20319" y="499490"/>
                </a:cubicBezTo>
                <a:cubicBezTo>
                  <a:pt x="16636" y="496189"/>
                  <a:pt x="13969" y="491997"/>
                  <a:pt x="12065" y="486917"/>
                </a:cubicBezTo>
                <a:cubicBezTo>
                  <a:pt x="10286" y="481838"/>
                  <a:pt x="8890" y="476884"/>
                  <a:pt x="7873" y="472058"/>
                </a:cubicBezTo>
                <a:cubicBezTo>
                  <a:pt x="6857" y="467105"/>
                  <a:pt x="6350" y="462915"/>
                  <a:pt x="6350" y="459231"/>
                </a:cubicBezTo>
                <a:cubicBezTo>
                  <a:pt x="6350" y="455548"/>
                  <a:pt x="6350" y="453516"/>
                  <a:pt x="6350" y="453135"/>
                </a:cubicBezTo>
                <a:lnTo>
                  <a:pt x="6350" y="76454"/>
                </a:lnTo>
                <a:cubicBezTo>
                  <a:pt x="6350" y="71501"/>
                  <a:pt x="6350" y="66294"/>
                  <a:pt x="6350" y="60578"/>
                </a:cubicBezTo>
                <a:cubicBezTo>
                  <a:pt x="6350" y="54864"/>
                  <a:pt x="6731" y="49148"/>
                  <a:pt x="7493" y="43433"/>
                </a:cubicBezTo>
                <a:cubicBezTo>
                  <a:pt x="8381" y="37845"/>
                  <a:pt x="9525" y="32511"/>
                  <a:pt x="11176" y="27685"/>
                </a:cubicBezTo>
                <a:cubicBezTo>
                  <a:pt x="12827" y="22732"/>
                  <a:pt x="15113" y="18922"/>
                  <a:pt x="17907" y="16001"/>
                </a:cubicBezTo>
                <a:cubicBezTo>
                  <a:pt x="22352" y="11556"/>
                  <a:pt x="27051" y="8890"/>
                  <a:pt x="31877" y="7873"/>
                </a:cubicBezTo>
                <a:cubicBezTo>
                  <a:pt x="36830" y="6857"/>
                  <a:pt x="42036" y="6350"/>
                  <a:pt x="4775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Freeform 3"/>
          <p:cNvSpPr/>
          <p:nvPr/>
        </p:nvSpPr>
        <p:spPr>
          <a:xfrm>
            <a:off x="7992872" y="4201287"/>
            <a:ext cx="201676" cy="510285"/>
          </a:xfrm>
          <a:custGeom>
            <a:avLst/>
            <a:gdLst>
              <a:gd name="connsiteX0" fmla="*/ 42418 w 201676"/>
              <a:gd name="connsiteY0" fmla="*/ 6350 h 510285"/>
              <a:gd name="connsiteX1" fmla="*/ 61849 w 201676"/>
              <a:gd name="connsiteY1" fmla="*/ 13842 h 510285"/>
              <a:gd name="connsiteX2" fmla="*/ 68453 w 201676"/>
              <a:gd name="connsiteY2" fmla="*/ 23367 h 510285"/>
              <a:gd name="connsiteX3" fmla="*/ 73405 w 201676"/>
              <a:gd name="connsiteY3" fmla="*/ 34035 h 510285"/>
              <a:gd name="connsiteX4" fmla="*/ 77089 w 201676"/>
              <a:gd name="connsiteY4" fmla="*/ 60833 h 510285"/>
              <a:gd name="connsiteX5" fmla="*/ 77597 w 201676"/>
              <a:gd name="connsiteY5" fmla="*/ 73025 h 510285"/>
              <a:gd name="connsiteX6" fmla="*/ 77597 w 201676"/>
              <a:gd name="connsiteY6" fmla="*/ 82803 h 510285"/>
              <a:gd name="connsiteX7" fmla="*/ 77597 w 201676"/>
              <a:gd name="connsiteY7" fmla="*/ 205232 h 510285"/>
              <a:gd name="connsiteX8" fmla="*/ 123952 w 201676"/>
              <a:gd name="connsiteY8" fmla="*/ 205232 h 510285"/>
              <a:gd name="connsiteX9" fmla="*/ 123952 w 201676"/>
              <a:gd name="connsiteY9" fmla="*/ 77851 h 510285"/>
              <a:gd name="connsiteX10" fmla="*/ 123952 w 201676"/>
              <a:gd name="connsiteY10" fmla="*/ 57784 h 510285"/>
              <a:gd name="connsiteX11" fmla="*/ 125857 w 201676"/>
              <a:gd name="connsiteY11" fmla="*/ 34035 h 510285"/>
              <a:gd name="connsiteX12" fmla="*/ 134366 w 201676"/>
              <a:gd name="connsiteY12" fmla="*/ 15747 h 510285"/>
              <a:gd name="connsiteX13" fmla="*/ 155067 w 201676"/>
              <a:gd name="connsiteY13" fmla="*/ 6603 h 510285"/>
              <a:gd name="connsiteX14" fmla="*/ 161417 w 201676"/>
              <a:gd name="connsiteY14" fmla="*/ 6603 h 510285"/>
              <a:gd name="connsiteX15" fmla="*/ 167894 w 201676"/>
              <a:gd name="connsiteY15" fmla="*/ 7746 h 510285"/>
              <a:gd name="connsiteX16" fmla="*/ 178816 w 201676"/>
              <a:gd name="connsiteY16" fmla="*/ 15113 h 510285"/>
              <a:gd name="connsiteX17" fmla="*/ 185293 w 201676"/>
              <a:gd name="connsiteY17" fmla="*/ 23621 h 510285"/>
              <a:gd name="connsiteX18" fmla="*/ 189230 w 201676"/>
              <a:gd name="connsiteY18" fmla="*/ 33401 h 510285"/>
              <a:gd name="connsiteX19" fmla="*/ 193421 w 201676"/>
              <a:gd name="connsiteY19" fmla="*/ 58928 h 510285"/>
              <a:gd name="connsiteX20" fmla="*/ 195326 w 201676"/>
              <a:gd name="connsiteY20" fmla="*/ 84582 h 510285"/>
              <a:gd name="connsiteX21" fmla="*/ 195326 w 201676"/>
              <a:gd name="connsiteY21" fmla="*/ 108330 h 510285"/>
              <a:gd name="connsiteX22" fmla="*/ 195326 w 201676"/>
              <a:gd name="connsiteY22" fmla="*/ 436371 h 510285"/>
              <a:gd name="connsiteX23" fmla="*/ 194691 w 201676"/>
              <a:gd name="connsiteY23" fmla="*/ 453135 h 510285"/>
              <a:gd name="connsiteX24" fmla="*/ 192913 w 201676"/>
              <a:gd name="connsiteY24" fmla="*/ 470407 h 510285"/>
              <a:gd name="connsiteX25" fmla="*/ 177672 w 201676"/>
              <a:gd name="connsiteY25" fmla="*/ 497840 h 510285"/>
              <a:gd name="connsiteX26" fmla="*/ 166370 w 201676"/>
              <a:gd name="connsiteY26" fmla="*/ 502411 h 510285"/>
              <a:gd name="connsiteX27" fmla="*/ 156336 w 201676"/>
              <a:gd name="connsiteY27" fmla="*/ 503935 h 510285"/>
              <a:gd name="connsiteX28" fmla="*/ 139192 w 201676"/>
              <a:gd name="connsiteY28" fmla="*/ 496061 h 510285"/>
              <a:gd name="connsiteX29" fmla="*/ 133095 w 201676"/>
              <a:gd name="connsiteY29" fmla="*/ 487807 h 510285"/>
              <a:gd name="connsiteX30" fmla="*/ 129413 w 201676"/>
              <a:gd name="connsiteY30" fmla="*/ 478408 h 510285"/>
              <a:gd name="connsiteX31" fmla="*/ 126365 w 201676"/>
              <a:gd name="connsiteY31" fmla="*/ 467359 h 510285"/>
              <a:gd name="connsiteX32" fmla="*/ 124586 w 201676"/>
              <a:gd name="connsiteY32" fmla="*/ 455167 h 510285"/>
              <a:gd name="connsiteX33" fmla="*/ 124332 w 201676"/>
              <a:gd name="connsiteY33" fmla="*/ 444500 h 510285"/>
              <a:gd name="connsiteX34" fmla="*/ 123952 w 201676"/>
              <a:gd name="connsiteY34" fmla="*/ 435736 h 510285"/>
              <a:gd name="connsiteX35" fmla="*/ 123952 w 201676"/>
              <a:gd name="connsiteY35" fmla="*/ 281432 h 510285"/>
              <a:gd name="connsiteX36" fmla="*/ 77597 w 201676"/>
              <a:gd name="connsiteY36" fmla="*/ 281432 h 510285"/>
              <a:gd name="connsiteX37" fmla="*/ 77597 w 201676"/>
              <a:gd name="connsiteY37" fmla="*/ 439420 h 510285"/>
              <a:gd name="connsiteX38" fmla="*/ 77089 w 201676"/>
              <a:gd name="connsiteY38" fmla="*/ 469265 h 510285"/>
              <a:gd name="connsiteX39" fmla="*/ 69088 w 201676"/>
              <a:gd name="connsiteY39" fmla="*/ 493014 h 510285"/>
              <a:gd name="connsiteX40" fmla="*/ 46609 w 201676"/>
              <a:gd name="connsiteY40" fmla="*/ 503935 h 510285"/>
              <a:gd name="connsiteX41" fmla="*/ 39878 w 201676"/>
              <a:gd name="connsiteY41" fmla="*/ 502792 h 510285"/>
              <a:gd name="connsiteX42" fmla="*/ 32512 w 201676"/>
              <a:gd name="connsiteY42" fmla="*/ 500380 h 510285"/>
              <a:gd name="connsiteX43" fmla="*/ 21590 w 201676"/>
              <a:gd name="connsiteY43" fmla="*/ 492379 h 510285"/>
              <a:gd name="connsiteX44" fmla="*/ 13081 w 201676"/>
              <a:gd name="connsiteY44" fmla="*/ 481457 h 510285"/>
              <a:gd name="connsiteX45" fmla="*/ 8128 w 201676"/>
              <a:gd name="connsiteY45" fmla="*/ 466852 h 510285"/>
              <a:gd name="connsiteX46" fmla="*/ 6604 w 201676"/>
              <a:gd name="connsiteY46" fmla="*/ 451611 h 510285"/>
              <a:gd name="connsiteX47" fmla="*/ 6350 w 201676"/>
              <a:gd name="connsiteY47" fmla="*/ 437515 h 510285"/>
              <a:gd name="connsiteX48" fmla="*/ 6350 w 201676"/>
              <a:gd name="connsiteY48" fmla="*/ 53467 h 510285"/>
              <a:gd name="connsiteX49" fmla="*/ 11811 w 201676"/>
              <a:gd name="connsiteY49" fmla="*/ 22352 h 510285"/>
              <a:gd name="connsiteX50" fmla="*/ 38608 w 201676"/>
              <a:gd name="connsiteY50" fmla="*/ 6603 h 510285"/>
              <a:gd name="connsiteX51" fmla="*/ 42418 w 201676"/>
              <a:gd name="connsiteY51" fmla="*/ 6350 h 5102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</a:cxnLst>
            <a:rect l="l" t="t" r="r" b="b"/>
            <a:pathLst>
              <a:path w="201676" h="510285">
                <a:moveTo>
                  <a:pt x="42418" y="6350"/>
                </a:moveTo>
                <a:cubicBezTo>
                  <a:pt x="51054" y="6350"/>
                  <a:pt x="57531" y="8890"/>
                  <a:pt x="61849" y="13842"/>
                </a:cubicBezTo>
                <a:cubicBezTo>
                  <a:pt x="64262" y="17145"/>
                  <a:pt x="66421" y="20320"/>
                  <a:pt x="68453" y="23367"/>
                </a:cubicBezTo>
                <a:cubicBezTo>
                  <a:pt x="70485" y="26416"/>
                  <a:pt x="72135" y="29971"/>
                  <a:pt x="73405" y="34035"/>
                </a:cubicBezTo>
                <a:cubicBezTo>
                  <a:pt x="75819" y="43307"/>
                  <a:pt x="77089" y="52323"/>
                  <a:pt x="77089" y="60833"/>
                </a:cubicBezTo>
                <a:cubicBezTo>
                  <a:pt x="77470" y="65278"/>
                  <a:pt x="77597" y="69342"/>
                  <a:pt x="77597" y="73025"/>
                </a:cubicBezTo>
                <a:cubicBezTo>
                  <a:pt x="77597" y="76707"/>
                  <a:pt x="77597" y="79883"/>
                  <a:pt x="77597" y="82803"/>
                </a:cubicBezTo>
                <a:lnTo>
                  <a:pt x="77597" y="205232"/>
                </a:lnTo>
                <a:lnTo>
                  <a:pt x="123952" y="205232"/>
                </a:lnTo>
                <a:lnTo>
                  <a:pt x="123952" y="77851"/>
                </a:lnTo>
                <a:lnTo>
                  <a:pt x="123952" y="57784"/>
                </a:lnTo>
                <a:cubicBezTo>
                  <a:pt x="123952" y="50038"/>
                  <a:pt x="124586" y="42164"/>
                  <a:pt x="125857" y="34035"/>
                </a:cubicBezTo>
                <a:cubicBezTo>
                  <a:pt x="127381" y="27432"/>
                  <a:pt x="130302" y="21335"/>
                  <a:pt x="134366" y="15747"/>
                </a:cubicBezTo>
                <a:cubicBezTo>
                  <a:pt x="138811" y="10795"/>
                  <a:pt x="145669" y="7746"/>
                  <a:pt x="155067" y="6603"/>
                </a:cubicBezTo>
                <a:cubicBezTo>
                  <a:pt x="157099" y="6603"/>
                  <a:pt x="159258" y="6603"/>
                  <a:pt x="161417" y="6603"/>
                </a:cubicBezTo>
                <a:cubicBezTo>
                  <a:pt x="163703" y="6603"/>
                  <a:pt x="165862" y="6984"/>
                  <a:pt x="167894" y="7746"/>
                </a:cubicBezTo>
                <a:cubicBezTo>
                  <a:pt x="172720" y="9779"/>
                  <a:pt x="176403" y="12192"/>
                  <a:pt x="178816" y="15113"/>
                </a:cubicBezTo>
                <a:cubicBezTo>
                  <a:pt x="181229" y="17907"/>
                  <a:pt x="183388" y="20828"/>
                  <a:pt x="185293" y="23621"/>
                </a:cubicBezTo>
                <a:cubicBezTo>
                  <a:pt x="187071" y="26416"/>
                  <a:pt x="188341" y="29717"/>
                  <a:pt x="189230" y="33401"/>
                </a:cubicBezTo>
                <a:cubicBezTo>
                  <a:pt x="191262" y="41147"/>
                  <a:pt x="192659" y="49657"/>
                  <a:pt x="193421" y="58928"/>
                </a:cubicBezTo>
                <a:cubicBezTo>
                  <a:pt x="194691" y="68326"/>
                  <a:pt x="195326" y="76834"/>
                  <a:pt x="195326" y="84582"/>
                </a:cubicBezTo>
                <a:lnTo>
                  <a:pt x="195326" y="108330"/>
                </a:lnTo>
                <a:lnTo>
                  <a:pt x="195326" y="436371"/>
                </a:lnTo>
                <a:cubicBezTo>
                  <a:pt x="195326" y="441579"/>
                  <a:pt x="195072" y="447167"/>
                  <a:pt x="194691" y="453135"/>
                </a:cubicBezTo>
                <a:cubicBezTo>
                  <a:pt x="194309" y="458978"/>
                  <a:pt x="193675" y="464820"/>
                  <a:pt x="192913" y="470407"/>
                </a:cubicBezTo>
                <a:cubicBezTo>
                  <a:pt x="191643" y="481457"/>
                  <a:pt x="186563" y="490601"/>
                  <a:pt x="177672" y="497840"/>
                </a:cubicBezTo>
                <a:cubicBezTo>
                  <a:pt x="173609" y="499871"/>
                  <a:pt x="169799" y="501396"/>
                  <a:pt x="166370" y="502411"/>
                </a:cubicBezTo>
                <a:cubicBezTo>
                  <a:pt x="162941" y="503428"/>
                  <a:pt x="159512" y="503935"/>
                  <a:pt x="156336" y="503935"/>
                </a:cubicBezTo>
                <a:cubicBezTo>
                  <a:pt x="149352" y="503935"/>
                  <a:pt x="143636" y="501396"/>
                  <a:pt x="139192" y="496061"/>
                </a:cubicBezTo>
                <a:cubicBezTo>
                  <a:pt x="136779" y="493267"/>
                  <a:pt x="134747" y="490473"/>
                  <a:pt x="133095" y="487807"/>
                </a:cubicBezTo>
                <a:cubicBezTo>
                  <a:pt x="131445" y="485140"/>
                  <a:pt x="130302" y="482092"/>
                  <a:pt x="129413" y="478408"/>
                </a:cubicBezTo>
                <a:cubicBezTo>
                  <a:pt x="128270" y="474726"/>
                  <a:pt x="127254" y="471042"/>
                  <a:pt x="126365" y="467359"/>
                </a:cubicBezTo>
                <a:cubicBezTo>
                  <a:pt x="125603" y="463803"/>
                  <a:pt x="124968" y="459740"/>
                  <a:pt x="124586" y="455167"/>
                </a:cubicBezTo>
                <a:cubicBezTo>
                  <a:pt x="124586" y="451103"/>
                  <a:pt x="124459" y="447547"/>
                  <a:pt x="124332" y="444500"/>
                </a:cubicBezTo>
                <a:cubicBezTo>
                  <a:pt x="124079" y="441452"/>
                  <a:pt x="123952" y="438531"/>
                  <a:pt x="123952" y="435736"/>
                </a:cubicBezTo>
                <a:lnTo>
                  <a:pt x="123952" y="281432"/>
                </a:lnTo>
                <a:lnTo>
                  <a:pt x="77597" y="281432"/>
                </a:lnTo>
                <a:lnTo>
                  <a:pt x="77597" y="439420"/>
                </a:lnTo>
                <a:cubicBezTo>
                  <a:pt x="78867" y="449071"/>
                  <a:pt x="78613" y="459105"/>
                  <a:pt x="77089" y="469265"/>
                </a:cubicBezTo>
                <a:cubicBezTo>
                  <a:pt x="75819" y="478155"/>
                  <a:pt x="73152" y="486156"/>
                  <a:pt x="69088" y="493014"/>
                </a:cubicBezTo>
                <a:cubicBezTo>
                  <a:pt x="64262" y="500380"/>
                  <a:pt x="56769" y="503935"/>
                  <a:pt x="46609" y="503935"/>
                </a:cubicBezTo>
                <a:cubicBezTo>
                  <a:pt x="44577" y="503935"/>
                  <a:pt x="42291" y="503555"/>
                  <a:pt x="39878" y="502792"/>
                </a:cubicBezTo>
                <a:cubicBezTo>
                  <a:pt x="37465" y="501903"/>
                  <a:pt x="34925" y="501142"/>
                  <a:pt x="32512" y="500380"/>
                </a:cubicBezTo>
                <a:cubicBezTo>
                  <a:pt x="28447" y="498347"/>
                  <a:pt x="24765" y="495681"/>
                  <a:pt x="21590" y="492379"/>
                </a:cubicBezTo>
                <a:cubicBezTo>
                  <a:pt x="18288" y="489203"/>
                  <a:pt x="15494" y="485521"/>
                  <a:pt x="13081" y="481457"/>
                </a:cubicBezTo>
                <a:cubicBezTo>
                  <a:pt x="10541" y="477392"/>
                  <a:pt x="9017" y="472440"/>
                  <a:pt x="8128" y="466852"/>
                </a:cubicBezTo>
                <a:cubicBezTo>
                  <a:pt x="7366" y="461517"/>
                  <a:pt x="6858" y="456438"/>
                  <a:pt x="6604" y="451611"/>
                </a:cubicBezTo>
                <a:cubicBezTo>
                  <a:pt x="6477" y="446658"/>
                  <a:pt x="6350" y="441959"/>
                  <a:pt x="6350" y="437515"/>
                </a:cubicBezTo>
                <a:lnTo>
                  <a:pt x="6350" y="53467"/>
                </a:lnTo>
                <a:cubicBezTo>
                  <a:pt x="6350" y="41275"/>
                  <a:pt x="8128" y="30988"/>
                  <a:pt x="11811" y="22352"/>
                </a:cubicBezTo>
                <a:cubicBezTo>
                  <a:pt x="16255" y="13080"/>
                  <a:pt x="25272" y="7746"/>
                  <a:pt x="38608" y="6603"/>
                </a:cubicBezTo>
                <a:cubicBezTo>
                  <a:pt x="40005" y="6477"/>
                  <a:pt x="41275" y="6350"/>
                  <a:pt x="4241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1701800"/>
          </a:xfrm>
          <a:prstGeom prst="rect">
            <a:avLst/>
          </a:prstGeom>
          <a:noFill/>
        </p:spPr>
      </p:pic>
      <p:pic>
        <p:nvPicPr>
          <p:cNvPr id="105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7500" y="2603500"/>
            <a:ext cx="3213100" cy="876300"/>
          </a:xfrm>
          <a:prstGeom prst="rect">
            <a:avLst/>
          </a:prstGeom>
          <a:noFill/>
        </p:spPr>
      </p:pic>
      <p:pic>
        <p:nvPicPr>
          <p:cNvPr id="105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92500" y="4191000"/>
            <a:ext cx="1460500" cy="520700"/>
          </a:xfrm>
          <a:prstGeom prst="rect">
            <a:avLst/>
          </a:prstGeom>
          <a:noFill/>
        </p:spPr>
      </p:pic>
      <p:pic>
        <p:nvPicPr>
          <p:cNvPr id="105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30800" y="4203700"/>
            <a:ext cx="1435100" cy="508000"/>
          </a:xfrm>
          <a:prstGeom prst="rect">
            <a:avLst/>
          </a:prstGeom>
          <a:noFill/>
        </p:spPr>
      </p:pic>
      <p:pic>
        <p:nvPicPr>
          <p:cNvPr id="105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56400" y="4203700"/>
            <a:ext cx="1930400" cy="508000"/>
          </a:xfrm>
          <a:prstGeom prst="rect">
            <a:avLst/>
          </a:prstGeom>
          <a:noFill/>
        </p:spPr>
      </p:pic>
      <p:pic>
        <p:nvPicPr>
          <p:cNvPr id="1056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305300" y="6375400"/>
            <a:ext cx="3581400" cy="342900"/>
          </a:xfrm>
          <a:prstGeom prst="rect">
            <a:avLst/>
          </a:prstGeom>
          <a:noFill/>
        </p:spPr>
      </p:pic>
      <p:pic>
        <p:nvPicPr>
          <p:cNvPr id="105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375900" y="6210300"/>
            <a:ext cx="1816100" cy="647700"/>
          </a:xfrm>
          <a:prstGeom prst="rect">
            <a:avLst/>
          </a:prstGeom>
          <a:noFill/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1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100203" y="50037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476492" y="2829814"/>
            <a:ext cx="390652" cy="426084"/>
          </a:xfrm>
          <a:custGeom>
            <a:avLst/>
            <a:gdLst>
              <a:gd name="connsiteX0" fmla="*/ 190500 w 390652"/>
              <a:gd name="connsiteY0" fmla="*/ 0 h 426084"/>
              <a:gd name="connsiteX1" fmla="*/ 288289 w 390652"/>
              <a:gd name="connsiteY1" fmla="*/ 20192 h 426084"/>
              <a:gd name="connsiteX2" fmla="*/ 344042 w 390652"/>
              <a:gd name="connsiteY2" fmla="*/ 57150 h 426084"/>
              <a:gd name="connsiteX3" fmla="*/ 381508 w 390652"/>
              <a:gd name="connsiteY3" fmla="*/ 113410 h 426084"/>
              <a:gd name="connsiteX4" fmla="*/ 387477 w 390652"/>
              <a:gd name="connsiteY4" fmla="*/ 133476 h 426084"/>
              <a:gd name="connsiteX5" fmla="*/ 390652 w 390652"/>
              <a:gd name="connsiteY5" fmla="*/ 158622 h 426084"/>
              <a:gd name="connsiteX6" fmla="*/ 390652 w 390652"/>
              <a:gd name="connsiteY6" fmla="*/ 184784 h 426084"/>
              <a:gd name="connsiteX7" fmla="*/ 386079 w 390652"/>
              <a:gd name="connsiteY7" fmla="*/ 207645 h 426084"/>
              <a:gd name="connsiteX8" fmla="*/ 372364 w 390652"/>
              <a:gd name="connsiteY8" fmla="*/ 233172 h 426084"/>
              <a:gd name="connsiteX9" fmla="*/ 351409 w 390652"/>
              <a:gd name="connsiteY9" fmla="*/ 246887 h 426084"/>
              <a:gd name="connsiteX10" fmla="*/ 320802 w 390652"/>
              <a:gd name="connsiteY10" fmla="*/ 252856 h 426084"/>
              <a:gd name="connsiteX11" fmla="*/ 278257 w 390652"/>
              <a:gd name="connsiteY11" fmla="*/ 255142 h 426084"/>
              <a:gd name="connsiteX12" fmla="*/ 237109 w 390652"/>
              <a:gd name="connsiteY12" fmla="*/ 256032 h 426084"/>
              <a:gd name="connsiteX13" fmla="*/ 197739 w 390652"/>
              <a:gd name="connsiteY13" fmla="*/ 255651 h 426084"/>
              <a:gd name="connsiteX14" fmla="*/ 156210 w 390652"/>
              <a:gd name="connsiteY14" fmla="*/ 254634 h 426084"/>
              <a:gd name="connsiteX15" fmla="*/ 108204 w 390652"/>
              <a:gd name="connsiteY15" fmla="*/ 253364 h 426084"/>
              <a:gd name="connsiteX16" fmla="*/ 113157 w 390652"/>
              <a:gd name="connsiteY16" fmla="*/ 284860 h 426084"/>
              <a:gd name="connsiteX17" fmla="*/ 134620 w 390652"/>
              <a:gd name="connsiteY17" fmla="*/ 306832 h 426084"/>
              <a:gd name="connsiteX18" fmla="*/ 165735 w 390652"/>
              <a:gd name="connsiteY18" fmla="*/ 320040 h 426084"/>
              <a:gd name="connsiteX19" fmla="*/ 199644 w 390652"/>
              <a:gd name="connsiteY19" fmla="*/ 325501 h 426084"/>
              <a:gd name="connsiteX20" fmla="*/ 259079 w 390652"/>
              <a:gd name="connsiteY20" fmla="*/ 320547 h 426084"/>
              <a:gd name="connsiteX21" fmla="*/ 317500 w 390652"/>
              <a:gd name="connsiteY21" fmla="*/ 304545 h 426084"/>
              <a:gd name="connsiteX22" fmla="*/ 339979 w 390652"/>
              <a:gd name="connsiteY22" fmla="*/ 300863 h 426084"/>
              <a:gd name="connsiteX23" fmla="*/ 360934 w 390652"/>
              <a:gd name="connsiteY23" fmla="*/ 303656 h 426084"/>
              <a:gd name="connsiteX24" fmla="*/ 376935 w 390652"/>
              <a:gd name="connsiteY24" fmla="*/ 315976 h 426084"/>
              <a:gd name="connsiteX25" fmla="*/ 383412 w 390652"/>
              <a:gd name="connsiteY25" fmla="*/ 340233 h 426084"/>
              <a:gd name="connsiteX26" fmla="*/ 377952 w 390652"/>
              <a:gd name="connsiteY26" fmla="*/ 361187 h 426084"/>
              <a:gd name="connsiteX27" fmla="*/ 364235 w 390652"/>
              <a:gd name="connsiteY27" fmla="*/ 379476 h 426084"/>
              <a:gd name="connsiteX28" fmla="*/ 345948 w 390652"/>
              <a:gd name="connsiteY28" fmla="*/ 393700 h 426084"/>
              <a:gd name="connsiteX29" fmla="*/ 326644 w 390652"/>
              <a:gd name="connsiteY29" fmla="*/ 403225 h 426084"/>
              <a:gd name="connsiteX30" fmla="*/ 265938 w 390652"/>
              <a:gd name="connsiteY30" fmla="*/ 421513 h 426084"/>
              <a:gd name="connsiteX31" fmla="*/ 195072 w 390652"/>
              <a:gd name="connsiteY31" fmla="*/ 426084 h 426084"/>
              <a:gd name="connsiteX32" fmla="*/ 100329 w 390652"/>
              <a:gd name="connsiteY32" fmla="*/ 406526 h 426084"/>
              <a:gd name="connsiteX33" fmla="*/ 29464 w 390652"/>
              <a:gd name="connsiteY33" fmla="*/ 347472 h 426084"/>
              <a:gd name="connsiteX34" fmla="*/ 1142 w 390652"/>
              <a:gd name="connsiteY34" fmla="*/ 257936 h 426084"/>
              <a:gd name="connsiteX35" fmla="*/ 5715 w 390652"/>
              <a:gd name="connsiteY35" fmla="*/ 164591 h 426084"/>
              <a:gd name="connsiteX36" fmla="*/ 40004 w 390652"/>
              <a:gd name="connsiteY36" fmla="*/ 78232 h 426084"/>
              <a:gd name="connsiteX37" fmla="*/ 98044 w 390652"/>
              <a:gd name="connsiteY37" fmla="*/ 24764 h 426084"/>
              <a:gd name="connsiteX38" fmla="*/ 190500 w 390652"/>
              <a:gd name="connsiteY38" fmla="*/ 0 h 4260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</a:cxnLst>
            <a:rect l="l" t="t" r="r" b="b"/>
            <a:pathLst>
              <a:path w="390652" h="426084">
                <a:moveTo>
                  <a:pt x="190500" y="0"/>
                </a:moveTo>
                <a:cubicBezTo>
                  <a:pt x="224535" y="-635"/>
                  <a:pt x="257175" y="6095"/>
                  <a:pt x="288289" y="20192"/>
                </a:cubicBezTo>
                <a:cubicBezTo>
                  <a:pt x="308991" y="29336"/>
                  <a:pt x="327660" y="41655"/>
                  <a:pt x="344042" y="57150"/>
                </a:cubicBezTo>
                <a:cubicBezTo>
                  <a:pt x="360552" y="72771"/>
                  <a:pt x="372999" y="91440"/>
                  <a:pt x="381508" y="113410"/>
                </a:cubicBezTo>
                <a:cubicBezTo>
                  <a:pt x="384048" y="118872"/>
                  <a:pt x="385952" y="125602"/>
                  <a:pt x="387477" y="133476"/>
                </a:cubicBezTo>
                <a:cubicBezTo>
                  <a:pt x="389001" y="141477"/>
                  <a:pt x="390144" y="149860"/>
                  <a:pt x="390652" y="158622"/>
                </a:cubicBezTo>
                <a:cubicBezTo>
                  <a:pt x="391287" y="167513"/>
                  <a:pt x="391287" y="176148"/>
                  <a:pt x="390652" y="184784"/>
                </a:cubicBezTo>
                <a:cubicBezTo>
                  <a:pt x="390144" y="193294"/>
                  <a:pt x="388620" y="200914"/>
                  <a:pt x="386079" y="207645"/>
                </a:cubicBezTo>
                <a:cubicBezTo>
                  <a:pt x="382524" y="218566"/>
                  <a:pt x="377952" y="227076"/>
                  <a:pt x="372364" y="233172"/>
                </a:cubicBezTo>
                <a:cubicBezTo>
                  <a:pt x="366902" y="239267"/>
                  <a:pt x="359917" y="243840"/>
                  <a:pt x="351409" y="246887"/>
                </a:cubicBezTo>
                <a:cubicBezTo>
                  <a:pt x="342900" y="249935"/>
                  <a:pt x="332612" y="251967"/>
                  <a:pt x="320802" y="252856"/>
                </a:cubicBezTo>
                <a:cubicBezTo>
                  <a:pt x="308864" y="253745"/>
                  <a:pt x="294639" y="254507"/>
                  <a:pt x="278257" y="255142"/>
                </a:cubicBezTo>
                <a:cubicBezTo>
                  <a:pt x="263652" y="255777"/>
                  <a:pt x="249935" y="256032"/>
                  <a:pt x="237109" y="256032"/>
                </a:cubicBezTo>
                <a:cubicBezTo>
                  <a:pt x="224282" y="256032"/>
                  <a:pt x="211201" y="255904"/>
                  <a:pt x="197739" y="255651"/>
                </a:cubicBezTo>
                <a:cubicBezTo>
                  <a:pt x="184404" y="255270"/>
                  <a:pt x="170434" y="255015"/>
                  <a:pt x="156210" y="254634"/>
                </a:cubicBezTo>
                <a:cubicBezTo>
                  <a:pt x="141859" y="254380"/>
                  <a:pt x="125857" y="253872"/>
                  <a:pt x="108204" y="253364"/>
                </a:cubicBezTo>
                <a:cubicBezTo>
                  <a:pt x="106299" y="265556"/>
                  <a:pt x="107950" y="275971"/>
                  <a:pt x="113157" y="284860"/>
                </a:cubicBezTo>
                <a:cubicBezTo>
                  <a:pt x="118364" y="293751"/>
                  <a:pt x="125475" y="300990"/>
                  <a:pt x="134620" y="306832"/>
                </a:cubicBezTo>
                <a:cubicBezTo>
                  <a:pt x="143764" y="312546"/>
                  <a:pt x="154177" y="316991"/>
                  <a:pt x="165735" y="320040"/>
                </a:cubicBezTo>
                <a:cubicBezTo>
                  <a:pt x="177292" y="323087"/>
                  <a:pt x="188595" y="324992"/>
                  <a:pt x="199644" y="325501"/>
                </a:cubicBezTo>
                <a:cubicBezTo>
                  <a:pt x="220345" y="326771"/>
                  <a:pt x="240157" y="325120"/>
                  <a:pt x="259079" y="320547"/>
                </a:cubicBezTo>
                <a:cubicBezTo>
                  <a:pt x="277875" y="315976"/>
                  <a:pt x="297434" y="310641"/>
                  <a:pt x="317500" y="304545"/>
                </a:cubicBezTo>
                <a:cubicBezTo>
                  <a:pt x="324865" y="302641"/>
                  <a:pt x="332359" y="301497"/>
                  <a:pt x="339979" y="300863"/>
                </a:cubicBezTo>
                <a:cubicBezTo>
                  <a:pt x="347599" y="300227"/>
                  <a:pt x="354584" y="301116"/>
                  <a:pt x="360934" y="303656"/>
                </a:cubicBezTo>
                <a:cubicBezTo>
                  <a:pt x="367411" y="306070"/>
                  <a:pt x="372745" y="310133"/>
                  <a:pt x="376935" y="315976"/>
                </a:cubicBezTo>
                <a:cubicBezTo>
                  <a:pt x="381254" y="321691"/>
                  <a:pt x="383412" y="329818"/>
                  <a:pt x="383412" y="340233"/>
                </a:cubicBezTo>
                <a:cubicBezTo>
                  <a:pt x="383412" y="347472"/>
                  <a:pt x="381508" y="354456"/>
                  <a:pt x="377952" y="361187"/>
                </a:cubicBezTo>
                <a:cubicBezTo>
                  <a:pt x="374269" y="367918"/>
                  <a:pt x="369697" y="374014"/>
                  <a:pt x="364235" y="379476"/>
                </a:cubicBezTo>
                <a:cubicBezTo>
                  <a:pt x="358648" y="384936"/>
                  <a:pt x="352552" y="389763"/>
                  <a:pt x="345948" y="393700"/>
                </a:cubicBezTo>
                <a:cubicBezTo>
                  <a:pt x="339216" y="397636"/>
                  <a:pt x="332739" y="400811"/>
                  <a:pt x="326644" y="403225"/>
                </a:cubicBezTo>
                <a:cubicBezTo>
                  <a:pt x="308991" y="411226"/>
                  <a:pt x="288798" y="417322"/>
                  <a:pt x="265938" y="421513"/>
                </a:cubicBezTo>
                <a:cubicBezTo>
                  <a:pt x="243077" y="425831"/>
                  <a:pt x="219455" y="427354"/>
                  <a:pt x="195072" y="426084"/>
                </a:cubicBezTo>
                <a:cubicBezTo>
                  <a:pt x="162052" y="424941"/>
                  <a:pt x="130555" y="418337"/>
                  <a:pt x="100329" y="406526"/>
                </a:cubicBezTo>
                <a:cubicBezTo>
                  <a:pt x="70231" y="394588"/>
                  <a:pt x="46609" y="374903"/>
                  <a:pt x="29464" y="347472"/>
                </a:cubicBezTo>
                <a:cubicBezTo>
                  <a:pt x="13716" y="320675"/>
                  <a:pt x="4191" y="290829"/>
                  <a:pt x="1142" y="257936"/>
                </a:cubicBezTo>
                <a:cubicBezTo>
                  <a:pt x="-1904" y="224916"/>
                  <a:pt x="-380" y="193928"/>
                  <a:pt x="5715" y="164591"/>
                </a:cubicBezTo>
                <a:cubicBezTo>
                  <a:pt x="12446" y="129285"/>
                  <a:pt x="23876" y="100456"/>
                  <a:pt x="40004" y="78232"/>
                </a:cubicBezTo>
                <a:cubicBezTo>
                  <a:pt x="56134" y="56006"/>
                  <a:pt x="75565" y="38100"/>
                  <a:pt x="98044" y="24764"/>
                </a:cubicBezTo>
                <a:cubicBezTo>
                  <a:pt x="125475" y="8890"/>
                  <a:pt x="156337" y="634"/>
                  <a:pt x="1905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636387" y="2814320"/>
            <a:ext cx="375792" cy="658367"/>
          </a:xfrm>
          <a:custGeom>
            <a:avLst/>
            <a:gdLst>
              <a:gd name="connsiteX0" fmla="*/ 98805 w 375792"/>
              <a:gd name="connsiteY0" fmla="*/ 0 h 658367"/>
              <a:gd name="connsiteX1" fmla="*/ 144017 w 375792"/>
              <a:gd name="connsiteY1" fmla="*/ 4571 h 658367"/>
              <a:gd name="connsiteX2" fmla="*/ 188848 w 375792"/>
              <a:gd name="connsiteY2" fmla="*/ 13208 h 658367"/>
              <a:gd name="connsiteX3" fmla="*/ 227711 w 375792"/>
              <a:gd name="connsiteY3" fmla="*/ 23748 h 658367"/>
              <a:gd name="connsiteX4" fmla="*/ 256032 w 375792"/>
              <a:gd name="connsiteY4" fmla="*/ 33781 h 658367"/>
              <a:gd name="connsiteX5" fmla="*/ 304546 w 375792"/>
              <a:gd name="connsiteY5" fmla="*/ 65404 h 658367"/>
              <a:gd name="connsiteX6" fmla="*/ 342519 w 375792"/>
              <a:gd name="connsiteY6" fmla="*/ 112395 h 658367"/>
              <a:gd name="connsiteX7" fmla="*/ 367157 w 375792"/>
              <a:gd name="connsiteY7" fmla="*/ 169545 h 658367"/>
              <a:gd name="connsiteX8" fmla="*/ 375792 w 375792"/>
              <a:gd name="connsiteY8" fmla="*/ 231266 h 658367"/>
              <a:gd name="connsiteX9" fmla="*/ 354330 w 375792"/>
              <a:gd name="connsiteY9" fmla="*/ 319150 h 658367"/>
              <a:gd name="connsiteX10" fmla="*/ 281685 w 375792"/>
              <a:gd name="connsiteY10" fmla="*/ 382142 h 658367"/>
              <a:gd name="connsiteX11" fmla="*/ 202565 w 375792"/>
              <a:gd name="connsiteY11" fmla="*/ 405510 h 658367"/>
              <a:gd name="connsiteX12" fmla="*/ 117983 w 375792"/>
              <a:gd name="connsiteY12" fmla="*/ 416051 h 658367"/>
              <a:gd name="connsiteX13" fmla="*/ 117983 w 375792"/>
              <a:gd name="connsiteY13" fmla="*/ 583310 h 658367"/>
              <a:gd name="connsiteX14" fmla="*/ 116585 w 375792"/>
              <a:gd name="connsiteY14" fmla="*/ 593470 h 658367"/>
              <a:gd name="connsiteX15" fmla="*/ 115188 w 375792"/>
              <a:gd name="connsiteY15" fmla="*/ 602615 h 658367"/>
              <a:gd name="connsiteX16" fmla="*/ 111125 w 375792"/>
              <a:gd name="connsiteY16" fmla="*/ 618997 h 658367"/>
              <a:gd name="connsiteX17" fmla="*/ 105155 w 375792"/>
              <a:gd name="connsiteY17" fmla="*/ 634619 h 658367"/>
              <a:gd name="connsiteX18" fmla="*/ 97916 w 375792"/>
              <a:gd name="connsiteY18" fmla="*/ 644651 h 658367"/>
              <a:gd name="connsiteX19" fmla="*/ 89661 w 375792"/>
              <a:gd name="connsiteY19" fmla="*/ 653796 h 658367"/>
              <a:gd name="connsiteX20" fmla="*/ 43942 w 375792"/>
              <a:gd name="connsiteY20" fmla="*/ 658367 h 658367"/>
              <a:gd name="connsiteX21" fmla="*/ 20192 w 375792"/>
              <a:gd name="connsiteY21" fmla="*/ 649223 h 658367"/>
              <a:gd name="connsiteX22" fmla="*/ 8254 w 375792"/>
              <a:gd name="connsiteY22" fmla="*/ 631825 h 658367"/>
              <a:gd name="connsiteX23" fmla="*/ 1904 w 375792"/>
              <a:gd name="connsiteY23" fmla="*/ 610742 h 658367"/>
              <a:gd name="connsiteX24" fmla="*/ 507 w 375792"/>
              <a:gd name="connsiteY24" fmla="*/ 602107 h 658367"/>
              <a:gd name="connsiteX25" fmla="*/ 0 w 375792"/>
              <a:gd name="connsiteY25" fmla="*/ 593470 h 658367"/>
              <a:gd name="connsiteX26" fmla="*/ 0 w 375792"/>
              <a:gd name="connsiteY26" fmla="*/ 84073 h 658367"/>
              <a:gd name="connsiteX27" fmla="*/ 507 w 375792"/>
              <a:gd name="connsiteY27" fmla="*/ 72644 h 658367"/>
              <a:gd name="connsiteX28" fmla="*/ 1904 w 375792"/>
              <a:gd name="connsiteY28" fmla="*/ 60325 h 658367"/>
              <a:gd name="connsiteX29" fmla="*/ 7365 w 375792"/>
              <a:gd name="connsiteY29" fmla="*/ 38354 h 658367"/>
              <a:gd name="connsiteX30" fmla="*/ 41147 w 375792"/>
              <a:gd name="connsiteY30" fmla="*/ 7239 h 658367"/>
              <a:gd name="connsiteX31" fmla="*/ 98805 w 375792"/>
              <a:gd name="connsiteY31" fmla="*/ 0 h 658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75792" h="658367">
                <a:moveTo>
                  <a:pt x="98805" y="0"/>
                </a:moveTo>
                <a:cubicBezTo>
                  <a:pt x="113411" y="635"/>
                  <a:pt x="128523" y="2158"/>
                  <a:pt x="144017" y="4571"/>
                </a:cubicBezTo>
                <a:cubicBezTo>
                  <a:pt x="159638" y="6985"/>
                  <a:pt x="174497" y="9905"/>
                  <a:pt x="188848" y="13208"/>
                </a:cubicBezTo>
                <a:cubicBezTo>
                  <a:pt x="203200" y="16636"/>
                  <a:pt x="216153" y="20066"/>
                  <a:pt x="227711" y="23748"/>
                </a:cubicBezTo>
                <a:cubicBezTo>
                  <a:pt x="239267" y="27431"/>
                  <a:pt x="248792" y="30734"/>
                  <a:pt x="256032" y="33781"/>
                </a:cubicBezTo>
                <a:cubicBezTo>
                  <a:pt x="273684" y="41147"/>
                  <a:pt x="289941" y="51689"/>
                  <a:pt x="304546" y="65404"/>
                </a:cubicBezTo>
                <a:cubicBezTo>
                  <a:pt x="319151" y="79120"/>
                  <a:pt x="331851" y="94741"/>
                  <a:pt x="342519" y="112395"/>
                </a:cubicBezTo>
                <a:cubicBezTo>
                  <a:pt x="353186" y="130175"/>
                  <a:pt x="361315" y="149225"/>
                  <a:pt x="367157" y="169545"/>
                </a:cubicBezTo>
                <a:cubicBezTo>
                  <a:pt x="372998" y="189991"/>
                  <a:pt x="375792" y="210566"/>
                  <a:pt x="375792" y="231266"/>
                </a:cubicBezTo>
                <a:cubicBezTo>
                  <a:pt x="376427" y="262381"/>
                  <a:pt x="369315" y="291719"/>
                  <a:pt x="354330" y="319150"/>
                </a:cubicBezTo>
                <a:cubicBezTo>
                  <a:pt x="339471" y="346582"/>
                  <a:pt x="315214" y="367538"/>
                  <a:pt x="281685" y="382142"/>
                </a:cubicBezTo>
                <a:cubicBezTo>
                  <a:pt x="256032" y="392557"/>
                  <a:pt x="229742" y="400304"/>
                  <a:pt x="202565" y="405510"/>
                </a:cubicBezTo>
                <a:cubicBezTo>
                  <a:pt x="175386" y="410717"/>
                  <a:pt x="147192" y="414146"/>
                  <a:pt x="117983" y="416051"/>
                </a:cubicBezTo>
                <a:lnTo>
                  <a:pt x="117983" y="583310"/>
                </a:lnTo>
                <a:cubicBezTo>
                  <a:pt x="117983" y="586994"/>
                  <a:pt x="117475" y="590422"/>
                  <a:pt x="116585" y="593470"/>
                </a:cubicBezTo>
                <a:cubicBezTo>
                  <a:pt x="115696" y="596519"/>
                  <a:pt x="115188" y="599566"/>
                  <a:pt x="115188" y="602615"/>
                </a:cubicBezTo>
                <a:cubicBezTo>
                  <a:pt x="114046" y="608710"/>
                  <a:pt x="112648" y="614171"/>
                  <a:pt x="111125" y="618997"/>
                </a:cubicBezTo>
                <a:cubicBezTo>
                  <a:pt x="109601" y="623950"/>
                  <a:pt x="107569" y="629031"/>
                  <a:pt x="105155" y="634619"/>
                </a:cubicBezTo>
                <a:cubicBezTo>
                  <a:pt x="102742" y="638175"/>
                  <a:pt x="100330" y="641604"/>
                  <a:pt x="97916" y="644651"/>
                </a:cubicBezTo>
                <a:cubicBezTo>
                  <a:pt x="95376" y="647700"/>
                  <a:pt x="92710" y="650747"/>
                  <a:pt x="89661" y="653796"/>
                </a:cubicBezTo>
                <a:cubicBezTo>
                  <a:pt x="75057" y="661035"/>
                  <a:pt x="59816" y="662558"/>
                  <a:pt x="43942" y="658367"/>
                </a:cubicBezTo>
                <a:cubicBezTo>
                  <a:pt x="34163" y="657732"/>
                  <a:pt x="26288" y="654685"/>
                  <a:pt x="20192" y="649223"/>
                </a:cubicBezTo>
                <a:cubicBezTo>
                  <a:pt x="14604" y="643762"/>
                  <a:pt x="10667" y="637920"/>
                  <a:pt x="8254" y="631825"/>
                </a:cubicBezTo>
                <a:cubicBezTo>
                  <a:pt x="5842" y="625728"/>
                  <a:pt x="3683" y="618744"/>
                  <a:pt x="1904" y="610742"/>
                </a:cubicBezTo>
                <a:cubicBezTo>
                  <a:pt x="1270" y="607695"/>
                  <a:pt x="761" y="604900"/>
                  <a:pt x="507" y="602107"/>
                </a:cubicBezTo>
                <a:cubicBezTo>
                  <a:pt x="126" y="599312"/>
                  <a:pt x="0" y="596519"/>
                  <a:pt x="0" y="593470"/>
                </a:cubicBezTo>
                <a:lnTo>
                  <a:pt x="0" y="84073"/>
                </a:lnTo>
                <a:cubicBezTo>
                  <a:pt x="0" y="80390"/>
                  <a:pt x="126" y="76580"/>
                  <a:pt x="507" y="72644"/>
                </a:cubicBezTo>
                <a:cubicBezTo>
                  <a:pt x="761" y="68707"/>
                  <a:pt x="1270" y="64642"/>
                  <a:pt x="1904" y="60325"/>
                </a:cubicBezTo>
                <a:cubicBezTo>
                  <a:pt x="2413" y="52958"/>
                  <a:pt x="4317" y="45720"/>
                  <a:pt x="7365" y="38354"/>
                </a:cubicBezTo>
                <a:cubicBezTo>
                  <a:pt x="12826" y="23114"/>
                  <a:pt x="24130" y="12827"/>
                  <a:pt x="41147" y="7239"/>
                </a:cubicBezTo>
                <a:cubicBezTo>
                  <a:pt x="58292" y="1777"/>
                  <a:pt x="77470" y="-634"/>
                  <a:pt x="9880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941819" y="2799588"/>
            <a:ext cx="370840" cy="471042"/>
          </a:xfrm>
          <a:custGeom>
            <a:avLst/>
            <a:gdLst>
              <a:gd name="connsiteX0" fmla="*/ 58801 w 370840"/>
              <a:gd name="connsiteY0" fmla="*/ 0 h 471042"/>
              <a:gd name="connsiteX1" fmla="*/ 67691 w 370840"/>
              <a:gd name="connsiteY1" fmla="*/ 127 h 471042"/>
              <a:gd name="connsiteX2" fmla="*/ 97917 w 370840"/>
              <a:gd name="connsiteY2" fmla="*/ 6477 h 471042"/>
              <a:gd name="connsiteX3" fmla="*/ 114300 w 370840"/>
              <a:gd name="connsiteY3" fmla="*/ 23367 h 471042"/>
              <a:gd name="connsiteX4" fmla="*/ 121157 w 370840"/>
              <a:gd name="connsiteY4" fmla="*/ 47117 h 471042"/>
              <a:gd name="connsiteX5" fmla="*/ 122555 w 370840"/>
              <a:gd name="connsiteY5" fmla="*/ 75057 h 471042"/>
              <a:gd name="connsiteX6" fmla="*/ 145034 w 370840"/>
              <a:gd name="connsiteY6" fmla="*/ 51308 h 471042"/>
              <a:gd name="connsiteX7" fmla="*/ 173736 w 370840"/>
              <a:gd name="connsiteY7" fmla="*/ 36702 h 471042"/>
              <a:gd name="connsiteX8" fmla="*/ 200279 w 370840"/>
              <a:gd name="connsiteY8" fmla="*/ 28828 h 471042"/>
              <a:gd name="connsiteX9" fmla="*/ 213995 w 370840"/>
              <a:gd name="connsiteY9" fmla="*/ 26542 h 471042"/>
              <a:gd name="connsiteX10" fmla="*/ 255651 w 370840"/>
              <a:gd name="connsiteY10" fmla="*/ 25653 h 471042"/>
              <a:gd name="connsiteX11" fmla="*/ 297180 w 370840"/>
              <a:gd name="connsiteY11" fmla="*/ 33909 h 471042"/>
              <a:gd name="connsiteX12" fmla="*/ 327406 w 370840"/>
              <a:gd name="connsiteY12" fmla="*/ 49021 h 471042"/>
              <a:gd name="connsiteX13" fmla="*/ 354838 w 370840"/>
              <a:gd name="connsiteY13" fmla="*/ 71373 h 471042"/>
              <a:gd name="connsiteX14" fmla="*/ 370840 w 370840"/>
              <a:gd name="connsiteY14" fmla="*/ 99313 h 471042"/>
              <a:gd name="connsiteX15" fmla="*/ 366776 w 370840"/>
              <a:gd name="connsiteY15" fmla="*/ 130809 h 471042"/>
              <a:gd name="connsiteX16" fmla="*/ 338328 w 370840"/>
              <a:gd name="connsiteY16" fmla="*/ 153289 h 471042"/>
              <a:gd name="connsiteX17" fmla="*/ 304546 w 370840"/>
              <a:gd name="connsiteY17" fmla="*/ 148209 h 471042"/>
              <a:gd name="connsiteX18" fmla="*/ 280797 w 370840"/>
              <a:gd name="connsiteY18" fmla="*/ 139953 h 471042"/>
              <a:gd name="connsiteX19" fmla="*/ 257047 w 370840"/>
              <a:gd name="connsiteY19" fmla="*/ 131698 h 471042"/>
              <a:gd name="connsiteX20" fmla="*/ 202184 w 370840"/>
              <a:gd name="connsiteY20" fmla="*/ 136271 h 471042"/>
              <a:gd name="connsiteX21" fmla="*/ 161036 w 370840"/>
              <a:gd name="connsiteY21" fmla="*/ 158241 h 471042"/>
              <a:gd name="connsiteX22" fmla="*/ 126238 w 370840"/>
              <a:gd name="connsiteY22" fmla="*/ 193928 h 471042"/>
              <a:gd name="connsiteX23" fmla="*/ 126238 w 370840"/>
              <a:gd name="connsiteY23" fmla="*/ 325628 h 471042"/>
              <a:gd name="connsiteX24" fmla="*/ 125730 w 370840"/>
              <a:gd name="connsiteY24" fmla="*/ 376809 h 471042"/>
              <a:gd name="connsiteX25" fmla="*/ 118491 w 370840"/>
              <a:gd name="connsiteY25" fmla="*/ 424814 h 471042"/>
              <a:gd name="connsiteX26" fmla="*/ 95631 w 370840"/>
              <a:gd name="connsiteY26" fmla="*/ 459613 h 471042"/>
              <a:gd name="connsiteX27" fmla="*/ 49403 w 370840"/>
              <a:gd name="connsiteY27" fmla="*/ 471042 h 471042"/>
              <a:gd name="connsiteX28" fmla="*/ 20193 w 370840"/>
              <a:gd name="connsiteY28" fmla="*/ 455040 h 471042"/>
              <a:gd name="connsiteX29" fmla="*/ 4572 w 370840"/>
              <a:gd name="connsiteY29" fmla="*/ 425322 h 471042"/>
              <a:gd name="connsiteX30" fmla="*/ 1905 w 370840"/>
              <a:gd name="connsiteY30" fmla="*/ 392302 h 471042"/>
              <a:gd name="connsiteX31" fmla="*/ 507 w 370840"/>
              <a:gd name="connsiteY31" fmla="*/ 352171 h 471042"/>
              <a:gd name="connsiteX32" fmla="*/ 0 w 370840"/>
              <a:gd name="connsiteY32" fmla="*/ 309626 h 471042"/>
              <a:gd name="connsiteX33" fmla="*/ 0 w 370840"/>
              <a:gd name="connsiteY33" fmla="*/ 269875 h 471042"/>
              <a:gd name="connsiteX34" fmla="*/ 0 w 370840"/>
              <a:gd name="connsiteY34" fmla="*/ 136271 h 471042"/>
              <a:gd name="connsiteX35" fmla="*/ 0 w 370840"/>
              <a:gd name="connsiteY35" fmla="*/ 111125 h 471042"/>
              <a:gd name="connsiteX36" fmla="*/ 1016 w 370840"/>
              <a:gd name="connsiteY36" fmla="*/ 81914 h 471042"/>
              <a:gd name="connsiteX37" fmla="*/ 4191 w 370840"/>
              <a:gd name="connsiteY37" fmla="*/ 52704 h 471042"/>
              <a:gd name="connsiteX38" fmla="*/ 11049 w 370840"/>
              <a:gd name="connsiteY38" fmla="*/ 27559 h 471042"/>
              <a:gd name="connsiteX39" fmla="*/ 33909 w 370840"/>
              <a:gd name="connsiteY39" fmla="*/ 5079 h 471042"/>
              <a:gd name="connsiteX40" fmla="*/ 58801 w 370840"/>
              <a:gd name="connsiteY40" fmla="*/ 0 h 4710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</a:cxnLst>
            <a:rect l="l" t="t" r="r" b="b"/>
            <a:pathLst>
              <a:path w="370840" h="471042">
                <a:moveTo>
                  <a:pt x="58801" y="0"/>
                </a:moveTo>
                <a:cubicBezTo>
                  <a:pt x="61722" y="-127"/>
                  <a:pt x="64643" y="-127"/>
                  <a:pt x="67691" y="127"/>
                </a:cubicBezTo>
                <a:cubicBezTo>
                  <a:pt x="80518" y="127"/>
                  <a:pt x="90551" y="2159"/>
                  <a:pt x="97917" y="6477"/>
                </a:cubicBezTo>
                <a:cubicBezTo>
                  <a:pt x="105156" y="10794"/>
                  <a:pt x="110744" y="16382"/>
                  <a:pt x="114300" y="23367"/>
                </a:cubicBezTo>
                <a:cubicBezTo>
                  <a:pt x="117983" y="30352"/>
                  <a:pt x="120269" y="38353"/>
                  <a:pt x="121157" y="47117"/>
                </a:cubicBezTo>
                <a:cubicBezTo>
                  <a:pt x="122174" y="56007"/>
                  <a:pt x="122555" y="65278"/>
                  <a:pt x="122555" y="75057"/>
                </a:cubicBezTo>
                <a:cubicBezTo>
                  <a:pt x="128016" y="65278"/>
                  <a:pt x="135509" y="57403"/>
                  <a:pt x="145034" y="51308"/>
                </a:cubicBezTo>
                <a:cubicBezTo>
                  <a:pt x="154432" y="45211"/>
                  <a:pt x="164084" y="40259"/>
                  <a:pt x="173736" y="36702"/>
                </a:cubicBezTo>
                <a:cubicBezTo>
                  <a:pt x="183515" y="33020"/>
                  <a:pt x="192405" y="30352"/>
                  <a:pt x="200279" y="28828"/>
                </a:cubicBezTo>
                <a:cubicBezTo>
                  <a:pt x="208280" y="27304"/>
                  <a:pt x="212852" y="26542"/>
                  <a:pt x="213995" y="26542"/>
                </a:cubicBezTo>
                <a:cubicBezTo>
                  <a:pt x="229234" y="25400"/>
                  <a:pt x="243078" y="25019"/>
                  <a:pt x="255651" y="25653"/>
                </a:cubicBezTo>
                <a:cubicBezTo>
                  <a:pt x="268097" y="26289"/>
                  <a:pt x="281940" y="29082"/>
                  <a:pt x="297180" y="33909"/>
                </a:cubicBezTo>
                <a:cubicBezTo>
                  <a:pt x="306959" y="37591"/>
                  <a:pt x="316992" y="42544"/>
                  <a:pt x="327406" y="49021"/>
                </a:cubicBezTo>
                <a:cubicBezTo>
                  <a:pt x="337820" y="55371"/>
                  <a:pt x="346964" y="62864"/>
                  <a:pt x="354838" y="71373"/>
                </a:cubicBezTo>
                <a:cubicBezTo>
                  <a:pt x="362711" y="79882"/>
                  <a:pt x="368046" y="89280"/>
                  <a:pt x="370840" y="99313"/>
                </a:cubicBezTo>
                <a:cubicBezTo>
                  <a:pt x="373634" y="109347"/>
                  <a:pt x="372237" y="119888"/>
                  <a:pt x="366776" y="130809"/>
                </a:cubicBezTo>
                <a:cubicBezTo>
                  <a:pt x="358140" y="146050"/>
                  <a:pt x="348742" y="153542"/>
                  <a:pt x="338328" y="153289"/>
                </a:cubicBezTo>
                <a:cubicBezTo>
                  <a:pt x="328042" y="152908"/>
                  <a:pt x="316738" y="151257"/>
                  <a:pt x="304546" y="148209"/>
                </a:cubicBezTo>
                <a:cubicBezTo>
                  <a:pt x="297815" y="146939"/>
                  <a:pt x="289942" y="144271"/>
                  <a:pt x="280797" y="139953"/>
                </a:cubicBezTo>
                <a:cubicBezTo>
                  <a:pt x="271653" y="135763"/>
                  <a:pt x="263652" y="132969"/>
                  <a:pt x="257047" y="131698"/>
                </a:cubicBezTo>
                <a:cubicBezTo>
                  <a:pt x="236220" y="128651"/>
                  <a:pt x="217932" y="130175"/>
                  <a:pt x="202184" y="136271"/>
                </a:cubicBezTo>
                <a:cubicBezTo>
                  <a:pt x="186309" y="142367"/>
                  <a:pt x="172593" y="149732"/>
                  <a:pt x="161036" y="158241"/>
                </a:cubicBezTo>
                <a:cubicBezTo>
                  <a:pt x="147574" y="168655"/>
                  <a:pt x="136017" y="180467"/>
                  <a:pt x="126238" y="193928"/>
                </a:cubicBezTo>
                <a:lnTo>
                  <a:pt x="126238" y="325628"/>
                </a:lnTo>
                <a:cubicBezTo>
                  <a:pt x="126238" y="342010"/>
                  <a:pt x="126111" y="359156"/>
                  <a:pt x="125730" y="376809"/>
                </a:cubicBezTo>
                <a:cubicBezTo>
                  <a:pt x="125476" y="394461"/>
                  <a:pt x="123063" y="410463"/>
                  <a:pt x="118491" y="424814"/>
                </a:cubicBezTo>
                <a:cubicBezTo>
                  <a:pt x="113919" y="439166"/>
                  <a:pt x="106299" y="450722"/>
                  <a:pt x="95631" y="459613"/>
                </a:cubicBezTo>
                <a:cubicBezTo>
                  <a:pt x="84963" y="468376"/>
                  <a:pt x="69596" y="472186"/>
                  <a:pt x="49403" y="471042"/>
                </a:cubicBezTo>
                <a:cubicBezTo>
                  <a:pt x="38481" y="470408"/>
                  <a:pt x="28702" y="465073"/>
                  <a:pt x="20193" y="455040"/>
                </a:cubicBezTo>
                <a:cubicBezTo>
                  <a:pt x="11684" y="444881"/>
                  <a:pt x="6477" y="434975"/>
                  <a:pt x="4572" y="425322"/>
                </a:cubicBezTo>
                <a:cubicBezTo>
                  <a:pt x="3429" y="416178"/>
                  <a:pt x="2540" y="405129"/>
                  <a:pt x="1905" y="392302"/>
                </a:cubicBezTo>
                <a:cubicBezTo>
                  <a:pt x="1270" y="379602"/>
                  <a:pt x="761" y="366140"/>
                  <a:pt x="507" y="352171"/>
                </a:cubicBezTo>
                <a:cubicBezTo>
                  <a:pt x="254" y="338073"/>
                  <a:pt x="0" y="323977"/>
                  <a:pt x="0" y="309626"/>
                </a:cubicBezTo>
                <a:cubicBezTo>
                  <a:pt x="0" y="295275"/>
                  <a:pt x="0" y="282067"/>
                  <a:pt x="0" y="269875"/>
                </a:cubicBezTo>
                <a:lnTo>
                  <a:pt x="0" y="136271"/>
                </a:lnTo>
                <a:cubicBezTo>
                  <a:pt x="0" y="129032"/>
                  <a:pt x="0" y="120650"/>
                  <a:pt x="0" y="111125"/>
                </a:cubicBezTo>
                <a:cubicBezTo>
                  <a:pt x="0" y="101727"/>
                  <a:pt x="381" y="91948"/>
                  <a:pt x="1016" y="81914"/>
                </a:cubicBezTo>
                <a:cubicBezTo>
                  <a:pt x="1524" y="71882"/>
                  <a:pt x="2667" y="62102"/>
                  <a:pt x="4191" y="52704"/>
                </a:cubicBezTo>
                <a:cubicBezTo>
                  <a:pt x="5715" y="43179"/>
                  <a:pt x="8001" y="34798"/>
                  <a:pt x="11049" y="27559"/>
                </a:cubicBezTo>
                <a:cubicBezTo>
                  <a:pt x="15875" y="16509"/>
                  <a:pt x="23495" y="9017"/>
                  <a:pt x="33909" y="5079"/>
                </a:cubicBezTo>
                <a:cubicBezTo>
                  <a:pt x="41656" y="2159"/>
                  <a:pt x="49911" y="380"/>
                  <a:pt x="58801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047740" y="2660015"/>
            <a:ext cx="390397" cy="603757"/>
          </a:xfrm>
          <a:custGeom>
            <a:avLst/>
            <a:gdLst>
              <a:gd name="connsiteX0" fmla="*/ 197230 w 390397"/>
              <a:gd name="connsiteY0" fmla="*/ 0 h 603757"/>
              <a:gd name="connsiteX1" fmla="*/ 216661 w 390397"/>
              <a:gd name="connsiteY1" fmla="*/ 4317 h 603757"/>
              <a:gd name="connsiteX2" fmla="*/ 237743 w 390397"/>
              <a:gd name="connsiteY2" fmla="*/ 20320 h 603757"/>
              <a:gd name="connsiteX3" fmla="*/ 250062 w 390397"/>
              <a:gd name="connsiteY3" fmla="*/ 43687 h 603757"/>
              <a:gd name="connsiteX4" fmla="*/ 254634 w 390397"/>
              <a:gd name="connsiteY4" fmla="*/ 69722 h 603757"/>
              <a:gd name="connsiteX5" fmla="*/ 256920 w 390397"/>
              <a:gd name="connsiteY5" fmla="*/ 101219 h 603757"/>
              <a:gd name="connsiteX6" fmla="*/ 257428 w 390397"/>
              <a:gd name="connsiteY6" fmla="*/ 134111 h 603757"/>
              <a:gd name="connsiteX7" fmla="*/ 257428 w 390397"/>
              <a:gd name="connsiteY7" fmla="*/ 164337 h 603757"/>
              <a:gd name="connsiteX8" fmla="*/ 266572 w 390397"/>
              <a:gd name="connsiteY8" fmla="*/ 164337 h 603757"/>
              <a:gd name="connsiteX9" fmla="*/ 298577 w 390397"/>
              <a:gd name="connsiteY9" fmla="*/ 163448 h 603757"/>
              <a:gd name="connsiteX10" fmla="*/ 334644 w 390397"/>
              <a:gd name="connsiteY10" fmla="*/ 164337 h 603757"/>
              <a:gd name="connsiteX11" fmla="*/ 367157 w 390397"/>
              <a:gd name="connsiteY11" fmla="*/ 172973 h 603757"/>
              <a:gd name="connsiteX12" fmla="*/ 389127 w 390397"/>
              <a:gd name="connsiteY12" fmla="*/ 196341 h 603757"/>
              <a:gd name="connsiteX13" fmla="*/ 390397 w 390397"/>
              <a:gd name="connsiteY13" fmla="*/ 234695 h 603757"/>
              <a:gd name="connsiteX14" fmla="*/ 368934 w 390397"/>
              <a:gd name="connsiteY14" fmla="*/ 262127 h 603757"/>
              <a:gd name="connsiteX15" fmla="*/ 346963 w 390397"/>
              <a:gd name="connsiteY15" fmla="*/ 268096 h 603757"/>
              <a:gd name="connsiteX16" fmla="*/ 317245 w 390397"/>
              <a:gd name="connsiteY16" fmla="*/ 272287 h 603757"/>
              <a:gd name="connsiteX17" fmla="*/ 285750 w 390397"/>
              <a:gd name="connsiteY17" fmla="*/ 274954 h 603757"/>
              <a:gd name="connsiteX18" fmla="*/ 259207 w 390397"/>
              <a:gd name="connsiteY18" fmla="*/ 275844 h 603757"/>
              <a:gd name="connsiteX19" fmla="*/ 261111 w 390397"/>
              <a:gd name="connsiteY19" fmla="*/ 332104 h 603757"/>
              <a:gd name="connsiteX20" fmla="*/ 262889 w 390397"/>
              <a:gd name="connsiteY20" fmla="*/ 388365 h 603757"/>
              <a:gd name="connsiteX21" fmla="*/ 263778 w 390397"/>
              <a:gd name="connsiteY21" fmla="*/ 440944 h 603757"/>
              <a:gd name="connsiteX22" fmla="*/ 262889 w 390397"/>
              <a:gd name="connsiteY22" fmla="*/ 486155 h 603757"/>
              <a:gd name="connsiteX23" fmla="*/ 262889 w 390397"/>
              <a:gd name="connsiteY23" fmla="*/ 517778 h 603757"/>
              <a:gd name="connsiteX24" fmla="*/ 260603 w 390397"/>
              <a:gd name="connsiteY24" fmla="*/ 552069 h 603757"/>
              <a:gd name="connsiteX25" fmla="*/ 253745 w 390397"/>
              <a:gd name="connsiteY25" fmla="*/ 580897 h 603757"/>
              <a:gd name="connsiteX26" fmla="*/ 240029 w 390397"/>
              <a:gd name="connsiteY26" fmla="*/ 596900 h 603757"/>
              <a:gd name="connsiteX27" fmla="*/ 188340 w 390397"/>
              <a:gd name="connsiteY27" fmla="*/ 603757 h 603757"/>
              <a:gd name="connsiteX28" fmla="*/ 154939 w 390397"/>
              <a:gd name="connsiteY28" fmla="*/ 584072 h 603757"/>
              <a:gd name="connsiteX29" fmla="*/ 144017 w 390397"/>
              <a:gd name="connsiteY29" fmla="*/ 556132 h 603757"/>
              <a:gd name="connsiteX30" fmla="*/ 138938 w 390397"/>
              <a:gd name="connsiteY30" fmla="*/ 523240 h 603757"/>
              <a:gd name="connsiteX31" fmla="*/ 138048 w 390397"/>
              <a:gd name="connsiteY31" fmla="*/ 490346 h 603757"/>
              <a:gd name="connsiteX32" fmla="*/ 138557 w 390397"/>
              <a:gd name="connsiteY32" fmla="*/ 462406 h 603757"/>
              <a:gd name="connsiteX33" fmla="*/ 139953 w 390397"/>
              <a:gd name="connsiteY33" fmla="*/ 375157 h 603757"/>
              <a:gd name="connsiteX34" fmla="*/ 140334 w 390397"/>
              <a:gd name="connsiteY34" fmla="*/ 276859 h 603757"/>
              <a:gd name="connsiteX35" fmla="*/ 126619 w 390397"/>
              <a:gd name="connsiteY35" fmla="*/ 276859 h 603757"/>
              <a:gd name="connsiteX36" fmla="*/ 98805 w 390397"/>
              <a:gd name="connsiteY36" fmla="*/ 276351 h 603757"/>
              <a:gd name="connsiteX37" fmla="*/ 64896 w 390397"/>
              <a:gd name="connsiteY37" fmla="*/ 273557 h 603757"/>
              <a:gd name="connsiteX38" fmla="*/ 33400 w 390397"/>
              <a:gd name="connsiteY38" fmla="*/ 267207 h 603757"/>
              <a:gd name="connsiteX39" fmla="*/ 12319 w 390397"/>
              <a:gd name="connsiteY39" fmla="*/ 254889 h 603757"/>
              <a:gd name="connsiteX40" fmla="*/ 0 w 390397"/>
              <a:gd name="connsiteY40" fmla="*/ 229234 h 603757"/>
              <a:gd name="connsiteX41" fmla="*/ 1777 w 390397"/>
              <a:gd name="connsiteY41" fmla="*/ 203200 h 603757"/>
              <a:gd name="connsiteX42" fmla="*/ 15112 w 390397"/>
              <a:gd name="connsiteY42" fmla="*/ 181228 h 603757"/>
              <a:gd name="connsiteX43" fmla="*/ 36067 w 390397"/>
              <a:gd name="connsiteY43" fmla="*/ 168909 h 603757"/>
              <a:gd name="connsiteX44" fmla="*/ 82803 w 390397"/>
              <a:gd name="connsiteY44" fmla="*/ 163829 h 603757"/>
              <a:gd name="connsiteX45" fmla="*/ 139445 w 390397"/>
              <a:gd name="connsiteY45" fmla="*/ 164337 h 603757"/>
              <a:gd name="connsiteX46" fmla="*/ 138557 w 390397"/>
              <a:gd name="connsiteY46" fmla="*/ 146557 h 603757"/>
              <a:gd name="connsiteX47" fmla="*/ 137667 w 390397"/>
              <a:gd name="connsiteY47" fmla="*/ 129540 h 603757"/>
              <a:gd name="connsiteX48" fmla="*/ 136651 w 390397"/>
              <a:gd name="connsiteY48" fmla="*/ 101726 h 603757"/>
              <a:gd name="connsiteX49" fmla="*/ 138938 w 390397"/>
              <a:gd name="connsiteY49" fmla="*/ 67817 h 603757"/>
              <a:gd name="connsiteX50" fmla="*/ 146811 w 390397"/>
              <a:gd name="connsiteY50" fmla="*/ 35813 h 603757"/>
              <a:gd name="connsiteX51" fmla="*/ 162305 w 390397"/>
              <a:gd name="connsiteY51" fmla="*/ 12572 h 603757"/>
              <a:gd name="connsiteX52" fmla="*/ 190245 w 390397"/>
              <a:gd name="connsiteY52" fmla="*/ 253 h 603757"/>
              <a:gd name="connsiteX53" fmla="*/ 197230 w 390397"/>
              <a:gd name="connsiteY53" fmla="*/ 0 h 6037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</a:cxnLst>
            <a:rect l="l" t="t" r="r" b="b"/>
            <a:pathLst>
              <a:path w="390397" h="603757">
                <a:moveTo>
                  <a:pt x="197230" y="0"/>
                </a:moveTo>
                <a:cubicBezTo>
                  <a:pt x="204089" y="126"/>
                  <a:pt x="210565" y="1523"/>
                  <a:pt x="216661" y="4317"/>
                </a:cubicBezTo>
                <a:cubicBezTo>
                  <a:pt x="224916" y="8001"/>
                  <a:pt x="231901" y="13334"/>
                  <a:pt x="237743" y="20320"/>
                </a:cubicBezTo>
                <a:cubicBezTo>
                  <a:pt x="243585" y="27304"/>
                  <a:pt x="247650" y="35051"/>
                  <a:pt x="250062" y="43687"/>
                </a:cubicBezTo>
                <a:cubicBezTo>
                  <a:pt x="251967" y="50926"/>
                  <a:pt x="253491" y="59690"/>
                  <a:pt x="254634" y="69722"/>
                </a:cubicBezTo>
                <a:cubicBezTo>
                  <a:pt x="255904" y="79755"/>
                  <a:pt x="256666" y="90296"/>
                  <a:pt x="256920" y="101219"/>
                </a:cubicBezTo>
                <a:cubicBezTo>
                  <a:pt x="257301" y="112267"/>
                  <a:pt x="257428" y="123190"/>
                  <a:pt x="257428" y="134111"/>
                </a:cubicBezTo>
                <a:cubicBezTo>
                  <a:pt x="257428" y="145160"/>
                  <a:pt x="257428" y="155194"/>
                  <a:pt x="257428" y="164337"/>
                </a:cubicBezTo>
                <a:lnTo>
                  <a:pt x="266572" y="164337"/>
                </a:lnTo>
                <a:cubicBezTo>
                  <a:pt x="275716" y="164337"/>
                  <a:pt x="286384" y="164083"/>
                  <a:pt x="298577" y="163448"/>
                </a:cubicBezTo>
                <a:cubicBezTo>
                  <a:pt x="310769" y="162813"/>
                  <a:pt x="322833" y="163067"/>
                  <a:pt x="334644" y="164337"/>
                </a:cubicBezTo>
                <a:cubicBezTo>
                  <a:pt x="346582" y="165607"/>
                  <a:pt x="357377" y="168401"/>
                  <a:pt x="367157" y="172973"/>
                </a:cubicBezTo>
                <a:cubicBezTo>
                  <a:pt x="376935" y="177545"/>
                  <a:pt x="384174" y="185420"/>
                  <a:pt x="389127" y="196341"/>
                </a:cubicBezTo>
                <a:cubicBezTo>
                  <a:pt x="393953" y="207898"/>
                  <a:pt x="394461" y="220725"/>
                  <a:pt x="390397" y="234695"/>
                </a:cubicBezTo>
                <a:cubicBezTo>
                  <a:pt x="386460" y="248792"/>
                  <a:pt x="379348" y="257936"/>
                  <a:pt x="368934" y="262127"/>
                </a:cubicBezTo>
                <a:cubicBezTo>
                  <a:pt x="363473" y="264667"/>
                  <a:pt x="356108" y="266572"/>
                  <a:pt x="346963" y="268096"/>
                </a:cubicBezTo>
                <a:cubicBezTo>
                  <a:pt x="337819" y="269621"/>
                  <a:pt x="327913" y="271017"/>
                  <a:pt x="317245" y="272287"/>
                </a:cubicBezTo>
                <a:cubicBezTo>
                  <a:pt x="306577" y="273431"/>
                  <a:pt x="296163" y="274320"/>
                  <a:pt x="285750" y="274954"/>
                </a:cubicBezTo>
                <a:cubicBezTo>
                  <a:pt x="275335" y="275590"/>
                  <a:pt x="266572" y="275844"/>
                  <a:pt x="259207" y="275844"/>
                </a:cubicBezTo>
                <a:cubicBezTo>
                  <a:pt x="259841" y="294132"/>
                  <a:pt x="260477" y="312927"/>
                  <a:pt x="261111" y="332104"/>
                </a:cubicBezTo>
                <a:cubicBezTo>
                  <a:pt x="261619" y="351282"/>
                  <a:pt x="262254" y="370077"/>
                  <a:pt x="262889" y="388365"/>
                </a:cubicBezTo>
                <a:cubicBezTo>
                  <a:pt x="263524" y="406653"/>
                  <a:pt x="263778" y="424179"/>
                  <a:pt x="263778" y="440944"/>
                </a:cubicBezTo>
                <a:cubicBezTo>
                  <a:pt x="263778" y="457707"/>
                  <a:pt x="263524" y="472821"/>
                  <a:pt x="262889" y="486155"/>
                </a:cubicBezTo>
                <a:cubicBezTo>
                  <a:pt x="262889" y="495300"/>
                  <a:pt x="262889" y="505840"/>
                  <a:pt x="262889" y="517778"/>
                </a:cubicBezTo>
                <a:cubicBezTo>
                  <a:pt x="262889" y="529590"/>
                  <a:pt x="262127" y="541020"/>
                  <a:pt x="260603" y="552069"/>
                </a:cubicBezTo>
                <a:cubicBezTo>
                  <a:pt x="259079" y="562990"/>
                  <a:pt x="256793" y="572642"/>
                  <a:pt x="253745" y="580897"/>
                </a:cubicBezTo>
                <a:cubicBezTo>
                  <a:pt x="250697" y="589025"/>
                  <a:pt x="246125" y="594359"/>
                  <a:pt x="240029" y="596900"/>
                </a:cubicBezTo>
                <a:cubicBezTo>
                  <a:pt x="221107" y="604773"/>
                  <a:pt x="203961" y="607059"/>
                  <a:pt x="188340" y="603757"/>
                </a:cubicBezTo>
                <a:cubicBezTo>
                  <a:pt x="172846" y="600328"/>
                  <a:pt x="161670" y="593851"/>
                  <a:pt x="154939" y="584072"/>
                </a:cubicBezTo>
                <a:cubicBezTo>
                  <a:pt x="150113" y="576071"/>
                  <a:pt x="146430" y="566801"/>
                  <a:pt x="144017" y="556132"/>
                </a:cubicBezTo>
                <a:cubicBezTo>
                  <a:pt x="141604" y="545464"/>
                  <a:pt x="139953" y="534542"/>
                  <a:pt x="138938" y="523240"/>
                </a:cubicBezTo>
                <a:cubicBezTo>
                  <a:pt x="138048" y="511936"/>
                  <a:pt x="137794" y="501014"/>
                  <a:pt x="138048" y="490346"/>
                </a:cubicBezTo>
                <a:cubicBezTo>
                  <a:pt x="138429" y="479678"/>
                  <a:pt x="138557" y="470407"/>
                  <a:pt x="138557" y="462406"/>
                </a:cubicBezTo>
                <a:cubicBezTo>
                  <a:pt x="139191" y="436879"/>
                  <a:pt x="139572" y="407670"/>
                  <a:pt x="139953" y="375157"/>
                </a:cubicBezTo>
                <a:cubicBezTo>
                  <a:pt x="140208" y="342519"/>
                  <a:pt x="140334" y="309752"/>
                  <a:pt x="140334" y="276859"/>
                </a:cubicBezTo>
                <a:lnTo>
                  <a:pt x="126619" y="276859"/>
                </a:lnTo>
                <a:cubicBezTo>
                  <a:pt x="119379" y="276859"/>
                  <a:pt x="109981" y="276605"/>
                  <a:pt x="98805" y="276351"/>
                </a:cubicBezTo>
                <a:cubicBezTo>
                  <a:pt x="87502" y="276097"/>
                  <a:pt x="76200" y="275082"/>
                  <a:pt x="64896" y="273557"/>
                </a:cubicBezTo>
                <a:cubicBezTo>
                  <a:pt x="53593" y="272033"/>
                  <a:pt x="43179" y="270001"/>
                  <a:pt x="33400" y="267207"/>
                </a:cubicBezTo>
                <a:cubicBezTo>
                  <a:pt x="23621" y="264413"/>
                  <a:pt x="16636" y="260350"/>
                  <a:pt x="12319" y="254889"/>
                </a:cubicBezTo>
                <a:cubicBezTo>
                  <a:pt x="5588" y="246887"/>
                  <a:pt x="1523" y="238378"/>
                  <a:pt x="0" y="229234"/>
                </a:cubicBezTo>
                <a:cubicBezTo>
                  <a:pt x="-1524" y="220090"/>
                  <a:pt x="-889" y="211454"/>
                  <a:pt x="1777" y="203200"/>
                </a:cubicBezTo>
                <a:cubicBezTo>
                  <a:pt x="4571" y="194944"/>
                  <a:pt x="9016" y="187705"/>
                  <a:pt x="15112" y="181228"/>
                </a:cubicBezTo>
                <a:cubicBezTo>
                  <a:pt x="21208" y="174878"/>
                  <a:pt x="28193" y="170687"/>
                  <a:pt x="36067" y="168909"/>
                </a:cubicBezTo>
                <a:cubicBezTo>
                  <a:pt x="47116" y="165861"/>
                  <a:pt x="62610" y="164210"/>
                  <a:pt x="82803" y="163829"/>
                </a:cubicBezTo>
                <a:cubicBezTo>
                  <a:pt x="102869" y="163575"/>
                  <a:pt x="121792" y="163702"/>
                  <a:pt x="139445" y="164337"/>
                </a:cubicBezTo>
                <a:cubicBezTo>
                  <a:pt x="138810" y="158241"/>
                  <a:pt x="138557" y="152272"/>
                  <a:pt x="138557" y="146557"/>
                </a:cubicBezTo>
                <a:cubicBezTo>
                  <a:pt x="138557" y="140715"/>
                  <a:pt x="138175" y="135127"/>
                  <a:pt x="137667" y="129540"/>
                </a:cubicBezTo>
                <a:cubicBezTo>
                  <a:pt x="137032" y="122301"/>
                  <a:pt x="136651" y="113029"/>
                  <a:pt x="136651" y="101726"/>
                </a:cubicBezTo>
                <a:cubicBezTo>
                  <a:pt x="136651" y="90423"/>
                  <a:pt x="137413" y="79121"/>
                  <a:pt x="138938" y="67817"/>
                </a:cubicBezTo>
                <a:cubicBezTo>
                  <a:pt x="140461" y="56641"/>
                  <a:pt x="143128" y="45973"/>
                  <a:pt x="146811" y="35813"/>
                </a:cubicBezTo>
                <a:cubicBezTo>
                  <a:pt x="150367" y="25780"/>
                  <a:pt x="155574" y="18033"/>
                  <a:pt x="162305" y="12572"/>
                </a:cubicBezTo>
                <a:cubicBezTo>
                  <a:pt x="171450" y="5206"/>
                  <a:pt x="180720" y="1142"/>
                  <a:pt x="190245" y="253"/>
                </a:cubicBezTo>
                <a:cubicBezTo>
                  <a:pt x="192531" y="0"/>
                  <a:pt x="194944" y="-127"/>
                  <a:pt x="19723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15308" y="2607945"/>
            <a:ext cx="485140" cy="660400"/>
          </a:xfrm>
          <a:custGeom>
            <a:avLst/>
            <a:gdLst>
              <a:gd name="connsiteX0" fmla="*/ 276478 w 485140"/>
              <a:gd name="connsiteY0" fmla="*/ 0 h 660400"/>
              <a:gd name="connsiteX1" fmla="*/ 294385 w 485140"/>
              <a:gd name="connsiteY1" fmla="*/ 1015 h 660400"/>
              <a:gd name="connsiteX2" fmla="*/ 362965 w 485140"/>
              <a:gd name="connsiteY2" fmla="*/ 16636 h 660400"/>
              <a:gd name="connsiteX3" fmla="*/ 418337 w 485140"/>
              <a:gd name="connsiteY3" fmla="*/ 50037 h 660400"/>
              <a:gd name="connsiteX4" fmla="*/ 448944 w 485140"/>
              <a:gd name="connsiteY4" fmla="*/ 85597 h 660400"/>
              <a:gd name="connsiteX5" fmla="*/ 472313 w 485140"/>
              <a:gd name="connsiteY5" fmla="*/ 132333 h 660400"/>
              <a:gd name="connsiteX6" fmla="*/ 472694 w 485140"/>
              <a:gd name="connsiteY6" fmla="*/ 176656 h 660400"/>
              <a:gd name="connsiteX7" fmla="*/ 435736 w 485140"/>
              <a:gd name="connsiteY7" fmla="*/ 204470 h 660400"/>
              <a:gd name="connsiteX8" fmla="*/ 412876 w 485140"/>
              <a:gd name="connsiteY8" fmla="*/ 205866 h 660400"/>
              <a:gd name="connsiteX9" fmla="*/ 394589 w 485140"/>
              <a:gd name="connsiteY9" fmla="*/ 197611 h 660400"/>
              <a:gd name="connsiteX10" fmla="*/ 378967 w 485140"/>
              <a:gd name="connsiteY10" fmla="*/ 183514 h 660400"/>
              <a:gd name="connsiteX11" fmla="*/ 365251 w 485140"/>
              <a:gd name="connsiteY11" fmla="*/ 167004 h 660400"/>
              <a:gd name="connsiteX12" fmla="*/ 314071 w 485140"/>
              <a:gd name="connsiteY12" fmla="*/ 130936 h 660400"/>
              <a:gd name="connsiteX13" fmla="*/ 256032 w 485140"/>
              <a:gd name="connsiteY13" fmla="*/ 126364 h 660400"/>
              <a:gd name="connsiteX14" fmla="*/ 202056 w 485140"/>
              <a:gd name="connsiteY14" fmla="*/ 150114 h 660400"/>
              <a:gd name="connsiteX15" fmla="*/ 163194 w 485140"/>
              <a:gd name="connsiteY15" fmla="*/ 198120 h 660400"/>
              <a:gd name="connsiteX16" fmla="*/ 139953 w 485140"/>
              <a:gd name="connsiteY16" fmla="*/ 266191 h 660400"/>
              <a:gd name="connsiteX17" fmla="*/ 130301 w 485140"/>
              <a:gd name="connsiteY17" fmla="*/ 341248 h 660400"/>
              <a:gd name="connsiteX18" fmla="*/ 137159 w 485140"/>
              <a:gd name="connsiteY18" fmla="*/ 414782 h 660400"/>
              <a:gd name="connsiteX19" fmla="*/ 164083 w 485140"/>
              <a:gd name="connsiteY19" fmla="*/ 477901 h 660400"/>
              <a:gd name="connsiteX20" fmla="*/ 200278 w 485140"/>
              <a:gd name="connsiteY20" fmla="*/ 513587 h 660400"/>
              <a:gd name="connsiteX21" fmla="*/ 246379 w 485140"/>
              <a:gd name="connsiteY21" fmla="*/ 532764 h 660400"/>
              <a:gd name="connsiteX22" fmla="*/ 296290 w 485140"/>
              <a:gd name="connsiteY22" fmla="*/ 534670 h 660400"/>
              <a:gd name="connsiteX23" fmla="*/ 345185 w 485140"/>
              <a:gd name="connsiteY23" fmla="*/ 518160 h 660400"/>
              <a:gd name="connsiteX24" fmla="*/ 361187 w 485140"/>
              <a:gd name="connsiteY24" fmla="*/ 507619 h 660400"/>
              <a:gd name="connsiteX25" fmla="*/ 378967 w 485140"/>
              <a:gd name="connsiteY25" fmla="*/ 493521 h 660400"/>
              <a:gd name="connsiteX26" fmla="*/ 397763 w 485140"/>
              <a:gd name="connsiteY26" fmla="*/ 479806 h 660400"/>
              <a:gd name="connsiteX27" fmla="*/ 418337 w 485140"/>
              <a:gd name="connsiteY27" fmla="*/ 470661 h 660400"/>
              <a:gd name="connsiteX28" fmla="*/ 454405 w 485140"/>
              <a:gd name="connsiteY28" fmla="*/ 471551 h 660400"/>
              <a:gd name="connsiteX29" fmla="*/ 484123 w 485140"/>
              <a:gd name="connsiteY29" fmla="*/ 498094 h 660400"/>
              <a:gd name="connsiteX30" fmla="*/ 485140 w 485140"/>
              <a:gd name="connsiteY30" fmla="*/ 549656 h 660400"/>
              <a:gd name="connsiteX31" fmla="*/ 450341 w 485140"/>
              <a:gd name="connsiteY31" fmla="*/ 595883 h 660400"/>
              <a:gd name="connsiteX32" fmla="*/ 395985 w 485140"/>
              <a:gd name="connsiteY32" fmla="*/ 632460 h 660400"/>
              <a:gd name="connsiteX33" fmla="*/ 337820 w 485140"/>
              <a:gd name="connsiteY33" fmla="*/ 654431 h 660400"/>
              <a:gd name="connsiteX34" fmla="*/ 274320 w 485140"/>
              <a:gd name="connsiteY34" fmla="*/ 660400 h 660400"/>
              <a:gd name="connsiteX35" fmla="*/ 207517 w 485140"/>
              <a:gd name="connsiteY35" fmla="*/ 652145 h 660400"/>
              <a:gd name="connsiteX36" fmla="*/ 142621 w 485140"/>
              <a:gd name="connsiteY36" fmla="*/ 629284 h 660400"/>
              <a:gd name="connsiteX37" fmla="*/ 84582 w 485140"/>
              <a:gd name="connsiteY37" fmla="*/ 592201 h 660400"/>
              <a:gd name="connsiteX38" fmla="*/ 34797 w 485140"/>
              <a:gd name="connsiteY38" fmla="*/ 528701 h 660400"/>
              <a:gd name="connsiteX39" fmla="*/ 8635 w 485140"/>
              <a:gd name="connsiteY39" fmla="*/ 449579 h 660400"/>
              <a:gd name="connsiteX40" fmla="*/ 0 w 485140"/>
              <a:gd name="connsiteY40" fmla="*/ 364997 h 660400"/>
              <a:gd name="connsiteX41" fmla="*/ 2285 w 485140"/>
              <a:gd name="connsiteY41" fmla="*/ 284987 h 660400"/>
              <a:gd name="connsiteX42" fmla="*/ 16001 w 485140"/>
              <a:gd name="connsiteY42" fmla="*/ 214629 h 660400"/>
              <a:gd name="connsiteX43" fmla="*/ 46609 w 485140"/>
              <a:gd name="connsiteY43" fmla="*/ 142747 h 660400"/>
              <a:gd name="connsiteX44" fmla="*/ 94233 w 485140"/>
              <a:gd name="connsiteY44" fmla="*/ 77470 h 660400"/>
              <a:gd name="connsiteX45" fmla="*/ 159511 w 485140"/>
              <a:gd name="connsiteY45" fmla="*/ 26161 h 660400"/>
              <a:gd name="connsiteX46" fmla="*/ 223139 w 485140"/>
              <a:gd name="connsiteY46" fmla="*/ 3810 h 660400"/>
              <a:gd name="connsiteX47" fmla="*/ 276478 w 485140"/>
              <a:gd name="connsiteY47" fmla="*/ 0 h 660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</a:cxnLst>
            <a:rect l="l" t="t" r="r" b="b"/>
            <a:pathLst>
              <a:path w="485140" h="660400">
                <a:moveTo>
                  <a:pt x="276478" y="0"/>
                </a:moveTo>
                <a:cubicBezTo>
                  <a:pt x="282447" y="126"/>
                  <a:pt x="288416" y="507"/>
                  <a:pt x="294385" y="1015"/>
                </a:cubicBezTo>
                <a:cubicBezTo>
                  <a:pt x="318515" y="3175"/>
                  <a:pt x="341375" y="8382"/>
                  <a:pt x="362965" y="16636"/>
                </a:cubicBezTo>
                <a:cubicBezTo>
                  <a:pt x="384682" y="24891"/>
                  <a:pt x="403097" y="35941"/>
                  <a:pt x="418337" y="50037"/>
                </a:cubicBezTo>
                <a:cubicBezTo>
                  <a:pt x="428116" y="58546"/>
                  <a:pt x="438276" y="70357"/>
                  <a:pt x="448944" y="85597"/>
                </a:cubicBezTo>
                <a:cubicBezTo>
                  <a:pt x="459613" y="100837"/>
                  <a:pt x="467359" y="116459"/>
                  <a:pt x="472313" y="132333"/>
                </a:cubicBezTo>
                <a:cubicBezTo>
                  <a:pt x="477139" y="148082"/>
                  <a:pt x="477265" y="162941"/>
                  <a:pt x="472694" y="176656"/>
                </a:cubicBezTo>
                <a:cubicBezTo>
                  <a:pt x="468121" y="190372"/>
                  <a:pt x="455802" y="199644"/>
                  <a:pt x="435736" y="204470"/>
                </a:cubicBezTo>
                <a:cubicBezTo>
                  <a:pt x="427227" y="207010"/>
                  <a:pt x="419607" y="207391"/>
                  <a:pt x="412876" y="205866"/>
                </a:cubicBezTo>
                <a:cubicBezTo>
                  <a:pt x="406145" y="204342"/>
                  <a:pt x="400050" y="201675"/>
                  <a:pt x="394589" y="197611"/>
                </a:cubicBezTo>
                <a:cubicBezTo>
                  <a:pt x="389127" y="193675"/>
                  <a:pt x="383921" y="188975"/>
                  <a:pt x="378967" y="183514"/>
                </a:cubicBezTo>
                <a:cubicBezTo>
                  <a:pt x="374141" y="178053"/>
                  <a:pt x="369570" y="172465"/>
                  <a:pt x="365251" y="167004"/>
                </a:cubicBezTo>
                <a:cubicBezTo>
                  <a:pt x="350646" y="149352"/>
                  <a:pt x="333628" y="137286"/>
                  <a:pt x="314071" y="130936"/>
                </a:cubicBezTo>
                <a:cubicBezTo>
                  <a:pt x="294640" y="124460"/>
                  <a:pt x="275209" y="122935"/>
                  <a:pt x="256032" y="126364"/>
                </a:cubicBezTo>
                <a:cubicBezTo>
                  <a:pt x="236854" y="129666"/>
                  <a:pt x="218821" y="137667"/>
                  <a:pt x="202056" y="150114"/>
                </a:cubicBezTo>
                <a:cubicBezTo>
                  <a:pt x="185292" y="162560"/>
                  <a:pt x="172339" y="178561"/>
                  <a:pt x="163194" y="198120"/>
                </a:cubicBezTo>
                <a:cubicBezTo>
                  <a:pt x="153415" y="218821"/>
                  <a:pt x="145669" y="241553"/>
                  <a:pt x="139953" y="266191"/>
                </a:cubicBezTo>
                <a:cubicBezTo>
                  <a:pt x="134111" y="290956"/>
                  <a:pt x="130936" y="315975"/>
                  <a:pt x="130301" y="341248"/>
                </a:cubicBezTo>
                <a:cubicBezTo>
                  <a:pt x="129666" y="366521"/>
                  <a:pt x="131952" y="391033"/>
                  <a:pt x="137159" y="414782"/>
                </a:cubicBezTo>
                <a:cubicBezTo>
                  <a:pt x="142366" y="438657"/>
                  <a:pt x="151383" y="459613"/>
                  <a:pt x="164083" y="477901"/>
                </a:cubicBezTo>
                <a:cubicBezTo>
                  <a:pt x="173863" y="492506"/>
                  <a:pt x="185927" y="504444"/>
                  <a:pt x="200278" y="513587"/>
                </a:cubicBezTo>
                <a:cubicBezTo>
                  <a:pt x="214629" y="522732"/>
                  <a:pt x="229996" y="529082"/>
                  <a:pt x="246379" y="532764"/>
                </a:cubicBezTo>
                <a:cubicBezTo>
                  <a:pt x="262890" y="536447"/>
                  <a:pt x="279526" y="537083"/>
                  <a:pt x="296290" y="534670"/>
                </a:cubicBezTo>
                <a:cubicBezTo>
                  <a:pt x="313054" y="532129"/>
                  <a:pt x="329310" y="526669"/>
                  <a:pt x="345185" y="518160"/>
                </a:cubicBezTo>
                <a:cubicBezTo>
                  <a:pt x="350011" y="515746"/>
                  <a:pt x="355345" y="512191"/>
                  <a:pt x="361187" y="507619"/>
                </a:cubicBezTo>
                <a:cubicBezTo>
                  <a:pt x="367029" y="503046"/>
                  <a:pt x="372871" y="498347"/>
                  <a:pt x="378967" y="493521"/>
                </a:cubicBezTo>
                <a:cubicBezTo>
                  <a:pt x="385063" y="488569"/>
                  <a:pt x="391413" y="483996"/>
                  <a:pt x="397763" y="479806"/>
                </a:cubicBezTo>
                <a:cubicBezTo>
                  <a:pt x="404113" y="475487"/>
                  <a:pt x="410971" y="472440"/>
                  <a:pt x="418337" y="470661"/>
                </a:cubicBezTo>
                <a:cubicBezTo>
                  <a:pt x="429259" y="466979"/>
                  <a:pt x="441325" y="467233"/>
                  <a:pt x="454405" y="471551"/>
                </a:cubicBezTo>
                <a:cubicBezTo>
                  <a:pt x="467613" y="475741"/>
                  <a:pt x="477520" y="484632"/>
                  <a:pt x="484123" y="498094"/>
                </a:cubicBezTo>
                <a:cubicBezTo>
                  <a:pt x="492125" y="515746"/>
                  <a:pt x="492378" y="532891"/>
                  <a:pt x="485140" y="549656"/>
                </a:cubicBezTo>
                <a:cubicBezTo>
                  <a:pt x="477773" y="566420"/>
                  <a:pt x="466216" y="581914"/>
                  <a:pt x="450341" y="595883"/>
                </a:cubicBezTo>
                <a:cubicBezTo>
                  <a:pt x="434466" y="609853"/>
                  <a:pt x="416305" y="622045"/>
                  <a:pt x="395985" y="632460"/>
                </a:cubicBezTo>
                <a:cubicBezTo>
                  <a:pt x="375539" y="642873"/>
                  <a:pt x="356107" y="650113"/>
                  <a:pt x="337820" y="654431"/>
                </a:cubicBezTo>
                <a:cubicBezTo>
                  <a:pt x="317753" y="658621"/>
                  <a:pt x="296544" y="660653"/>
                  <a:pt x="274320" y="660400"/>
                </a:cubicBezTo>
                <a:cubicBezTo>
                  <a:pt x="252094" y="660019"/>
                  <a:pt x="229870" y="657352"/>
                  <a:pt x="207517" y="652145"/>
                </a:cubicBezTo>
                <a:cubicBezTo>
                  <a:pt x="185292" y="646937"/>
                  <a:pt x="163702" y="639317"/>
                  <a:pt x="142621" y="629284"/>
                </a:cubicBezTo>
                <a:cubicBezTo>
                  <a:pt x="121665" y="619252"/>
                  <a:pt x="102234" y="606806"/>
                  <a:pt x="84582" y="592201"/>
                </a:cubicBezTo>
                <a:cubicBezTo>
                  <a:pt x="63245" y="574547"/>
                  <a:pt x="46609" y="553339"/>
                  <a:pt x="34797" y="528701"/>
                </a:cubicBezTo>
                <a:cubicBezTo>
                  <a:pt x="22859" y="503935"/>
                  <a:pt x="14223" y="477646"/>
                  <a:pt x="8635" y="449579"/>
                </a:cubicBezTo>
                <a:cubicBezTo>
                  <a:pt x="3175" y="421513"/>
                  <a:pt x="253" y="393319"/>
                  <a:pt x="0" y="364997"/>
                </a:cubicBezTo>
                <a:cubicBezTo>
                  <a:pt x="-254" y="336676"/>
                  <a:pt x="507" y="310006"/>
                  <a:pt x="2285" y="284987"/>
                </a:cubicBezTo>
                <a:cubicBezTo>
                  <a:pt x="4063" y="262382"/>
                  <a:pt x="8635" y="239014"/>
                  <a:pt x="16001" y="214629"/>
                </a:cubicBezTo>
                <a:cubicBezTo>
                  <a:pt x="23367" y="190245"/>
                  <a:pt x="33527" y="166242"/>
                  <a:pt x="46609" y="142747"/>
                </a:cubicBezTo>
                <a:cubicBezTo>
                  <a:pt x="59690" y="119379"/>
                  <a:pt x="75564" y="97535"/>
                  <a:pt x="94233" y="77470"/>
                </a:cubicBezTo>
                <a:cubicBezTo>
                  <a:pt x="112775" y="57276"/>
                  <a:pt x="134620" y="40259"/>
                  <a:pt x="159511" y="26161"/>
                </a:cubicBezTo>
                <a:cubicBezTo>
                  <a:pt x="178434" y="15240"/>
                  <a:pt x="199644" y="7746"/>
                  <a:pt x="223139" y="3810"/>
                </a:cubicBezTo>
                <a:cubicBezTo>
                  <a:pt x="240664" y="889"/>
                  <a:pt x="258444" y="-380"/>
                  <a:pt x="276478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679315" y="2604008"/>
            <a:ext cx="357505" cy="655573"/>
          </a:xfrm>
          <a:custGeom>
            <a:avLst/>
            <a:gdLst>
              <a:gd name="connsiteX0" fmla="*/ 56769 w 357505"/>
              <a:gd name="connsiteY0" fmla="*/ 0 h 655573"/>
              <a:gd name="connsiteX1" fmla="*/ 83185 w 357505"/>
              <a:gd name="connsiteY1" fmla="*/ 8254 h 655573"/>
              <a:gd name="connsiteX2" fmla="*/ 93345 w 357505"/>
              <a:gd name="connsiteY2" fmla="*/ 16001 h 655573"/>
              <a:gd name="connsiteX3" fmla="*/ 100584 w 357505"/>
              <a:gd name="connsiteY3" fmla="*/ 27432 h 655573"/>
              <a:gd name="connsiteX4" fmla="*/ 107950 w 357505"/>
              <a:gd name="connsiteY4" fmla="*/ 60324 h 655573"/>
              <a:gd name="connsiteX5" fmla="*/ 109347 w 357505"/>
              <a:gd name="connsiteY5" fmla="*/ 73532 h 655573"/>
              <a:gd name="connsiteX6" fmla="*/ 109728 w 357505"/>
              <a:gd name="connsiteY6" fmla="*/ 91439 h 655573"/>
              <a:gd name="connsiteX7" fmla="*/ 110236 w 357505"/>
              <a:gd name="connsiteY7" fmla="*/ 109220 h 655573"/>
              <a:gd name="connsiteX8" fmla="*/ 110617 w 357505"/>
              <a:gd name="connsiteY8" fmla="*/ 122554 h 655573"/>
              <a:gd name="connsiteX9" fmla="*/ 110617 w 357505"/>
              <a:gd name="connsiteY9" fmla="*/ 127127 h 655573"/>
              <a:gd name="connsiteX10" fmla="*/ 111633 w 357505"/>
              <a:gd name="connsiteY10" fmla="*/ 186562 h 655573"/>
              <a:gd name="connsiteX11" fmla="*/ 111633 w 357505"/>
              <a:gd name="connsiteY11" fmla="*/ 247777 h 655573"/>
              <a:gd name="connsiteX12" fmla="*/ 111633 w 357505"/>
              <a:gd name="connsiteY12" fmla="*/ 263270 h 655573"/>
              <a:gd name="connsiteX13" fmla="*/ 192024 w 357505"/>
              <a:gd name="connsiteY13" fmla="*/ 250951 h 655573"/>
              <a:gd name="connsiteX14" fmla="*/ 267081 w 357505"/>
              <a:gd name="connsiteY14" fmla="*/ 267842 h 655573"/>
              <a:gd name="connsiteX15" fmla="*/ 318643 w 357505"/>
              <a:gd name="connsiteY15" fmla="*/ 307212 h 655573"/>
              <a:gd name="connsiteX16" fmla="*/ 344805 w 357505"/>
              <a:gd name="connsiteY16" fmla="*/ 355727 h 655573"/>
              <a:gd name="connsiteX17" fmla="*/ 354329 w 357505"/>
              <a:gd name="connsiteY17" fmla="*/ 412369 h 655573"/>
              <a:gd name="connsiteX18" fmla="*/ 356616 w 357505"/>
              <a:gd name="connsiteY18" fmla="*/ 475488 h 655573"/>
              <a:gd name="connsiteX19" fmla="*/ 357505 w 357505"/>
              <a:gd name="connsiteY19" fmla="*/ 513460 h 655573"/>
              <a:gd name="connsiteX20" fmla="*/ 356616 w 357505"/>
              <a:gd name="connsiteY20" fmla="*/ 549528 h 655573"/>
              <a:gd name="connsiteX21" fmla="*/ 353948 w 357505"/>
              <a:gd name="connsiteY21" fmla="*/ 594740 h 655573"/>
              <a:gd name="connsiteX22" fmla="*/ 346583 w 357505"/>
              <a:gd name="connsiteY22" fmla="*/ 629539 h 655573"/>
              <a:gd name="connsiteX23" fmla="*/ 329692 w 357505"/>
              <a:gd name="connsiteY23" fmla="*/ 650620 h 655573"/>
              <a:gd name="connsiteX24" fmla="*/ 298069 w 357505"/>
              <a:gd name="connsiteY24" fmla="*/ 654684 h 655573"/>
              <a:gd name="connsiteX25" fmla="*/ 267970 w 357505"/>
              <a:gd name="connsiteY25" fmla="*/ 634619 h 655573"/>
              <a:gd name="connsiteX26" fmla="*/ 255651 w 357505"/>
              <a:gd name="connsiteY26" fmla="*/ 594740 h 655573"/>
              <a:gd name="connsiteX27" fmla="*/ 253365 w 357505"/>
              <a:gd name="connsiteY27" fmla="*/ 549528 h 655573"/>
              <a:gd name="connsiteX28" fmla="*/ 253365 w 357505"/>
              <a:gd name="connsiteY28" fmla="*/ 513841 h 655573"/>
              <a:gd name="connsiteX29" fmla="*/ 251968 w 357505"/>
              <a:gd name="connsiteY29" fmla="*/ 467740 h 655573"/>
              <a:gd name="connsiteX30" fmla="*/ 246507 w 357505"/>
              <a:gd name="connsiteY30" fmla="*/ 418338 h 655573"/>
              <a:gd name="connsiteX31" fmla="*/ 229489 w 357505"/>
              <a:gd name="connsiteY31" fmla="*/ 378586 h 655573"/>
              <a:gd name="connsiteX32" fmla="*/ 193929 w 357505"/>
              <a:gd name="connsiteY32" fmla="*/ 361188 h 655573"/>
              <a:gd name="connsiteX33" fmla="*/ 147701 w 357505"/>
              <a:gd name="connsiteY33" fmla="*/ 365759 h 655573"/>
              <a:gd name="connsiteX34" fmla="*/ 124333 w 357505"/>
              <a:gd name="connsiteY34" fmla="*/ 384428 h 655573"/>
              <a:gd name="connsiteX35" fmla="*/ 115697 w 357505"/>
              <a:gd name="connsiteY35" fmla="*/ 414147 h 655573"/>
              <a:gd name="connsiteX36" fmla="*/ 111633 w 357505"/>
              <a:gd name="connsiteY36" fmla="*/ 451739 h 655573"/>
              <a:gd name="connsiteX37" fmla="*/ 110617 w 357505"/>
              <a:gd name="connsiteY37" fmla="*/ 487298 h 655573"/>
              <a:gd name="connsiteX38" fmla="*/ 110617 w 357505"/>
              <a:gd name="connsiteY38" fmla="*/ 554101 h 655573"/>
              <a:gd name="connsiteX39" fmla="*/ 110236 w 357505"/>
              <a:gd name="connsiteY39" fmla="*/ 588390 h 655573"/>
              <a:gd name="connsiteX40" fmla="*/ 104267 w 357505"/>
              <a:gd name="connsiteY40" fmla="*/ 620902 h 655573"/>
              <a:gd name="connsiteX41" fmla="*/ 87376 w 357505"/>
              <a:gd name="connsiteY41" fmla="*/ 645540 h 655573"/>
              <a:gd name="connsiteX42" fmla="*/ 53975 w 357505"/>
              <a:gd name="connsiteY42" fmla="*/ 655573 h 655573"/>
              <a:gd name="connsiteX43" fmla="*/ 13335 w 357505"/>
              <a:gd name="connsiteY43" fmla="*/ 637793 h 655573"/>
              <a:gd name="connsiteX44" fmla="*/ 0 w 357505"/>
              <a:gd name="connsiteY44" fmla="*/ 593470 h 655573"/>
              <a:gd name="connsiteX45" fmla="*/ 0 w 357505"/>
              <a:gd name="connsiteY45" fmla="*/ 67690 h 655573"/>
              <a:gd name="connsiteX46" fmla="*/ 508 w 357505"/>
              <a:gd name="connsiteY46" fmla="*/ 57150 h 655573"/>
              <a:gd name="connsiteX47" fmla="*/ 1905 w 357505"/>
              <a:gd name="connsiteY47" fmla="*/ 46608 h 655573"/>
              <a:gd name="connsiteX48" fmla="*/ 4572 w 357505"/>
              <a:gd name="connsiteY48" fmla="*/ 36067 h 655573"/>
              <a:gd name="connsiteX49" fmla="*/ 7366 w 357505"/>
              <a:gd name="connsiteY49" fmla="*/ 26542 h 655573"/>
              <a:gd name="connsiteX50" fmla="*/ 16510 w 357505"/>
              <a:gd name="connsiteY50" fmla="*/ 12827 h 655573"/>
              <a:gd name="connsiteX51" fmla="*/ 25654 w 357505"/>
              <a:gd name="connsiteY51" fmla="*/ 5460 h 655573"/>
              <a:gd name="connsiteX52" fmla="*/ 35687 w 357505"/>
              <a:gd name="connsiteY52" fmla="*/ 1778 h 655573"/>
              <a:gd name="connsiteX53" fmla="*/ 45720 w 357505"/>
              <a:gd name="connsiteY53" fmla="*/ 380 h 655573"/>
              <a:gd name="connsiteX54" fmla="*/ 56769 w 357505"/>
              <a:gd name="connsiteY54" fmla="*/ 0 h 655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</a:cxnLst>
            <a:rect l="l" t="t" r="r" b="b"/>
            <a:pathLst>
              <a:path w="357505" h="655573">
                <a:moveTo>
                  <a:pt x="56769" y="0"/>
                </a:moveTo>
                <a:cubicBezTo>
                  <a:pt x="65913" y="0"/>
                  <a:pt x="74676" y="2666"/>
                  <a:pt x="83185" y="8254"/>
                </a:cubicBezTo>
                <a:cubicBezTo>
                  <a:pt x="86868" y="10667"/>
                  <a:pt x="90297" y="13208"/>
                  <a:pt x="93345" y="16001"/>
                </a:cubicBezTo>
                <a:cubicBezTo>
                  <a:pt x="96393" y="18669"/>
                  <a:pt x="98806" y="22478"/>
                  <a:pt x="100584" y="27432"/>
                </a:cubicBezTo>
                <a:cubicBezTo>
                  <a:pt x="105537" y="38989"/>
                  <a:pt x="107950" y="49910"/>
                  <a:pt x="107950" y="60324"/>
                </a:cubicBezTo>
                <a:cubicBezTo>
                  <a:pt x="108585" y="63372"/>
                  <a:pt x="108966" y="67817"/>
                  <a:pt x="109347" y="73532"/>
                </a:cubicBezTo>
                <a:cubicBezTo>
                  <a:pt x="109601" y="79374"/>
                  <a:pt x="109728" y="85343"/>
                  <a:pt x="109728" y="91439"/>
                </a:cubicBezTo>
                <a:cubicBezTo>
                  <a:pt x="109728" y="97535"/>
                  <a:pt x="109855" y="103504"/>
                  <a:pt x="110236" y="109220"/>
                </a:cubicBezTo>
                <a:cubicBezTo>
                  <a:pt x="110490" y="115061"/>
                  <a:pt x="110617" y="119507"/>
                  <a:pt x="110617" y="122554"/>
                </a:cubicBezTo>
                <a:lnTo>
                  <a:pt x="110617" y="127127"/>
                </a:lnTo>
                <a:cubicBezTo>
                  <a:pt x="111252" y="146558"/>
                  <a:pt x="111633" y="166370"/>
                  <a:pt x="111633" y="186562"/>
                </a:cubicBezTo>
                <a:cubicBezTo>
                  <a:pt x="111633" y="206628"/>
                  <a:pt x="111633" y="227076"/>
                  <a:pt x="111633" y="247777"/>
                </a:cubicBezTo>
                <a:lnTo>
                  <a:pt x="111633" y="263270"/>
                </a:lnTo>
                <a:cubicBezTo>
                  <a:pt x="137160" y="254761"/>
                  <a:pt x="163957" y="250697"/>
                  <a:pt x="192024" y="250951"/>
                </a:cubicBezTo>
                <a:cubicBezTo>
                  <a:pt x="220091" y="251332"/>
                  <a:pt x="245110" y="256920"/>
                  <a:pt x="267081" y="267842"/>
                </a:cubicBezTo>
                <a:cubicBezTo>
                  <a:pt x="289560" y="279527"/>
                  <a:pt x="306832" y="292608"/>
                  <a:pt x="318643" y="307212"/>
                </a:cubicBezTo>
                <a:cubicBezTo>
                  <a:pt x="330581" y="321817"/>
                  <a:pt x="339217" y="337947"/>
                  <a:pt x="344805" y="355727"/>
                </a:cubicBezTo>
                <a:cubicBezTo>
                  <a:pt x="350266" y="373379"/>
                  <a:pt x="353441" y="392302"/>
                  <a:pt x="354329" y="412369"/>
                </a:cubicBezTo>
                <a:cubicBezTo>
                  <a:pt x="355219" y="432434"/>
                  <a:pt x="355981" y="453516"/>
                  <a:pt x="356616" y="475488"/>
                </a:cubicBezTo>
                <a:cubicBezTo>
                  <a:pt x="357251" y="487679"/>
                  <a:pt x="357505" y="500252"/>
                  <a:pt x="357505" y="513460"/>
                </a:cubicBezTo>
                <a:cubicBezTo>
                  <a:pt x="357505" y="526541"/>
                  <a:pt x="357251" y="538607"/>
                  <a:pt x="356616" y="549528"/>
                </a:cubicBezTo>
                <a:cubicBezTo>
                  <a:pt x="355981" y="566039"/>
                  <a:pt x="355092" y="581024"/>
                  <a:pt x="353948" y="594740"/>
                </a:cubicBezTo>
                <a:cubicBezTo>
                  <a:pt x="352679" y="608457"/>
                  <a:pt x="350266" y="620140"/>
                  <a:pt x="346583" y="629539"/>
                </a:cubicBezTo>
                <a:cubicBezTo>
                  <a:pt x="342900" y="638937"/>
                  <a:pt x="337312" y="646048"/>
                  <a:pt x="329692" y="650620"/>
                </a:cubicBezTo>
                <a:cubicBezTo>
                  <a:pt x="322072" y="655192"/>
                  <a:pt x="311531" y="656462"/>
                  <a:pt x="298069" y="654684"/>
                </a:cubicBezTo>
                <a:cubicBezTo>
                  <a:pt x="284098" y="652907"/>
                  <a:pt x="274066" y="646176"/>
                  <a:pt x="267970" y="634619"/>
                </a:cubicBezTo>
                <a:cubicBezTo>
                  <a:pt x="261874" y="622934"/>
                  <a:pt x="257683" y="609727"/>
                  <a:pt x="255651" y="594740"/>
                </a:cubicBezTo>
                <a:cubicBezTo>
                  <a:pt x="253492" y="579882"/>
                  <a:pt x="252729" y="564769"/>
                  <a:pt x="253365" y="549528"/>
                </a:cubicBezTo>
                <a:cubicBezTo>
                  <a:pt x="253873" y="534289"/>
                  <a:pt x="253873" y="522351"/>
                  <a:pt x="253365" y="513841"/>
                </a:cubicBezTo>
                <a:cubicBezTo>
                  <a:pt x="252729" y="500507"/>
                  <a:pt x="252222" y="485012"/>
                  <a:pt x="251968" y="467740"/>
                </a:cubicBezTo>
                <a:cubicBezTo>
                  <a:pt x="251587" y="450341"/>
                  <a:pt x="249809" y="433832"/>
                  <a:pt x="246507" y="418338"/>
                </a:cubicBezTo>
                <a:cubicBezTo>
                  <a:pt x="243078" y="402716"/>
                  <a:pt x="237490" y="389508"/>
                  <a:pt x="229489" y="378586"/>
                </a:cubicBezTo>
                <a:cubicBezTo>
                  <a:pt x="221615" y="367538"/>
                  <a:pt x="209677" y="361822"/>
                  <a:pt x="193929" y="361188"/>
                </a:cubicBezTo>
                <a:cubicBezTo>
                  <a:pt x="173736" y="359917"/>
                  <a:pt x="158369" y="361441"/>
                  <a:pt x="147701" y="365759"/>
                </a:cubicBezTo>
                <a:cubicBezTo>
                  <a:pt x="137033" y="369951"/>
                  <a:pt x="129286" y="376301"/>
                  <a:pt x="124333" y="384428"/>
                </a:cubicBezTo>
                <a:cubicBezTo>
                  <a:pt x="119507" y="392683"/>
                  <a:pt x="116586" y="402589"/>
                  <a:pt x="115697" y="414147"/>
                </a:cubicBezTo>
                <a:cubicBezTo>
                  <a:pt x="114808" y="425831"/>
                  <a:pt x="113410" y="438277"/>
                  <a:pt x="111633" y="451739"/>
                </a:cubicBezTo>
                <a:lnTo>
                  <a:pt x="110617" y="487298"/>
                </a:lnTo>
                <a:lnTo>
                  <a:pt x="110617" y="554101"/>
                </a:lnTo>
                <a:cubicBezTo>
                  <a:pt x="110617" y="565022"/>
                  <a:pt x="110490" y="576452"/>
                  <a:pt x="110236" y="588390"/>
                </a:cubicBezTo>
                <a:cubicBezTo>
                  <a:pt x="109855" y="600328"/>
                  <a:pt x="107950" y="611123"/>
                  <a:pt x="104267" y="620902"/>
                </a:cubicBezTo>
                <a:cubicBezTo>
                  <a:pt x="100584" y="630554"/>
                  <a:pt x="94996" y="638809"/>
                  <a:pt x="87376" y="645540"/>
                </a:cubicBezTo>
                <a:cubicBezTo>
                  <a:pt x="79756" y="652271"/>
                  <a:pt x="68579" y="655573"/>
                  <a:pt x="53975" y="655573"/>
                </a:cubicBezTo>
                <a:cubicBezTo>
                  <a:pt x="35687" y="655573"/>
                  <a:pt x="22098" y="649604"/>
                  <a:pt x="13335" y="637793"/>
                </a:cubicBezTo>
                <a:cubicBezTo>
                  <a:pt x="4445" y="625856"/>
                  <a:pt x="0" y="611123"/>
                  <a:pt x="0" y="593470"/>
                </a:cubicBezTo>
                <a:lnTo>
                  <a:pt x="0" y="67690"/>
                </a:lnTo>
                <a:cubicBezTo>
                  <a:pt x="0" y="64008"/>
                  <a:pt x="127" y="60451"/>
                  <a:pt x="508" y="57150"/>
                </a:cubicBezTo>
                <a:cubicBezTo>
                  <a:pt x="762" y="53720"/>
                  <a:pt x="1270" y="50291"/>
                  <a:pt x="1905" y="46608"/>
                </a:cubicBezTo>
                <a:cubicBezTo>
                  <a:pt x="3048" y="42926"/>
                  <a:pt x="3937" y="39497"/>
                  <a:pt x="4572" y="36067"/>
                </a:cubicBezTo>
                <a:cubicBezTo>
                  <a:pt x="5207" y="32766"/>
                  <a:pt x="6096" y="29590"/>
                  <a:pt x="7366" y="26542"/>
                </a:cubicBezTo>
                <a:cubicBezTo>
                  <a:pt x="9144" y="20447"/>
                  <a:pt x="12192" y="15874"/>
                  <a:pt x="16510" y="12827"/>
                </a:cubicBezTo>
                <a:cubicBezTo>
                  <a:pt x="19558" y="9778"/>
                  <a:pt x="22606" y="7239"/>
                  <a:pt x="25654" y="5460"/>
                </a:cubicBezTo>
                <a:cubicBezTo>
                  <a:pt x="28702" y="3682"/>
                  <a:pt x="32004" y="2412"/>
                  <a:pt x="35687" y="1778"/>
                </a:cubicBezTo>
                <a:cubicBezTo>
                  <a:pt x="38735" y="1142"/>
                  <a:pt x="42037" y="761"/>
                  <a:pt x="45720" y="380"/>
                </a:cubicBezTo>
                <a:cubicBezTo>
                  <a:pt x="49403" y="127"/>
                  <a:pt x="53086" y="0"/>
                  <a:pt x="5676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615427" y="2599436"/>
            <a:ext cx="460502" cy="653795"/>
          </a:xfrm>
          <a:custGeom>
            <a:avLst/>
            <a:gdLst>
              <a:gd name="connsiteX0" fmla="*/ 221996 w 460502"/>
              <a:gd name="connsiteY0" fmla="*/ 0 h 653795"/>
              <a:gd name="connsiteX1" fmla="*/ 237363 w 460502"/>
              <a:gd name="connsiteY1" fmla="*/ 0 h 653795"/>
              <a:gd name="connsiteX2" fmla="*/ 294513 w 460502"/>
              <a:gd name="connsiteY2" fmla="*/ 9143 h 653795"/>
              <a:gd name="connsiteX3" fmla="*/ 407924 w 460502"/>
              <a:gd name="connsiteY3" fmla="*/ 81406 h 653795"/>
              <a:gd name="connsiteX4" fmla="*/ 448057 w 460502"/>
              <a:gd name="connsiteY4" fmla="*/ 209422 h 653795"/>
              <a:gd name="connsiteX5" fmla="*/ 441198 w 460502"/>
              <a:gd name="connsiteY5" fmla="*/ 276605 h 653795"/>
              <a:gd name="connsiteX6" fmla="*/ 417449 w 460502"/>
              <a:gd name="connsiteY6" fmla="*/ 333755 h 653795"/>
              <a:gd name="connsiteX7" fmla="*/ 372619 w 460502"/>
              <a:gd name="connsiteY7" fmla="*/ 389508 h 653795"/>
              <a:gd name="connsiteX8" fmla="*/ 303657 w 460502"/>
              <a:gd name="connsiteY8" fmla="*/ 451738 h 653795"/>
              <a:gd name="connsiteX9" fmla="*/ 275336 w 460502"/>
              <a:gd name="connsiteY9" fmla="*/ 475488 h 653795"/>
              <a:gd name="connsiteX10" fmla="*/ 245999 w 460502"/>
              <a:gd name="connsiteY10" fmla="*/ 499236 h 653795"/>
              <a:gd name="connsiteX11" fmla="*/ 228600 w 460502"/>
              <a:gd name="connsiteY11" fmla="*/ 510158 h 653795"/>
              <a:gd name="connsiteX12" fmla="*/ 205740 w 460502"/>
              <a:gd name="connsiteY12" fmla="*/ 524890 h 653795"/>
              <a:gd name="connsiteX13" fmla="*/ 193930 w 460502"/>
              <a:gd name="connsiteY13" fmla="*/ 538606 h 653795"/>
              <a:gd name="connsiteX14" fmla="*/ 208534 w 460502"/>
              <a:gd name="connsiteY14" fmla="*/ 545845 h 653795"/>
              <a:gd name="connsiteX15" fmla="*/ 240538 w 460502"/>
              <a:gd name="connsiteY15" fmla="*/ 546734 h 653795"/>
              <a:gd name="connsiteX16" fmla="*/ 272542 w 460502"/>
              <a:gd name="connsiteY16" fmla="*/ 545845 h 653795"/>
              <a:gd name="connsiteX17" fmla="*/ 319151 w 460502"/>
              <a:gd name="connsiteY17" fmla="*/ 544956 h 653795"/>
              <a:gd name="connsiteX18" fmla="*/ 364871 w 460502"/>
              <a:gd name="connsiteY18" fmla="*/ 545845 h 653795"/>
              <a:gd name="connsiteX19" fmla="*/ 385064 w 460502"/>
              <a:gd name="connsiteY19" fmla="*/ 546353 h 653795"/>
              <a:gd name="connsiteX20" fmla="*/ 406908 w 460502"/>
              <a:gd name="connsiteY20" fmla="*/ 546353 h 653795"/>
              <a:gd name="connsiteX21" fmla="*/ 427990 w 460502"/>
              <a:gd name="connsiteY21" fmla="*/ 549020 h 653795"/>
              <a:gd name="connsiteX22" fmla="*/ 445389 w 460502"/>
              <a:gd name="connsiteY22" fmla="*/ 557783 h 653795"/>
              <a:gd name="connsiteX23" fmla="*/ 456311 w 460502"/>
              <a:gd name="connsiteY23" fmla="*/ 575182 h 653795"/>
              <a:gd name="connsiteX24" fmla="*/ 460502 w 460502"/>
              <a:gd name="connsiteY24" fmla="*/ 598423 h 653795"/>
              <a:gd name="connsiteX25" fmla="*/ 458217 w 460502"/>
              <a:gd name="connsiteY25" fmla="*/ 622172 h 653795"/>
              <a:gd name="connsiteX26" fmla="*/ 449072 w 460502"/>
              <a:gd name="connsiteY26" fmla="*/ 640079 h 653795"/>
              <a:gd name="connsiteX27" fmla="*/ 419735 w 460502"/>
              <a:gd name="connsiteY27" fmla="*/ 653288 h 653795"/>
              <a:gd name="connsiteX28" fmla="*/ 386842 w 460502"/>
              <a:gd name="connsiteY28" fmla="*/ 652906 h 653795"/>
              <a:gd name="connsiteX29" fmla="*/ 58547 w 460502"/>
              <a:gd name="connsiteY29" fmla="*/ 652906 h 653795"/>
              <a:gd name="connsiteX30" fmla="*/ 38862 w 460502"/>
              <a:gd name="connsiteY30" fmla="*/ 653795 h 653795"/>
              <a:gd name="connsiteX31" fmla="*/ 20194 w 460502"/>
              <a:gd name="connsiteY31" fmla="*/ 651890 h 653795"/>
              <a:gd name="connsiteX32" fmla="*/ 4191 w 460502"/>
              <a:gd name="connsiteY32" fmla="*/ 634619 h 653795"/>
              <a:gd name="connsiteX33" fmla="*/ 4572 w 460502"/>
              <a:gd name="connsiteY33" fmla="*/ 608075 h 653795"/>
              <a:gd name="connsiteX34" fmla="*/ 15621 w 460502"/>
              <a:gd name="connsiteY34" fmla="*/ 565530 h 653795"/>
              <a:gd name="connsiteX35" fmla="*/ 43434 w 460502"/>
              <a:gd name="connsiteY35" fmla="*/ 528954 h 653795"/>
              <a:gd name="connsiteX36" fmla="*/ 79630 w 460502"/>
              <a:gd name="connsiteY36" fmla="*/ 497458 h 653795"/>
              <a:gd name="connsiteX37" fmla="*/ 115316 w 460502"/>
              <a:gd name="connsiteY37" fmla="*/ 469010 h 653795"/>
              <a:gd name="connsiteX38" fmla="*/ 166497 w 460502"/>
              <a:gd name="connsiteY38" fmla="*/ 426973 h 653795"/>
              <a:gd name="connsiteX39" fmla="*/ 218567 w 460502"/>
              <a:gd name="connsiteY39" fmla="*/ 384936 h 653795"/>
              <a:gd name="connsiteX40" fmla="*/ 273050 w 460502"/>
              <a:gd name="connsiteY40" fmla="*/ 336422 h 653795"/>
              <a:gd name="connsiteX41" fmla="*/ 309119 w 460502"/>
              <a:gd name="connsiteY41" fmla="*/ 295274 h 653795"/>
              <a:gd name="connsiteX42" fmla="*/ 329184 w 460502"/>
              <a:gd name="connsiteY42" fmla="*/ 257428 h 653795"/>
              <a:gd name="connsiteX43" fmla="*/ 335661 w 460502"/>
              <a:gd name="connsiteY43" fmla="*/ 217550 h 653795"/>
              <a:gd name="connsiteX44" fmla="*/ 307340 w 460502"/>
              <a:gd name="connsiteY44" fmla="*/ 145795 h 653795"/>
              <a:gd name="connsiteX45" fmla="*/ 235077 w 460502"/>
              <a:gd name="connsiteY45" fmla="*/ 120650 h 653795"/>
              <a:gd name="connsiteX46" fmla="*/ 175134 w 460502"/>
              <a:gd name="connsiteY46" fmla="*/ 134365 h 653795"/>
              <a:gd name="connsiteX47" fmla="*/ 129032 w 460502"/>
              <a:gd name="connsiteY47" fmla="*/ 174624 h 653795"/>
              <a:gd name="connsiteX48" fmla="*/ 118491 w 460502"/>
              <a:gd name="connsiteY48" fmla="*/ 195198 h 653795"/>
              <a:gd name="connsiteX49" fmla="*/ 107061 w 460502"/>
              <a:gd name="connsiteY49" fmla="*/ 214883 h 653795"/>
              <a:gd name="connsiteX50" fmla="*/ 74549 w 460502"/>
              <a:gd name="connsiteY50" fmla="*/ 240410 h 653795"/>
              <a:gd name="connsiteX51" fmla="*/ 38481 w 460502"/>
              <a:gd name="connsiteY51" fmla="*/ 237743 h 653795"/>
              <a:gd name="connsiteX52" fmla="*/ 9652 w 460502"/>
              <a:gd name="connsiteY52" fmla="*/ 213486 h 653795"/>
              <a:gd name="connsiteX53" fmla="*/ 0 w 460502"/>
              <a:gd name="connsiteY53" fmla="*/ 174624 h 653795"/>
              <a:gd name="connsiteX54" fmla="*/ 7366 w 460502"/>
              <a:gd name="connsiteY54" fmla="*/ 142620 h 653795"/>
              <a:gd name="connsiteX55" fmla="*/ 23369 w 460502"/>
              <a:gd name="connsiteY55" fmla="*/ 109219 h 653795"/>
              <a:gd name="connsiteX56" fmla="*/ 44450 w 460502"/>
              <a:gd name="connsiteY56" fmla="*/ 79120 h 653795"/>
              <a:gd name="connsiteX57" fmla="*/ 67691 w 460502"/>
              <a:gd name="connsiteY57" fmla="*/ 54863 h 653795"/>
              <a:gd name="connsiteX58" fmla="*/ 117602 w 460502"/>
              <a:gd name="connsiteY58" fmla="*/ 24638 h 653795"/>
              <a:gd name="connsiteX59" fmla="*/ 176022 w 460502"/>
              <a:gd name="connsiteY59" fmla="*/ 5460 h 653795"/>
              <a:gd name="connsiteX60" fmla="*/ 221996 w 460502"/>
              <a:gd name="connsiteY60" fmla="*/ 0 h 6537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</a:cxnLst>
            <a:rect l="l" t="t" r="r" b="b"/>
            <a:pathLst>
              <a:path w="460502" h="653795">
                <a:moveTo>
                  <a:pt x="221996" y="0"/>
                </a:moveTo>
                <a:cubicBezTo>
                  <a:pt x="227076" y="-127"/>
                  <a:pt x="232284" y="-127"/>
                  <a:pt x="237363" y="0"/>
                </a:cubicBezTo>
                <a:cubicBezTo>
                  <a:pt x="257810" y="634"/>
                  <a:pt x="276860" y="3682"/>
                  <a:pt x="294513" y="9143"/>
                </a:cubicBezTo>
                <a:cubicBezTo>
                  <a:pt x="343281" y="24383"/>
                  <a:pt x="381000" y="48386"/>
                  <a:pt x="407924" y="81406"/>
                </a:cubicBezTo>
                <a:cubicBezTo>
                  <a:pt x="434721" y="114300"/>
                  <a:pt x="448057" y="156971"/>
                  <a:pt x="448057" y="209422"/>
                </a:cubicBezTo>
                <a:cubicBezTo>
                  <a:pt x="448057" y="234314"/>
                  <a:pt x="445770" y="256793"/>
                  <a:pt x="441198" y="276605"/>
                </a:cubicBezTo>
                <a:cubicBezTo>
                  <a:pt x="436626" y="296417"/>
                  <a:pt x="428752" y="315467"/>
                  <a:pt x="417449" y="333755"/>
                </a:cubicBezTo>
                <a:cubicBezTo>
                  <a:pt x="406146" y="352043"/>
                  <a:pt x="391287" y="370585"/>
                  <a:pt x="372619" y="389508"/>
                </a:cubicBezTo>
                <a:cubicBezTo>
                  <a:pt x="354076" y="408431"/>
                  <a:pt x="331089" y="429132"/>
                  <a:pt x="303657" y="451738"/>
                </a:cubicBezTo>
                <a:cubicBezTo>
                  <a:pt x="294513" y="459612"/>
                  <a:pt x="284988" y="467486"/>
                  <a:pt x="275336" y="475488"/>
                </a:cubicBezTo>
                <a:cubicBezTo>
                  <a:pt x="265557" y="483361"/>
                  <a:pt x="255778" y="491362"/>
                  <a:pt x="245999" y="499236"/>
                </a:cubicBezTo>
                <a:cubicBezTo>
                  <a:pt x="242951" y="501650"/>
                  <a:pt x="237236" y="505332"/>
                  <a:pt x="228600" y="510158"/>
                </a:cubicBezTo>
                <a:cubicBezTo>
                  <a:pt x="220092" y="515111"/>
                  <a:pt x="212471" y="519938"/>
                  <a:pt x="205740" y="524890"/>
                </a:cubicBezTo>
                <a:cubicBezTo>
                  <a:pt x="199136" y="529716"/>
                  <a:pt x="195072" y="534288"/>
                  <a:pt x="193930" y="538606"/>
                </a:cubicBezTo>
                <a:cubicBezTo>
                  <a:pt x="192659" y="542797"/>
                  <a:pt x="197612" y="545210"/>
                  <a:pt x="208534" y="545845"/>
                </a:cubicBezTo>
                <a:cubicBezTo>
                  <a:pt x="221996" y="547115"/>
                  <a:pt x="232664" y="547369"/>
                  <a:pt x="240538" y="546734"/>
                </a:cubicBezTo>
                <a:cubicBezTo>
                  <a:pt x="248412" y="546226"/>
                  <a:pt x="259080" y="545845"/>
                  <a:pt x="272542" y="545845"/>
                </a:cubicBezTo>
                <a:cubicBezTo>
                  <a:pt x="288417" y="545845"/>
                  <a:pt x="303911" y="545591"/>
                  <a:pt x="319151" y="544956"/>
                </a:cubicBezTo>
                <a:cubicBezTo>
                  <a:pt x="334392" y="544321"/>
                  <a:pt x="349631" y="544702"/>
                  <a:pt x="364871" y="545845"/>
                </a:cubicBezTo>
                <a:cubicBezTo>
                  <a:pt x="370967" y="546480"/>
                  <a:pt x="377698" y="546607"/>
                  <a:pt x="385064" y="546353"/>
                </a:cubicBezTo>
                <a:cubicBezTo>
                  <a:pt x="392303" y="545972"/>
                  <a:pt x="399669" y="545972"/>
                  <a:pt x="406908" y="546353"/>
                </a:cubicBezTo>
                <a:cubicBezTo>
                  <a:pt x="414274" y="546607"/>
                  <a:pt x="421259" y="547496"/>
                  <a:pt x="427990" y="549020"/>
                </a:cubicBezTo>
                <a:cubicBezTo>
                  <a:pt x="434721" y="550544"/>
                  <a:pt x="440436" y="553465"/>
                  <a:pt x="445389" y="557783"/>
                </a:cubicBezTo>
                <a:cubicBezTo>
                  <a:pt x="450215" y="561974"/>
                  <a:pt x="453898" y="567816"/>
                  <a:pt x="456311" y="575182"/>
                </a:cubicBezTo>
                <a:cubicBezTo>
                  <a:pt x="458724" y="582421"/>
                  <a:pt x="460121" y="590169"/>
                  <a:pt x="460502" y="598423"/>
                </a:cubicBezTo>
                <a:cubicBezTo>
                  <a:pt x="460757" y="606678"/>
                  <a:pt x="459994" y="614552"/>
                  <a:pt x="458217" y="622172"/>
                </a:cubicBezTo>
                <a:cubicBezTo>
                  <a:pt x="456311" y="629792"/>
                  <a:pt x="453263" y="635761"/>
                  <a:pt x="449072" y="640079"/>
                </a:cubicBezTo>
                <a:cubicBezTo>
                  <a:pt x="441071" y="649223"/>
                  <a:pt x="431292" y="653669"/>
                  <a:pt x="419735" y="653288"/>
                </a:cubicBezTo>
                <a:cubicBezTo>
                  <a:pt x="408178" y="653033"/>
                  <a:pt x="397257" y="652906"/>
                  <a:pt x="386842" y="652906"/>
                </a:cubicBezTo>
                <a:lnTo>
                  <a:pt x="58547" y="652906"/>
                </a:lnTo>
                <a:cubicBezTo>
                  <a:pt x="52451" y="652906"/>
                  <a:pt x="45974" y="653160"/>
                  <a:pt x="38862" y="653795"/>
                </a:cubicBezTo>
                <a:cubicBezTo>
                  <a:pt x="31877" y="654430"/>
                  <a:pt x="25654" y="653795"/>
                  <a:pt x="20194" y="651890"/>
                </a:cubicBezTo>
                <a:cubicBezTo>
                  <a:pt x="9144" y="648842"/>
                  <a:pt x="3810" y="643127"/>
                  <a:pt x="4191" y="634619"/>
                </a:cubicBezTo>
                <a:cubicBezTo>
                  <a:pt x="4446" y="625982"/>
                  <a:pt x="4572" y="617219"/>
                  <a:pt x="4572" y="608075"/>
                </a:cubicBezTo>
                <a:cubicBezTo>
                  <a:pt x="4572" y="592835"/>
                  <a:pt x="8256" y="578611"/>
                  <a:pt x="15621" y="565530"/>
                </a:cubicBezTo>
                <a:cubicBezTo>
                  <a:pt x="22860" y="552450"/>
                  <a:pt x="32258" y="540257"/>
                  <a:pt x="43434" y="528954"/>
                </a:cubicBezTo>
                <a:cubicBezTo>
                  <a:pt x="54737" y="517651"/>
                  <a:pt x="66802" y="507110"/>
                  <a:pt x="79630" y="497458"/>
                </a:cubicBezTo>
                <a:cubicBezTo>
                  <a:pt x="92457" y="487679"/>
                  <a:pt x="104267" y="478154"/>
                  <a:pt x="115316" y="469010"/>
                </a:cubicBezTo>
                <a:cubicBezTo>
                  <a:pt x="131064" y="455040"/>
                  <a:pt x="148209" y="441070"/>
                  <a:pt x="166497" y="426973"/>
                </a:cubicBezTo>
                <a:cubicBezTo>
                  <a:pt x="184785" y="413003"/>
                  <a:pt x="202184" y="398906"/>
                  <a:pt x="218567" y="384936"/>
                </a:cubicBezTo>
                <a:cubicBezTo>
                  <a:pt x="239903" y="367283"/>
                  <a:pt x="258064" y="351154"/>
                  <a:pt x="273050" y="336422"/>
                </a:cubicBezTo>
                <a:cubicBezTo>
                  <a:pt x="287909" y="321817"/>
                  <a:pt x="299974" y="308101"/>
                  <a:pt x="309119" y="295274"/>
                </a:cubicBezTo>
                <a:cubicBezTo>
                  <a:pt x="318262" y="282574"/>
                  <a:pt x="324994" y="269874"/>
                  <a:pt x="329184" y="257428"/>
                </a:cubicBezTo>
                <a:cubicBezTo>
                  <a:pt x="333502" y="244855"/>
                  <a:pt x="335661" y="231647"/>
                  <a:pt x="335661" y="217550"/>
                </a:cubicBezTo>
                <a:cubicBezTo>
                  <a:pt x="335661" y="186562"/>
                  <a:pt x="326136" y="162559"/>
                  <a:pt x="307340" y="145795"/>
                </a:cubicBezTo>
                <a:cubicBezTo>
                  <a:pt x="288417" y="129031"/>
                  <a:pt x="264287" y="120650"/>
                  <a:pt x="235077" y="120650"/>
                </a:cubicBezTo>
                <a:cubicBezTo>
                  <a:pt x="213742" y="120650"/>
                  <a:pt x="193802" y="125221"/>
                  <a:pt x="175134" y="134365"/>
                </a:cubicBezTo>
                <a:cubicBezTo>
                  <a:pt x="156592" y="143509"/>
                  <a:pt x="141224" y="156971"/>
                  <a:pt x="129032" y="174624"/>
                </a:cubicBezTo>
                <a:cubicBezTo>
                  <a:pt x="125349" y="181355"/>
                  <a:pt x="121794" y="188213"/>
                  <a:pt x="118491" y="195198"/>
                </a:cubicBezTo>
                <a:cubicBezTo>
                  <a:pt x="115062" y="202183"/>
                  <a:pt x="111252" y="208788"/>
                  <a:pt x="107061" y="214883"/>
                </a:cubicBezTo>
                <a:cubicBezTo>
                  <a:pt x="97917" y="228853"/>
                  <a:pt x="87122" y="237362"/>
                  <a:pt x="74549" y="240410"/>
                </a:cubicBezTo>
                <a:cubicBezTo>
                  <a:pt x="62103" y="243458"/>
                  <a:pt x="50038" y="242569"/>
                  <a:pt x="38481" y="237743"/>
                </a:cubicBezTo>
                <a:cubicBezTo>
                  <a:pt x="26924" y="232790"/>
                  <a:pt x="17272" y="224789"/>
                  <a:pt x="9652" y="213486"/>
                </a:cubicBezTo>
                <a:cubicBezTo>
                  <a:pt x="2032" y="202183"/>
                  <a:pt x="-1142" y="189229"/>
                  <a:pt x="0" y="174624"/>
                </a:cubicBezTo>
                <a:cubicBezTo>
                  <a:pt x="635" y="164845"/>
                  <a:pt x="3048" y="154177"/>
                  <a:pt x="7366" y="142620"/>
                </a:cubicBezTo>
                <a:cubicBezTo>
                  <a:pt x="11684" y="131063"/>
                  <a:pt x="17019" y="119888"/>
                  <a:pt x="23369" y="109219"/>
                </a:cubicBezTo>
                <a:cubicBezTo>
                  <a:pt x="29719" y="98551"/>
                  <a:pt x="36830" y="88519"/>
                  <a:pt x="44450" y="79120"/>
                </a:cubicBezTo>
                <a:cubicBezTo>
                  <a:pt x="52070" y="69595"/>
                  <a:pt x="59817" y="61594"/>
                  <a:pt x="67691" y="54863"/>
                </a:cubicBezTo>
                <a:cubicBezTo>
                  <a:pt x="82296" y="43306"/>
                  <a:pt x="98934" y="33146"/>
                  <a:pt x="117602" y="24638"/>
                </a:cubicBezTo>
                <a:cubicBezTo>
                  <a:pt x="136144" y="16128"/>
                  <a:pt x="155702" y="9778"/>
                  <a:pt x="176022" y="5460"/>
                </a:cubicBezTo>
                <a:cubicBezTo>
                  <a:pt x="191389" y="2285"/>
                  <a:pt x="206757" y="380"/>
                  <a:pt x="221996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205349" y="2949194"/>
            <a:ext cx="195960" cy="209803"/>
          </a:xfrm>
          <a:custGeom>
            <a:avLst/>
            <a:gdLst>
              <a:gd name="connsiteX0" fmla="*/ 107314 w 195960"/>
              <a:gd name="connsiteY0" fmla="*/ 6350 h 209803"/>
              <a:gd name="connsiteX1" fmla="*/ 67564 w 195960"/>
              <a:gd name="connsiteY1" fmla="*/ 12826 h 209803"/>
              <a:gd name="connsiteX2" fmla="*/ 35179 w 195960"/>
              <a:gd name="connsiteY2" fmla="*/ 32384 h 209803"/>
              <a:gd name="connsiteX3" fmla="*/ 14985 w 195960"/>
              <a:gd name="connsiteY3" fmla="*/ 62611 h 209803"/>
              <a:gd name="connsiteX4" fmla="*/ 6350 w 195960"/>
              <a:gd name="connsiteY4" fmla="*/ 99186 h 209803"/>
              <a:gd name="connsiteX5" fmla="*/ 9525 w 195960"/>
              <a:gd name="connsiteY5" fmla="*/ 137541 h 209803"/>
              <a:gd name="connsiteX6" fmla="*/ 24130 w 195960"/>
              <a:gd name="connsiteY6" fmla="*/ 171450 h 209803"/>
              <a:gd name="connsiteX7" fmla="*/ 55245 w 195960"/>
              <a:gd name="connsiteY7" fmla="*/ 192913 h 209803"/>
              <a:gd name="connsiteX8" fmla="*/ 100964 w 195960"/>
              <a:gd name="connsiteY8" fmla="*/ 203453 h 209803"/>
              <a:gd name="connsiteX9" fmla="*/ 148971 w 195960"/>
              <a:gd name="connsiteY9" fmla="*/ 188848 h 209803"/>
              <a:gd name="connsiteX10" fmla="*/ 180085 w 195960"/>
              <a:gd name="connsiteY10" fmla="*/ 147192 h 209803"/>
              <a:gd name="connsiteX11" fmla="*/ 189610 w 195960"/>
              <a:gd name="connsiteY11" fmla="*/ 93217 h 209803"/>
              <a:gd name="connsiteX12" fmla="*/ 174116 w 195960"/>
              <a:gd name="connsiteY12" fmla="*/ 40640 h 209803"/>
              <a:gd name="connsiteX13" fmla="*/ 145288 w 195960"/>
              <a:gd name="connsiteY13" fmla="*/ 15113 h 209803"/>
              <a:gd name="connsiteX14" fmla="*/ 107314 w 195960"/>
              <a:gd name="connsiteY14" fmla="*/ 6350 h 209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95960" h="209803">
                <a:moveTo>
                  <a:pt x="107314" y="6350"/>
                </a:moveTo>
                <a:cubicBezTo>
                  <a:pt x="93980" y="6096"/>
                  <a:pt x="80645" y="8254"/>
                  <a:pt x="67564" y="12826"/>
                </a:cubicBezTo>
                <a:cubicBezTo>
                  <a:pt x="54483" y="17398"/>
                  <a:pt x="43688" y="23876"/>
                  <a:pt x="35179" y="32384"/>
                </a:cubicBezTo>
                <a:cubicBezTo>
                  <a:pt x="26542" y="41021"/>
                  <a:pt x="19939" y="51053"/>
                  <a:pt x="14985" y="62611"/>
                </a:cubicBezTo>
                <a:cubicBezTo>
                  <a:pt x="10160" y="74167"/>
                  <a:pt x="7239" y="86360"/>
                  <a:pt x="6350" y="99186"/>
                </a:cubicBezTo>
                <a:cubicBezTo>
                  <a:pt x="5460" y="112014"/>
                  <a:pt x="6476" y="124841"/>
                  <a:pt x="9525" y="137541"/>
                </a:cubicBezTo>
                <a:cubicBezTo>
                  <a:pt x="12572" y="150367"/>
                  <a:pt x="17399" y="161671"/>
                  <a:pt x="24130" y="171450"/>
                </a:cubicBezTo>
                <a:cubicBezTo>
                  <a:pt x="30226" y="179958"/>
                  <a:pt x="40640" y="187071"/>
                  <a:pt x="55245" y="192913"/>
                </a:cubicBezTo>
                <a:cubicBezTo>
                  <a:pt x="69850" y="198754"/>
                  <a:pt x="85090" y="202184"/>
                  <a:pt x="100964" y="203453"/>
                </a:cubicBezTo>
                <a:cubicBezTo>
                  <a:pt x="119253" y="204596"/>
                  <a:pt x="135254" y="199771"/>
                  <a:pt x="148971" y="188848"/>
                </a:cubicBezTo>
                <a:cubicBezTo>
                  <a:pt x="162686" y="177800"/>
                  <a:pt x="173101" y="163957"/>
                  <a:pt x="180085" y="147192"/>
                </a:cubicBezTo>
                <a:cubicBezTo>
                  <a:pt x="187071" y="130428"/>
                  <a:pt x="190245" y="112395"/>
                  <a:pt x="189610" y="93217"/>
                </a:cubicBezTo>
                <a:cubicBezTo>
                  <a:pt x="189103" y="74041"/>
                  <a:pt x="183895" y="56515"/>
                  <a:pt x="174116" y="40640"/>
                </a:cubicBezTo>
                <a:cubicBezTo>
                  <a:pt x="166751" y="29083"/>
                  <a:pt x="157226" y="20573"/>
                  <a:pt x="145288" y="15113"/>
                </a:cubicBezTo>
                <a:cubicBezTo>
                  <a:pt x="133476" y="9525"/>
                  <a:pt x="120776" y="6730"/>
                  <a:pt x="10731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748909" y="2938652"/>
            <a:ext cx="151764" cy="188341"/>
          </a:xfrm>
          <a:custGeom>
            <a:avLst/>
            <a:gdLst>
              <a:gd name="connsiteX0" fmla="*/ 6350 w 151764"/>
              <a:gd name="connsiteY0" fmla="*/ 6350 h 188341"/>
              <a:gd name="connsiteX1" fmla="*/ 6858 w 151764"/>
              <a:gd name="connsiteY1" fmla="*/ 62611 h 188341"/>
              <a:gd name="connsiteX2" fmla="*/ 6350 w 151764"/>
              <a:gd name="connsiteY2" fmla="*/ 120650 h 188341"/>
              <a:gd name="connsiteX3" fmla="*/ 6350 w 151764"/>
              <a:gd name="connsiteY3" fmla="*/ 181991 h 188341"/>
              <a:gd name="connsiteX4" fmla="*/ 50672 w 151764"/>
              <a:gd name="connsiteY4" fmla="*/ 177419 h 188341"/>
              <a:gd name="connsiteX5" fmla="*/ 94106 w 151764"/>
              <a:gd name="connsiteY5" fmla="*/ 165481 h 188341"/>
              <a:gd name="connsiteX6" fmla="*/ 128396 w 151764"/>
              <a:gd name="connsiteY6" fmla="*/ 143510 h 188341"/>
              <a:gd name="connsiteX7" fmla="*/ 145414 w 151764"/>
              <a:gd name="connsiteY7" fmla="*/ 106934 h 188341"/>
              <a:gd name="connsiteX8" fmla="*/ 139445 w 151764"/>
              <a:gd name="connsiteY8" fmla="*/ 63500 h 188341"/>
              <a:gd name="connsiteX9" fmla="*/ 112394 w 151764"/>
              <a:gd name="connsiteY9" fmla="*/ 34290 h 188341"/>
              <a:gd name="connsiteX10" fmla="*/ 72643 w 151764"/>
              <a:gd name="connsiteY10" fmla="*/ 16510 h 188341"/>
              <a:gd name="connsiteX11" fmla="*/ 28320 w 151764"/>
              <a:gd name="connsiteY11" fmla="*/ 7366 h 188341"/>
              <a:gd name="connsiteX12" fmla="*/ 19684 w 151764"/>
              <a:gd name="connsiteY12" fmla="*/ 6350 h 188341"/>
              <a:gd name="connsiteX13" fmla="*/ 6350 w 151764"/>
              <a:gd name="connsiteY13" fmla="*/ 6350 h 1883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51764" h="188341">
                <a:moveTo>
                  <a:pt x="6350" y="6350"/>
                </a:moveTo>
                <a:cubicBezTo>
                  <a:pt x="6350" y="25908"/>
                  <a:pt x="6476" y="44704"/>
                  <a:pt x="6858" y="62611"/>
                </a:cubicBezTo>
                <a:cubicBezTo>
                  <a:pt x="7111" y="80645"/>
                  <a:pt x="6984" y="99948"/>
                  <a:pt x="6350" y="120650"/>
                </a:cubicBezTo>
                <a:lnTo>
                  <a:pt x="6350" y="181991"/>
                </a:lnTo>
                <a:cubicBezTo>
                  <a:pt x="20446" y="181356"/>
                  <a:pt x="35178" y="179832"/>
                  <a:pt x="50672" y="177419"/>
                </a:cubicBezTo>
                <a:cubicBezTo>
                  <a:pt x="66293" y="175006"/>
                  <a:pt x="80771" y="170942"/>
                  <a:pt x="94106" y="165481"/>
                </a:cubicBezTo>
                <a:cubicBezTo>
                  <a:pt x="107569" y="160020"/>
                  <a:pt x="118998" y="152654"/>
                  <a:pt x="128396" y="143510"/>
                </a:cubicBezTo>
                <a:cubicBezTo>
                  <a:pt x="137921" y="134366"/>
                  <a:pt x="143509" y="122174"/>
                  <a:pt x="145414" y="106934"/>
                </a:cubicBezTo>
                <a:cubicBezTo>
                  <a:pt x="147827" y="89916"/>
                  <a:pt x="145795" y="75438"/>
                  <a:pt x="139445" y="63500"/>
                </a:cubicBezTo>
                <a:cubicBezTo>
                  <a:pt x="132969" y="51689"/>
                  <a:pt x="124078" y="41910"/>
                  <a:pt x="112394" y="34290"/>
                </a:cubicBezTo>
                <a:cubicBezTo>
                  <a:pt x="100838" y="26670"/>
                  <a:pt x="87629" y="20701"/>
                  <a:pt x="72643" y="16510"/>
                </a:cubicBezTo>
                <a:cubicBezTo>
                  <a:pt x="57784" y="12192"/>
                  <a:pt x="42925" y="9144"/>
                  <a:pt x="28320" y="7366"/>
                </a:cubicBezTo>
                <a:cubicBezTo>
                  <a:pt x="26542" y="6731"/>
                  <a:pt x="23621" y="6350"/>
                  <a:pt x="19684" y="6350"/>
                </a:cubicBezTo>
                <a:cubicBezTo>
                  <a:pt x="15620" y="6350"/>
                  <a:pt x="11302" y="6350"/>
                  <a:pt x="63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584696" y="2915412"/>
            <a:ext cx="193801" cy="88138"/>
          </a:xfrm>
          <a:custGeom>
            <a:avLst/>
            <a:gdLst>
              <a:gd name="connsiteX0" fmla="*/ 102869 w 193801"/>
              <a:gd name="connsiteY0" fmla="*/ 6350 h 88138"/>
              <a:gd name="connsiteX1" fmla="*/ 72135 w 193801"/>
              <a:gd name="connsiteY1" fmla="*/ 11303 h 88138"/>
              <a:gd name="connsiteX2" fmla="*/ 27430 w 193801"/>
              <a:gd name="connsiteY2" fmla="*/ 38735 h 88138"/>
              <a:gd name="connsiteX3" fmla="*/ 20954 w 193801"/>
              <a:gd name="connsiteY3" fmla="*/ 47497 h 88138"/>
              <a:gd name="connsiteX4" fmla="*/ 12318 w 193801"/>
              <a:gd name="connsiteY4" fmla="*/ 61595 h 88138"/>
              <a:gd name="connsiteX5" fmla="*/ 6350 w 193801"/>
              <a:gd name="connsiteY5" fmla="*/ 75310 h 88138"/>
              <a:gd name="connsiteX6" fmla="*/ 8127 w 193801"/>
              <a:gd name="connsiteY6" fmla="*/ 81788 h 88138"/>
              <a:gd name="connsiteX7" fmla="*/ 187451 w 193801"/>
              <a:gd name="connsiteY7" fmla="*/ 81788 h 88138"/>
              <a:gd name="connsiteX8" fmla="*/ 182879 w 193801"/>
              <a:gd name="connsiteY8" fmla="*/ 60325 h 88138"/>
              <a:gd name="connsiteX9" fmla="*/ 170052 w 193801"/>
              <a:gd name="connsiteY9" fmla="*/ 41528 h 88138"/>
              <a:gd name="connsiteX10" fmla="*/ 133477 w 193801"/>
              <a:gd name="connsiteY10" fmla="*/ 12319 h 88138"/>
              <a:gd name="connsiteX11" fmla="*/ 102869 w 193801"/>
              <a:gd name="connsiteY11" fmla="*/ 6350 h 881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93801" h="88138">
                <a:moveTo>
                  <a:pt x="102869" y="6350"/>
                </a:moveTo>
                <a:cubicBezTo>
                  <a:pt x="92201" y="6604"/>
                  <a:pt x="81915" y="8254"/>
                  <a:pt x="72135" y="11303"/>
                </a:cubicBezTo>
                <a:cubicBezTo>
                  <a:pt x="54482" y="15620"/>
                  <a:pt x="39623" y="24765"/>
                  <a:pt x="27430" y="38735"/>
                </a:cubicBezTo>
                <a:cubicBezTo>
                  <a:pt x="26161" y="40004"/>
                  <a:pt x="24002" y="42926"/>
                  <a:pt x="20954" y="47497"/>
                </a:cubicBezTo>
                <a:cubicBezTo>
                  <a:pt x="17906" y="52070"/>
                  <a:pt x="14985" y="56769"/>
                  <a:pt x="12318" y="61595"/>
                </a:cubicBezTo>
                <a:cubicBezTo>
                  <a:pt x="9525" y="66547"/>
                  <a:pt x="7619" y="71120"/>
                  <a:pt x="6350" y="75310"/>
                </a:cubicBezTo>
                <a:cubicBezTo>
                  <a:pt x="5079" y="79628"/>
                  <a:pt x="5715" y="81788"/>
                  <a:pt x="8127" y="81788"/>
                </a:cubicBezTo>
                <a:lnTo>
                  <a:pt x="187451" y="81788"/>
                </a:lnTo>
                <a:cubicBezTo>
                  <a:pt x="186816" y="73278"/>
                  <a:pt x="185292" y="66039"/>
                  <a:pt x="182879" y="60325"/>
                </a:cubicBezTo>
                <a:cubicBezTo>
                  <a:pt x="180339" y="54483"/>
                  <a:pt x="176148" y="48259"/>
                  <a:pt x="170052" y="41528"/>
                </a:cubicBezTo>
                <a:cubicBezTo>
                  <a:pt x="158495" y="28066"/>
                  <a:pt x="146303" y="18415"/>
                  <a:pt x="133477" y="12319"/>
                </a:cubicBezTo>
                <a:cubicBezTo>
                  <a:pt x="123697" y="8001"/>
                  <a:pt x="113538" y="5969"/>
                  <a:pt x="10286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104257" y="2844800"/>
            <a:ext cx="462660" cy="415670"/>
          </a:xfrm>
          <a:custGeom>
            <a:avLst/>
            <a:gdLst>
              <a:gd name="connsiteX0" fmla="*/ 208533 w 462660"/>
              <a:gd name="connsiteY0" fmla="*/ 6350 h 415670"/>
              <a:gd name="connsiteX1" fmla="*/ 230885 w 462660"/>
              <a:gd name="connsiteY1" fmla="*/ 7492 h 415670"/>
              <a:gd name="connsiteX2" fmla="*/ 288035 w 462660"/>
              <a:gd name="connsiteY2" fmla="*/ 22986 h 415670"/>
              <a:gd name="connsiteX3" fmla="*/ 339216 w 462660"/>
              <a:gd name="connsiteY3" fmla="*/ 58166 h 415670"/>
              <a:gd name="connsiteX4" fmla="*/ 375792 w 462660"/>
              <a:gd name="connsiteY4" fmla="*/ 110363 h 415670"/>
              <a:gd name="connsiteX5" fmla="*/ 394081 w 462660"/>
              <a:gd name="connsiteY5" fmla="*/ 173355 h 415670"/>
              <a:gd name="connsiteX6" fmla="*/ 406018 w 462660"/>
              <a:gd name="connsiteY6" fmla="*/ 217297 h 415670"/>
              <a:gd name="connsiteX7" fmla="*/ 423798 w 462660"/>
              <a:gd name="connsiteY7" fmla="*/ 257555 h 415670"/>
              <a:gd name="connsiteX8" fmla="*/ 442086 w 462660"/>
              <a:gd name="connsiteY8" fmla="*/ 297815 h 415670"/>
              <a:gd name="connsiteX9" fmla="*/ 456310 w 462660"/>
              <a:gd name="connsiteY9" fmla="*/ 339851 h 415670"/>
              <a:gd name="connsiteX10" fmla="*/ 453008 w 462660"/>
              <a:gd name="connsiteY10" fmla="*/ 380491 h 415670"/>
              <a:gd name="connsiteX11" fmla="*/ 421513 w 462660"/>
              <a:gd name="connsiteY11" fmla="*/ 404748 h 415670"/>
              <a:gd name="connsiteX12" fmla="*/ 395477 w 462660"/>
              <a:gd name="connsiteY12" fmla="*/ 402463 h 415670"/>
              <a:gd name="connsiteX13" fmla="*/ 372998 w 462660"/>
              <a:gd name="connsiteY13" fmla="*/ 387858 h 415670"/>
              <a:gd name="connsiteX14" fmla="*/ 355218 w 462660"/>
              <a:gd name="connsiteY14" fmla="*/ 366776 h 415670"/>
              <a:gd name="connsiteX15" fmla="*/ 340995 w 462660"/>
              <a:gd name="connsiteY15" fmla="*/ 345313 h 415670"/>
              <a:gd name="connsiteX16" fmla="*/ 295275 w 462660"/>
              <a:gd name="connsiteY16" fmla="*/ 387858 h 415670"/>
              <a:gd name="connsiteX17" fmla="*/ 235838 w 462660"/>
              <a:gd name="connsiteY17" fmla="*/ 407542 h 415670"/>
              <a:gd name="connsiteX18" fmla="*/ 180085 w 462660"/>
              <a:gd name="connsiteY18" fmla="*/ 409320 h 415670"/>
              <a:gd name="connsiteX19" fmla="*/ 123444 w 462660"/>
              <a:gd name="connsiteY19" fmla="*/ 399288 h 415670"/>
              <a:gd name="connsiteX20" fmla="*/ 58927 w 462660"/>
              <a:gd name="connsiteY20" fmla="*/ 364109 h 415670"/>
              <a:gd name="connsiteX21" fmla="*/ 20573 w 462660"/>
              <a:gd name="connsiteY21" fmla="*/ 305561 h 415670"/>
              <a:gd name="connsiteX22" fmla="*/ 6350 w 462660"/>
              <a:gd name="connsiteY22" fmla="*/ 233807 h 415670"/>
              <a:gd name="connsiteX23" fmla="*/ 15494 w 462660"/>
              <a:gd name="connsiteY23" fmla="*/ 157860 h 415670"/>
              <a:gd name="connsiteX24" fmla="*/ 53975 w 462660"/>
              <a:gd name="connsiteY24" fmla="*/ 77342 h 415670"/>
              <a:gd name="connsiteX25" fmla="*/ 113410 w 462660"/>
              <a:gd name="connsiteY25" fmla="*/ 29845 h 415670"/>
              <a:gd name="connsiteX26" fmla="*/ 170941 w 462660"/>
              <a:gd name="connsiteY26" fmla="*/ 10159 h 415670"/>
              <a:gd name="connsiteX27" fmla="*/ 208533 w 462660"/>
              <a:gd name="connsiteY27" fmla="*/ 6350 h 4156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462660" h="415670">
                <a:moveTo>
                  <a:pt x="208533" y="6350"/>
                </a:moveTo>
                <a:cubicBezTo>
                  <a:pt x="216026" y="6222"/>
                  <a:pt x="223392" y="6604"/>
                  <a:pt x="230885" y="7492"/>
                </a:cubicBezTo>
                <a:cubicBezTo>
                  <a:pt x="250697" y="9525"/>
                  <a:pt x="269747" y="14732"/>
                  <a:pt x="288035" y="22986"/>
                </a:cubicBezTo>
                <a:cubicBezTo>
                  <a:pt x="306323" y="31241"/>
                  <a:pt x="323341" y="42926"/>
                  <a:pt x="339216" y="58166"/>
                </a:cubicBezTo>
                <a:cubicBezTo>
                  <a:pt x="355091" y="74040"/>
                  <a:pt x="367283" y="91440"/>
                  <a:pt x="375792" y="110363"/>
                </a:cubicBezTo>
                <a:cubicBezTo>
                  <a:pt x="384302" y="129159"/>
                  <a:pt x="390397" y="150240"/>
                  <a:pt x="394081" y="173355"/>
                </a:cubicBezTo>
                <a:cubicBezTo>
                  <a:pt x="396494" y="189229"/>
                  <a:pt x="400431" y="203835"/>
                  <a:pt x="406018" y="217297"/>
                </a:cubicBezTo>
                <a:cubicBezTo>
                  <a:pt x="411479" y="230759"/>
                  <a:pt x="417448" y="244094"/>
                  <a:pt x="423798" y="257555"/>
                </a:cubicBezTo>
                <a:cubicBezTo>
                  <a:pt x="430148" y="270890"/>
                  <a:pt x="436245" y="284352"/>
                  <a:pt x="442086" y="297815"/>
                </a:cubicBezTo>
                <a:cubicBezTo>
                  <a:pt x="447928" y="311150"/>
                  <a:pt x="452627" y="325247"/>
                  <a:pt x="456310" y="339851"/>
                </a:cubicBezTo>
                <a:cubicBezTo>
                  <a:pt x="459358" y="353821"/>
                  <a:pt x="458215" y="367410"/>
                  <a:pt x="453008" y="380491"/>
                </a:cubicBezTo>
                <a:cubicBezTo>
                  <a:pt x="447928" y="393572"/>
                  <a:pt x="437387" y="401701"/>
                  <a:pt x="421513" y="404748"/>
                </a:cubicBezTo>
                <a:cubicBezTo>
                  <a:pt x="412368" y="406527"/>
                  <a:pt x="403733" y="405765"/>
                  <a:pt x="395477" y="402463"/>
                </a:cubicBezTo>
                <a:cubicBezTo>
                  <a:pt x="387222" y="399160"/>
                  <a:pt x="379729" y="394208"/>
                  <a:pt x="372998" y="387858"/>
                </a:cubicBezTo>
                <a:cubicBezTo>
                  <a:pt x="366395" y="381381"/>
                  <a:pt x="360426" y="374396"/>
                  <a:pt x="355218" y="366776"/>
                </a:cubicBezTo>
                <a:cubicBezTo>
                  <a:pt x="350011" y="359156"/>
                  <a:pt x="345313" y="352044"/>
                  <a:pt x="340995" y="345313"/>
                </a:cubicBezTo>
                <a:cubicBezTo>
                  <a:pt x="327025" y="363601"/>
                  <a:pt x="311784" y="377825"/>
                  <a:pt x="295275" y="387858"/>
                </a:cubicBezTo>
                <a:cubicBezTo>
                  <a:pt x="278891" y="397890"/>
                  <a:pt x="259079" y="404495"/>
                  <a:pt x="235838" y="407542"/>
                </a:cubicBezTo>
                <a:cubicBezTo>
                  <a:pt x="216407" y="409956"/>
                  <a:pt x="197738" y="410590"/>
                  <a:pt x="180085" y="409320"/>
                </a:cubicBezTo>
                <a:cubicBezTo>
                  <a:pt x="162433" y="408051"/>
                  <a:pt x="143510" y="404748"/>
                  <a:pt x="123444" y="399288"/>
                </a:cubicBezTo>
                <a:cubicBezTo>
                  <a:pt x="97154" y="392557"/>
                  <a:pt x="75691" y="380872"/>
                  <a:pt x="58927" y="364109"/>
                </a:cubicBezTo>
                <a:cubicBezTo>
                  <a:pt x="42164" y="347345"/>
                  <a:pt x="29336" y="327786"/>
                  <a:pt x="20573" y="305561"/>
                </a:cubicBezTo>
                <a:cubicBezTo>
                  <a:pt x="11683" y="283336"/>
                  <a:pt x="6984" y="259334"/>
                  <a:pt x="6350" y="233807"/>
                </a:cubicBezTo>
                <a:cubicBezTo>
                  <a:pt x="5714" y="208152"/>
                  <a:pt x="8763" y="182879"/>
                  <a:pt x="15494" y="157860"/>
                </a:cubicBezTo>
                <a:cubicBezTo>
                  <a:pt x="24002" y="124967"/>
                  <a:pt x="36829" y="98170"/>
                  <a:pt x="53975" y="77342"/>
                </a:cubicBezTo>
                <a:cubicBezTo>
                  <a:pt x="70992" y="56641"/>
                  <a:pt x="90804" y="40766"/>
                  <a:pt x="113410" y="29845"/>
                </a:cubicBezTo>
                <a:cubicBezTo>
                  <a:pt x="131698" y="20701"/>
                  <a:pt x="150876" y="14097"/>
                  <a:pt x="170941" y="10159"/>
                </a:cubicBezTo>
                <a:cubicBezTo>
                  <a:pt x="183514" y="7747"/>
                  <a:pt x="196087" y="6477"/>
                  <a:pt x="20853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470142" y="2823464"/>
            <a:ext cx="403352" cy="438784"/>
          </a:xfrm>
          <a:custGeom>
            <a:avLst/>
            <a:gdLst>
              <a:gd name="connsiteX0" fmla="*/ 196850 w 403352"/>
              <a:gd name="connsiteY0" fmla="*/ 6350 h 438784"/>
              <a:gd name="connsiteX1" fmla="*/ 294639 w 403352"/>
              <a:gd name="connsiteY1" fmla="*/ 26542 h 438784"/>
              <a:gd name="connsiteX2" fmla="*/ 350392 w 403352"/>
              <a:gd name="connsiteY2" fmla="*/ 63500 h 438784"/>
              <a:gd name="connsiteX3" fmla="*/ 387858 w 403352"/>
              <a:gd name="connsiteY3" fmla="*/ 119760 h 438784"/>
              <a:gd name="connsiteX4" fmla="*/ 393827 w 403352"/>
              <a:gd name="connsiteY4" fmla="*/ 139826 h 438784"/>
              <a:gd name="connsiteX5" fmla="*/ 397002 w 403352"/>
              <a:gd name="connsiteY5" fmla="*/ 164972 h 438784"/>
              <a:gd name="connsiteX6" fmla="*/ 397002 w 403352"/>
              <a:gd name="connsiteY6" fmla="*/ 191134 h 438784"/>
              <a:gd name="connsiteX7" fmla="*/ 392429 w 403352"/>
              <a:gd name="connsiteY7" fmla="*/ 213995 h 438784"/>
              <a:gd name="connsiteX8" fmla="*/ 378714 w 403352"/>
              <a:gd name="connsiteY8" fmla="*/ 239522 h 438784"/>
              <a:gd name="connsiteX9" fmla="*/ 357759 w 403352"/>
              <a:gd name="connsiteY9" fmla="*/ 253237 h 438784"/>
              <a:gd name="connsiteX10" fmla="*/ 327152 w 403352"/>
              <a:gd name="connsiteY10" fmla="*/ 259206 h 438784"/>
              <a:gd name="connsiteX11" fmla="*/ 284607 w 403352"/>
              <a:gd name="connsiteY11" fmla="*/ 261492 h 438784"/>
              <a:gd name="connsiteX12" fmla="*/ 243459 w 403352"/>
              <a:gd name="connsiteY12" fmla="*/ 262382 h 438784"/>
              <a:gd name="connsiteX13" fmla="*/ 204089 w 403352"/>
              <a:gd name="connsiteY13" fmla="*/ 262001 h 438784"/>
              <a:gd name="connsiteX14" fmla="*/ 162560 w 403352"/>
              <a:gd name="connsiteY14" fmla="*/ 260984 h 438784"/>
              <a:gd name="connsiteX15" fmla="*/ 114554 w 403352"/>
              <a:gd name="connsiteY15" fmla="*/ 259714 h 438784"/>
              <a:gd name="connsiteX16" fmla="*/ 119507 w 403352"/>
              <a:gd name="connsiteY16" fmla="*/ 291210 h 438784"/>
              <a:gd name="connsiteX17" fmla="*/ 140970 w 403352"/>
              <a:gd name="connsiteY17" fmla="*/ 313182 h 438784"/>
              <a:gd name="connsiteX18" fmla="*/ 172085 w 403352"/>
              <a:gd name="connsiteY18" fmla="*/ 326390 h 438784"/>
              <a:gd name="connsiteX19" fmla="*/ 205994 w 403352"/>
              <a:gd name="connsiteY19" fmla="*/ 331851 h 438784"/>
              <a:gd name="connsiteX20" fmla="*/ 265429 w 403352"/>
              <a:gd name="connsiteY20" fmla="*/ 326897 h 438784"/>
              <a:gd name="connsiteX21" fmla="*/ 323850 w 403352"/>
              <a:gd name="connsiteY21" fmla="*/ 310895 h 438784"/>
              <a:gd name="connsiteX22" fmla="*/ 346329 w 403352"/>
              <a:gd name="connsiteY22" fmla="*/ 307213 h 438784"/>
              <a:gd name="connsiteX23" fmla="*/ 367284 w 403352"/>
              <a:gd name="connsiteY23" fmla="*/ 310006 h 438784"/>
              <a:gd name="connsiteX24" fmla="*/ 383285 w 403352"/>
              <a:gd name="connsiteY24" fmla="*/ 322326 h 438784"/>
              <a:gd name="connsiteX25" fmla="*/ 389762 w 403352"/>
              <a:gd name="connsiteY25" fmla="*/ 346583 h 438784"/>
              <a:gd name="connsiteX26" fmla="*/ 384302 w 403352"/>
              <a:gd name="connsiteY26" fmla="*/ 367537 h 438784"/>
              <a:gd name="connsiteX27" fmla="*/ 370585 w 403352"/>
              <a:gd name="connsiteY27" fmla="*/ 385826 h 438784"/>
              <a:gd name="connsiteX28" fmla="*/ 352298 w 403352"/>
              <a:gd name="connsiteY28" fmla="*/ 400050 h 438784"/>
              <a:gd name="connsiteX29" fmla="*/ 332994 w 403352"/>
              <a:gd name="connsiteY29" fmla="*/ 409575 h 438784"/>
              <a:gd name="connsiteX30" fmla="*/ 272288 w 403352"/>
              <a:gd name="connsiteY30" fmla="*/ 427863 h 438784"/>
              <a:gd name="connsiteX31" fmla="*/ 201422 w 403352"/>
              <a:gd name="connsiteY31" fmla="*/ 432434 h 438784"/>
              <a:gd name="connsiteX32" fmla="*/ 106679 w 403352"/>
              <a:gd name="connsiteY32" fmla="*/ 412876 h 438784"/>
              <a:gd name="connsiteX33" fmla="*/ 35814 w 403352"/>
              <a:gd name="connsiteY33" fmla="*/ 353822 h 438784"/>
              <a:gd name="connsiteX34" fmla="*/ 7492 w 403352"/>
              <a:gd name="connsiteY34" fmla="*/ 264286 h 438784"/>
              <a:gd name="connsiteX35" fmla="*/ 12065 w 403352"/>
              <a:gd name="connsiteY35" fmla="*/ 170941 h 438784"/>
              <a:gd name="connsiteX36" fmla="*/ 46354 w 403352"/>
              <a:gd name="connsiteY36" fmla="*/ 84582 h 438784"/>
              <a:gd name="connsiteX37" fmla="*/ 104394 w 403352"/>
              <a:gd name="connsiteY37" fmla="*/ 31114 h 438784"/>
              <a:gd name="connsiteX38" fmla="*/ 196850 w 403352"/>
              <a:gd name="connsiteY38" fmla="*/ 6350 h 438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</a:cxnLst>
            <a:rect l="l" t="t" r="r" b="b"/>
            <a:pathLst>
              <a:path w="403352" h="438784">
                <a:moveTo>
                  <a:pt x="196850" y="6350"/>
                </a:moveTo>
                <a:cubicBezTo>
                  <a:pt x="230885" y="5714"/>
                  <a:pt x="263525" y="12445"/>
                  <a:pt x="294639" y="26542"/>
                </a:cubicBezTo>
                <a:cubicBezTo>
                  <a:pt x="315341" y="35686"/>
                  <a:pt x="334010" y="48005"/>
                  <a:pt x="350392" y="63500"/>
                </a:cubicBezTo>
                <a:cubicBezTo>
                  <a:pt x="366902" y="79121"/>
                  <a:pt x="379349" y="97790"/>
                  <a:pt x="387858" y="119760"/>
                </a:cubicBezTo>
                <a:cubicBezTo>
                  <a:pt x="390398" y="125222"/>
                  <a:pt x="392302" y="131952"/>
                  <a:pt x="393827" y="139826"/>
                </a:cubicBezTo>
                <a:cubicBezTo>
                  <a:pt x="395351" y="147827"/>
                  <a:pt x="396494" y="156210"/>
                  <a:pt x="397002" y="164972"/>
                </a:cubicBezTo>
                <a:cubicBezTo>
                  <a:pt x="397637" y="173863"/>
                  <a:pt x="397637" y="182498"/>
                  <a:pt x="397002" y="191134"/>
                </a:cubicBezTo>
                <a:cubicBezTo>
                  <a:pt x="396494" y="199644"/>
                  <a:pt x="394970" y="207264"/>
                  <a:pt x="392429" y="213995"/>
                </a:cubicBezTo>
                <a:cubicBezTo>
                  <a:pt x="388874" y="224916"/>
                  <a:pt x="384302" y="233426"/>
                  <a:pt x="378714" y="239522"/>
                </a:cubicBezTo>
                <a:cubicBezTo>
                  <a:pt x="373252" y="245617"/>
                  <a:pt x="366267" y="250190"/>
                  <a:pt x="357759" y="253237"/>
                </a:cubicBezTo>
                <a:cubicBezTo>
                  <a:pt x="349250" y="256285"/>
                  <a:pt x="338962" y="258317"/>
                  <a:pt x="327152" y="259206"/>
                </a:cubicBezTo>
                <a:cubicBezTo>
                  <a:pt x="315214" y="260095"/>
                  <a:pt x="300989" y="260857"/>
                  <a:pt x="284607" y="261492"/>
                </a:cubicBezTo>
                <a:cubicBezTo>
                  <a:pt x="270002" y="262127"/>
                  <a:pt x="256285" y="262382"/>
                  <a:pt x="243459" y="262382"/>
                </a:cubicBezTo>
                <a:cubicBezTo>
                  <a:pt x="230632" y="262382"/>
                  <a:pt x="217551" y="262254"/>
                  <a:pt x="204089" y="262001"/>
                </a:cubicBezTo>
                <a:cubicBezTo>
                  <a:pt x="190754" y="261620"/>
                  <a:pt x="176784" y="261365"/>
                  <a:pt x="162560" y="260984"/>
                </a:cubicBezTo>
                <a:cubicBezTo>
                  <a:pt x="148209" y="260730"/>
                  <a:pt x="132207" y="260222"/>
                  <a:pt x="114554" y="259714"/>
                </a:cubicBezTo>
                <a:cubicBezTo>
                  <a:pt x="112649" y="271906"/>
                  <a:pt x="114300" y="282321"/>
                  <a:pt x="119507" y="291210"/>
                </a:cubicBezTo>
                <a:cubicBezTo>
                  <a:pt x="124714" y="300101"/>
                  <a:pt x="131825" y="307340"/>
                  <a:pt x="140970" y="313182"/>
                </a:cubicBezTo>
                <a:cubicBezTo>
                  <a:pt x="150114" y="318896"/>
                  <a:pt x="160527" y="323341"/>
                  <a:pt x="172085" y="326390"/>
                </a:cubicBezTo>
                <a:cubicBezTo>
                  <a:pt x="183642" y="329437"/>
                  <a:pt x="194945" y="331342"/>
                  <a:pt x="205994" y="331851"/>
                </a:cubicBezTo>
                <a:cubicBezTo>
                  <a:pt x="226695" y="333121"/>
                  <a:pt x="246507" y="331470"/>
                  <a:pt x="265429" y="326897"/>
                </a:cubicBezTo>
                <a:cubicBezTo>
                  <a:pt x="284225" y="322326"/>
                  <a:pt x="303784" y="316991"/>
                  <a:pt x="323850" y="310895"/>
                </a:cubicBezTo>
                <a:cubicBezTo>
                  <a:pt x="331215" y="308991"/>
                  <a:pt x="338709" y="307847"/>
                  <a:pt x="346329" y="307213"/>
                </a:cubicBezTo>
                <a:cubicBezTo>
                  <a:pt x="353949" y="306577"/>
                  <a:pt x="360934" y="307466"/>
                  <a:pt x="367284" y="310006"/>
                </a:cubicBezTo>
                <a:cubicBezTo>
                  <a:pt x="373761" y="312420"/>
                  <a:pt x="379095" y="316483"/>
                  <a:pt x="383285" y="322326"/>
                </a:cubicBezTo>
                <a:cubicBezTo>
                  <a:pt x="387604" y="328041"/>
                  <a:pt x="389762" y="336168"/>
                  <a:pt x="389762" y="346583"/>
                </a:cubicBezTo>
                <a:cubicBezTo>
                  <a:pt x="389762" y="353822"/>
                  <a:pt x="387858" y="360806"/>
                  <a:pt x="384302" y="367537"/>
                </a:cubicBezTo>
                <a:cubicBezTo>
                  <a:pt x="380619" y="374268"/>
                  <a:pt x="376047" y="380364"/>
                  <a:pt x="370585" y="385826"/>
                </a:cubicBezTo>
                <a:cubicBezTo>
                  <a:pt x="364998" y="391286"/>
                  <a:pt x="358902" y="396113"/>
                  <a:pt x="352298" y="400050"/>
                </a:cubicBezTo>
                <a:cubicBezTo>
                  <a:pt x="345566" y="403986"/>
                  <a:pt x="339089" y="407161"/>
                  <a:pt x="332994" y="409575"/>
                </a:cubicBezTo>
                <a:cubicBezTo>
                  <a:pt x="315341" y="417576"/>
                  <a:pt x="295148" y="423672"/>
                  <a:pt x="272288" y="427863"/>
                </a:cubicBezTo>
                <a:cubicBezTo>
                  <a:pt x="249427" y="432181"/>
                  <a:pt x="225805" y="433704"/>
                  <a:pt x="201422" y="432434"/>
                </a:cubicBezTo>
                <a:cubicBezTo>
                  <a:pt x="168402" y="431291"/>
                  <a:pt x="136905" y="424687"/>
                  <a:pt x="106679" y="412876"/>
                </a:cubicBezTo>
                <a:cubicBezTo>
                  <a:pt x="76581" y="400938"/>
                  <a:pt x="52959" y="381253"/>
                  <a:pt x="35814" y="353822"/>
                </a:cubicBezTo>
                <a:cubicBezTo>
                  <a:pt x="20066" y="327025"/>
                  <a:pt x="10541" y="297179"/>
                  <a:pt x="7492" y="264286"/>
                </a:cubicBezTo>
                <a:cubicBezTo>
                  <a:pt x="4445" y="231266"/>
                  <a:pt x="5969" y="200278"/>
                  <a:pt x="12065" y="170941"/>
                </a:cubicBezTo>
                <a:cubicBezTo>
                  <a:pt x="18796" y="135635"/>
                  <a:pt x="30226" y="106806"/>
                  <a:pt x="46354" y="84582"/>
                </a:cubicBezTo>
                <a:cubicBezTo>
                  <a:pt x="62484" y="62356"/>
                  <a:pt x="81915" y="44450"/>
                  <a:pt x="104394" y="31114"/>
                </a:cubicBezTo>
                <a:cubicBezTo>
                  <a:pt x="131825" y="15240"/>
                  <a:pt x="162687" y="6984"/>
                  <a:pt x="1968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630037" y="2807970"/>
            <a:ext cx="388492" cy="671067"/>
          </a:xfrm>
          <a:custGeom>
            <a:avLst/>
            <a:gdLst>
              <a:gd name="connsiteX0" fmla="*/ 105155 w 388492"/>
              <a:gd name="connsiteY0" fmla="*/ 6350 h 671067"/>
              <a:gd name="connsiteX1" fmla="*/ 150367 w 388492"/>
              <a:gd name="connsiteY1" fmla="*/ 10921 h 671067"/>
              <a:gd name="connsiteX2" fmla="*/ 195198 w 388492"/>
              <a:gd name="connsiteY2" fmla="*/ 19558 h 671067"/>
              <a:gd name="connsiteX3" fmla="*/ 234061 w 388492"/>
              <a:gd name="connsiteY3" fmla="*/ 30098 h 671067"/>
              <a:gd name="connsiteX4" fmla="*/ 262382 w 388492"/>
              <a:gd name="connsiteY4" fmla="*/ 40131 h 671067"/>
              <a:gd name="connsiteX5" fmla="*/ 310896 w 388492"/>
              <a:gd name="connsiteY5" fmla="*/ 71754 h 671067"/>
              <a:gd name="connsiteX6" fmla="*/ 348869 w 388492"/>
              <a:gd name="connsiteY6" fmla="*/ 118745 h 671067"/>
              <a:gd name="connsiteX7" fmla="*/ 373507 w 388492"/>
              <a:gd name="connsiteY7" fmla="*/ 175895 h 671067"/>
              <a:gd name="connsiteX8" fmla="*/ 382142 w 388492"/>
              <a:gd name="connsiteY8" fmla="*/ 237616 h 671067"/>
              <a:gd name="connsiteX9" fmla="*/ 360680 w 388492"/>
              <a:gd name="connsiteY9" fmla="*/ 325500 h 671067"/>
              <a:gd name="connsiteX10" fmla="*/ 288035 w 388492"/>
              <a:gd name="connsiteY10" fmla="*/ 388492 h 671067"/>
              <a:gd name="connsiteX11" fmla="*/ 208915 w 388492"/>
              <a:gd name="connsiteY11" fmla="*/ 411860 h 671067"/>
              <a:gd name="connsiteX12" fmla="*/ 124333 w 388492"/>
              <a:gd name="connsiteY12" fmla="*/ 422401 h 671067"/>
              <a:gd name="connsiteX13" fmla="*/ 124333 w 388492"/>
              <a:gd name="connsiteY13" fmla="*/ 589660 h 671067"/>
              <a:gd name="connsiteX14" fmla="*/ 122935 w 388492"/>
              <a:gd name="connsiteY14" fmla="*/ 599820 h 671067"/>
              <a:gd name="connsiteX15" fmla="*/ 121538 w 388492"/>
              <a:gd name="connsiteY15" fmla="*/ 608965 h 671067"/>
              <a:gd name="connsiteX16" fmla="*/ 117475 w 388492"/>
              <a:gd name="connsiteY16" fmla="*/ 625347 h 671067"/>
              <a:gd name="connsiteX17" fmla="*/ 111505 w 388492"/>
              <a:gd name="connsiteY17" fmla="*/ 640969 h 671067"/>
              <a:gd name="connsiteX18" fmla="*/ 104266 w 388492"/>
              <a:gd name="connsiteY18" fmla="*/ 651001 h 671067"/>
              <a:gd name="connsiteX19" fmla="*/ 96011 w 388492"/>
              <a:gd name="connsiteY19" fmla="*/ 660146 h 671067"/>
              <a:gd name="connsiteX20" fmla="*/ 50292 w 388492"/>
              <a:gd name="connsiteY20" fmla="*/ 664717 h 671067"/>
              <a:gd name="connsiteX21" fmla="*/ 26542 w 388492"/>
              <a:gd name="connsiteY21" fmla="*/ 655573 h 671067"/>
              <a:gd name="connsiteX22" fmla="*/ 14604 w 388492"/>
              <a:gd name="connsiteY22" fmla="*/ 638175 h 671067"/>
              <a:gd name="connsiteX23" fmla="*/ 8254 w 388492"/>
              <a:gd name="connsiteY23" fmla="*/ 617092 h 671067"/>
              <a:gd name="connsiteX24" fmla="*/ 6857 w 388492"/>
              <a:gd name="connsiteY24" fmla="*/ 608457 h 671067"/>
              <a:gd name="connsiteX25" fmla="*/ 6350 w 388492"/>
              <a:gd name="connsiteY25" fmla="*/ 599820 h 671067"/>
              <a:gd name="connsiteX26" fmla="*/ 6350 w 388492"/>
              <a:gd name="connsiteY26" fmla="*/ 90423 h 671067"/>
              <a:gd name="connsiteX27" fmla="*/ 6857 w 388492"/>
              <a:gd name="connsiteY27" fmla="*/ 78994 h 671067"/>
              <a:gd name="connsiteX28" fmla="*/ 8254 w 388492"/>
              <a:gd name="connsiteY28" fmla="*/ 66675 h 671067"/>
              <a:gd name="connsiteX29" fmla="*/ 13715 w 388492"/>
              <a:gd name="connsiteY29" fmla="*/ 44704 h 671067"/>
              <a:gd name="connsiteX30" fmla="*/ 47497 w 388492"/>
              <a:gd name="connsiteY30" fmla="*/ 13589 h 671067"/>
              <a:gd name="connsiteX31" fmla="*/ 105155 w 388492"/>
              <a:gd name="connsiteY31" fmla="*/ 6350 h 6710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88492" h="671067">
                <a:moveTo>
                  <a:pt x="105155" y="6350"/>
                </a:moveTo>
                <a:cubicBezTo>
                  <a:pt x="119761" y="6985"/>
                  <a:pt x="134873" y="8508"/>
                  <a:pt x="150367" y="10921"/>
                </a:cubicBezTo>
                <a:cubicBezTo>
                  <a:pt x="165988" y="13335"/>
                  <a:pt x="180847" y="16255"/>
                  <a:pt x="195198" y="19558"/>
                </a:cubicBezTo>
                <a:cubicBezTo>
                  <a:pt x="209550" y="22986"/>
                  <a:pt x="222503" y="26416"/>
                  <a:pt x="234061" y="30098"/>
                </a:cubicBezTo>
                <a:cubicBezTo>
                  <a:pt x="245617" y="33781"/>
                  <a:pt x="255142" y="37084"/>
                  <a:pt x="262382" y="40131"/>
                </a:cubicBezTo>
                <a:cubicBezTo>
                  <a:pt x="280034" y="47497"/>
                  <a:pt x="296291" y="58039"/>
                  <a:pt x="310896" y="71754"/>
                </a:cubicBezTo>
                <a:cubicBezTo>
                  <a:pt x="325501" y="85470"/>
                  <a:pt x="338201" y="101091"/>
                  <a:pt x="348869" y="118745"/>
                </a:cubicBezTo>
                <a:cubicBezTo>
                  <a:pt x="359536" y="136525"/>
                  <a:pt x="367665" y="155575"/>
                  <a:pt x="373507" y="175895"/>
                </a:cubicBezTo>
                <a:cubicBezTo>
                  <a:pt x="379348" y="196341"/>
                  <a:pt x="382142" y="216916"/>
                  <a:pt x="382142" y="237616"/>
                </a:cubicBezTo>
                <a:cubicBezTo>
                  <a:pt x="382777" y="268731"/>
                  <a:pt x="375665" y="298069"/>
                  <a:pt x="360680" y="325500"/>
                </a:cubicBezTo>
                <a:cubicBezTo>
                  <a:pt x="345821" y="352932"/>
                  <a:pt x="321564" y="373888"/>
                  <a:pt x="288035" y="388492"/>
                </a:cubicBezTo>
                <a:cubicBezTo>
                  <a:pt x="262382" y="398907"/>
                  <a:pt x="236092" y="406654"/>
                  <a:pt x="208915" y="411860"/>
                </a:cubicBezTo>
                <a:cubicBezTo>
                  <a:pt x="181736" y="417067"/>
                  <a:pt x="153542" y="420496"/>
                  <a:pt x="124333" y="422401"/>
                </a:cubicBezTo>
                <a:lnTo>
                  <a:pt x="124333" y="589660"/>
                </a:lnTo>
                <a:cubicBezTo>
                  <a:pt x="124333" y="593344"/>
                  <a:pt x="123825" y="596772"/>
                  <a:pt x="122935" y="599820"/>
                </a:cubicBezTo>
                <a:cubicBezTo>
                  <a:pt x="122046" y="602869"/>
                  <a:pt x="121538" y="605916"/>
                  <a:pt x="121538" y="608965"/>
                </a:cubicBezTo>
                <a:cubicBezTo>
                  <a:pt x="120396" y="615060"/>
                  <a:pt x="118998" y="620521"/>
                  <a:pt x="117475" y="625347"/>
                </a:cubicBezTo>
                <a:cubicBezTo>
                  <a:pt x="115951" y="630300"/>
                  <a:pt x="113919" y="635381"/>
                  <a:pt x="111505" y="640969"/>
                </a:cubicBezTo>
                <a:cubicBezTo>
                  <a:pt x="109092" y="644525"/>
                  <a:pt x="106680" y="647954"/>
                  <a:pt x="104266" y="651001"/>
                </a:cubicBezTo>
                <a:cubicBezTo>
                  <a:pt x="101726" y="654050"/>
                  <a:pt x="99060" y="657097"/>
                  <a:pt x="96011" y="660146"/>
                </a:cubicBezTo>
                <a:cubicBezTo>
                  <a:pt x="81407" y="667385"/>
                  <a:pt x="66166" y="668908"/>
                  <a:pt x="50292" y="664717"/>
                </a:cubicBezTo>
                <a:cubicBezTo>
                  <a:pt x="40513" y="664082"/>
                  <a:pt x="32638" y="661035"/>
                  <a:pt x="26542" y="655573"/>
                </a:cubicBezTo>
                <a:cubicBezTo>
                  <a:pt x="20954" y="650112"/>
                  <a:pt x="17017" y="644270"/>
                  <a:pt x="14604" y="638175"/>
                </a:cubicBezTo>
                <a:cubicBezTo>
                  <a:pt x="12192" y="632078"/>
                  <a:pt x="10033" y="625094"/>
                  <a:pt x="8254" y="617092"/>
                </a:cubicBezTo>
                <a:cubicBezTo>
                  <a:pt x="7620" y="614045"/>
                  <a:pt x="7111" y="611250"/>
                  <a:pt x="6857" y="608457"/>
                </a:cubicBezTo>
                <a:cubicBezTo>
                  <a:pt x="6476" y="605662"/>
                  <a:pt x="6350" y="602869"/>
                  <a:pt x="6350" y="599820"/>
                </a:cubicBezTo>
                <a:lnTo>
                  <a:pt x="6350" y="90423"/>
                </a:lnTo>
                <a:cubicBezTo>
                  <a:pt x="6350" y="86740"/>
                  <a:pt x="6476" y="82930"/>
                  <a:pt x="6857" y="78994"/>
                </a:cubicBezTo>
                <a:cubicBezTo>
                  <a:pt x="7111" y="75057"/>
                  <a:pt x="7620" y="70992"/>
                  <a:pt x="8254" y="66675"/>
                </a:cubicBezTo>
                <a:cubicBezTo>
                  <a:pt x="8763" y="59308"/>
                  <a:pt x="10667" y="52070"/>
                  <a:pt x="13715" y="44704"/>
                </a:cubicBezTo>
                <a:cubicBezTo>
                  <a:pt x="19176" y="29464"/>
                  <a:pt x="30480" y="19177"/>
                  <a:pt x="47497" y="13589"/>
                </a:cubicBezTo>
                <a:cubicBezTo>
                  <a:pt x="64642" y="8127"/>
                  <a:pt x="83820" y="5715"/>
                  <a:pt x="10515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935469" y="2793238"/>
            <a:ext cx="383540" cy="483742"/>
          </a:xfrm>
          <a:custGeom>
            <a:avLst/>
            <a:gdLst>
              <a:gd name="connsiteX0" fmla="*/ 65151 w 383540"/>
              <a:gd name="connsiteY0" fmla="*/ 6350 h 483742"/>
              <a:gd name="connsiteX1" fmla="*/ 74041 w 383540"/>
              <a:gd name="connsiteY1" fmla="*/ 6477 h 483742"/>
              <a:gd name="connsiteX2" fmla="*/ 104267 w 383540"/>
              <a:gd name="connsiteY2" fmla="*/ 12827 h 483742"/>
              <a:gd name="connsiteX3" fmla="*/ 120650 w 383540"/>
              <a:gd name="connsiteY3" fmla="*/ 29717 h 483742"/>
              <a:gd name="connsiteX4" fmla="*/ 127507 w 383540"/>
              <a:gd name="connsiteY4" fmla="*/ 53467 h 483742"/>
              <a:gd name="connsiteX5" fmla="*/ 128905 w 383540"/>
              <a:gd name="connsiteY5" fmla="*/ 81407 h 483742"/>
              <a:gd name="connsiteX6" fmla="*/ 151384 w 383540"/>
              <a:gd name="connsiteY6" fmla="*/ 57658 h 483742"/>
              <a:gd name="connsiteX7" fmla="*/ 180086 w 383540"/>
              <a:gd name="connsiteY7" fmla="*/ 43052 h 483742"/>
              <a:gd name="connsiteX8" fmla="*/ 206629 w 383540"/>
              <a:gd name="connsiteY8" fmla="*/ 35178 h 483742"/>
              <a:gd name="connsiteX9" fmla="*/ 220345 w 383540"/>
              <a:gd name="connsiteY9" fmla="*/ 32892 h 483742"/>
              <a:gd name="connsiteX10" fmla="*/ 262001 w 383540"/>
              <a:gd name="connsiteY10" fmla="*/ 32003 h 483742"/>
              <a:gd name="connsiteX11" fmla="*/ 303530 w 383540"/>
              <a:gd name="connsiteY11" fmla="*/ 40259 h 483742"/>
              <a:gd name="connsiteX12" fmla="*/ 333756 w 383540"/>
              <a:gd name="connsiteY12" fmla="*/ 55371 h 483742"/>
              <a:gd name="connsiteX13" fmla="*/ 361188 w 383540"/>
              <a:gd name="connsiteY13" fmla="*/ 77723 h 483742"/>
              <a:gd name="connsiteX14" fmla="*/ 377190 w 383540"/>
              <a:gd name="connsiteY14" fmla="*/ 105663 h 483742"/>
              <a:gd name="connsiteX15" fmla="*/ 373126 w 383540"/>
              <a:gd name="connsiteY15" fmla="*/ 137159 h 483742"/>
              <a:gd name="connsiteX16" fmla="*/ 344678 w 383540"/>
              <a:gd name="connsiteY16" fmla="*/ 159639 h 483742"/>
              <a:gd name="connsiteX17" fmla="*/ 310896 w 383540"/>
              <a:gd name="connsiteY17" fmla="*/ 154559 h 483742"/>
              <a:gd name="connsiteX18" fmla="*/ 287147 w 383540"/>
              <a:gd name="connsiteY18" fmla="*/ 146303 h 483742"/>
              <a:gd name="connsiteX19" fmla="*/ 263397 w 383540"/>
              <a:gd name="connsiteY19" fmla="*/ 138048 h 483742"/>
              <a:gd name="connsiteX20" fmla="*/ 208534 w 383540"/>
              <a:gd name="connsiteY20" fmla="*/ 142621 h 483742"/>
              <a:gd name="connsiteX21" fmla="*/ 167386 w 383540"/>
              <a:gd name="connsiteY21" fmla="*/ 164591 h 483742"/>
              <a:gd name="connsiteX22" fmla="*/ 132588 w 383540"/>
              <a:gd name="connsiteY22" fmla="*/ 200278 h 483742"/>
              <a:gd name="connsiteX23" fmla="*/ 132588 w 383540"/>
              <a:gd name="connsiteY23" fmla="*/ 331978 h 483742"/>
              <a:gd name="connsiteX24" fmla="*/ 132080 w 383540"/>
              <a:gd name="connsiteY24" fmla="*/ 383159 h 483742"/>
              <a:gd name="connsiteX25" fmla="*/ 124841 w 383540"/>
              <a:gd name="connsiteY25" fmla="*/ 431164 h 483742"/>
              <a:gd name="connsiteX26" fmla="*/ 101981 w 383540"/>
              <a:gd name="connsiteY26" fmla="*/ 465963 h 483742"/>
              <a:gd name="connsiteX27" fmla="*/ 55753 w 383540"/>
              <a:gd name="connsiteY27" fmla="*/ 477392 h 483742"/>
              <a:gd name="connsiteX28" fmla="*/ 26543 w 383540"/>
              <a:gd name="connsiteY28" fmla="*/ 461390 h 483742"/>
              <a:gd name="connsiteX29" fmla="*/ 10922 w 383540"/>
              <a:gd name="connsiteY29" fmla="*/ 431672 h 483742"/>
              <a:gd name="connsiteX30" fmla="*/ 8255 w 383540"/>
              <a:gd name="connsiteY30" fmla="*/ 398652 h 483742"/>
              <a:gd name="connsiteX31" fmla="*/ 6857 w 383540"/>
              <a:gd name="connsiteY31" fmla="*/ 358521 h 483742"/>
              <a:gd name="connsiteX32" fmla="*/ 6350 w 383540"/>
              <a:gd name="connsiteY32" fmla="*/ 315976 h 483742"/>
              <a:gd name="connsiteX33" fmla="*/ 6350 w 383540"/>
              <a:gd name="connsiteY33" fmla="*/ 276225 h 483742"/>
              <a:gd name="connsiteX34" fmla="*/ 6350 w 383540"/>
              <a:gd name="connsiteY34" fmla="*/ 142621 h 483742"/>
              <a:gd name="connsiteX35" fmla="*/ 6350 w 383540"/>
              <a:gd name="connsiteY35" fmla="*/ 117475 h 483742"/>
              <a:gd name="connsiteX36" fmla="*/ 7366 w 383540"/>
              <a:gd name="connsiteY36" fmla="*/ 88264 h 483742"/>
              <a:gd name="connsiteX37" fmla="*/ 10541 w 383540"/>
              <a:gd name="connsiteY37" fmla="*/ 59054 h 483742"/>
              <a:gd name="connsiteX38" fmla="*/ 17399 w 383540"/>
              <a:gd name="connsiteY38" fmla="*/ 33909 h 483742"/>
              <a:gd name="connsiteX39" fmla="*/ 40259 w 383540"/>
              <a:gd name="connsiteY39" fmla="*/ 11429 h 483742"/>
              <a:gd name="connsiteX40" fmla="*/ 65151 w 383540"/>
              <a:gd name="connsiteY40" fmla="*/ 6350 h 4837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</a:cxnLst>
            <a:rect l="l" t="t" r="r" b="b"/>
            <a:pathLst>
              <a:path w="383540" h="483742">
                <a:moveTo>
                  <a:pt x="65151" y="6350"/>
                </a:moveTo>
                <a:cubicBezTo>
                  <a:pt x="68072" y="6222"/>
                  <a:pt x="70993" y="6222"/>
                  <a:pt x="74041" y="6477"/>
                </a:cubicBezTo>
                <a:cubicBezTo>
                  <a:pt x="86868" y="6477"/>
                  <a:pt x="96901" y="8509"/>
                  <a:pt x="104267" y="12827"/>
                </a:cubicBezTo>
                <a:cubicBezTo>
                  <a:pt x="111506" y="17144"/>
                  <a:pt x="117094" y="22732"/>
                  <a:pt x="120650" y="29717"/>
                </a:cubicBezTo>
                <a:cubicBezTo>
                  <a:pt x="124333" y="36702"/>
                  <a:pt x="126619" y="44703"/>
                  <a:pt x="127507" y="53467"/>
                </a:cubicBezTo>
                <a:cubicBezTo>
                  <a:pt x="128524" y="62357"/>
                  <a:pt x="128905" y="71628"/>
                  <a:pt x="128905" y="81407"/>
                </a:cubicBezTo>
                <a:cubicBezTo>
                  <a:pt x="134366" y="71628"/>
                  <a:pt x="141859" y="63753"/>
                  <a:pt x="151384" y="57658"/>
                </a:cubicBezTo>
                <a:cubicBezTo>
                  <a:pt x="160782" y="51561"/>
                  <a:pt x="170434" y="46609"/>
                  <a:pt x="180086" y="43052"/>
                </a:cubicBezTo>
                <a:cubicBezTo>
                  <a:pt x="189865" y="39370"/>
                  <a:pt x="198755" y="36702"/>
                  <a:pt x="206629" y="35178"/>
                </a:cubicBezTo>
                <a:cubicBezTo>
                  <a:pt x="214630" y="33654"/>
                  <a:pt x="219202" y="32892"/>
                  <a:pt x="220345" y="32892"/>
                </a:cubicBezTo>
                <a:cubicBezTo>
                  <a:pt x="235584" y="31750"/>
                  <a:pt x="249428" y="31369"/>
                  <a:pt x="262001" y="32003"/>
                </a:cubicBezTo>
                <a:cubicBezTo>
                  <a:pt x="274447" y="32639"/>
                  <a:pt x="288290" y="35432"/>
                  <a:pt x="303530" y="40259"/>
                </a:cubicBezTo>
                <a:cubicBezTo>
                  <a:pt x="313309" y="43941"/>
                  <a:pt x="323342" y="48894"/>
                  <a:pt x="333756" y="55371"/>
                </a:cubicBezTo>
                <a:cubicBezTo>
                  <a:pt x="344170" y="61721"/>
                  <a:pt x="353314" y="69214"/>
                  <a:pt x="361188" y="77723"/>
                </a:cubicBezTo>
                <a:cubicBezTo>
                  <a:pt x="369061" y="86232"/>
                  <a:pt x="374396" y="95630"/>
                  <a:pt x="377190" y="105663"/>
                </a:cubicBezTo>
                <a:cubicBezTo>
                  <a:pt x="379984" y="115697"/>
                  <a:pt x="378587" y="126238"/>
                  <a:pt x="373126" y="137159"/>
                </a:cubicBezTo>
                <a:cubicBezTo>
                  <a:pt x="364490" y="152400"/>
                  <a:pt x="355092" y="159892"/>
                  <a:pt x="344678" y="159639"/>
                </a:cubicBezTo>
                <a:cubicBezTo>
                  <a:pt x="334392" y="159258"/>
                  <a:pt x="323088" y="157607"/>
                  <a:pt x="310896" y="154559"/>
                </a:cubicBezTo>
                <a:cubicBezTo>
                  <a:pt x="304165" y="153289"/>
                  <a:pt x="296292" y="150621"/>
                  <a:pt x="287147" y="146303"/>
                </a:cubicBezTo>
                <a:cubicBezTo>
                  <a:pt x="278003" y="142113"/>
                  <a:pt x="270002" y="139319"/>
                  <a:pt x="263397" y="138048"/>
                </a:cubicBezTo>
                <a:cubicBezTo>
                  <a:pt x="242570" y="135001"/>
                  <a:pt x="224282" y="136525"/>
                  <a:pt x="208534" y="142621"/>
                </a:cubicBezTo>
                <a:cubicBezTo>
                  <a:pt x="192659" y="148717"/>
                  <a:pt x="178943" y="156082"/>
                  <a:pt x="167386" y="164591"/>
                </a:cubicBezTo>
                <a:cubicBezTo>
                  <a:pt x="153924" y="175005"/>
                  <a:pt x="142367" y="186817"/>
                  <a:pt x="132588" y="200278"/>
                </a:cubicBezTo>
                <a:lnTo>
                  <a:pt x="132588" y="331978"/>
                </a:lnTo>
                <a:cubicBezTo>
                  <a:pt x="132588" y="348360"/>
                  <a:pt x="132461" y="365506"/>
                  <a:pt x="132080" y="383159"/>
                </a:cubicBezTo>
                <a:cubicBezTo>
                  <a:pt x="131826" y="400811"/>
                  <a:pt x="129413" y="416813"/>
                  <a:pt x="124841" y="431164"/>
                </a:cubicBezTo>
                <a:cubicBezTo>
                  <a:pt x="120269" y="445516"/>
                  <a:pt x="112649" y="457072"/>
                  <a:pt x="101981" y="465963"/>
                </a:cubicBezTo>
                <a:cubicBezTo>
                  <a:pt x="91313" y="474726"/>
                  <a:pt x="75946" y="478536"/>
                  <a:pt x="55753" y="477392"/>
                </a:cubicBezTo>
                <a:cubicBezTo>
                  <a:pt x="44831" y="476758"/>
                  <a:pt x="35052" y="471423"/>
                  <a:pt x="26543" y="461390"/>
                </a:cubicBezTo>
                <a:cubicBezTo>
                  <a:pt x="18034" y="451231"/>
                  <a:pt x="12827" y="441325"/>
                  <a:pt x="10922" y="431672"/>
                </a:cubicBezTo>
                <a:cubicBezTo>
                  <a:pt x="9779" y="422528"/>
                  <a:pt x="8890" y="411479"/>
                  <a:pt x="8255" y="398652"/>
                </a:cubicBezTo>
                <a:cubicBezTo>
                  <a:pt x="7620" y="385952"/>
                  <a:pt x="7111" y="372490"/>
                  <a:pt x="6857" y="358521"/>
                </a:cubicBezTo>
                <a:cubicBezTo>
                  <a:pt x="6604" y="344423"/>
                  <a:pt x="6350" y="330327"/>
                  <a:pt x="6350" y="315976"/>
                </a:cubicBezTo>
                <a:cubicBezTo>
                  <a:pt x="6350" y="301625"/>
                  <a:pt x="6350" y="288417"/>
                  <a:pt x="6350" y="276225"/>
                </a:cubicBezTo>
                <a:lnTo>
                  <a:pt x="6350" y="142621"/>
                </a:lnTo>
                <a:cubicBezTo>
                  <a:pt x="6350" y="135382"/>
                  <a:pt x="6350" y="127000"/>
                  <a:pt x="6350" y="117475"/>
                </a:cubicBezTo>
                <a:cubicBezTo>
                  <a:pt x="6350" y="108077"/>
                  <a:pt x="6731" y="98298"/>
                  <a:pt x="7366" y="88264"/>
                </a:cubicBezTo>
                <a:cubicBezTo>
                  <a:pt x="7874" y="78232"/>
                  <a:pt x="9017" y="68452"/>
                  <a:pt x="10541" y="59054"/>
                </a:cubicBezTo>
                <a:cubicBezTo>
                  <a:pt x="12065" y="49529"/>
                  <a:pt x="14351" y="41148"/>
                  <a:pt x="17399" y="33909"/>
                </a:cubicBezTo>
                <a:cubicBezTo>
                  <a:pt x="22225" y="22859"/>
                  <a:pt x="29845" y="15367"/>
                  <a:pt x="40259" y="11429"/>
                </a:cubicBezTo>
                <a:cubicBezTo>
                  <a:pt x="48006" y="8509"/>
                  <a:pt x="56261" y="6730"/>
                  <a:pt x="6515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041390" y="2653665"/>
            <a:ext cx="403097" cy="616457"/>
          </a:xfrm>
          <a:custGeom>
            <a:avLst/>
            <a:gdLst>
              <a:gd name="connsiteX0" fmla="*/ 203580 w 403097"/>
              <a:gd name="connsiteY0" fmla="*/ 6350 h 616457"/>
              <a:gd name="connsiteX1" fmla="*/ 223011 w 403097"/>
              <a:gd name="connsiteY1" fmla="*/ 10667 h 616457"/>
              <a:gd name="connsiteX2" fmla="*/ 244093 w 403097"/>
              <a:gd name="connsiteY2" fmla="*/ 26670 h 616457"/>
              <a:gd name="connsiteX3" fmla="*/ 256412 w 403097"/>
              <a:gd name="connsiteY3" fmla="*/ 50037 h 616457"/>
              <a:gd name="connsiteX4" fmla="*/ 260984 w 403097"/>
              <a:gd name="connsiteY4" fmla="*/ 76072 h 616457"/>
              <a:gd name="connsiteX5" fmla="*/ 263270 w 403097"/>
              <a:gd name="connsiteY5" fmla="*/ 107569 h 616457"/>
              <a:gd name="connsiteX6" fmla="*/ 263778 w 403097"/>
              <a:gd name="connsiteY6" fmla="*/ 140461 h 616457"/>
              <a:gd name="connsiteX7" fmla="*/ 263778 w 403097"/>
              <a:gd name="connsiteY7" fmla="*/ 170687 h 616457"/>
              <a:gd name="connsiteX8" fmla="*/ 272922 w 403097"/>
              <a:gd name="connsiteY8" fmla="*/ 170687 h 616457"/>
              <a:gd name="connsiteX9" fmla="*/ 304927 w 403097"/>
              <a:gd name="connsiteY9" fmla="*/ 169798 h 616457"/>
              <a:gd name="connsiteX10" fmla="*/ 340994 w 403097"/>
              <a:gd name="connsiteY10" fmla="*/ 170687 h 616457"/>
              <a:gd name="connsiteX11" fmla="*/ 373507 w 403097"/>
              <a:gd name="connsiteY11" fmla="*/ 179323 h 616457"/>
              <a:gd name="connsiteX12" fmla="*/ 395477 w 403097"/>
              <a:gd name="connsiteY12" fmla="*/ 202691 h 616457"/>
              <a:gd name="connsiteX13" fmla="*/ 396747 w 403097"/>
              <a:gd name="connsiteY13" fmla="*/ 241045 h 616457"/>
              <a:gd name="connsiteX14" fmla="*/ 375284 w 403097"/>
              <a:gd name="connsiteY14" fmla="*/ 268477 h 616457"/>
              <a:gd name="connsiteX15" fmla="*/ 353313 w 403097"/>
              <a:gd name="connsiteY15" fmla="*/ 274446 h 616457"/>
              <a:gd name="connsiteX16" fmla="*/ 323595 w 403097"/>
              <a:gd name="connsiteY16" fmla="*/ 278637 h 616457"/>
              <a:gd name="connsiteX17" fmla="*/ 292100 w 403097"/>
              <a:gd name="connsiteY17" fmla="*/ 281304 h 616457"/>
              <a:gd name="connsiteX18" fmla="*/ 265557 w 403097"/>
              <a:gd name="connsiteY18" fmla="*/ 282194 h 616457"/>
              <a:gd name="connsiteX19" fmla="*/ 267461 w 403097"/>
              <a:gd name="connsiteY19" fmla="*/ 338454 h 616457"/>
              <a:gd name="connsiteX20" fmla="*/ 269239 w 403097"/>
              <a:gd name="connsiteY20" fmla="*/ 394715 h 616457"/>
              <a:gd name="connsiteX21" fmla="*/ 270128 w 403097"/>
              <a:gd name="connsiteY21" fmla="*/ 447294 h 616457"/>
              <a:gd name="connsiteX22" fmla="*/ 269239 w 403097"/>
              <a:gd name="connsiteY22" fmla="*/ 492505 h 616457"/>
              <a:gd name="connsiteX23" fmla="*/ 269239 w 403097"/>
              <a:gd name="connsiteY23" fmla="*/ 524128 h 616457"/>
              <a:gd name="connsiteX24" fmla="*/ 266953 w 403097"/>
              <a:gd name="connsiteY24" fmla="*/ 558419 h 616457"/>
              <a:gd name="connsiteX25" fmla="*/ 260095 w 403097"/>
              <a:gd name="connsiteY25" fmla="*/ 587247 h 616457"/>
              <a:gd name="connsiteX26" fmla="*/ 246379 w 403097"/>
              <a:gd name="connsiteY26" fmla="*/ 603250 h 616457"/>
              <a:gd name="connsiteX27" fmla="*/ 194690 w 403097"/>
              <a:gd name="connsiteY27" fmla="*/ 610107 h 616457"/>
              <a:gd name="connsiteX28" fmla="*/ 161289 w 403097"/>
              <a:gd name="connsiteY28" fmla="*/ 590422 h 616457"/>
              <a:gd name="connsiteX29" fmla="*/ 150367 w 403097"/>
              <a:gd name="connsiteY29" fmla="*/ 562482 h 616457"/>
              <a:gd name="connsiteX30" fmla="*/ 145288 w 403097"/>
              <a:gd name="connsiteY30" fmla="*/ 529590 h 616457"/>
              <a:gd name="connsiteX31" fmla="*/ 144398 w 403097"/>
              <a:gd name="connsiteY31" fmla="*/ 496696 h 616457"/>
              <a:gd name="connsiteX32" fmla="*/ 144907 w 403097"/>
              <a:gd name="connsiteY32" fmla="*/ 468756 h 616457"/>
              <a:gd name="connsiteX33" fmla="*/ 146303 w 403097"/>
              <a:gd name="connsiteY33" fmla="*/ 381507 h 616457"/>
              <a:gd name="connsiteX34" fmla="*/ 146684 w 403097"/>
              <a:gd name="connsiteY34" fmla="*/ 283209 h 616457"/>
              <a:gd name="connsiteX35" fmla="*/ 132969 w 403097"/>
              <a:gd name="connsiteY35" fmla="*/ 283209 h 616457"/>
              <a:gd name="connsiteX36" fmla="*/ 105155 w 403097"/>
              <a:gd name="connsiteY36" fmla="*/ 282701 h 616457"/>
              <a:gd name="connsiteX37" fmla="*/ 71246 w 403097"/>
              <a:gd name="connsiteY37" fmla="*/ 279907 h 616457"/>
              <a:gd name="connsiteX38" fmla="*/ 39750 w 403097"/>
              <a:gd name="connsiteY38" fmla="*/ 273557 h 616457"/>
              <a:gd name="connsiteX39" fmla="*/ 18669 w 403097"/>
              <a:gd name="connsiteY39" fmla="*/ 261239 h 616457"/>
              <a:gd name="connsiteX40" fmla="*/ 6350 w 403097"/>
              <a:gd name="connsiteY40" fmla="*/ 235584 h 616457"/>
              <a:gd name="connsiteX41" fmla="*/ 8127 w 403097"/>
              <a:gd name="connsiteY41" fmla="*/ 209550 h 616457"/>
              <a:gd name="connsiteX42" fmla="*/ 21462 w 403097"/>
              <a:gd name="connsiteY42" fmla="*/ 187578 h 616457"/>
              <a:gd name="connsiteX43" fmla="*/ 42417 w 403097"/>
              <a:gd name="connsiteY43" fmla="*/ 175259 h 616457"/>
              <a:gd name="connsiteX44" fmla="*/ 89153 w 403097"/>
              <a:gd name="connsiteY44" fmla="*/ 170179 h 616457"/>
              <a:gd name="connsiteX45" fmla="*/ 145795 w 403097"/>
              <a:gd name="connsiteY45" fmla="*/ 170687 h 616457"/>
              <a:gd name="connsiteX46" fmla="*/ 144907 w 403097"/>
              <a:gd name="connsiteY46" fmla="*/ 152907 h 616457"/>
              <a:gd name="connsiteX47" fmla="*/ 144017 w 403097"/>
              <a:gd name="connsiteY47" fmla="*/ 135890 h 616457"/>
              <a:gd name="connsiteX48" fmla="*/ 143001 w 403097"/>
              <a:gd name="connsiteY48" fmla="*/ 108076 h 616457"/>
              <a:gd name="connsiteX49" fmla="*/ 145288 w 403097"/>
              <a:gd name="connsiteY49" fmla="*/ 74167 h 616457"/>
              <a:gd name="connsiteX50" fmla="*/ 153161 w 403097"/>
              <a:gd name="connsiteY50" fmla="*/ 42163 h 616457"/>
              <a:gd name="connsiteX51" fmla="*/ 168655 w 403097"/>
              <a:gd name="connsiteY51" fmla="*/ 18922 h 616457"/>
              <a:gd name="connsiteX52" fmla="*/ 196595 w 403097"/>
              <a:gd name="connsiteY52" fmla="*/ 6603 h 616457"/>
              <a:gd name="connsiteX53" fmla="*/ 203580 w 403097"/>
              <a:gd name="connsiteY53" fmla="*/ 6350 h 616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</a:cxnLst>
            <a:rect l="l" t="t" r="r" b="b"/>
            <a:pathLst>
              <a:path w="403097" h="616457">
                <a:moveTo>
                  <a:pt x="203580" y="6350"/>
                </a:moveTo>
                <a:cubicBezTo>
                  <a:pt x="210439" y="6476"/>
                  <a:pt x="216915" y="7873"/>
                  <a:pt x="223011" y="10667"/>
                </a:cubicBezTo>
                <a:cubicBezTo>
                  <a:pt x="231266" y="14351"/>
                  <a:pt x="238251" y="19684"/>
                  <a:pt x="244093" y="26670"/>
                </a:cubicBezTo>
                <a:cubicBezTo>
                  <a:pt x="249935" y="33654"/>
                  <a:pt x="254000" y="41401"/>
                  <a:pt x="256412" y="50037"/>
                </a:cubicBezTo>
                <a:cubicBezTo>
                  <a:pt x="258317" y="57276"/>
                  <a:pt x="259841" y="66040"/>
                  <a:pt x="260984" y="76072"/>
                </a:cubicBezTo>
                <a:cubicBezTo>
                  <a:pt x="262254" y="86105"/>
                  <a:pt x="263016" y="96646"/>
                  <a:pt x="263270" y="107569"/>
                </a:cubicBezTo>
                <a:cubicBezTo>
                  <a:pt x="263651" y="118617"/>
                  <a:pt x="263778" y="129540"/>
                  <a:pt x="263778" y="140461"/>
                </a:cubicBezTo>
                <a:cubicBezTo>
                  <a:pt x="263778" y="151510"/>
                  <a:pt x="263778" y="161544"/>
                  <a:pt x="263778" y="170687"/>
                </a:cubicBezTo>
                <a:lnTo>
                  <a:pt x="272922" y="170687"/>
                </a:lnTo>
                <a:cubicBezTo>
                  <a:pt x="282066" y="170687"/>
                  <a:pt x="292734" y="170433"/>
                  <a:pt x="304927" y="169798"/>
                </a:cubicBezTo>
                <a:cubicBezTo>
                  <a:pt x="317119" y="169163"/>
                  <a:pt x="329183" y="169417"/>
                  <a:pt x="340994" y="170687"/>
                </a:cubicBezTo>
                <a:cubicBezTo>
                  <a:pt x="352932" y="171957"/>
                  <a:pt x="363727" y="174751"/>
                  <a:pt x="373507" y="179323"/>
                </a:cubicBezTo>
                <a:cubicBezTo>
                  <a:pt x="383285" y="183895"/>
                  <a:pt x="390524" y="191770"/>
                  <a:pt x="395477" y="202691"/>
                </a:cubicBezTo>
                <a:cubicBezTo>
                  <a:pt x="400303" y="214248"/>
                  <a:pt x="400811" y="227075"/>
                  <a:pt x="396747" y="241045"/>
                </a:cubicBezTo>
                <a:cubicBezTo>
                  <a:pt x="392810" y="255142"/>
                  <a:pt x="385698" y="264286"/>
                  <a:pt x="375284" y="268477"/>
                </a:cubicBezTo>
                <a:cubicBezTo>
                  <a:pt x="369823" y="271017"/>
                  <a:pt x="362458" y="272922"/>
                  <a:pt x="353313" y="274446"/>
                </a:cubicBezTo>
                <a:cubicBezTo>
                  <a:pt x="344169" y="275971"/>
                  <a:pt x="334263" y="277367"/>
                  <a:pt x="323595" y="278637"/>
                </a:cubicBezTo>
                <a:cubicBezTo>
                  <a:pt x="312927" y="279781"/>
                  <a:pt x="302513" y="280670"/>
                  <a:pt x="292100" y="281304"/>
                </a:cubicBezTo>
                <a:cubicBezTo>
                  <a:pt x="281685" y="281940"/>
                  <a:pt x="272922" y="282194"/>
                  <a:pt x="265557" y="282194"/>
                </a:cubicBezTo>
                <a:cubicBezTo>
                  <a:pt x="266191" y="300482"/>
                  <a:pt x="266827" y="319277"/>
                  <a:pt x="267461" y="338454"/>
                </a:cubicBezTo>
                <a:cubicBezTo>
                  <a:pt x="267969" y="357632"/>
                  <a:pt x="268604" y="376427"/>
                  <a:pt x="269239" y="394715"/>
                </a:cubicBezTo>
                <a:cubicBezTo>
                  <a:pt x="269874" y="413003"/>
                  <a:pt x="270128" y="430529"/>
                  <a:pt x="270128" y="447294"/>
                </a:cubicBezTo>
                <a:cubicBezTo>
                  <a:pt x="270128" y="464057"/>
                  <a:pt x="269874" y="479171"/>
                  <a:pt x="269239" y="492505"/>
                </a:cubicBezTo>
                <a:cubicBezTo>
                  <a:pt x="269239" y="501650"/>
                  <a:pt x="269239" y="512190"/>
                  <a:pt x="269239" y="524128"/>
                </a:cubicBezTo>
                <a:cubicBezTo>
                  <a:pt x="269239" y="535940"/>
                  <a:pt x="268477" y="547370"/>
                  <a:pt x="266953" y="558419"/>
                </a:cubicBezTo>
                <a:cubicBezTo>
                  <a:pt x="265429" y="569340"/>
                  <a:pt x="263143" y="578992"/>
                  <a:pt x="260095" y="587247"/>
                </a:cubicBezTo>
                <a:cubicBezTo>
                  <a:pt x="257047" y="595375"/>
                  <a:pt x="252475" y="600709"/>
                  <a:pt x="246379" y="603250"/>
                </a:cubicBezTo>
                <a:cubicBezTo>
                  <a:pt x="227457" y="611123"/>
                  <a:pt x="210311" y="613409"/>
                  <a:pt x="194690" y="610107"/>
                </a:cubicBezTo>
                <a:cubicBezTo>
                  <a:pt x="179196" y="606678"/>
                  <a:pt x="168020" y="600201"/>
                  <a:pt x="161289" y="590422"/>
                </a:cubicBezTo>
                <a:cubicBezTo>
                  <a:pt x="156463" y="582421"/>
                  <a:pt x="152780" y="573151"/>
                  <a:pt x="150367" y="562482"/>
                </a:cubicBezTo>
                <a:cubicBezTo>
                  <a:pt x="147954" y="551814"/>
                  <a:pt x="146303" y="540892"/>
                  <a:pt x="145288" y="529590"/>
                </a:cubicBezTo>
                <a:cubicBezTo>
                  <a:pt x="144398" y="518286"/>
                  <a:pt x="144144" y="507364"/>
                  <a:pt x="144398" y="496696"/>
                </a:cubicBezTo>
                <a:cubicBezTo>
                  <a:pt x="144779" y="486028"/>
                  <a:pt x="144907" y="476757"/>
                  <a:pt x="144907" y="468756"/>
                </a:cubicBezTo>
                <a:cubicBezTo>
                  <a:pt x="145541" y="443229"/>
                  <a:pt x="145922" y="414020"/>
                  <a:pt x="146303" y="381507"/>
                </a:cubicBezTo>
                <a:cubicBezTo>
                  <a:pt x="146558" y="348869"/>
                  <a:pt x="146684" y="316102"/>
                  <a:pt x="146684" y="283209"/>
                </a:cubicBezTo>
                <a:lnTo>
                  <a:pt x="132969" y="283209"/>
                </a:lnTo>
                <a:cubicBezTo>
                  <a:pt x="125729" y="283209"/>
                  <a:pt x="116331" y="282955"/>
                  <a:pt x="105155" y="282701"/>
                </a:cubicBezTo>
                <a:cubicBezTo>
                  <a:pt x="93852" y="282447"/>
                  <a:pt x="82550" y="281432"/>
                  <a:pt x="71246" y="279907"/>
                </a:cubicBezTo>
                <a:cubicBezTo>
                  <a:pt x="59943" y="278383"/>
                  <a:pt x="49529" y="276351"/>
                  <a:pt x="39750" y="273557"/>
                </a:cubicBezTo>
                <a:cubicBezTo>
                  <a:pt x="29971" y="270763"/>
                  <a:pt x="22986" y="266700"/>
                  <a:pt x="18669" y="261239"/>
                </a:cubicBezTo>
                <a:cubicBezTo>
                  <a:pt x="11938" y="253237"/>
                  <a:pt x="7873" y="244728"/>
                  <a:pt x="6350" y="235584"/>
                </a:cubicBezTo>
                <a:cubicBezTo>
                  <a:pt x="4825" y="226440"/>
                  <a:pt x="5460" y="217804"/>
                  <a:pt x="8127" y="209550"/>
                </a:cubicBezTo>
                <a:cubicBezTo>
                  <a:pt x="10921" y="201294"/>
                  <a:pt x="15366" y="194055"/>
                  <a:pt x="21462" y="187578"/>
                </a:cubicBezTo>
                <a:cubicBezTo>
                  <a:pt x="27558" y="181228"/>
                  <a:pt x="34543" y="177037"/>
                  <a:pt x="42417" y="175259"/>
                </a:cubicBezTo>
                <a:cubicBezTo>
                  <a:pt x="53466" y="172211"/>
                  <a:pt x="68960" y="170560"/>
                  <a:pt x="89153" y="170179"/>
                </a:cubicBezTo>
                <a:cubicBezTo>
                  <a:pt x="109219" y="169925"/>
                  <a:pt x="128142" y="170052"/>
                  <a:pt x="145795" y="170687"/>
                </a:cubicBezTo>
                <a:cubicBezTo>
                  <a:pt x="145160" y="164591"/>
                  <a:pt x="144907" y="158622"/>
                  <a:pt x="144907" y="152907"/>
                </a:cubicBezTo>
                <a:cubicBezTo>
                  <a:pt x="144907" y="147065"/>
                  <a:pt x="144525" y="141477"/>
                  <a:pt x="144017" y="135890"/>
                </a:cubicBezTo>
                <a:cubicBezTo>
                  <a:pt x="143382" y="128651"/>
                  <a:pt x="143001" y="119379"/>
                  <a:pt x="143001" y="108076"/>
                </a:cubicBezTo>
                <a:cubicBezTo>
                  <a:pt x="143001" y="96773"/>
                  <a:pt x="143763" y="85471"/>
                  <a:pt x="145288" y="74167"/>
                </a:cubicBezTo>
                <a:cubicBezTo>
                  <a:pt x="146811" y="62991"/>
                  <a:pt x="149478" y="52323"/>
                  <a:pt x="153161" y="42163"/>
                </a:cubicBezTo>
                <a:cubicBezTo>
                  <a:pt x="156717" y="32130"/>
                  <a:pt x="161924" y="24383"/>
                  <a:pt x="168655" y="18922"/>
                </a:cubicBezTo>
                <a:cubicBezTo>
                  <a:pt x="177800" y="11556"/>
                  <a:pt x="187070" y="7492"/>
                  <a:pt x="196595" y="6603"/>
                </a:cubicBezTo>
                <a:cubicBezTo>
                  <a:pt x="198881" y="6350"/>
                  <a:pt x="201294" y="6222"/>
                  <a:pt x="20358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108958" y="2601595"/>
            <a:ext cx="497840" cy="673100"/>
          </a:xfrm>
          <a:custGeom>
            <a:avLst/>
            <a:gdLst>
              <a:gd name="connsiteX0" fmla="*/ 282828 w 497840"/>
              <a:gd name="connsiteY0" fmla="*/ 6350 h 673100"/>
              <a:gd name="connsiteX1" fmla="*/ 300735 w 497840"/>
              <a:gd name="connsiteY1" fmla="*/ 7365 h 673100"/>
              <a:gd name="connsiteX2" fmla="*/ 369315 w 497840"/>
              <a:gd name="connsiteY2" fmla="*/ 22986 h 673100"/>
              <a:gd name="connsiteX3" fmla="*/ 424687 w 497840"/>
              <a:gd name="connsiteY3" fmla="*/ 56387 h 673100"/>
              <a:gd name="connsiteX4" fmla="*/ 455294 w 497840"/>
              <a:gd name="connsiteY4" fmla="*/ 91947 h 673100"/>
              <a:gd name="connsiteX5" fmla="*/ 478663 w 497840"/>
              <a:gd name="connsiteY5" fmla="*/ 138683 h 673100"/>
              <a:gd name="connsiteX6" fmla="*/ 479044 w 497840"/>
              <a:gd name="connsiteY6" fmla="*/ 183006 h 673100"/>
              <a:gd name="connsiteX7" fmla="*/ 442086 w 497840"/>
              <a:gd name="connsiteY7" fmla="*/ 210820 h 673100"/>
              <a:gd name="connsiteX8" fmla="*/ 419226 w 497840"/>
              <a:gd name="connsiteY8" fmla="*/ 212216 h 673100"/>
              <a:gd name="connsiteX9" fmla="*/ 400939 w 497840"/>
              <a:gd name="connsiteY9" fmla="*/ 203961 h 673100"/>
              <a:gd name="connsiteX10" fmla="*/ 385317 w 497840"/>
              <a:gd name="connsiteY10" fmla="*/ 189864 h 673100"/>
              <a:gd name="connsiteX11" fmla="*/ 371601 w 497840"/>
              <a:gd name="connsiteY11" fmla="*/ 173354 h 673100"/>
              <a:gd name="connsiteX12" fmla="*/ 320421 w 497840"/>
              <a:gd name="connsiteY12" fmla="*/ 137286 h 673100"/>
              <a:gd name="connsiteX13" fmla="*/ 262382 w 497840"/>
              <a:gd name="connsiteY13" fmla="*/ 132714 h 673100"/>
              <a:gd name="connsiteX14" fmla="*/ 208406 w 497840"/>
              <a:gd name="connsiteY14" fmla="*/ 156464 h 673100"/>
              <a:gd name="connsiteX15" fmla="*/ 169544 w 497840"/>
              <a:gd name="connsiteY15" fmla="*/ 204470 h 673100"/>
              <a:gd name="connsiteX16" fmla="*/ 146303 w 497840"/>
              <a:gd name="connsiteY16" fmla="*/ 272541 h 673100"/>
              <a:gd name="connsiteX17" fmla="*/ 136651 w 497840"/>
              <a:gd name="connsiteY17" fmla="*/ 347598 h 673100"/>
              <a:gd name="connsiteX18" fmla="*/ 143509 w 497840"/>
              <a:gd name="connsiteY18" fmla="*/ 421132 h 673100"/>
              <a:gd name="connsiteX19" fmla="*/ 170433 w 497840"/>
              <a:gd name="connsiteY19" fmla="*/ 484251 h 673100"/>
              <a:gd name="connsiteX20" fmla="*/ 206628 w 497840"/>
              <a:gd name="connsiteY20" fmla="*/ 519937 h 673100"/>
              <a:gd name="connsiteX21" fmla="*/ 252729 w 497840"/>
              <a:gd name="connsiteY21" fmla="*/ 539114 h 673100"/>
              <a:gd name="connsiteX22" fmla="*/ 302640 w 497840"/>
              <a:gd name="connsiteY22" fmla="*/ 541020 h 673100"/>
              <a:gd name="connsiteX23" fmla="*/ 351535 w 497840"/>
              <a:gd name="connsiteY23" fmla="*/ 524510 h 673100"/>
              <a:gd name="connsiteX24" fmla="*/ 367537 w 497840"/>
              <a:gd name="connsiteY24" fmla="*/ 513969 h 673100"/>
              <a:gd name="connsiteX25" fmla="*/ 385317 w 497840"/>
              <a:gd name="connsiteY25" fmla="*/ 499871 h 673100"/>
              <a:gd name="connsiteX26" fmla="*/ 404113 w 497840"/>
              <a:gd name="connsiteY26" fmla="*/ 486156 h 673100"/>
              <a:gd name="connsiteX27" fmla="*/ 424687 w 497840"/>
              <a:gd name="connsiteY27" fmla="*/ 477011 h 673100"/>
              <a:gd name="connsiteX28" fmla="*/ 460755 w 497840"/>
              <a:gd name="connsiteY28" fmla="*/ 477901 h 673100"/>
              <a:gd name="connsiteX29" fmla="*/ 490473 w 497840"/>
              <a:gd name="connsiteY29" fmla="*/ 504444 h 673100"/>
              <a:gd name="connsiteX30" fmla="*/ 491490 w 497840"/>
              <a:gd name="connsiteY30" fmla="*/ 556006 h 673100"/>
              <a:gd name="connsiteX31" fmla="*/ 456691 w 497840"/>
              <a:gd name="connsiteY31" fmla="*/ 602233 h 673100"/>
              <a:gd name="connsiteX32" fmla="*/ 402335 w 497840"/>
              <a:gd name="connsiteY32" fmla="*/ 638810 h 673100"/>
              <a:gd name="connsiteX33" fmla="*/ 344170 w 497840"/>
              <a:gd name="connsiteY33" fmla="*/ 660781 h 673100"/>
              <a:gd name="connsiteX34" fmla="*/ 280670 w 497840"/>
              <a:gd name="connsiteY34" fmla="*/ 666750 h 673100"/>
              <a:gd name="connsiteX35" fmla="*/ 213867 w 497840"/>
              <a:gd name="connsiteY35" fmla="*/ 658495 h 673100"/>
              <a:gd name="connsiteX36" fmla="*/ 148971 w 497840"/>
              <a:gd name="connsiteY36" fmla="*/ 635634 h 673100"/>
              <a:gd name="connsiteX37" fmla="*/ 90932 w 497840"/>
              <a:gd name="connsiteY37" fmla="*/ 598551 h 673100"/>
              <a:gd name="connsiteX38" fmla="*/ 41147 w 497840"/>
              <a:gd name="connsiteY38" fmla="*/ 535051 h 673100"/>
              <a:gd name="connsiteX39" fmla="*/ 14985 w 497840"/>
              <a:gd name="connsiteY39" fmla="*/ 455929 h 673100"/>
              <a:gd name="connsiteX40" fmla="*/ 6350 w 497840"/>
              <a:gd name="connsiteY40" fmla="*/ 371347 h 673100"/>
              <a:gd name="connsiteX41" fmla="*/ 8635 w 497840"/>
              <a:gd name="connsiteY41" fmla="*/ 291337 h 673100"/>
              <a:gd name="connsiteX42" fmla="*/ 22351 w 497840"/>
              <a:gd name="connsiteY42" fmla="*/ 220979 h 673100"/>
              <a:gd name="connsiteX43" fmla="*/ 52959 w 497840"/>
              <a:gd name="connsiteY43" fmla="*/ 149097 h 673100"/>
              <a:gd name="connsiteX44" fmla="*/ 100583 w 497840"/>
              <a:gd name="connsiteY44" fmla="*/ 83820 h 673100"/>
              <a:gd name="connsiteX45" fmla="*/ 165861 w 497840"/>
              <a:gd name="connsiteY45" fmla="*/ 32511 h 673100"/>
              <a:gd name="connsiteX46" fmla="*/ 229489 w 497840"/>
              <a:gd name="connsiteY46" fmla="*/ 10160 h 673100"/>
              <a:gd name="connsiteX47" fmla="*/ 282828 w 497840"/>
              <a:gd name="connsiteY47" fmla="*/ 6350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</a:cxnLst>
            <a:rect l="l" t="t" r="r" b="b"/>
            <a:pathLst>
              <a:path w="497840" h="673100">
                <a:moveTo>
                  <a:pt x="282828" y="6350"/>
                </a:moveTo>
                <a:cubicBezTo>
                  <a:pt x="288797" y="6476"/>
                  <a:pt x="294766" y="6857"/>
                  <a:pt x="300735" y="7365"/>
                </a:cubicBezTo>
                <a:cubicBezTo>
                  <a:pt x="324865" y="9525"/>
                  <a:pt x="347725" y="14732"/>
                  <a:pt x="369315" y="22986"/>
                </a:cubicBezTo>
                <a:cubicBezTo>
                  <a:pt x="391032" y="31241"/>
                  <a:pt x="409447" y="42291"/>
                  <a:pt x="424687" y="56387"/>
                </a:cubicBezTo>
                <a:cubicBezTo>
                  <a:pt x="434466" y="64896"/>
                  <a:pt x="444626" y="76707"/>
                  <a:pt x="455294" y="91947"/>
                </a:cubicBezTo>
                <a:cubicBezTo>
                  <a:pt x="465963" y="107187"/>
                  <a:pt x="473709" y="122809"/>
                  <a:pt x="478663" y="138683"/>
                </a:cubicBezTo>
                <a:cubicBezTo>
                  <a:pt x="483489" y="154432"/>
                  <a:pt x="483615" y="169291"/>
                  <a:pt x="479044" y="183006"/>
                </a:cubicBezTo>
                <a:cubicBezTo>
                  <a:pt x="474471" y="196722"/>
                  <a:pt x="462152" y="205994"/>
                  <a:pt x="442086" y="210820"/>
                </a:cubicBezTo>
                <a:cubicBezTo>
                  <a:pt x="433577" y="213360"/>
                  <a:pt x="425957" y="213741"/>
                  <a:pt x="419226" y="212216"/>
                </a:cubicBezTo>
                <a:cubicBezTo>
                  <a:pt x="412495" y="210692"/>
                  <a:pt x="406400" y="208025"/>
                  <a:pt x="400939" y="203961"/>
                </a:cubicBezTo>
                <a:cubicBezTo>
                  <a:pt x="395477" y="200025"/>
                  <a:pt x="390271" y="195325"/>
                  <a:pt x="385317" y="189864"/>
                </a:cubicBezTo>
                <a:cubicBezTo>
                  <a:pt x="380491" y="184403"/>
                  <a:pt x="375920" y="178815"/>
                  <a:pt x="371601" y="173354"/>
                </a:cubicBezTo>
                <a:cubicBezTo>
                  <a:pt x="356996" y="155702"/>
                  <a:pt x="339978" y="143636"/>
                  <a:pt x="320421" y="137286"/>
                </a:cubicBezTo>
                <a:cubicBezTo>
                  <a:pt x="300990" y="130810"/>
                  <a:pt x="281559" y="129285"/>
                  <a:pt x="262382" y="132714"/>
                </a:cubicBezTo>
                <a:cubicBezTo>
                  <a:pt x="243204" y="136016"/>
                  <a:pt x="225171" y="144017"/>
                  <a:pt x="208406" y="156464"/>
                </a:cubicBezTo>
                <a:cubicBezTo>
                  <a:pt x="191642" y="168910"/>
                  <a:pt x="178689" y="184911"/>
                  <a:pt x="169544" y="204470"/>
                </a:cubicBezTo>
                <a:cubicBezTo>
                  <a:pt x="159765" y="225171"/>
                  <a:pt x="152019" y="247903"/>
                  <a:pt x="146303" y="272541"/>
                </a:cubicBezTo>
                <a:cubicBezTo>
                  <a:pt x="140461" y="297306"/>
                  <a:pt x="137286" y="322325"/>
                  <a:pt x="136651" y="347598"/>
                </a:cubicBezTo>
                <a:cubicBezTo>
                  <a:pt x="136016" y="372871"/>
                  <a:pt x="138302" y="397383"/>
                  <a:pt x="143509" y="421132"/>
                </a:cubicBezTo>
                <a:cubicBezTo>
                  <a:pt x="148716" y="445007"/>
                  <a:pt x="157733" y="465963"/>
                  <a:pt x="170433" y="484251"/>
                </a:cubicBezTo>
                <a:cubicBezTo>
                  <a:pt x="180213" y="498856"/>
                  <a:pt x="192277" y="510794"/>
                  <a:pt x="206628" y="519937"/>
                </a:cubicBezTo>
                <a:cubicBezTo>
                  <a:pt x="220979" y="529082"/>
                  <a:pt x="236346" y="535432"/>
                  <a:pt x="252729" y="539114"/>
                </a:cubicBezTo>
                <a:cubicBezTo>
                  <a:pt x="269240" y="542797"/>
                  <a:pt x="285876" y="543433"/>
                  <a:pt x="302640" y="541020"/>
                </a:cubicBezTo>
                <a:cubicBezTo>
                  <a:pt x="319404" y="538479"/>
                  <a:pt x="335660" y="533019"/>
                  <a:pt x="351535" y="524510"/>
                </a:cubicBezTo>
                <a:cubicBezTo>
                  <a:pt x="356361" y="522096"/>
                  <a:pt x="361695" y="518541"/>
                  <a:pt x="367537" y="513969"/>
                </a:cubicBezTo>
                <a:cubicBezTo>
                  <a:pt x="373379" y="509396"/>
                  <a:pt x="379221" y="504697"/>
                  <a:pt x="385317" y="499871"/>
                </a:cubicBezTo>
                <a:cubicBezTo>
                  <a:pt x="391413" y="494919"/>
                  <a:pt x="397763" y="490346"/>
                  <a:pt x="404113" y="486156"/>
                </a:cubicBezTo>
                <a:cubicBezTo>
                  <a:pt x="410463" y="481837"/>
                  <a:pt x="417321" y="478790"/>
                  <a:pt x="424687" y="477011"/>
                </a:cubicBezTo>
                <a:cubicBezTo>
                  <a:pt x="435609" y="473329"/>
                  <a:pt x="447675" y="473583"/>
                  <a:pt x="460755" y="477901"/>
                </a:cubicBezTo>
                <a:cubicBezTo>
                  <a:pt x="473963" y="482091"/>
                  <a:pt x="483870" y="490982"/>
                  <a:pt x="490473" y="504444"/>
                </a:cubicBezTo>
                <a:cubicBezTo>
                  <a:pt x="498475" y="522096"/>
                  <a:pt x="498728" y="539241"/>
                  <a:pt x="491490" y="556006"/>
                </a:cubicBezTo>
                <a:cubicBezTo>
                  <a:pt x="484123" y="572770"/>
                  <a:pt x="472566" y="588264"/>
                  <a:pt x="456691" y="602233"/>
                </a:cubicBezTo>
                <a:cubicBezTo>
                  <a:pt x="440816" y="616203"/>
                  <a:pt x="422655" y="628395"/>
                  <a:pt x="402335" y="638810"/>
                </a:cubicBezTo>
                <a:cubicBezTo>
                  <a:pt x="381889" y="649223"/>
                  <a:pt x="362457" y="656463"/>
                  <a:pt x="344170" y="660781"/>
                </a:cubicBezTo>
                <a:cubicBezTo>
                  <a:pt x="324103" y="664971"/>
                  <a:pt x="302894" y="667003"/>
                  <a:pt x="280670" y="666750"/>
                </a:cubicBezTo>
                <a:cubicBezTo>
                  <a:pt x="258444" y="666369"/>
                  <a:pt x="236220" y="663702"/>
                  <a:pt x="213867" y="658495"/>
                </a:cubicBezTo>
                <a:cubicBezTo>
                  <a:pt x="191642" y="653287"/>
                  <a:pt x="170052" y="645667"/>
                  <a:pt x="148971" y="635634"/>
                </a:cubicBezTo>
                <a:cubicBezTo>
                  <a:pt x="128015" y="625602"/>
                  <a:pt x="108584" y="613156"/>
                  <a:pt x="90932" y="598551"/>
                </a:cubicBezTo>
                <a:cubicBezTo>
                  <a:pt x="69595" y="580897"/>
                  <a:pt x="52959" y="559689"/>
                  <a:pt x="41147" y="535051"/>
                </a:cubicBezTo>
                <a:cubicBezTo>
                  <a:pt x="29209" y="510285"/>
                  <a:pt x="20573" y="483996"/>
                  <a:pt x="14985" y="455929"/>
                </a:cubicBezTo>
                <a:cubicBezTo>
                  <a:pt x="9525" y="427863"/>
                  <a:pt x="6603" y="399669"/>
                  <a:pt x="6350" y="371347"/>
                </a:cubicBezTo>
                <a:cubicBezTo>
                  <a:pt x="6095" y="343026"/>
                  <a:pt x="6857" y="316356"/>
                  <a:pt x="8635" y="291337"/>
                </a:cubicBezTo>
                <a:cubicBezTo>
                  <a:pt x="10413" y="268732"/>
                  <a:pt x="14985" y="245364"/>
                  <a:pt x="22351" y="220979"/>
                </a:cubicBezTo>
                <a:cubicBezTo>
                  <a:pt x="29717" y="196595"/>
                  <a:pt x="39877" y="172592"/>
                  <a:pt x="52959" y="149097"/>
                </a:cubicBezTo>
                <a:cubicBezTo>
                  <a:pt x="66040" y="125729"/>
                  <a:pt x="81914" y="103885"/>
                  <a:pt x="100583" y="83820"/>
                </a:cubicBezTo>
                <a:cubicBezTo>
                  <a:pt x="119125" y="63626"/>
                  <a:pt x="140970" y="46609"/>
                  <a:pt x="165861" y="32511"/>
                </a:cubicBezTo>
                <a:cubicBezTo>
                  <a:pt x="184784" y="21590"/>
                  <a:pt x="205994" y="14096"/>
                  <a:pt x="229489" y="10160"/>
                </a:cubicBezTo>
                <a:cubicBezTo>
                  <a:pt x="247014" y="7239"/>
                  <a:pt x="264794" y="5969"/>
                  <a:pt x="28282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672965" y="2597658"/>
            <a:ext cx="370205" cy="668273"/>
          </a:xfrm>
          <a:custGeom>
            <a:avLst/>
            <a:gdLst>
              <a:gd name="connsiteX0" fmla="*/ 63119 w 370205"/>
              <a:gd name="connsiteY0" fmla="*/ 6350 h 668273"/>
              <a:gd name="connsiteX1" fmla="*/ 89535 w 370205"/>
              <a:gd name="connsiteY1" fmla="*/ 14604 h 668273"/>
              <a:gd name="connsiteX2" fmla="*/ 99695 w 370205"/>
              <a:gd name="connsiteY2" fmla="*/ 22351 h 668273"/>
              <a:gd name="connsiteX3" fmla="*/ 106934 w 370205"/>
              <a:gd name="connsiteY3" fmla="*/ 33782 h 668273"/>
              <a:gd name="connsiteX4" fmla="*/ 114300 w 370205"/>
              <a:gd name="connsiteY4" fmla="*/ 66674 h 668273"/>
              <a:gd name="connsiteX5" fmla="*/ 115697 w 370205"/>
              <a:gd name="connsiteY5" fmla="*/ 79882 h 668273"/>
              <a:gd name="connsiteX6" fmla="*/ 116078 w 370205"/>
              <a:gd name="connsiteY6" fmla="*/ 97789 h 668273"/>
              <a:gd name="connsiteX7" fmla="*/ 116586 w 370205"/>
              <a:gd name="connsiteY7" fmla="*/ 115570 h 668273"/>
              <a:gd name="connsiteX8" fmla="*/ 116967 w 370205"/>
              <a:gd name="connsiteY8" fmla="*/ 128904 h 668273"/>
              <a:gd name="connsiteX9" fmla="*/ 116967 w 370205"/>
              <a:gd name="connsiteY9" fmla="*/ 133477 h 668273"/>
              <a:gd name="connsiteX10" fmla="*/ 117983 w 370205"/>
              <a:gd name="connsiteY10" fmla="*/ 192912 h 668273"/>
              <a:gd name="connsiteX11" fmla="*/ 117983 w 370205"/>
              <a:gd name="connsiteY11" fmla="*/ 254127 h 668273"/>
              <a:gd name="connsiteX12" fmla="*/ 117983 w 370205"/>
              <a:gd name="connsiteY12" fmla="*/ 269620 h 668273"/>
              <a:gd name="connsiteX13" fmla="*/ 198374 w 370205"/>
              <a:gd name="connsiteY13" fmla="*/ 257301 h 668273"/>
              <a:gd name="connsiteX14" fmla="*/ 273431 w 370205"/>
              <a:gd name="connsiteY14" fmla="*/ 274192 h 668273"/>
              <a:gd name="connsiteX15" fmla="*/ 324993 w 370205"/>
              <a:gd name="connsiteY15" fmla="*/ 313562 h 668273"/>
              <a:gd name="connsiteX16" fmla="*/ 351155 w 370205"/>
              <a:gd name="connsiteY16" fmla="*/ 362077 h 668273"/>
              <a:gd name="connsiteX17" fmla="*/ 360679 w 370205"/>
              <a:gd name="connsiteY17" fmla="*/ 418719 h 668273"/>
              <a:gd name="connsiteX18" fmla="*/ 362966 w 370205"/>
              <a:gd name="connsiteY18" fmla="*/ 481838 h 668273"/>
              <a:gd name="connsiteX19" fmla="*/ 363855 w 370205"/>
              <a:gd name="connsiteY19" fmla="*/ 519810 h 668273"/>
              <a:gd name="connsiteX20" fmla="*/ 362966 w 370205"/>
              <a:gd name="connsiteY20" fmla="*/ 555878 h 668273"/>
              <a:gd name="connsiteX21" fmla="*/ 360298 w 370205"/>
              <a:gd name="connsiteY21" fmla="*/ 601090 h 668273"/>
              <a:gd name="connsiteX22" fmla="*/ 352933 w 370205"/>
              <a:gd name="connsiteY22" fmla="*/ 635889 h 668273"/>
              <a:gd name="connsiteX23" fmla="*/ 336042 w 370205"/>
              <a:gd name="connsiteY23" fmla="*/ 656970 h 668273"/>
              <a:gd name="connsiteX24" fmla="*/ 304419 w 370205"/>
              <a:gd name="connsiteY24" fmla="*/ 661034 h 668273"/>
              <a:gd name="connsiteX25" fmla="*/ 274320 w 370205"/>
              <a:gd name="connsiteY25" fmla="*/ 640969 h 668273"/>
              <a:gd name="connsiteX26" fmla="*/ 262001 w 370205"/>
              <a:gd name="connsiteY26" fmla="*/ 601090 h 668273"/>
              <a:gd name="connsiteX27" fmla="*/ 259715 w 370205"/>
              <a:gd name="connsiteY27" fmla="*/ 555878 h 668273"/>
              <a:gd name="connsiteX28" fmla="*/ 259715 w 370205"/>
              <a:gd name="connsiteY28" fmla="*/ 520191 h 668273"/>
              <a:gd name="connsiteX29" fmla="*/ 258318 w 370205"/>
              <a:gd name="connsiteY29" fmla="*/ 474090 h 668273"/>
              <a:gd name="connsiteX30" fmla="*/ 252857 w 370205"/>
              <a:gd name="connsiteY30" fmla="*/ 424688 h 668273"/>
              <a:gd name="connsiteX31" fmla="*/ 235839 w 370205"/>
              <a:gd name="connsiteY31" fmla="*/ 384936 h 668273"/>
              <a:gd name="connsiteX32" fmla="*/ 200279 w 370205"/>
              <a:gd name="connsiteY32" fmla="*/ 367538 h 668273"/>
              <a:gd name="connsiteX33" fmla="*/ 154051 w 370205"/>
              <a:gd name="connsiteY33" fmla="*/ 372109 h 668273"/>
              <a:gd name="connsiteX34" fmla="*/ 130683 w 370205"/>
              <a:gd name="connsiteY34" fmla="*/ 390778 h 668273"/>
              <a:gd name="connsiteX35" fmla="*/ 122047 w 370205"/>
              <a:gd name="connsiteY35" fmla="*/ 420497 h 668273"/>
              <a:gd name="connsiteX36" fmla="*/ 117983 w 370205"/>
              <a:gd name="connsiteY36" fmla="*/ 458089 h 668273"/>
              <a:gd name="connsiteX37" fmla="*/ 116967 w 370205"/>
              <a:gd name="connsiteY37" fmla="*/ 493648 h 668273"/>
              <a:gd name="connsiteX38" fmla="*/ 116967 w 370205"/>
              <a:gd name="connsiteY38" fmla="*/ 560451 h 668273"/>
              <a:gd name="connsiteX39" fmla="*/ 116586 w 370205"/>
              <a:gd name="connsiteY39" fmla="*/ 594740 h 668273"/>
              <a:gd name="connsiteX40" fmla="*/ 110617 w 370205"/>
              <a:gd name="connsiteY40" fmla="*/ 627252 h 668273"/>
              <a:gd name="connsiteX41" fmla="*/ 93726 w 370205"/>
              <a:gd name="connsiteY41" fmla="*/ 651890 h 668273"/>
              <a:gd name="connsiteX42" fmla="*/ 60325 w 370205"/>
              <a:gd name="connsiteY42" fmla="*/ 661923 h 668273"/>
              <a:gd name="connsiteX43" fmla="*/ 19685 w 370205"/>
              <a:gd name="connsiteY43" fmla="*/ 644143 h 668273"/>
              <a:gd name="connsiteX44" fmla="*/ 6350 w 370205"/>
              <a:gd name="connsiteY44" fmla="*/ 599820 h 668273"/>
              <a:gd name="connsiteX45" fmla="*/ 6350 w 370205"/>
              <a:gd name="connsiteY45" fmla="*/ 74040 h 668273"/>
              <a:gd name="connsiteX46" fmla="*/ 6858 w 370205"/>
              <a:gd name="connsiteY46" fmla="*/ 63500 h 668273"/>
              <a:gd name="connsiteX47" fmla="*/ 8255 w 370205"/>
              <a:gd name="connsiteY47" fmla="*/ 52958 h 668273"/>
              <a:gd name="connsiteX48" fmla="*/ 10922 w 370205"/>
              <a:gd name="connsiteY48" fmla="*/ 42417 h 668273"/>
              <a:gd name="connsiteX49" fmla="*/ 13716 w 370205"/>
              <a:gd name="connsiteY49" fmla="*/ 32892 h 668273"/>
              <a:gd name="connsiteX50" fmla="*/ 22860 w 370205"/>
              <a:gd name="connsiteY50" fmla="*/ 19177 h 668273"/>
              <a:gd name="connsiteX51" fmla="*/ 32004 w 370205"/>
              <a:gd name="connsiteY51" fmla="*/ 11810 h 668273"/>
              <a:gd name="connsiteX52" fmla="*/ 42037 w 370205"/>
              <a:gd name="connsiteY52" fmla="*/ 8128 h 668273"/>
              <a:gd name="connsiteX53" fmla="*/ 52070 w 370205"/>
              <a:gd name="connsiteY53" fmla="*/ 6730 h 668273"/>
              <a:gd name="connsiteX54" fmla="*/ 63119 w 370205"/>
              <a:gd name="connsiteY54" fmla="*/ 6350 h 668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</a:cxnLst>
            <a:rect l="l" t="t" r="r" b="b"/>
            <a:pathLst>
              <a:path w="370205" h="668273">
                <a:moveTo>
                  <a:pt x="63119" y="6350"/>
                </a:moveTo>
                <a:cubicBezTo>
                  <a:pt x="72263" y="6350"/>
                  <a:pt x="81026" y="9016"/>
                  <a:pt x="89535" y="14604"/>
                </a:cubicBezTo>
                <a:cubicBezTo>
                  <a:pt x="93218" y="17017"/>
                  <a:pt x="96647" y="19558"/>
                  <a:pt x="99695" y="22351"/>
                </a:cubicBezTo>
                <a:cubicBezTo>
                  <a:pt x="102743" y="25019"/>
                  <a:pt x="105156" y="28828"/>
                  <a:pt x="106934" y="33782"/>
                </a:cubicBezTo>
                <a:cubicBezTo>
                  <a:pt x="111887" y="45339"/>
                  <a:pt x="114300" y="56260"/>
                  <a:pt x="114300" y="66674"/>
                </a:cubicBezTo>
                <a:cubicBezTo>
                  <a:pt x="114935" y="69722"/>
                  <a:pt x="115316" y="74167"/>
                  <a:pt x="115697" y="79882"/>
                </a:cubicBezTo>
                <a:cubicBezTo>
                  <a:pt x="115951" y="85724"/>
                  <a:pt x="116078" y="91693"/>
                  <a:pt x="116078" y="97789"/>
                </a:cubicBezTo>
                <a:cubicBezTo>
                  <a:pt x="116078" y="103885"/>
                  <a:pt x="116205" y="109854"/>
                  <a:pt x="116586" y="115570"/>
                </a:cubicBezTo>
                <a:cubicBezTo>
                  <a:pt x="116840" y="121411"/>
                  <a:pt x="116967" y="125857"/>
                  <a:pt x="116967" y="128904"/>
                </a:cubicBezTo>
                <a:lnTo>
                  <a:pt x="116967" y="133477"/>
                </a:lnTo>
                <a:cubicBezTo>
                  <a:pt x="117602" y="152908"/>
                  <a:pt x="117983" y="172720"/>
                  <a:pt x="117983" y="192912"/>
                </a:cubicBezTo>
                <a:cubicBezTo>
                  <a:pt x="117983" y="212978"/>
                  <a:pt x="117983" y="233426"/>
                  <a:pt x="117983" y="254127"/>
                </a:cubicBezTo>
                <a:lnTo>
                  <a:pt x="117983" y="269620"/>
                </a:lnTo>
                <a:cubicBezTo>
                  <a:pt x="143510" y="261111"/>
                  <a:pt x="170307" y="257047"/>
                  <a:pt x="198374" y="257301"/>
                </a:cubicBezTo>
                <a:cubicBezTo>
                  <a:pt x="226441" y="257682"/>
                  <a:pt x="251460" y="263270"/>
                  <a:pt x="273431" y="274192"/>
                </a:cubicBezTo>
                <a:cubicBezTo>
                  <a:pt x="295910" y="285877"/>
                  <a:pt x="313182" y="298958"/>
                  <a:pt x="324993" y="313562"/>
                </a:cubicBezTo>
                <a:cubicBezTo>
                  <a:pt x="336931" y="328167"/>
                  <a:pt x="345567" y="344297"/>
                  <a:pt x="351155" y="362077"/>
                </a:cubicBezTo>
                <a:cubicBezTo>
                  <a:pt x="356616" y="379729"/>
                  <a:pt x="359791" y="398652"/>
                  <a:pt x="360679" y="418719"/>
                </a:cubicBezTo>
                <a:cubicBezTo>
                  <a:pt x="361569" y="438784"/>
                  <a:pt x="362331" y="459866"/>
                  <a:pt x="362966" y="481838"/>
                </a:cubicBezTo>
                <a:cubicBezTo>
                  <a:pt x="363601" y="494029"/>
                  <a:pt x="363855" y="506602"/>
                  <a:pt x="363855" y="519810"/>
                </a:cubicBezTo>
                <a:cubicBezTo>
                  <a:pt x="363855" y="532891"/>
                  <a:pt x="363601" y="544957"/>
                  <a:pt x="362966" y="555878"/>
                </a:cubicBezTo>
                <a:cubicBezTo>
                  <a:pt x="362331" y="572389"/>
                  <a:pt x="361442" y="587374"/>
                  <a:pt x="360298" y="601090"/>
                </a:cubicBezTo>
                <a:cubicBezTo>
                  <a:pt x="359029" y="614807"/>
                  <a:pt x="356616" y="626490"/>
                  <a:pt x="352933" y="635889"/>
                </a:cubicBezTo>
                <a:cubicBezTo>
                  <a:pt x="349250" y="645287"/>
                  <a:pt x="343662" y="652398"/>
                  <a:pt x="336042" y="656970"/>
                </a:cubicBezTo>
                <a:cubicBezTo>
                  <a:pt x="328422" y="661542"/>
                  <a:pt x="317881" y="662812"/>
                  <a:pt x="304419" y="661034"/>
                </a:cubicBezTo>
                <a:cubicBezTo>
                  <a:pt x="290448" y="659257"/>
                  <a:pt x="280416" y="652526"/>
                  <a:pt x="274320" y="640969"/>
                </a:cubicBezTo>
                <a:cubicBezTo>
                  <a:pt x="268224" y="629284"/>
                  <a:pt x="264033" y="616077"/>
                  <a:pt x="262001" y="601090"/>
                </a:cubicBezTo>
                <a:cubicBezTo>
                  <a:pt x="259842" y="586232"/>
                  <a:pt x="259079" y="571119"/>
                  <a:pt x="259715" y="555878"/>
                </a:cubicBezTo>
                <a:cubicBezTo>
                  <a:pt x="260223" y="540639"/>
                  <a:pt x="260223" y="528701"/>
                  <a:pt x="259715" y="520191"/>
                </a:cubicBezTo>
                <a:cubicBezTo>
                  <a:pt x="259079" y="506857"/>
                  <a:pt x="258572" y="491362"/>
                  <a:pt x="258318" y="474090"/>
                </a:cubicBezTo>
                <a:cubicBezTo>
                  <a:pt x="257937" y="456691"/>
                  <a:pt x="256159" y="440182"/>
                  <a:pt x="252857" y="424688"/>
                </a:cubicBezTo>
                <a:cubicBezTo>
                  <a:pt x="249428" y="409066"/>
                  <a:pt x="243840" y="395858"/>
                  <a:pt x="235839" y="384936"/>
                </a:cubicBezTo>
                <a:cubicBezTo>
                  <a:pt x="227965" y="373888"/>
                  <a:pt x="216027" y="368172"/>
                  <a:pt x="200279" y="367538"/>
                </a:cubicBezTo>
                <a:cubicBezTo>
                  <a:pt x="180086" y="366267"/>
                  <a:pt x="164719" y="367791"/>
                  <a:pt x="154051" y="372109"/>
                </a:cubicBezTo>
                <a:cubicBezTo>
                  <a:pt x="143383" y="376301"/>
                  <a:pt x="135636" y="382651"/>
                  <a:pt x="130683" y="390778"/>
                </a:cubicBezTo>
                <a:cubicBezTo>
                  <a:pt x="125857" y="399033"/>
                  <a:pt x="122936" y="408939"/>
                  <a:pt x="122047" y="420497"/>
                </a:cubicBezTo>
                <a:cubicBezTo>
                  <a:pt x="121158" y="432181"/>
                  <a:pt x="119760" y="444627"/>
                  <a:pt x="117983" y="458089"/>
                </a:cubicBezTo>
                <a:lnTo>
                  <a:pt x="116967" y="493648"/>
                </a:lnTo>
                <a:lnTo>
                  <a:pt x="116967" y="560451"/>
                </a:lnTo>
                <a:cubicBezTo>
                  <a:pt x="116967" y="571372"/>
                  <a:pt x="116840" y="582802"/>
                  <a:pt x="116586" y="594740"/>
                </a:cubicBezTo>
                <a:cubicBezTo>
                  <a:pt x="116205" y="606678"/>
                  <a:pt x="114300" y="617473"/>
                  <a:pt x="110617" y="627252"/>
                </a:cubicBezTo>
                <a:cubicBezTo>
                  <a:pt x="106934" y="636904"/>
                  <a:pt x="101346" y="645159"/>
                  <a:pt x="93726" y="651890"/>
                </a:cubicBezTo>
                <a:cubicBezTo>
                  <a:pt x="86106" y="658621"/>
                  <a:pt x="74929" y="661923"/>
                  <a:pt x="60325" y="661923"/>
                </a:cubicBezTo>
                <a:cubicBezTo>
                  <a:pt x="42037" y="661923"/>
                  <a:pt x="28448" y="655954"/>
                  <a:pt x="19685" y="644143"/>
                </a:cubicBezTo>
                <a:cubicBezTo>
                  <a:pt x="10795" y="632206"/>
                  <a:pt x="6350" y="617473"/>
                  <a:pt x="6350" y="599820"/>
                </a:cubicBezTo>
                <a:lnTo>
                  <a:pt x="6350" y="74040"/>
                </a:lnTo>
                <a:cubicBezTo>
                  <a:pt x="6350" y="70358"/>
                  <a:pt x="6477" y="66801"/>
                  <a:pt x="6858" y="63500"/>
                </a:cubicBezTo>
                <a:cubicBezTo>
                  <a:pt x="7112" y="60070"/>
                  <a:pt x="7620" y="56641"/>
                  <a:pt x="8255" y="52958"/>
                </a:cubicBezTo>
                <a:cubicBezTo>
                  <a:pt x="9398" y="49276"/>
                  <a:pt x="10287" y="45847"/>
                  <a:pt x="10922" y="42417"/>
                </a:cubicBezTo>
                <a:cubicBezTo>
                  <a:pt x="11557" y="39116"/>
                  <a:pt x="12446" y="35940"/>
                  <a:pt x="13716" y="32892"/>
                </a:cubicBezTo>
                <a:cubicBezTo>
                  <a:pt x="15494" y="26797"/>
                  <a:pt x="18542" y="22224"/>
                  <a:pt x="22860" y="19177"/>
                </a:cubicBezTo>
                <a:cubicBezTo>
                  <a:pt x="25908" y="16128"/>
                  <a:pt x="28956" y="13589"/>
                  <a:pt x="32004" y="11810"/>
                </a:cubicBezTo>
                <a:cubicBezTo>
                  <a:pt x="35052" y="10032"/>
                  <a:pt x="38354" y="8762"/>
                  <a:pt x="42037" y="8128"/>
                </a:cubicBezTo>
                <a:cubicBezTo>
                  <a:pt x="45085" y="7492"/>
                  <a:pt x="48387" y="7111"/>
                  <a:pt x="52070" y="6730"/>
                </a:cubicBezTo>
                <a:cubicBezTo>
                  <a:pt x="55753" y="6477"/>
                  <a:pt x="59436" y="6350"/>
                  <a:pt x="6311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609077" y="2593086"/>
            <a:ext cx="473202" cy="666495"/>
          </a:xfrm>
          <a:custGeom>
            <a:avLst/>
            <a:gdLst>
              <a:gd name="connsiteX0" fmla="*/ 228346 w 473202"/>
              <a:gd name="connsiteY0" fmla="*/ 6350 h 666495"/>
              <a:gd name="connsiteX1" fmla="*/ 243713 w 473202"/>
              <a:gd name="connsiteY1" fmla="*/ 6350 h 666495"/>
              <a:gd name="connsiteX2" fmla="*/ 300863 w 473202"/>
              <a:gd name="connsiteY2" fmla="*/ 15493 h 666495"/>
              <a:gd name="connsiteX3" fmla="*/ 414274 w 473202"/>
              <a:gd name="connsiteY3" fmla="*/ 87756 h 666495"/>
              <a:gd name="connsiteX4" fmla="*/ 454407 w 473202"/>
              <a:gd name="connsiteY4" fmla="*/ 215772 h 666495"/>
              <a:gd name="connsiteX5" fmla="*/ 447548 w 473202"/>
              <a:gd name="connsiteY5" fmla="*/ 282955 h 666495"/>
              <a:gd name="connsiteX6" fmla="*/ 423799 w 473202"/>
              <a:gd name="connsiteY6" fmla="*/ 340105 h 666495"/>
              <a:gd name="connsiteX7" fmla="*/ 378969 w 473202"/>
              <a:gd name="connsiteY7" fmla="*/ 395858 h 666495"/>
              <a:gd name="connsiteX8" fmla="*/ 310007 w 473202"/>
              <a:gd name="connsiteY8" fmla="*/ 458088 h 666495"/>
              <a:gd name="connsiteX9" fmla="*/ 281686 w 473202"/>
              <a:gd name="connsiteY9" fmla="*/ 481838 h 666495"/>
              <a:gd name="connsiteX10" fmla="*/ 252349 w 473202"/>
              <a:gd name="connsiteY10" fmla="*/ 505586 h 666495"/>
              <a:gd name="connsiteX11" fmla="*/ 234950 w 473202"/>
              <a:gd name="connsiteY11" fmla="*/ 516508 h 666495"/>
              <a:gd name="connsiteX12" fmla="*/ 212090 w 473202"/>
              <a:gd name="connsiteY12" fmla="*/ 531240 h 666495"/>
              <a:gd name="connsiteX13" fmla="*/ 200280 w 473202"/>
              <a:gd name="connsiteY13" fmla="*/ 544956 h 666495"/>
              <a:gd name="connsiteX14" fmla="*/ 214884 w 473202"/>
              <a:gd name="connsiteY14" fmla="*/ 552195 h 666495"/>
              <a:gd name="connsiteX15" fmla="*/ 246888 w 473202"/>
              <a:gd name="connsiteY15" fmla="*/ 553084 h 666495"/>
              <a:gd name="connsiteX16" fmla="*/ 278892 w 473202"/>
              <a:gd name="connsiteY16" fmla="*/ 552195 h 666495"/>
              <a:gd name="connsiteX17" fmla="*/ 325501 w 473202"/>
              <a:gd name="connsiteY17" fmla="*/ 551306 h 666495"/>
              <a:gd name="connsiteX18" fmla="*/ 371221 w 473202"/>
              <a:gd name="connsiteY18" fmla="*/ 552195 h 666495"/>
              <a:gd name="connsiteX19" fmla="*/ 391414 w 473202"/>
              <a:gd name="connsiteY19" fmla="*/ 552703 h 666495"/>
              <a:gd name="connsiteX20" fmla="*/ 413258 w 473202"/>
              <a:gd name="connsiteY20" fmla="*/ 552703 h 666495"/>
              <a:gd name="connsiteX21" fmla="*/ 434340 w 473202"/>
              <a:gd name="connsiteY21" fmla="*/ 555370 h 666495"/>
              <a:gd name="connsiteX22" fmla="*/ 451739 w 473202"/>
              <a:gd name="connsiteY22" fmla="*/ 564133 h 666495"/>
              <a:gd name="connsiteX23" fmla="*/ 462661 w 473202"/>
              <a:gd name="connsiteY23" fmla="*/ 581532 h 666495"/>
              <a:gd name="connsiteX24" fmla="*/ 466852 w 473202"/>
              <a:gd name="connsiteY24" fmla="*/ 604773 h 666495"/>
              <a:gd name="connsiteX25" fmla="*/ 464567 w 473202"/>
              <a:gd name="connsiteY25" fmla="*/ 628522 h 666495"/>
              <a:gd name="connsiteX26" fmla="*/ 455422 w 473202"/>
              <a:gd name="connsiteY26" fmla="*/ 646429 h 666495"/>
              <a:gd name="connsiteX27" fmla="*/ 426085 w 473202"/>
              <a:gd name="connsiteY27" fmla="*/ 659638 h 666495"/>
              <a:gd name="connsiteX28" fmla="*/ 393192 w 473202"/>
              <a:gd name="connsiteY28" fmla="*/ 659256 h 666495"/>
              <a:gd name="connsiteX29" fmla="*/ 64897 w 473202"/>
              <a:gd name="connsiteY29" fmla="*/ 659256 h 666495"/>
              <a:gd name="connsiteX30" fmla="*/ 45212 w 473202"/>
              <a:gd name="connsiteY30" fmla="*/ 660145 h 666495"/>
              <a:gd name="connsiteX31" fmla="*/ 26544 w 473202"/>
              <a:gd name="connsiteY31" fmla="*/ 658240 h 666495"/>
              <a:gd name="connsiteX32" fmla="*/ 10541 w 473202"/>
              <a:gd name="connsiteY32" fmla="*/ 640969 h 666495"/>
              <a:gd name="connsiteX33" fmla="*/ 10922 w 473202"/>
              <a:gd name="connsiteY33" fmla="*/ 614425 h 666495"/>
              <a:gd name="connsiteX34" fmla="*/ 21971 w 473202"/>
              <a:gd name="connsiteY34" fmla="*/ 571880 h 666495"/>
              <a:gd name="connsiteX35" fmla="*/ 49784 w 473202"/>
              <a:gd name="connsiteY35" fmla="*/ 535304 h 666495"/>
              <a:gd name="connsiteX36" fmla="*/ 85980 w 473202"/>
              <a:gd name="connsiteY36" fmla="*/ 503808 h 666495"/>
              <a:gd name="connsiteX37" fmla="*/ 121666 w 473202"/>
              <a:gd name="connsiteY37" fmla="*/ 475360 h 666495"/>
              <a:gd name="connsiteX38" fmla="*/ 172847 w 473202"/>
              <a:gd name="connsiteY38" fmla="*/ 433323 h 666495"/>
              <a:gd name="connsiteX39" fmla="*/ 224917 w 473202"/>
              <a:gd name="connsiteY39" fmla="*/ 391286 h 666495"/>
              <a:gd name="connsiteX40" fmla="*/ 279400 w 473202"/>
              <a:gd name="connsiteY40" fmla="*/ 342772 h 666495"/>
              <a:gd name="connsiteX41" fmla="*/ 315469 w 473202"/>
              <a:gd name="connsiteY41" fmla="*/ 301624 h 666495"/>
              <a:gd name="connsiteX42" fmla="*/ 335534 w 473202"/>
              <a:gd name="connsiteY42" fmla="*/ 263778 h 666495"/>
              <a:gd name="connsiteX43" fmla="*/ 342011 w 473202"/>
              <a:gd name="connsiteY43" fmla="*/ 223900 h 666495"/>
              <a:gd name="connsiteX44" fmla="*/ 313690 w 473202"/>
              <a:gd name="connsiteY44" fmla="*/ 152145 h 666495"/>
              <a:gd name="connsiteX45" fmla="*/ 241427 w 473202"/>
              <a:gd name="connsiteY45" fmla="*/ 127000 h 666495"/>
              <a:gd name="connsiteX46" fmla="*/ 181484 w 473202"/>
              <a:gd name="connsiteY46" fmla="*/ 140715 h 666495"/>
              <a:gd name="connsiteX47" fmla="*/ 135382 w 473202"/>
              <a:gd name="connsiteY47" fmla="*/ 180974 h 666495"/>
              <a:gd name="connsiteX48" fmla="*/ 124841 w 473202"/>
              <a:gd name="connsiteY48" fmla="*/ 201548 h 666495"/>
              <a:gd name="connsiteX49" fmla="*/ 113411 w 473202"/>
              <a:gd name="connsiteY49" fmla="*/ 221233 h 666495"/>
              <a:gd name="connsiteX50" fmla="*/ 80899 w 473202"/>
              <a:gd name="connsiteY50" fmla="*/ 246760 h 666495"/>
              <a:gd name="connsiteX51" fmla="*/ 44831 w 473202"/>
              <a:gd name="connsiteY51" fmla="*/ 244093 h 666495"/>
              <a:gd name="connsiteX52" fmla="*/ 16002 w 473202"/>
              <a:gd name="connsiteY52" fmla="*/ 219836 h 666495"/>
              <a:gd name="connsiteX53" fmla="*/ 6350 w 473202"/>
              <a:gd name="connsiteY53" fmla="*/ 180974 h 666495"/>
              <a:gd name="connsiteX54" fmla="*/ 13716 w 473202"/>
              <a:gd name="connsiteY54" fmla="*/ 148970 h 666495"/>
              <a:gd name="connsiteX55" fmla="*/ 29719 w 473202"/>
              <a:gd name="connsiteY55" fmla="*/ 115569 h 666495"/>
              <a:gd name="connsiteX56" fmla="*/ 50800 w 473202"/>
              <a:gd name="connsiteY56" fmla="*/ 85470 h 666495"/>
              <a:gd name="connsiteX57" fmla="*/ 74041 w 473202"/>
              <a:gd name="connsiteY57" fmla="*/ 61213 h 666495"/>
              <a:gd name="connsiteX58" fmla="*/ 123952 w 473202"/>
              <a:gd name="connsiteY58" fmla="*/ 30988 h 666495"/>
              <a:gd name="connsiteX59" fmla="*/ 182372 w 473202"/>
              <a:gd name="connsiteY59" fmla="*/ 11810 h 666495"/>
              <a:gd name="connsiteX60" fmla="*/ 228346 w 473202"/>
              <a:gd name="connsiteY60" fmla="*/ 6350 h 666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</a:cxnLst>
            <a:rect l="l" t="t" r="r" b="b"/>
            <a:pathLst>
              <a:path w="473202" h="666495">
                <a:moveTo>
                  <a:pt x="228346" y="6350"/>
                </a:moveTo>
                <a:cubicBezTo>
                  <a:pt x="233426" y="6222"/>
                  <a:pt x="238634" y="6222"/>
                  <a:pt x="243713" y="6350"/>
                </a:cubicBezTo>
                <a:cubicBezTo>
                  <a:pt x="264160" y="6984"/>
                  <a:pt x="283210" y="10032"/>
                  <a:pt x="300863" y="15493"/>
                </a:cubicBezTo>
                <a:cubicBezTo>
                  <a:pt x="349631" y="30733"/>
                  <a:pt x="387350" y="54736"/>
                  <a:pt x="414274" y="87756"/>
                </a:cubicBezTo>
                <a:cubicBezTo>
                  <a:pt x="441071" y="120650"/>
                  <a:pt x="454407" y="163321"/>
                  <a:pt x="454407" y="215772"/>
                </a:cubicBezTo>
                <a:cubicBezTo>
                  <a:pt x="454407" y="240664"/>
                  <a:pt x="452120" y="263143"/>
                  <a:pt x="447548" y="282955"/>
                </a:cubicBezTo>
                <a:cubicBezTo>
                  <a:pt x="442976" y="302767"/>
                  <a:pt x="435102" y="321817"/>
                  <a:pt x="423799" y="340105"/>
                </a:cubicBezTo>
                <a:cubicBezTo>
                  <a:pt x="412496" y="358393"/>
                  <a:pt x="397637" y="376935"/>
                  <a:pt x="378969" y="395858"/>
                </a:cubicBezTo>
                <a:cubicBezTo>
                  <a:pt x="360426" y="414781"/>
                  <a:pt x="337439" y="435482"/>
                  <a:pt x="310007" y="458088"/>
                </a:cubicBezTo>
                <a:cubicBezTo>
                  <a:pt x="300863" y="465962"/>
                  <a:pt x="291338" y="473836"/>
                  <a:pt x="281686" y="481838"/>
                </a:cubicBezTo>
                <a:cubicBezTo>
                  <a:pt x="271907" y="489711"/>
                  <a:pt x="262128" y="497712"/>
                  <a:pt x="252349" y="505586"/>
                </a:cubicBezTo>
                <a:cubicBezTo>
                  <a:pt x="249301" y="508000"/>
                  <a:pt x="243586" y="511682"/>
                  <a:pt x="234950" y="516508"/>
                </a:cubicBezTo>
                <a:cubicBezTo>
                  <a:pt x="226442" y="521461"/>
                  <a:pt x="218821" y="526288"/>
                  <a:pt x="212090" y="531240"/>
                </a:cubicBezTo>
                <a:cubicBezTo>
                  <a:pt x="205486" y="536066"/>
                  <a:pt x="201422" y="540638"/>
                  <a:pt x="200280" y="544956"/>
                </a:cubicBezTo>
                <a:cubicBezTo>
                  <a:pt x="199009" y="549147"/>
                  <a:pt x="203962" y="551560"/>
                  <a:pt x="214884" y="552195"/>
                </a:cubicBezTo>
                <a:cubicBezTo>
                  <a:pt x="228346" y="553465"/>
                  <a:pt x="239014" y="553719"/>
                  <a:pt x="246888" y="553084"/>
                </a:cubicBezTo>
                <a:cubicBezTo>
                  <a:pt x="254762" y="552576"/>
                  <a:pt x="265430" y="552195"/>
                  <a:pt x="278892" y="552195"/>
                </a:cubicBezTo>
                <a:cubicBezTo>
                  <a:pt x="294767" y="552195"/>
                  <a:pt x="310261" y="551941"/>
                  <a:pt x="325501" y="551306"/>
                </a:cubicBezTo>
                <a:cubicBezTo>
                  <a:pt x="340742" y="550671"/>
                  <a:pt x="355981" y="551052"/>
                  <a:pt x="371221" y="552195"/>
                </a:cubicBezTo>
                <a:cubicBezTo>
                  <a:pt x="377317" y="552830"/>
                  <a:pt x="384048" y="552957"/>
                  <a:pt x="391414" y="552703"/>
                </a:cubicBezTo>
                <a:cubicBezTo>
                  <a:pt x="398653" y="552322"/>
                  <a:pt x="406019" y="552322"/>
                  <a:pt x="413258" y="552703"/>
                </a:cubicBezTo>
                <a:cubicBezTo>
                  <a:pt x="420624" y="552957"/>
                  <a:pt x="427609" y="553846"/>
                  <a:pt x="434340" y="555370"/>
                </a:cubicBezTo>
                <a:cubicBezTo>
                  <a:pt x="441071" y="556894"/>
                  <a:pt x="446786" y="559815"/>
                  <a:pt x="451739" y="564133"/>
                </a:cubicBezTo>
                <a:cubicBezTo>
                  <a:pt x="456565" y="568324"/>
                  <a:pt x="460248" y="574166"/>
                  <a:pt x="462661" y="581532"/>
                </a:cubicBezTo>
                <a:cubicBezTo>
                  <a:pt x="465074" y="588771"/>
                  <a:pt x="466471" y="596519"/>
                  <a:pt x="466852" y="604773"/>
                </a:cubicBezTo>
                <a:cubicBezTo>
                  <a:pt x="467107" y="613028"/>
                  <a:pt x="466344" y="620902"/>
                  <a:pt x="464567" y="628522"/>
                </a:cubicBezTo>
                <a:cubicBezTo>
                  <a:pt x="462661" y="636142"/>
                  <a:pt x="459613" y="642111"/>
                  <a:pt x="455422" y="646429"/>
                </a:cubicBezTo>
                <a:cubicBezTo>
                  <a:pt x="447421" y="655573"/>
                  <a:pt x="437642" y="660019"/>
                  <a:pt x="426085" y="659638"/>
                </a:cubicBezTo>
                <a:cubicBezTo>
                  <a:pt x="414528" y="659383"/>
                  <a:pt x="403607" y="659256"/>
                  <a:pt x="393192" y="659256"/>
                </a:cubicBezTo>
                <a:lnTo>
                  <a:pt x="64897" y="659256"/>
                </a:lnTo>
                <a:cubicBezTo>
                  <a:pt x="58801" y="659256"/>
                  <a:pt x="52324" y="659510"/>
                  <a:pt x="45212" y="660145"/>
                </a:cubicBezTo>
                <a:cubicBezTo>
                  <a:pt x="38227" y="660780"/>
                  <a:pt x="32004" y="660145"/>
                  <a:pt x="26544" y="658240"/>
                </a:cubicBezTo>
                <a:cubicBezTo>
                  <a:pt x="15494" y="655192"/>
                  <a:pt x="10160" y="649477"/>
                  <a:pt x="10541" y="640969"/>
                </a:cubicBezTo>
                <a:cubicBezTo>
                  <a:pt x="10796" y="632332"/>
                  <a:pt x="10922" y="623569"/>
                  <a:pt x="10922" y="614425"/>
                </a:cubicBezTo>
                <a:cubicBezTo>
                  <a:pt x="10922" y="599185"/>
                  <a:pt x="14606" y="584961"/>
                  <a:pt x="21971" y="571880"/>
                </a:cubicBezTo>
                <a:cubicBezTo>
                  <a:pt x="29210" y="558800"/>
                  <a:pt x="38608" y="546607"/>
                  <a:pt x="49784" y="535304"/>
                </a:cubicBezTo>
                <a:cubicBezTo>
                  <a:pt x="61087" y="524001"/>
                  <a:pt x="73152" y="513460"/>
                  <a:pt x="85980" y="503808"/>
                </a:cubicBezTo>
                <a:cubicBezTo>
                  <a:pt x="98807" y="494029"/>
                  <a:pt x="110617" y="484504"/>
                  <a:pt x="121666" y="475360"/>
                </a:cubicBezTo>
                <a:cubicBezTo>
                  <a:pt x="137414" y="461390"/>
                  <a:pt x="154559" y="447420"/>
                  <a:pt x="172847" y="433323"/>
                </a:cubicBezTo>
                <a:cubicBezTo>
                  <a:pt x="191135" y="419353"/>
                  <a:pt x="208534" y="405256"/>
                  <a:pt x="224917" y="391286"/>
                </a:cubicBezTo>
                <a:cubicBezTo>
                  <a:pt x="246253" y="373633"/>
                  <a:pt x="264414" y="357504"/>
                  <a:pt x="279400" y="342772"/>
                </a:cubicBezTo>
                <a:cubicBezTo>
                  <a:pt x="294259" y="328167"/>
                  <a:pt x="306324" y="314451"/>
                  <a:pt x="315469" y="301624"/>
                </a:cubicBezTo>
                <a:cubicBezTo>
                  <a:pt x="324612" y="288924"/>
                  <a:pt x="331344" y="276224"/>
                  <a:pt x="335534" y="263778"/>
                </a:cubicBezTo>
                <a:cubicBezTo>
                  <a:pt x="339852" y="251205"/>
                  <a:pt x="342011" y="237997"/>
                  <a:pt x="342011" y="223900"/>
                </a:cubicBezTo>
                <a:cubicBezTo>
                  <a:pt x="342011" y="192912"/>
                  <a:pt x="332486" y="168909"/>
                  <a:pt x="313690" y="152145"/>
                </a:cubicBezTo>
                <a:cubicBezTo>
                  <a:pt x="294767" y="135381"/>
                  <a:pt x="270637" y="127000"/>
                  <a:pt x="241427" y="127000"/>
                </a:cubicBezTo>
                <a:cubicBezTo>
                  <a:pt x="220092" y="127000"/>
                  <a:pt x="200152" y="131571"/>
                  <a:pt x="181484" y="140715"/>
                </a:cubicBezTo>
                <a:cubicBezTo>
                  <a:pt x="162942" y="149859"/>
                  <a:pt x="147574" y="163321"/>
                  <a:pt x="135382" y="180974"/>
                </a:cubicBezTo>
                <a:cubicBezTo>
                  <a:pt x="131699" y="187705"/>
                  <a:pt x="128144" y="194563"/>
                  <a:pt x="124841" y="201548"/>
                </a:cubicBezTo>
                <a:cubicBezTo>
                  <a:pt x="121412" y="208533"/>
                  <a:pt x="117602" y="215138"/>
                  <a:pt x="113411" y="221233"/>
                </a:cubicBezTo>
                <a:cubicBezTo>
                  <a:pt x="104267" y="235203"/>
                  <a:pt x="93472" y="243712"/>
                  <a:pt x="80899" y="246760"/>
                </a:cubicBezTo>
                <a:cubicBezTo>
                  <a:pt x="68453" y="249808"/>
                  <a:pt x="56388" y="248919"/>
                  <a:pt x="44831" y="244093"/>
                </a:cubicBezTo>
                <a:cubicBezTo>
                  <a:pt x="33274" y="239140"/>
                  <a:pt x="23622" y="231139"/>
                  <a:pt x="16002" y="219836"/>
                </a:cubicBezTo>
                <a:cubicBezTo>
                  <a:pt x="8382" y="208533"/>
                  <a:pt x="5207" y="195579"/>
                  <a:pt x="6350" y="180974"/>
                </a:cubicBezTo>
                <a:cubicBezTo>
                  <a:pt x="6985" y="171195"/>
                  <a:pt x="9398" y="160527"/>
                  <a:pt x="13716" y="148970"/>
                </a:cubicBezTo>
                <a:cubicBezTo>
                  <a:pt x="18034" y="137413"/>
                  <a:pt x="23369" y="126238"/>
                  <a:pt x="29719" y="115569"/>
                </a:cubicBezTo>
                <a:cubicBezTo>
                  <a:pt x="36069" y="104901"/>
                  <a:pt x="43180" y="94869"/>
                  <a:pt x="50800" y="85470"/>
                </a:cubicBezTo>
                <a:cubicBezTo>
                  <a:pt x="58420" y="75945"/>
                  <a:pt x="66167" y="67944"/>
                  <a:pt x="74041" y="61213"/>
                </a:cubicBezTo>
                <a:cubicBezTo>
                  <a:pt x="88646" y="49656"/>
                  <a:pt x="105284" y="39496"/>
                  <a:pt x="123952" y="30988"/>
                </a:cubicBezTo>
                <a:cubicBezTo>
                  <a:pt x="142494" y="22478"/>
                  <a:pt x="162052" y="16128"/>
                  <a:pt x="182372" y="11810"/>
                </a:cubicBezTo>
                <a:cubicBezTo>
                  <a:pt x="197739" y="8635"/>
                  <a:pt x="213107" y="6730"/>
                  <a:pt x="22834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749544" y="4212082"/>
            <a:ext cx="246253" cy="465708"/>
          </a:xfrm>
          <a:custGeom>
            <a:avLst/>
            <a:gdLst>
              <a:gd name="connsiteX0" fmla="*/ 124333 w 246253"/>
              <a:gd name="connsiteY0" fmla="*/ 0 h 465708"/>
              <a:gd name="connsiteX1" fmla="*/ 139573 w 246253"/>
              <a:gd name="connsiteY1" fmla="*/ 635 h 465708"/>
              <a:gd name="connsiteX2" fmla="*/ 154177 w 246253"/>
              <a:gd name="connsiteY2" fmla="*/ 2412 h 465708"/>
              <a:gd name="connsiteX3" fmla="*/ 195071 w 246253"/>
              <a:gd name="connsiteY3" fmla="*/ 23748 h 465708"/>
              <a:gd name="connsiteX4" fmla="*/ 219075 w 246253"/>
              <a:gd name="connsiteY4" fmla="*/ 60071 h 465708"/>
              <a:gd name="connsiteX5" fmla="*/ 234060 w 246253"/>
              <a:gd name="connsiteY5" fmla="*/ 102997 h 465708"/>
              <a:gd name="connsiteX6" fmla="*/ 241935 w 246253"/>
              <a:gd name="connsiteY6" fmla="*/ 149097 h 465708"/>
              <a:gd name="connsiteX7" fmla="*/ 245617 w 246253"/>
              <a:gd name="connsiteY7" fmla="*/ 194436 h 465708"/>
              <a:gd name="connsiteX8" fmla="*/ 246253 w 246253"/>
              <a:gd name="connsiteY8" fmla="*/ 250571 h 465708"/>
              <a:gd name="connsiteX9" fmla="*/ 242569 w 246253"/>
              <a:gd name="connsiteY9" fmla="*/ 306070 h 465708"/>
              <a:gd name="connsiteX10" fmla="*/ 233679 w 246253"/>
              <a:gd name="connsiteY10" fmla="*/ 363601 h 465708"/>
              <a:gd name="connsiteX11" fmla="*/ 212725 w 246253"/>
              <a:gd name="connsiteY11" fmla="*/ 415797 h 465708"/>
              <a:gd name="connsiteX12" fmla="*/ 180975 w 246253"/>
              <a:gd name="connsiteY12" fmla="*/ 447801 h 465708"/>
              <a:gd name="connsiteX13" fmla="*/ 141350 w 246253"/>
              <a:gd name="connsiteY13" fmla="*/ 464565 h 465708"/>
              <a:gd name="connsiteX14" fmla="*/ 102996 w 246253"/>
              <a:gd name="connsiteY14" fmla="*/ 465708 h 465708"/>
              <a:gd name="connsiteX15" fmla="*/ 65785 w 246253"/>
              <a:gd name="connsiteY15" fmla="*/ 453008 h 465708"/>
              <a:gd name="connsiteX16" fmla="*/ 38100 w 246253"/>
              <a:gd name="connsiteY16" fmla="*/ 428625 h 465708"/>
              <a:gd name="connsiteX17" fmla="*/ 18288 w 246253"/>
              <a:gd name="connsiteY17" fmla="*/ 394461 h 465708"/>
              <a:gd name="connsiteX18" fmla="*/ 4190 w 246253"/>
              <a:gd name="connsiteY18" fmla="*/ 334136 h 465708"/>
              <a:gd name="connsiteX19" fmla="*/ 889 w 246253"/>
              <a:gd name="connsiteY19" fmla="*/ 282828 h 465708"/>
              <a:gd name="connsiteX20" fmla="*/ 0 w 246253"/>
              <a:gd name="connsiteY20" fmla="*/ 231647 h 465708"/>
              <a:gd name="connsiteX21" fmla="*/ 3555 w 246253"/>
              <a:gd name="connsiteY21" fmla="*/ 163448 h 465708"/>
              <a:gd name="connsiteX22" fmla="*/ 6096 w 246253"/>
              <a:gd name="connsiteY22" fmla="*/ 135635 h 465708"/>
              <a:gd name="connsiteX23" fmla="*/ 9651 w 246253"/>
              <a:gd name="connsiteY23" fmla="*/ 108585 h 465708"/>
              <a:gd name="connsiteX24" fmla="*/ 13969 w 246253"/>
              <a:gd name="connsiteY24" fmla="*/ 87757 h 465708"/>
              <a:gd name="connsiteX25" fmla="*/ 20700 w 246253"/>
              <a:gd name="connsiteY25" fmla="*/ 67690 h 465708"/>
              <a:gd name="connsiteX26" fmla="*/ 31369 w 246253"/>
              <a:gd name="connsiteY26" fmla="*/ 48133 h 465708"/>
              <a:gd name="connsiteX27" fmla="*/ 45085 w 246253"/>
              <a:gd name="connsiteY27" fmla="*/ 31750 h 465708"/>
              <a:gd name="connsiteX28" fmla="*/ 74929 w 246253"/>
              <a:gd name="connsiteY28" fmla="*/ 11048 h 465708"/>
              <a:gd name="connsiteX29" fmla="*/ 109092 w 246253"/>
              <a:gd name="connsiteY29" fmla="*/ 1270 h 465708"/>
              <a:gd name="connsiteX30" fmla="*/ 116713 w 246253"/>
              <a:gd name="connsiteY30" fmla="*/ 635 h 465708"/>
              <a:gd name="connsiteX31" fmla="*/ 124333 w 246253"/>
              <a:gd name="connsiteY31" fmla="*/ 0 h 465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246253" h="465708">
                <a:moveTo>
                  <a:pt x="124333" y="0"/>
                </a:moveTo>
                <a:cubicBezTo>
                  <a:pt x="129539" y="0"/>
                  <a:pt x="134619" y="253"/>
                  <a:pt x="139573" y="635"/>
                </a:cubicBezTo>
                <a:cubicBezTo>
                  <a:pt x="144398" y="1015"/>
                  <a:pt x="149351" y="1651"/>
                  <a:pt x="154177" y="2412"/>
                </a:cubicBezTo>
                <a:cubicBezTo>
                  <a:pt x="169671" y="4952"/>
                  <a:pt x="183260" y="12064"/>
                  <a:pt x="195071" y="23748"/>
                </a:cubicBezTo>
                <a:cubicBezTo>
                  <a:pt x="204723" y="34416"/>
                  <a:pt x="212851" y="46482"/>
                  <a:pt x="219075" y="60071"/>
                </a:cubicBezTo>
                <a:cubicBezTo>
                  <a:pt x="225425" y="73660"/>
                  <a:pt x="230377" y="88011"/>
                  <a:pt x="234060" y="102997"/>
                </a:cubicBezTo>
                <a:cubicBezTo>
                  <a:pt x="237744" y="118110"/>
                  <a:pt x="240284" y="133476"/>
                  <a:pt x="241935" y="149097"/>
                </a:cubicBezTo>
                <a:cubicBezTo>
                  <a:pt x="243585" y="164719"/>
                  <a:pt x="244855" y="179832"/>
                  <a:pt x="245617" y="194436"/>
                </a:cubicBezTo>
                <a:cubicBezTo>
                  <a:pt x="246379" y="213233"/>
                  <a:pt x="246634" y="231901"/>
                  <a:pt x="246253" y="250571"/>
                </a:cubicBezTo>
                <a:cubicBezTo>
                  <a:pt x="245871" y="269239"/>
                  <a:pt x="244601" y="287782"/>
                  <a:pt x="242569" y="306070"/>
                </a:cubicBezTo>
                <a:cubicBezTo>
                  <a:pt x="240538" y="325120"/>
                  <a:pt x="237616" y="344297"/>
                  <a:pt x="233679" y="363601"/>
                </a:cubicBezTo>
                <a:cubicBezTo>
                  <a:pt x="229869" y="382904"/>
                  <a:pt x="222885" y="400303"/>
                  <a:pt x="212725" y="415797"/>
                </a:cubicBezTo>
                <a:cubicBezTo>
                  <a:pt x="204215" y="428751"/>
                  <a:pt x="193547" y="439420"/>
                  <a:pt x="180975" y="447801"/>
                </a:cubicBezTo>
                <a:cubicBezTo>
                  <a:pt x="168401" y="456057"/>
                  <a:pt x="155194" y="461645"/>
                  <a:pt x="141350" y="464565"/>
                </a:cubicBezTo>
                <a:cubicBezTo>
                  <a:pt x="128777" y="466978"/>
                  <a:pt x="115950" y="467360"/>
                  <a:pt x="102996" y="465708"/>
                </a:cubicBezTo>
                <a:cubicBezTo>
                  <a:pt x="89915" y="464185"/>
                  <a:pt x="77596" y="459866"/>
                  <a:pt x="65785" y="453008"/>
                </a:cubicBezTo>
                <a:cubicBezTo>
                  <a:pt x="54864" y="446404"/>
                  <a:pt x="45592" y="438276"/>
                  <a:pt x="38100" y="428625"/>
                </a:cubicBezTo>
                <a:cubicBezTo>
                  <a:pt x="30479" y="418846"/>
                  <a:pt x="23876" y="407415"/>
                  <a:pt x="18288" y="394461"/>
                </a:cubicBezTo>
                <a:cubicBezTo>
                  <a:pt x="10159" y="374903"/>
                  <a:pt x="5460" y="354838"/>
                  <a:pt x="4190" y="334136"/>
                </a:cubicBezTo>
                <a:cubicBezTo>
                  <a:pt x="2539" y="316991"/>
                  <a:pt x="1523" y="299973"/>
                  <a:pt x="889" y="282828"/>
                </a:cubicBezTo>
                <a:cubicBezTo>
                  <a:pt x="254" y="265811"/>
                  <a:pt x="0" y="248792"/>
                  <a:pt x="0" y="231647"/>
                </a:cubicBezTo>
                <a:cubicBezTo>
                  <a:pt x="0" y="208914"/>
                  <a:pt x="1142" y="186182"/>
                  <a:pt x="3555" y="163448"/>
                </a:cubicBezTo>
                <a:cubicBezTo>
                  <a:pt x="4445" y="154051"/>
                  <a:pt x="5207" y="144779"/>
                  <a:pt x="6096" y="135635"/>
                </a:cubicBezTo>
                <a:cubicBezTo>
                  <a:pt x="6858" y="126491"/>
                  <a:pt x="8127" y="117475"/>
                  <a:pt x="9651" y="108585"/>
                </a:cubicBezTo>
                <a:cubicBezTo>
                  <a:pt x="11303" y="101219"/>
                  <a:pt x="12700" y="94361"/>
                  <a:pt x="13969" y="87757"/>
                </a:cubicBezTo>
                <a:cubicBezTo>
                  <a:pt x="15239" y="81279"/>
                  <a:pt x="17398" y="74548"/>
                  <a:pt x="20700" y="67690"/>
                </a:cubicBezTo>
                <a:cubicBezTo>
                  <a:pt x="23876" y="60833"/>
                  <a:pt x="27431" y="54228"/>
                  <a:pt x="31369" y="48133"/>
                </a:cubicBezTo>
                <a:cubicBezTo>
                  <a:pt x="35178" y="42036"/>
                  <a:pt x="39750" y="36576"/>
                  <a:pt x="45085" y="31750"/>
                </a:cubicBezTo>
                <a:cubicBezTo>
                  <a:pt x="53975" y="22733"/>
                  <a:pt x="64008" y="15875"/>
                  <a:pt x="74929" y="11048"/>
                </a:cubicBezTo>
                <a:cubicBezTo>
                  <a:pt x="85851" y="6096"/>
                  <a:pt x="97281" y="2921"/>
                  <a:pt x="109092" y="1270"/>
                </a:cubicBezTo>
                <a:cubicBezTo>
                  <a:pt x="111505" y="888"/>
                  <a:pt x="114046" y="635"/>
                  <a:pt x="116713" y="635"/>
                </a:cubicBezTo>
                <a:cubicBezTo>
                  <a:pt x="119379" y="635"/>
                  <a:pt x="121919" y="380"/>
                  <a:pt x="124333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260596" y="4212082"/>
            <a:ext cx="246253" cy="465708"/>
          </a:xfrm>
          <a:custGeom>
            <a:avLst/>
            <a:gdLst>
              <a:gd name="connsiteX0" fmla="*/ 124333 w 246253"/>
              <a:gd name="connsiteY0" fmla="*/ 0 h 465708"/>
              <a:gd name="connsiteX1" fmla="*/ 139573 w 246253"/>
              <a:gd name="connsiteY1" fmla="*/ 635 h 465708"/>
              <a:gd name="connsiteX2" fmla="*/ 154178 w 246253"/>
              <a:gd name="connsiteY2" fmla="*/ 2412 h 465708"/>
              <a:gd name="connsiteX3" fmla="*/ 195072 w 246253"/>
              <a:gd name="connsiteY3" fmla="*/ 23748 h 465708"/>
              <a:gd name="connsiteX4" fmla="*/ 219075 w 246253"/>
              <a:gd name="connsiteY4" fmla="*/ 60071 h 465708"/>
              <a:gd name="connsiteX5" fmla="*/ 234061 w 246253"/>
              <a:gd name="connsiteY5" fmla="*/ 102997 h 465708"/>
              <a:gd name="connsiteX6" fmla="*/ 241935 w 246253"/>
              <a:gd name="connsiteY6" fmla="*/ 149097 h 465708"/>
              <a:gd name="connsiteX7" fmla="*/ 245617 w 246253"/>
              <a:gd name="connsiteY7" fmla="*/ 194436 h 465708"/>
              <a:gd name="connsiteX8" fmla="*/ 246253 w 246253"/>
              <a:gd name="connsiteY8" fmla="*/ 250571 h 465708"/>
              <a:gd name="connsiteX9" fmla="*/ 242570 w 246253"/>
              <a:gd name="connsiteY9" fmla="*/ 306070 h 465708"/>
              <a:gd name="connsiteX10" fmla="*/ 233679 w 246253"/>
              <a:gd name="connsiteY10" fmla="*/ 363601 h 465708"/>
              <a:gd name="connsiteX11" fmla="*/ 212725 w 246253"/>
              <a:gd name="connsiteY11" fmla="*/ 415797 h 465708"/>
              <a:gd name="connsiteX12" fmla="*/ 180975 w 246253"/>
              <a:gd name="connsiteY12" fmla="*/ 447801 h 465708"/>
              <a:gd name="connsiteX13" fmla="*/ 141351 w 246253"/>
              <a:gd name="connsiteY13" fmla="*/ 464565 h 465708"/>
              <a:gd name="connsiteX14" fmla="*/ 102997 w 246253"/>
              <a:gd name="connsiteY14" fmla="*/ 465708 h 465708"/>
              <a:gd name="connsiteX15" fmla="*/ 65786 w 246253"/>
              <a:gd name="connsiteY15" fmla="*/ 453008 h 465708"/>
              <a:gd name="connsiteX16" fmla="*/ 38100 w 246253"/>
              <a:gd name="connsiteY16" fmla="*/ 428625 h 465708"/>
              <a:gd name="connsiteX17" fmla="*/ 18288 w 246253"/>
              <a:gd name="connsiteY17" fmla="*/ 394461 h 465708"/>
              <a:gd name="connsiteX18" fmla="*/ 4191 w 246253"/>
              <a:gd name="connsiteY18" fmla="*/ 334136 h 465708"/>
              <a:gd name="connsiteX19" fmla="*/ 889 w 246253"/>
              <a:gd name="connsiteY19" fmla="*/ 282828 h 465708"/>
              <a:gd name="connsiteX20" fmla="*/ 0 w 246253"/>
              <a:gd name="connsiteY20" fmla="*/ 231647 h 465708"/>
              <a:gd name="connsiteX21" fmla="*/ 3556 w 246253"/>
              <a:gd name="connsiteY21" fmla="*/ 163448 h 465708"/>
              <a:gd name="connsiteX22" fmla="*/ 6096 w 246253"/>
              <a:gd name="connsiteY22" fmla="*/ 135635 h 465708"/>
              <a:gd name="connsiteX23" fmla="*/ 9652 w 246253"/>
              <a:gd name="connsiteY23" fmla="*/ 108585 h 465708"/>
              <a:gd name="connsiteX24" fmla="*/ 13970 w 246253"/>
              <a:gd name="connsiteY24" fmla="*/ 87757 h 465708"/>
              <a:gd name="connsiteX25" fmla="*/ 20701 w 246253"/>
              <a:gd name="connsiteY25" fmla="*/ 67690 h 465708"/>
              <a:gd name="connsiteX26" fmla="*/ 31369 w 246253"/>
              <a:gd name="connsiteY26" fmla="*/ 48133 h 465708"/>
              <a:gd name="connsiteX27" fmla="*/ 45085 w 246253"/>
              <a:gd name="connsiteY27" fmla="*/ 31750 h 465708"/>
              <a:gd name="connsiteX28" fmla="*/ 74929 w 246253"/>
              <a:gd name="connsiteY28" fmla="*/ 11048 h 465708"/>
              <a:gd name="connsiteX29" fmla="*/ 109093 w 246253"/>
              <a:gd name="connsiteY29" fmla="*/ 1270 h 465708"/>
              <a:gd name="connsiteX30" fmla="*/ 116713 w 246253"/>
              <a:gd name="connsiteY30" fmla="*/ 635 h 465708"/>
              <a:gd name="connsiteX31" fmla="*/ 124333 w 246253"/>
              <a:gd name="connsiteY31" fmla="*/ 0 h 465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246253" h="465708">
                <a:moveTo>
                  <a:pt x="124333" y="0"/>
                </a:moveTo>
                <a:cubicBezTo>
                  <a:pt x="129540" y="0"/>
                  <a:pt x="134620" y="253"/>
                  <a:pt x="139573" y="635"/>
                </a:cubicBezTo>
                <a:cubicBezTo>
                  <a:pt x="144398" y="1015"/>
                  <a:pt x="149352" y="1651"/>
                  <a:pt x="154178" y="2412"/>
                </a:cubicBezTo>
                <a:cubicBezTo>
                  <a:pt x="169672" y="4952"/>
                  <a:pt x="183261" y="12064"/>
                  <a:pt x="195072" y="23748"/>
                </a:cubicBezTo>
                <a:cubicBezTo>
                  <a:pt x="204724" y="34416"/>
                  <a:pt x="212852" y="46482"/>
                  <a:pt x="219075" y="60071"/>
                </a:cubicBezTo>
                <a:cubicBezTo>
                  <a:pt x="225425" y="73660"/>
                  <a:pt x="230378" y="88011"/>
                  <a:pt x="234061" y="102997"/>
                </a:cubicBezTo>
                <a:cubicBezTo>
                  <a:pt x="237744" y="118110"/>
                  <a:pt x="240284" y="133476"/>
                  <a:pt x="241935" y="149097"/>
                </a:cubicBezTo>
                <a:cubicBezTo>
                  <a:pt x="243586" y="164719"/>
                  <a:pt x="244856" y="179832"/>
                  <a:pt x="245617" y="194436"/>
                </a:cubicBezTo>
                <a:cubicBezTo>
                  <a:pt x="246379" y="213233"/>
                  <a:pt x="246634" y="231901"/>
                  <a:pt x="246253" y="250571"/>
                </a:cubicBezTo>
                <a:cubicBezTo>
                  <a:pt x="245872" y="269239"/>
                  <a:pt x="244602" y="287782"/>
                  <a:pt x="242570" y="306070"/>
                </a:cubicBezTo>
                <a:cubicBezTo>
                  <a:pt x="240538" y="325120"/>
                  <a:pt x="237617" y="344297"/>
                  <a:pt x="233679" y="363601"/>
                </a:cubicBezTo>
                <a:cubicBezTo>
                  <a:pt x="229870" y="382904"/>
                  <a:pt x="222885" y="400303"/>
                  <a:pt x="212725" y="415797"/>
                </a:cubicBezTo>
                <a:cubicBezTo>
                  <a:pt x="204216" y="428751"/>
                  <a:pt x="193548" y="439420"/>
                  <a:pt x="180975" y="447801"/>
                </a:cubicBezTo>
                <a:cubicBezTo>
                  <a:pt x="168402" y="456057"/>
                  <a:pt x="155194" y="461645"/>
                  <a:pt x="141351" y="464565"/>
                </a:cubicBezTo>
                <a:cubicBezTo>
                  <a:pt x="128778" y="466978"/>
                  <a:pt x="115951" y="467360"/>
                  <a:pt x="102997" y="465708"/>
                </a:cubicBezTo>
                <a:cubicBezTo>
                  <a:pt x="89916" y="464185"/>
                  <a:pt x="77597" y="459866"/>
                  <a:pt x="65786" y="453008"/>
                </a:cubicBezTo>
                <a:cubicBezTo>
                  <a:pt x="54864" y="446404"/>
                  <a:pt x="45593" y="438276"/>
                  <a:pt x="38100" y="428625"/>
                </a:cubicBezTo>
                <a:cubicBezTo>
                  <a:pt x="30479" y="418846"/>
                  <a:pt x="23876" y="407415"/>
                  <a:pt x="18288" y="394461"/>
                </a:cubicBezTo>
                <a:cubicBezTo>
                  <a:pt x="10160" y="374903"/>
                  <a:pt x="5461" y="354838"/>
                  <a:pt x="4191" y="334136"/>
                </a:cubicBezTo>
                <a:cubicBezTo>
                  <a:pt x="2540" y="316991"/>
                  <a:pt x="1524" y="299973"/>
                  <a:pt x="889" y="282828"/>
                </a:cubicBezTo>
                <a:cubicBezTo>
                  <a:pt x="254" y="265811"/>
                  <a:pt x="0" y="248792"/>
                  <a:pt x="0" y="231647"/>
                </a:cubicBezTo>
                <a:cubicBezTo>
                  <a:pt x="0" y="208914"/>
                  <a:pt x="1143" y="186182"/>
                  <a:pt x="3556" y="163448"/>
                </a:cubicBezTo>
                <a:cubicBezTo>
                  <a:pt x="4445" y="154051"/>
                  <a:pt x="5207" y="144779"/>
                  <a:pt x="6096" y="135635"/>
                </a:cubicBezTo>
                <a:cubicBezTo>
                  <a:pt x="6858" y="126491"/>
                  <a:pt x="8128" y="117475"/>
                  <a:pt x="9652" y="108585"/>
                </a:cubicBezTo>
                <a:cubicBezTo>
                  <a:pt x="11303" y="101219"/>
                  <a:pt x="12700" y="94361"/>
                  <a:pt x="13970" y="87757"/>
                </a:cubicBezTo>
                <a:cubicBezTo>
                  <a:pt x="15240" y="81279"/>
                  <a:pt x="17398" y="74548"/>
                  <a:pt x="20701" y="67690"/>
                </a:cubicBezTo>
                <a:cubicBezTo>
                  <a:pt x="23876" y="60833"/>
                  <a:pt x="27432" y="54228"/>
                  <a:pt x="31369" y="48133"/>
                </a:cubicBezTo>
                <a:cubicBezTo>
                  <a:pt x="35179" y="42036"/>
                  <a:pt x="39751" y="36576"/>
                  <a:pt x="45085" y="31750"/>
                </a:cubicBezTo>
                <a:cubicBezTo>
                  <a:pt x="53975" y="22733"/>
                  <a:pt x="64008" y="15875"/>
                  <a:pt x="74929" y="11048"/>
                </a:cubicBezTo>
                <a:cubicBezTo>
                  <a:pt x="85852" y="6096"/>
                  <a:pt x="97282" y="2921"/>
                  <a:pt x="109093" y="1270"/>
                </a:cubicBezTo>
                <a:cubicBezTo>
                  <a:pt x="111506" y="888"/>
                  <a:pt x="114046" y="635"/>
                  <a:pt x="116713" y="635"/>
                </a:cubicBezTo>
                <a:cubicBezTo>
                  <a:pt x="119379" y="635"/>
                  <a:pt x="121920" y="380"/>
                  <a:pt x="124333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126483" y="4212082"/>
            <a:ext cx="74453" cy="488061"/>
          </a:xfrm>
          <a:custGeom>
            <a:avLst/>
            <a:gdLst>
              <a:gd name="connsiteX0" fmla="*/ 37719 w 74453"/>
              <a:gd name="connsiteY0" fmla="*/ 0 h 488061"/>
              <a:gd name="connsiteX1" fmla="*/ 55372 w 74453"/>
              <a:gd name="connsiteY1" fmla="*/ 5841 h 488061"/>
              <a:gd name="connsiteX2" fmla="*/ 66421 w 74453"/>
              <a:gd name="connsiteY2" fmla="*/ 21335 h 488061"/>
              <a:gd name="connsiteX3" fmla="*/ 72517 w 74453"/>
              <a:gd name="connsiteY3" fmla="*/ 47625 h 488061"/>
              <a:gd name="connsiteX4" fmla="*/ 73660 w 74453"/>
              <a:gd name="connsiteY4" fmla="*/ 75057 h 488061"/>
              <a:gd name="connsiteX5" fmla="*/ 73660 w 74453"/>
              <a:gd name="connsiteY5" fmla="*/ 78104 h 488061"/>
              <a:gd name="connsiteX6" fmla="*/ 74295 w 74453"/>
              <a:gd name="connsiteY6" fmla="*/ 167004 h 488061"/>
              <a:gd name="connsiteX7" fmla="*/ 73660 w 74453"/>
              <a:gd name="connsiteY7" fmla="*/ 252984 h 488061"/>
              <a:gd name="connsiteX8" fmla="*/ 73660 w 74453"/>
              <a:gd name="connsiteY8" fmla="*/ 411479 h 488061"/>
              <a:gd name="connsiteX9" fmla="*/ 72771 w 74453"/>
              <a:gd name="connsiteY9" fmla="*/ 441960 h 488061"/>
              <a:gd name="connsiteX10" fmla="*/ 65786 w 74453"/>
              <a:gd name="connsiteY10" fmla="*/ 469391 h 488061"/>
              <a:gd name="connsiteX11" fmla="*/ 62484 w 74453"/>
              <a:gd name="connsiteY11" fmla="*/ 476758 h 488061"/>
              <a:gd name="connsiteX12" fmla="*/ 56641 w 74453"/>
              <a:gd name="connsiteY12" fmla="*/ 482853 h 488061"/>
              <a:gd name="connsiteX13" fmla="*/ 42037 w 74453"/>
              <a:gd name="connsiteY13" fmla="*/ 488061 h 488061"/>
              <a:gd name="connsiteX14" fmla="*/ 26161 w 74453"/>
              <a:gd name="connsiteY14" fmla="*/ 487045 h 488061"/>
              <a:gd name="connsiteX15" fmla="*/ 11810 w 74453"/>
              <a:gd name="connsiteY15" fmla="*/ 479425 h 488061"/>
              <a:gd name="connsiteX16" fmla="*/ 3937 w 74453"/>
              <a:gd name="connsiteY16" fmla="*/ 466344 h 488061"/>
              <a:gd name="connsiteX17" fmla="*/ 508 w 74453"/>
              <a:gd name="connsiteY17" fmla="*/ 450469 h 488061"/>
              <a:gd name="connsiteX18" fmla="*/ 0 w 74453"/>
              <a:gd name="connsiteY18" fmla="*/ 434085 h 488061"/>
              <a:gd name="connsiteX19" fmla="*/ 0 w 74453"/>
              <a:gd name="connsiteY19" fmla="*/ 68961 h 488061"/>
              <a:gd name="connsiteX20" fmla="*/ 0 w 74453"/>
              <a:gd name="connsiteY20" fmla="*/ 53339 h 488061"/>
              <a:gd name="connsiteX21" fmla="*/ 1143 w 74453"/>
              <a:gd name="connsiteY21" fmla="*/ 36322 h 488061"/>
              <a:gd name="connsiteX22" fmla="*/ 4572 w 74453"/>
              <a:gd name="connsiteY22" fmla="*/ 20701 h 488061"/>
              <a:gd name="connsiteX23" fmla="*/ 10922 w 74453"/>
              <a:gd name="connsiteY23" fmla="*/ 9144 h 488061"/>
              <a:gd name="connsiteX24" fmla="*/ 23368 w 74453"/>
              <a:gd name="connsiteY24" fmla="*/ 1523 h 488061"/>
              <a:gd name="connsiteX25" fmla="*/ 37719 w 74453"/>
              <a:gd name="connsiteY25" fmla="*/ 0 h 4880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74453" h="488061">
                <a:moveTo>
                  <a:pt x="37719" y="0"/>
                </a:moveTo>
                <a:cubicBezTo>
                  <a:pt x="44704" y="0"/>
                  <a:pt x="50546" y="1904"/>
                  <a:pt x="55372" y="5841"/>
                </a:cubicBezTo>
                <a:cubicBezTo>
                  <a:pt x="60325" y="9651"/>
                  <a:pt x="64008" y="14858"/>
                  <a:pt x="66421" y="21335"/>
                </a:cubicBezTo>
                <a:cubicBezTo>
                  <a:pt x="70104" y="29845"/>
                  <a:pt x="72136" y="38608"/>
                  <a:pt x="72517" y="47625"/>
                </a:cubicBezTo>
                <a:cubicBezTo>
                  <a:pt x="72898" y="56514"/>
                  <a:pt x="73279" y="65658"/>
                  <a:pt x="73660" y="75057"/>
                </a:cubicBezTo>
                <a:lnTo>
                  <a:pt x="73660" y="78104"/>
                </a:lnTo>
                <a:cubicBezTo>
                  <a:pt x="74549" y="108965"/>
                  <a:pt x="74676" y="138557"/>
                  <a:pt x="74295" y="167004"/>
                </a:cubicBezTo>
                <a:cubicBezTo>
                  <a:pt x="73914" y="195452"/>
                  <a:pt x="73660" y="224154"/>
                  <a:pt x="73660" y="252984"/>
                </a:cubicBezTo>
                <a:lnTo>
                  <a:pt x="73660" y="411479"/>
                </a:lnTo>
                <a:cubicBezTo>
                  <a:pt x="73660" y="422021"/>
                  <a:pt x="73406" y="432181"/>
                  <a:pt x="72771" y="441960"/>
                </a:cubicBezTo>
                <a:cubicBezTo>
                  <a:pt x="72136" y="451738"/>
                  <a:pt x="69850" y="460883"/>
                  <a:pt x="65786" y="469391"/>
                </a:cubicBezTo>
                <a:cubicBezTo>
                  <a:pt x="64516" y="472312"/>
                  <a:pt x="63500" y="474726"/>
                  <a:pt x="62484" y="476758"/>
                </a:cubicBezTo>
                <a:cubicBezTo>
                  <a:pt x="61468" y="478789"/>
                  <a:pt x="59436" y="480822"/>
                  <a:pt x="56641" y="482853"/>
                </a:cubicBezTo>
                <a:cubicBezTo>
                  <a:pt x="52197" y="485647"/>
                  <a:pt x="47244" y="487426"/>
                  <a:pt x="42037" y="488061"/>
                </a:cubicBezTo>
                <a:cubicBezTo>
                  <a:pt x="36703" y="488569"/>
                  <a:pt x="31496" y="488314"/>
                  <a:pt x="26161" y="487045"/>
                </a:cubicBezTo>
                <a:cubicBezTo>
                  <a:pt x="20066" y="485901"/>
                  <a:pt x="15240" y="483361"/>
                  <a:pt x="11810" y="479425"/>
                </a:cubicBezTo>
                <a:cubicBezTo>
                  <a:pt x="8382" y="475614"/>
                  <a:pt x="5715" y="471297"/>
                  <a:pt x="3937" y="466344"/>
                </a:cubicBezTo>
                <a:cubicBezTo>
                  <a:pt x="2032" y="461517"/>
                  <a:pt x="1016" y="456184"/>
                  <a:pt x="508" y="450469"/>
                </a:cubicBezTo>
                <a:cubicBezTo>
                  <a:pt x="127" y="444881"/>
                  <a:pt x="0" y="439292"/>
                  <a:pt x="0" y="434085"/>
                </a:cubicBezTo>
                <a:lnTo>
                  <a:pt x="0" y="68961"/>
                </a:lnTo>
                <a:cubicBezTo>
                  <a:pt x="0" y="64388"/>
                  <a:pt x="0" y="59308"/>
                  <a:pt x="0" y="53339"/>
                </a:cubicBezTo>
                <a:cubicBezTo>
                  <a:pt x="0" y="47497"/>
                  <a:pt x="380" y="41783"/>
                  <a:pt x="1143" y="36322"/>
                </a:cubicBezTo>
                <a:cubicBezTo>
                  <a:pt x="2032" y="30861"/>
                  <a:pt x="3048" y="25653"/>
                  <a:pt x="4572" y="20701"/>
                </a:cubicBezTo>
                <a:cubicBezTo>
                  <a:pt x="5969" y="15875"/>
                  <a:pt x="8128" y="12064"/>
                  <a:pt x="10922" y="9144"/>
                </a:cubicBezTo>
                <a:cubicBezTo>
                  <a:pt x="15367" y="5079"/>
                  <a:pt x="19558" y="2539"/>
                  <a:pt x="23368" y="1523"/>
                </a:cubicBezTo>
                <a:cubicBezTo>
                  <a:pt x="27305" y="508"/>
                  <a:pt x="32004" y="0"/>
                  <a:pt x="3771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054977" y="4211447"/>
            <a:ext cx="155447" cy="490728"/>
          </a:xfrm>
          <a:custGeom>
            <a:avLst/>
            <a:gdLst>
              <a:gd name="connsiteX0" fmla="*/ 39623 w 155447"/>
              <a:gd name="connsiteY0" fmla="*/ 0 h 490728"/>
              <a:gd name="connsiteX1" fmla="*/ 62738 w 155447"/>
              <a:gd name="connsiteY1" fmla="*/ 9144 h 490728"/>
              <a:gd name="connsiteX2" fmla="*/ 72517 w 155447"/>
              <a:gd name="connsiteY2" fmla="*/ 27178 h 490728"/>
              <a:gd name="connsiteX3" fmla="*/ 74930 w 155447"/>
              <a:gd name="connsiteY3" fmla="*/ 46990 h 490728"/>
              <a:gd name="connsiteX4" fmla="*/ 75565 w 155447"/>
              <a:gd name="connsiteY4" fmla="*/ 50673 h 490728"/>
              <a:gd name="connsiteX5" fmla="*/ 76200 w 155447"/>
              <a:gd name="connsiteY5" fmla="*/ 54864 h 490728"/>
              <a:gd name="connsiteX6" fmla="*/ 77342 w 155447"/>
              <a:gd name="connsiteY6" fmla="*/ 75692 h 490728"/>
              <a:gd name="connsiteX7" fmla="*/ 77977 w 155447"/>
              <a:gd name="connsiteY7" fmla="*/ 97536 h 490728"/>
              <a:gd name="connsiteX8" fmla="*/ 78358 w 155447"/>
              <a:gd name="connsiteY8" fmla="*/ 110744 h 490728"/>
              <a:gd name="connsiteX9" fmla="*/ 78613 w 155447"/>
              <a:gd name="connsiteY9" fmla="*/ 123825 h 490728"/>
              <a:gd name="connsiteX10" fmla="*/ 78613 w 155447"/>
              <a:gd name="connsiteY10" fmla="*/ 189611 h 490728"/>
              <a:gd name="connsiteX11" fmla="*/ 78613 w 155447"/>
              <a:gd name="connsiteY11" fmla="*/ 196342 h 490728"/>
              <a:gd name="connsiteX12" fmla="*/ 79882 w 155447"/>
              <a:gd name="connsiteY12" fmla="*/ 203073 h 490728"/>
              <a:gd name="connsiteX13" fmla="*/ 85979 w 155447"/>
              <a:gd name="connsiteY13" fmla="*/ 203708 h 490728"/>
              <a:gd name="connsiteX14" fmla="*/ 93217 w 155447"/>
              <a:gd name="connsiteY14" fmla="*/ 204216 h 490728"/>
              <a:gd name="connsiteX15" fmla="*/ 97154 w 155447"/>
              <a:gd name="connsiteY15" fmla="*/ 204597 h 490728"/>
              <a:gd name="connsiteX16" fmla="*/ 101219 w 155447"/>
              <a:gd name="connsiteY16" fmla="*/ 204851 h 490728"/>
              <a:gd name="connsiteX17" fmla="*/ 102361 w 155447"/>
              <a:gd name="connsiteY17" fmla="*/ 204851 h 490728"/>
              <a:gd name="connsiteX18" fmla="*/ 108204 w 155447"/>
              <a:gd name="connsiteY18" fmla="*/ 204851 h 490728"/>
              <a:gd name="connsiteX19" fmla="*/ 113919 w 155447"/>
              <a:gd name="connsiteY19" fmla="*/ 205486 h 490728"/>
              <a:gd name="connsiteX20" fmla="*/ 121030 w 155447"/>
              <a:gd name="connsiteY20" fmla="*/ 206375 h 490728"/>
              <a:gd name="connsiteX21" fmla="*/ 128016 w 155447"/>
              <a:gd name="connsiteY21" fmla="*/ 207264 h 490728"/>
              <a:gd name="connsiteX22" fmla="*/ 141350 w 155447"/>
              <a:gd name="connsiteY22" fmla="*/ 211836 h 490728"/>
              <a:gd name="connsiteX23" fmla="*/ 151765 w 155447"/>
              <a:gd name="connsiteY23" fmla="*/ 221996 h 490728"/>
              <a:gd name="connsiteX24" fmla="*/ 155447 w 155447"/>
              <a:gd name="connsiteY24" fmla="*/ 238379 h 490728"/>
              <a:gd name="connsiteX25" fmla="*/ 155447 w 155447"/>
              <a:gd name="connsiteY25" fmla="*/ 246888 h 490728"/>
              <a:gd name="connsiteX26" fmla="*/ 154177 w 155447"/>
              <a:gd name="connsiteY26" fmla="*/ 255523 h 490728"/>
              <a:gd name="connsiteX27" fmla="*/ 151130 w 155447"/>
              <a:gd name="connsiteY27" fmla="*/ 265811 h 490728"/>
              <a:gd name="connsiteX28" fmla="*/ 145669 w 155447"/>
              <a:gd name="connsiteY28" fmla="*/ 274320 h 490728"/>
              <a:gd name="connsiteX29" fmla="*/ 128650 w 155447"/>
              <a:gd name="connsiteY29" fmla="*/ 282321 h 490728"/>
              <a:gd name="connsiteX30" fmla="*/ 104775 w 155447"/>
              <a:gd name="connsiteY30" fmla="*/ 282956 h 490728"/>
              <a:gd name="connsiteX31" fmla="*/ 81026 w 155447"/>
              <a:gd name="connsiteY31" fmla="*/ 282956 h 490728"/>
              <a:gd name="connsiteX32" fmla="*/ 79882 w 155447"/>
              <a:gd name="connsiteY32" fmla="*/ 283464 h 490728"/>
              <a:gd name="connsiteX33" fmla="*/ 79247 w 155447"/>
              <a:gd name="connsiteY33" fmla="*/ 283464 h 490728"/>
              <a:gd name="connsiteX34" fmla="*/ 79247 w 155447"/>
              <a:gd name="connsiteY34" fmla="*/ 284098 h 490728"/>
              <a:gd name="connsiteX35" fmla="*/ 78867 w 155447"/>
              <a:gd name="connsiteY35" fmla="*/ 284988 h 490728"/>
              <a:gd name="connsiteX36" fmla="*/ 78613 w 155447"/>
              <a:gd name="connsiteY36" fmla="*/ 286004 h 490728"/>
              <a:gd name="connsiteX37" fmla="*/ 78358 w 155447"/>
              <a:gd name="connsiteY37" fmla="*/ 314960 h 490728"/>
              <a:gd name="connsiteX38" fmla="*/ 78613 w 155447"/>
              <a:gd name="connsiteY38" fmla="*/ 344423 h 490728"/>
              <a:gd name="connsiteX39" fmla="*/ 78613 w 155447"/>
              <a:gd name="connsiteY39" fmla="*/ 406654 h 490728"/>
              <a:gd name="connsiteX40" fmla="*/ 78613 w 155447"/>
              <a:gd name="connsiteY40" fmla="*/ 415163 h 490728"/>
              <a:gd name="connsiteX41" fmla="*/ 78613 w 155447"/>
              <a:gd name="connsiteY41" fmla="*/ 432561 h 490728"/>
              <a:gd name="connsiteX42" fmla="*/ 77089 w 155447"/>
              <a:gd name="connsiteY42" fmla="*/ 451104 h 490728"/>
              <a:gd name="connsiteX43" fmla="*/ 72770 w 155447"/>
              <a:gd name="connsiteY43" fmla="*/ 468884 h 490728"/>
              <a:gd name="connsiteX44" fmla="*/ 64642 w 155447"/>
              <a:gd name="connsiteY44" fmla="*/ 482854 h 490728"/>
              <a:gd name="connsiteX45" fmla="*/ 44450 w 155447"/>
              <a:gd name="connsiteY45" fmla="*/ 490728 h 490728"/>
              <a:gd name="connsiteX46" fmla="*/ 43307 w 155447"/>
              <a:gd name="connsiteY46" fmla="*/ 490728 h 490728"/>
              <a:gd name="connsiteX47" fmla="*/ 19811 w 155447"/>
              <a:gd name="connsiteY47" fmla="*/ 481965 h 490728"/>
              <a:gd name="connsiteX48" fmla="*/ 6730 w 155447"/>
              <a:gd name="connsiteY48" fmla="*/ 462153 h 490728"/>
              <a:gd name="connsiteX49" fmla="*/ 1142 w 155447"/>
              <a:gd name="connsiteY49" fmla="*/ 438023 h 490728"/>
              <a:gd name="connsiteX50" fmla="*/ 0 w 155447"/>
              <a:gd name="connsiteY50" fmla="*/ 415797 h 490728"/>
              <a:gd name="connsiteX51" fmla="*/ 0 w 155447"/>
              <a:gd name="connsiteY51" fmla="*/ 53721 h 490728"/>
              <a:gd name="connsiteX52" fmla="*/ 0 w 155447"/>
              <a:gd name="connsiteY52" fmla="*/ 47879 h 490728"/>
              <a:gd name="connsiteX53" fmla="*/ 889 w 155447"/>
              <a:gd name="connsiteY53" fmla="*/ 35686 h 490728"/>
              <a:gd name="connsiteX54" fmla="*/ 4571 w 155447"/>
              <a:gd name="connsiteY54" fmla="*/ 21082 h 490728"/>
              <a:gd name="connsiteX55" fmla="*/ 12192 w 155447"/>
              <a:gd name="connsiteY55" fmla="*/ 8636 h 490728"/>
              <a:gd name="connsiteX56" fmla="*/ 25019 w 155447"/>
              <a:gd name="connsiteY56" fmla="*/ 2159 h 490728"/>
              <a:gd name="connsiteX57" fmla="*/ 39623 w 155447"/>
              <a:gd name="connsiteY57" fmla="*/ 0 h 4907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</a:cxnLst>
            <a:rect l="l" t="t" r="r" b="b"/>
            <a:pathLst>
              <a:path w="155447" h="490728">
                <a:moveTo>
                  <a:pt x="39623" y="0"/>
                </a:moveTo>
                <a:cubicBezTo>
                  <a:pt x="48894" y="0"/>
                  <a:pt x="56642" y="3047"/>
                  <a:pt x="62738" y="9144"/>
                </a:cubicBezTo>
                <a:cubicBezTo>
                  <a:pt x="68071" y="14859"/>
                  <a:pt x="71246" y="20828"/>
                  <a:pt x="72517" y="27178"/>
                </a:cubicBezTo>
                <a:cubicBezTo>
                  <a:pt x="73786" y="33528"/>
                  <a:pt x="74548" y="40132"/>
                  <a:pt x="74930" y="46990"/>
                </a:cubicBezTo>
                <a:cubicBezTo>
                  <a:pt x="75310" y="48260"/>
                  <a:pt x="75565" y="49403"/>
                  <a:pt x="75565" y="50673"/>
                </a:cubicBezTo>
                <a:cubicBezTo>
                  <a:pt x="75565" y="51816"/>
                  <a:pt x="75819" y="53340"/>
                  <a:pt x="76200" y="54864"/>
                </a:cubicBezTo>
                <a:cubicBezTo>
                  <a:pt x="76961" y="61468"/>
                  <a:pt x="77342" y="68326"/>
                  <a:pt x="77342" y="75692"/>
                </a:cubicBezTo>
                <a:cubicBezTo>
                  <a:pt x="77342" y="82931"/>
                  <a:pt x="77596" y="90297"/>
                  <a:pt x="77977" y="97536"/>
                </a:cubicBezTo>
                <a:cubicBezTo>
                  <a:pt x="77977" y="102108"/>
                  <a:pt x="78104" y="106426"/>
                  <a:pt x="78358" y="110744"/>
                </a:cubicBezTo>
                <a:cubicBezTo>
                  <a:pt x="78485" y="114935"/>
                  <a:pt x="78613" y="119380"/>
                  <a:pt x="78613" y="123825"/>
                </a:cubicBezTo>
                <a:lnTo>
                  <a:pt x="78613" y="189611"/>
                </a:lnTo>
                <a:cubicBezTo>
                  <a:pt x="78613" y="191643"/>
                  <a:pt x="78613" y="193929"/>
                  <a:pt x="78613" y="196342"/>
                </a:cubicBezTo>
                <a:cubicBezTo>
                  <a:pt x="78613" y="198755"/>
                  <a:pt x="78994" y="201041"/>
                  <a:pt x="79882" y="203073"/>
                </a:cubicBezTo>
                <a:cubicBezTo>
                  <a:pt x="79882" y="203454"/>
                  <a:pt x="81915" y="203708"/>
                  <a:pt x="85979" y="203708"/>
                </a:cubicBezTo>
                <a:cubicBezTo>
                  <a:pt x="90042" y="203708"/>
                  <a:pt x="92456" y="203835"/>
                  <a:pt x="93217" y="204216"/>
                </a:cubicBezTo>
                <a:cubicBezTo>
                  <a:pt x="94488" y="204216"/>
                  <a:pt x="95757" y="204343"/>
                  <a:pt x="97154" y="204597"/>
                </a:cubicBezTo>
                <a:cubicBezTo>
                  <a:pt x="98679" y="204723"/>
                  <a:pt x="99948" y="204851"/>
                  <a:pt x="101219" y="204851"/>
                </a:cubicBezTo>
                <a:lnTo>
                  <a:pt x="102361" y="204851"/>
                </a:lnTo>
                <a:cubicBezTo>
                  <a:pt x="104394" y="204470"/>
                  <a:pt x="106298" y="204470"/>
                  <a:pt x="108204" y="204851"/>
                </a:cubicBezTo>
                <a:cubicBezTo>
                  <a:pt x="109981" y="205232"/>
                  <a:pt x="111886" y="205486"/>
                  <a:pt x="113919" y="205486"/>
                </a:cubicBezTo>
                <a:cubicBezTo>
                  <a:pt x="116458" y="205867"/>
                  <a:pt x="118744" y="206247"/>
                  <a:pt x="121030" y="206375"/>
                </a:cubicBezTo>
                <a:cubicBezTo>
                  <a:pt x="123190" y="206629"/>
                  <a:pt x="125603" y="206883"/>
                  <a:pt x="128016" y="207264"/>
                </a:cubicBezTo>
                <a:cubicBezTo>
                  <a:pt x="132460" y="208153"/>
                  <a:pt x="136906" y="209677"/>
                  <a:pt x="141350" y="211836"/>
                </a:cubicBezTo>
                <a:cubicBezTo>
                  <a:pt x="145922" y="214122"/>
                  <a:pt x="149352" y="217423"/>
                  <a:pt x="151765" y="221996"/>
                </a:cubicBezTo>
                <a:cubicBezTo>
                  <a:pt x="154177" y="226822"/>
                  <a:pt x="155447" y="232283"/>
                  <a:pt x="155447" y="238379"/>
                </a:cubicBezTo>
                <a:cubicBezTo>
                  <a:pt x="155447" y="241300"/>
                  <a:pt x="155447" y="244094"/>
                  <a:pt x="155447" y="246888"/>
                </a:cubicBezTo>
                <a:cubicBezTo>
                  <a:pt x="155447" y="249809"/>
                  <a:pt x="155067" y="252603"/>
                  <a:pt x="154177" y="255523"/>
                </a:cubicBezTo>
                <a:cubicBezTo>
                  <a:pt x="153416" y="258698"/>
                  <a:pt x="152400" y="262128"/>
                  <a:pt x="151130" y="265811"/>
                </a:cubicBezTo>
                <a:cubicBezTo>
                  <a:pt x="149986" y="269494"/>
                  <a:pt x="148081" y="272288"/>
                  <a:pt x="145669" y="274320"/>
                </a:cubicBezTo>
                <a:cubicBezTo>
                  <a:pt x="140334" y="278384"/>
                  <a:pt x="134746" y="281051"/>
                  <a:pt x="128650" y="282321"/>
                </a:cubicBezTo>
                <a:cubicBezTo>
                  <a:pt x="122046" y="283083"/>
                  <a:pt x="114172" y="283336"/>
                  <a:pt x="104775" y="282956"/>
                </a:cubicBezTo>
                <a:cubicBezTo>
                  <a:pt x="95504" y="282447"/>
                  <a:pt x="87503" y="282447"/>
                  <a:pt x="81026" y="282956"/>
                </a:cubicBezTo>
                <a:cubicBezTo>
                  <a:pt x="80644" y="283336"/>
                  <a:pt x="80264" y="283464"/>
                  <a:pt x="79882" y="283464"/>
                </a:cubicBezTo>
                <a:lnTo>
                  <a:pt x="79247" y="283464"/>
                </a:lnTo>
                <a:lnTo>
                  <a:pt x="79247" y="284098"/>
                </a:lnTo>
                <a:cubicBezTo>
                  <a:pt x="79247" y="284480"/>
                  <a:pt x="79120" y="284861"/>
                  <a:pt x="78867" y="284988"/>
                </a:cubicBezTo>
                <a:cubicBezTo>
                  <a:pt x="78740" y="285242"/>
                  <a:pt x="78613" y="285496"/>
                  <a:pt x="78613" y="286004"/>
                </a:cubicBezTo>
                <a:cubicBezTo>
                  <a:pt x="78231" y="296164"/>
                  <a:pt x="78104" y="305816"/>
                  <a:pt x="78358" y="314960"/>
                </a:cubicBezTo>
                <a:cubicBezTo>
                  <a:pt x="78485" y="324104"/>
                  <a:pt x="78613" y="333883"/>
                  <a:pt x="78613" y="344423"/>
                </a:cubicBezTo>
                <a:cubicBezTo>
                  <a:pt x="79375" y="365633"/>
                  <a:pt x="79375" y="386334"/>
                  <a:pt x="78613" y="406654"/>
                </a:cubicBezTo>
                <a:lnTo>
                  <a:pt x="78613" y="415163"/>
                </a:lnTo>
                <a:cubicBezTo>
                  <a:pt x="78613" y="420497"/>
                  <a:pt x="78613" y="426211"/>
                  <a:pt x="78613" y="432561"/>
                </a:cubicBezTo>
                <a:cubicBezTo>
                  <a:pt x="78613" y="438911"/>
                  <a:pt x="78104" y="445008"/>
                  <a:pt x="77089" y="451104"/>
                </a:cubicBezTo>
                <a:cubicBezTo>
                  <a:pt x="76072" y="457200"/>
                  <a:pt x="74676" y="463169"/>
                  <a:pt x="72770" y="468884"/>
                </a:cubicBezTo>
                <a:cubicBezTo>
                  <a:pt x="70992" y="474472"/>
                  <a:pt x="68198" y="479171"/>
                  <a:pt x="64642" y="482854"/>
                </a:cubicBezTo>
                <a:cubicBezTo>
                  <a:pt x="58546" y="488188"/>
                  <a:pt x="51816" y="490728"/>
                  <a:pt x="44450" y="490728"/>
                </a:cubicBezTo>
                <a:lnTo>
                  <a:pt x="43307" y="490728"/>
                </a:lnTo>
                <a:cubicBezTo>
                  <a:pt x="33527" y="490347"/>
                  <a:pt x="25654" y="487426"/>
                  <a:pt x="19811" y="481965"/>
                </a:cubicBezTo>
                <a:cubicBezTo>
                  <a:pt x="13842" y="476504"/>
                  <a:pt x="9525" y="469900"/>
                  <a:pt x="6730" y="462153"/>
                </a:cubicBezTo>
                <a:cubicBezTo>
                  <a:pt x="3809" y="454406"/>
                  <a:pt x="2031" y="446405"/>
                  <a:pt x="1142" y="438023"/>
                </a:cubicBezTo>
                <a:cubicBezTo>
                  <a:pt x="380" y="429768"/>
                  <a:pt x="0" y="422275"/>
                  <a:pt x="0" y="415797"/>
                </a:cubicBezTo>
                <a:lnTo>
                  <a:pt x="0" y="53721"/>
                </a:lnTo>
                <a:cubicBezTo>
                  <a:pt x="0" y="53340"/>
                  <a:pt x="0" y="51308"/>
                  <a:pt x="0" y="47879"/>
                </a:cubicBezTo>
                <a:cubicBezTo>
                  <a:pt x="0" y="44450"/>
                  <a:pt x="254" y="40386"/>
                  <a:pt x="889" y="35686"/>
                </a:cubicBezTo>
                <a:cubicBezTo>
                  <a:pt x="1523" y="30988"/>
                  <a:pt x="2667" y="26161"/>
                  <a:pt x="4571" y="21082"/>
                </a:cubicBezTo>
                <a:cubicBezTo>
                  <a:pt x="6350" y="16002"/>
                  <a:pt x="8890" y="11811"/>
                  <a:pt x="12192" y="8636"/>
                </a:cubicBezTo>
                <a:cubicBezTo>
                  <a:pt x="15367" y="5715"/>
                  <a:pt x="19684" y="3556"/>
                  <a:pt x="25019" y="2159"/>
                </a:cubicBezTo>
                <a:cubicBezTo>
                  <a:pt x="30226" y="761"/>
                  <a:pt x="35179" y="0"/>
                  <a:pt x="39623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089015" y="4210939"/>
            <a:ext cx="81264" cy="492505"/>
          </a:xfrm>
          <a:custGeom>
            <a:avLst/>
            <a:gdLst>
              <a:gd name="connsiteX0" fmla="*/ 41529 w 81264"/>
              <a:gd name="connsiteY0" fmla="*/ 0 h 492505"/>
              <a:gd name="connsiteX1" fmla="*/ 60706 w 81264"/>
              <a:gd name="connsiteY1" fmla="*/ 5715 h 492505"/>
              <a:gd name="connsiteX2" fmla="*/ 73152 w 81264"/>
              <a:gd name="connsiteY2" fmla="*/ 21844 h 492505"/>
              <a:gd name="connsiteX3" fmla="*/ 79248 w 81264"/>
              <a:gd name="connsiteY3" fmla="*/ 48767 h 492505"/>
              <a:gd name="connsiteX4" fmla="*/ 80518 w 81264"/>
              <a:gd name="connsiteY4" fmla="*/ 76707 h 492505"/>
              <a:gd name="connsiteX5" fmla="*/ 80518 w 81264"/>
              <a:gd name="connsiteY5" fmla="*/ 79755 h 492505"/>
              <a:gd name="connsiteX6" fmla="*/ 81153 w 81264"/>
              <a:gd name="connsiteY6" fmla="*/ 176148 h 492505"/>
              <a:gd name="connsiteX7" fmla="*/ 80518 w 81264"/>
              <a:gd name="connsiteY7" fmla="*/ 269366 h 492505"/>
              <a:gd name="connsiteX8" fmla="*/ 80518 w 81264"/>
              <a:gd name="connsiteY8" fmla="*/ 415670 h 492505"/>
              <a:gd name="connsiteX9" fmla="*/ 80772 w 81264"/>
              <a:gd name="connsiteY9" fmla="*/ 426719 h 492505"/>
              <a:gd name="connsiteX10" fmla="*/ 80518 w 81264"/>
              <a:gd name="connsiteY10" fmla="*/ 437641 h 492505"/>
              <a:gd name="connsiteX11" fmla="*/ 78613 w 81264"/>
              <a:gd name="connsiteY11" fmla="*/ 451992 h 492505"/>
              <a:gd name="connsiteX12" fmla="*/ 75565 w 81264"/>
              <a:gd name="connsiteY12" fmla="*/ 466344 h 492505"/>
              <a:gd name="connsiteX13" fmla="*/ 73787 w 81264"/>
              <a:gd name="connsiteY13" fmla="*/ 470534 h 492505"/>
              <a:gd name="connsiteX14" fmla="*/ 72009 w 81264"/>
              <a:gd name="connsiteY14" fmla="*/ 474853 h 492505"/>
              <a:gd name="connsiteX15" fmla="*/ 60960 w 81264"/>
              <a:gd name="connsiteY15" fmla="*/ 488188 h 492505"/>
              <a:gd name="connsiteX16" fmla="*/ 29845 w 81264"/>
              <a:gd name="connsiteY16" fmla="*/ 492505 h 492505"/>
              <a:gd name="connsiteX17" fmla="*/ 14097 w 81264"/>
              <a:gd name="connsiteY17" fmla="*/ 485140 h 492505"/>
              <a:gd name="connsiteX18" fmla="*/ 5842 w 81264"/>
              <a:gd name="connsiteY18" fmla="*/ 472694 h 492505"/>
              <a:gd name="connsiteX19" fmla="*/ 1524 w 81264"/>
              <a:gd name="connsiteY19" fmla="*/ 457707 h 492505"/>
              <a:gd name="connsiteX20" fmla="*/ 0 w 81264"/>
              <a:gd name="connsiteY20" fmla="*/ 445007 h 492505"/>
              <a:gd name="connsiteX21" fmla="*/ 0 w 81264"/>
              <a:gd name="connsiteY21" fmla="*/ 438911 h 492505"/>
              <a:gd name="connsiteX22" fmla="*/ 0 w 81264"/>
              <a:gd name="connsiteY22" fmla="*/ 70104 h 492505"/>
              <a:gd name="connsiteX23" fmla="*/ 0 w 81264"/>
              <a:gd name="connsiteY23" fmla="*/ 54228 h 492505"/>
              <a:gd name="connsiteX24" fmla="*/ 1270 w 81264"/>
              <a:gd name="connsiteY24" fmla="*/ 37083 h 492505"/>
              <a:gd name="connsiteX25" fmla="*/ 4953 w 81264"/>
              <a:gd name="connsiteY25" fmla="*/ 21335 h 492505"/>
              <a:gd name="connsiteX26" fmla="*/ 11557 w 81264"/>
              <a:gd name="connsiteY26" fmla="*/ 9651 h 492505"/>
              <a:gd name="connsiteX27" fmla="*/ 25654 w 81264"/>
              <a:gd name="connsiteY27" fmla="*/ 1523 h 492505"/>
              <a:gd name="connsiteX28" fmla="*/ 41529 w 81264"/>
              <a:gd name="connsiteY28" fmla="*/ 0 h 492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81264" h="492505">
                <a:moveTo>
                  <a:pt x="41529" y="0"/>
                </a:moveTo>
                <a:cubicBezTo>
                  <a:pt x="48387" y="0"/>
                  <a:pt x="54737" y="1904"/>
                  <a:pt x="60706" y="5715"/>
                </a:cubicBezTo>
                <a:cubicBezTo>
                  <a:pt x="66548" y="9651"/>
                  <a:pt x="70739" y="14985"/>
                  <a:pt x="73152" y="21844"/>
                </a:cubicBezTo>
                <a:cubicBezTo>
                  <a:pt x="76835" y="30479"/>
                  <a:pt x="78867" y="39369"/>
                  <a:pt x="79248" y="48767"/>
                </a:cubicBezTo>
                <a:cubicBezTo>
                  <a:pt x="79629" y="58039"/>
                  <a:pt x="80137" y="67436"/>
                  <a:pt x="80518" y="76707"/>
                </a:cubicBezTo>
                <a:lnTo>
                  <a:pt x="80518" y="79755"/>
                </a:lnTo>
                <a:cubicBezTo>
                  <a:pt x="81279" y="111125"/>
                  <a:pt x="81534" y="143255"/>
                  <a:pt x="81153" y="176148"/>
                </a:cubicBezTo>
                <a:cubicBezTo>
                  <a:pt x="80645" y="209041"/>
                  <a:pt x="80518" y="240156"/>
                  <a:pt x="80518" y="269366"/>
                </a:cubicBezTo>
                <a:lnTo>
                  <a:pt x="80518" y="415670"/>
                </a:lnTo>
                <a:cubicBezTo>
                  <a:pt x="80518" y="419354"/>
                  <a:pt x="80645" y="423036"/>
                  <a:pt x="80772" y="426719"/>
                </a:cubicBezTo>
                <a:cubicBezTo>
                  <a:pt x="81026" y="430276"/>
                  <a:pt x="80898" y="433958"/>
                  <a:pt x="80518" y="437641"/>
                </a:cubicBezTo>
                <a:cubicBezTo>
                  <a:pt x="79629" y="442467"/>
                  <a:pt x="79121" y="447294"/>
                  <a:pt x="78613" y="451992"/>
                </a:cubicBezTo>
                <a:cubicBezTo>
                  <a:pt x="78232" y="456691"/>
                  <a:pt x="77216" y="461390"/>
                  <a:pt x="75565" y="466344"/>
                </a:cubicBezTo>
                <a:cubicBezTo>
                  <a:pt x="74803" y="467867"/>
                  <a:pt x="74168" y="469391"/>
                  <a:pt x="73787" y="470534"/>
                </a:cubicBezTo>
                <a:cubicBezTo>
                  <a:pt x="73406" y="471804"/>
                  <a:pt x="72771" y="473201"/>
                  <a:pt x="72009" y="474853"/>
                </a:cubicBezTo>
                <a:cubicBezTo>
                  <a:pt x="69088" y="480567"/>
                  <a:pt x="65405" y="485013"/>
                  <a:pt x="60960" y="488188"/>
                </a:cubicBezTo>
                <a:cubicBezTo>
                  <a:pt x="51689" y="493903"/>
                  <a:pt x="41275" y="495300"/>
                  <a:pt x="29845" y="492505"/>
                </a:cubicBezTo>
                <a:cubicBezTo>
                  <a:pt x="23368" y="491235"/>
                  <a:pt x="18160" y="488822"/>
                  <a:pt x="14097" y="485140"/>
                </a:cubicBezTo>
                <a:cubicBezTo>
                  <a:pt x="10414" y="481965"/>
                  <a:pt x="7620" y="477773"/>
                  <a:pt x="5842" y="472694"/>
                </a:cubicBezTo>
                <a:cubicBezTo>
                  <a:pt x="3937" y="467614"/>
                  <a:pt x="2540" y="462660"/>
                  <a:pt x="1524" y="457707"/>
                </a:cubicBezTo>
                <a:cubicBezTo>
                  <a:pt x="508" y="452881"/>
                  <a:pt x="0" y="448564"/>
                  <a:pt x="0" y="445007"/>
                </a:cubicBezTo>
                <a:cubicBezTo>
                  <a:pt x="0" y="441325"/>
                  <a:pt x="0" y="439292"/>
                  <a:pt x="0" y="438911"/>
                </a:cubicBezTo>
                <a:lnTo>
                  <a:pt x="0" y="70104"/>
                </a:lnTo>
                <a:cubicBezTo>
                  <a:pt x="0" y="65151"/>
                  <a:pt x="0" y="59944"/>
                  <a:pt x="0" y="54228"/>
                </a:cubicBezTo>
                <a:cubicBezTo>
                  <a:pt x="0" y="48514"/>
                  <a:pt x="380" y="42798"/>
                  <a:pt x="1270" y="37083"/>
                </a:cubicBezTo>
                <a:cubicBezTo>
                  <a:pt x="2032" y="31495"/>
                  <a:pt x="3302" y="26161"/>
                  <a:pt x="4953" y="21335"/>
                </a:cubicBezTo>
                <a:cubicBezTo>
                  <a:pt x="6477" y="16382"/>
                  <a:pt x="8763" y="12572"/>
                  <a:pt x="11557" y="9651"/>
                </a:cubicBezTo>
                <a:cubicBezTo>
                  <a:pt x="16129" y="5206"/>
                  <a:pt x="20701" y="2540"/>
                  <a:pt x="25654" y="1523"/>
                </a:cubicBezTo>
                <a:cubicBezTo>
                  <a:pt x="30479" y="507"/>
                  <a:pt x="35814" y="0"/>
                  <a:pt x="4152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600067" y="4210939"/>
            <a:ext cx="81264" cy="492505"/>
          </a:xfrm>
          <a:custGeom>
            <a:avLst/>
            <a:gdLst>
              <a:gd name="connsiteX0" fmla="*/ 41528 w 81264"/>
              <a:gd name="connsiteY0" fmla="*/ 0 h 492505"/>
              <a:gd name="connsiteX1" fmla="*/ 60705 w 81264"/>
              <a:gd name="connsiteY1" fmla="*/ 5715 h 492505"/>
              <a:gd name="connsiteX2" fmla="*/ 73151 w 81264"/>
              <a:gd name="connsiteY2" fmla="*/ 21844 h 492505"/>
              <a:gd name="connsiteX3" fmla="*/ 79247 w 81264"/>
              <a:gd name="connsiteY3" fmla="*/ 48767 h 492505"/>
              <a:gd name="connsiteX4" fmla="*/ 80517 w 81264"/>
              <a:gd name="connsiteY4" fmla="*/ 76707 h 492505"/>
              <a:gd name="connsiteX5" fmla="*/ 80517 w 81264"/>
              <a:gd name="connsiteY5" fmla="*/ 79755 h 492505"/>
              <a:gd name="connsiteX6" fmla="*/ 81152 w 81264"/>
              <a:gd name="connsiteY6" fmla="*/ 176148 h 492505"/>
              <a:gd name="connsiteX7" fmla="*/ 80517 w 81264"/>
              <a:gd name="connsiteY7" fmla="*/ 269366 h 492505"/>
              <a:gd name="connsiteX8" fmla="*/ 80517 w 81264"/>
              <a:gd name="connsiteY8" fmla="*/ 415670 h 492505"/>
              <a:gd name="connsiteX9" fmla="*/ 80771 w 81264"/>
              <a:gd name="connsiteY9" fmla="*/ 426719 h 492505"/>
              <a:gd name="connsiteX10" fmla="*/ 80517 w 81264"/>
              <a:gd name="connsiteY10" fmla="*/ 437641 h 492505"/>
              <a:gd name="connsiteX11" fmla="*/ 78612 w 81264"/>
              <a:gd name="connsiteY11" fmla="*/ 451992 h 492505"/>
              <a:gd name="connsiteX12" fmla="*/ 75564 w 81264"/>
              <a:gd name="connsiteY12" fmla="*/ 466344 h 492505"/>
              <a:gd name="connsiteX13" fmla="*/ 73786 w 81264"/>
              <a:gd name="connsiteY13" fmla="*/ 470534 h 492505"/>
              <a:gd name="connsiteX14" fmla="*/ 72008 w 81264"/>
              <a:gd name="connsiteY14" fmla="*/ 474853 h 492505"/>
              <a:gd name="connsiteX15" fmla="*/ 60959 w 81264"/>
              <a:gd name="connsiteY15" fmla="*/ 488188 h 492505"/>
              <a:gd name="connsiteX16" fmla="*/ 29844 w 81264"/>
              <a:gd name="connsiteY16" fmla="*/ 492505 h 492505"/>
              <a:gd name="connsiteX17" fmla="*/ 14096 w 81264"/>
              <a:gd name="connsiteY17" fmla="*/ 485140 h 492505"/>
              <a:gd name="connsiteX18" fmla="*/ 5841 w 81264"/>
              <a:gd name="connsiteY18" fmla="*/ 472694 h 492505"/>
              <a:gd name="connsiteX19" fmla="*/ 1523 w 81264"/>
              <a:gd name="connsiteY19" fmla="*/ 457707 h 492505"/>
              <a:gd name="connsiteX20" fmla="*/ 0 w 81264"/>
              <a:gd name="connsiteY20" fmla="*/ 445007 h 492505"/>
              <a:gd name="connsiteX21" fmla="*/ 0 w 81264"/>
              <a:gd name="connsiteY21" fmla="*/ 438911 h 492505"/>
              <a:gd name="connsiteX22" fmla="*/ 0 w 81264"/>
              <a:gd name="connsiteY22" fmla="*/ 70104 h 492505"/>
              <a:gd name="connsiteX23" fmla="*/ 0 w 81264"/>
              <a:gd name="connsiteY23" fmla="*/ 54228 h 492505"/>
              <a:gd name="connsiteX24" fmla="*/ 1269 w 81264"/>
              <a:gd name="connsiteY24" fmla="*/ 37083 h 492505"/>
              <a:gd name="connsiteX25" fmla="*/ 4952 w 81264"/>
              <a:gd name="connsiteY25" fmla="*/ 21335 h 492505"/>
              <a:gd name="connsiteX26" fmla="*/ 11556 w 81264"/>
              <a:gd name="connsiteY26" fmla="*/ 9651 h 492505"/>
              <a:gd name="connsiteX27" fmla="*/ 25653 w 81264"/>
              <a:gd name="connsiteY27" fmla="*/ 1523 h 492505"/>
              <a:gd name="connsiteX28" fmla="*/ 41528 w 81264"/>
              <a:gd name="connsiteY28" fmla="*/ 0 h 492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81264" h="492505">
                <a:moveTo>
                  <a:pt x="41528" y="0"/>
                </a:moveTo>
                <a:cubicBezTo>
                  <a:pt x="48386" y="0"/>
                  <a:pt x="54736" y="1904"/>
                  <a:pt x="60705" y="5715"/>
                </a:cubicBezTo>
                <a:cubicBezTo>
                  <a:pt x="66547" y="9651"/>
                  <a:pt x="70738" y="14985"/>
                  <a:pt x="73151" y="21844"/>
                </a:cubicBezTo>
                <a:cubicBezTo>
                  <a:pt x="76834" y="30479"/>
                  <a:pt x="78866" y="39369"/>
                  <a:pt x="79247" y="48767"/>
                </a:cubicBezTo>
                <a:cubicBezTo>
                  <a:pt x="79628" y="58039"/>
                  <a:pt x="80136" y="67436"/>
                  <a:pt x="80517" y="76707"/>
                </a:cubicBezTo>
                <a:lnTo>
                  <a:pt x="80517" y="79755"/>
                </a:lnTo>
                <a:cubicBezTo>
                  <a:pt x="81279" y="111125"/>
                  <a:pt x="81533" y="143255"/>
                  <a:pt x="81152" y="176148"/>
                </a:cubicBezTo>
                <a:cubicBezTo>
                  <a:pt x="80644" y="209041"/>
                  <a:pt x="80517" y="240156"/>
                  <a:pt x="80517" y="269366"/>
                </a:cubicBezTo>
                <a:lnTo>
                  <a:pt x="80517" y="415670"/>
                </a:lnTo>
                <a:cubicBezTo>
                  <a:pt x="80517" y="419354"/>
                  <a:pt x="80644" y="423036"/>
                  <a:pt x="80771" y="426719"/>
                </a:cubicBezTo>
                <a:cubicBezTo>
                  <a:pt x="81025" y="430276"/>
                  <a:pt x="80898" y="433958"/>
                  <a:pt x="80517" y="437641"/>
                </a:cubicBezTo>
                <a:cubicBezTo>
                  <a:pt x="79628" y="442467"/>
                  <a:pt x="79120" y="447294"/>
                  <a:pt x="78612" y="451992"/>
                </a:cubicBezTo>
                <a:cubicBezTo>
                  <a:pt x="78231" y="456691"/>
                  <a:pt x="77215" y="461390"/>
                  <a:pt x="75564" y="466344"/>
                </a:cubicBezTo>
                <a:cubicBezTo>
                  <a:pt x="74802" y="467867"/>
                  <a:pt x="74167" y="469391"/>
                  <a:pt x="73786" y="470534"/>
                </a:cubicBezTo>
                <a:cubicBezTo>
                  <a:pt x="73405" y="471804"/>
                  <a:pt x="72770" y="473201"/>
                  <a:pt x="72008" y="474853"/>
                </a:cubicBezTo>
                <a:cubicBezTo>
                  <a:pt x="69087" y="480567"/>
                  <a:pt x="65404" y="485013"/>
                  <a:pt x="60959" y="488188"/>
                </a:cubicBezTo>
                <a:cubicBezTo>
                  <a:pt x="51688" y="493903"/>
                  <a:pt x="41274" y="495300"/>
                  <a:pt x="29844" y="492505"/>
                </a:cubicBezTo>
                <a:cubicBezTo>
                  <a:pt x="23367" y="491235"/>
                  <a:pt x="18160" y="488822"/>
                  <a:pt x="14096" y="485140"/>
                </a:cubicBezTo>
                <a:cubicBezTo>
                  <a:pt x="10413" y="481965"/>
                  <a:pt x="7619" y="477773"/>
                  <a:pt x="5841" y="472694"/>
                </a:cubicBezTo>
                <a:cubicBezTo>
                  <a:pt x="3936" y="467614"/>
                  <a:pt x="2539" y="462660"/>
                  <a:pt x="1523" y="457707"/>
                </a:cubicBezTo>
                <a:cubicBezTo>
                  <a:pt x="507" y="452881"/>
                  <a:pt x="0" y="448564"/>
                  <a:pt x="0" y="445007"/>
                </a:cubicBezTo>
                <a:cubicBezTo>
                  <a:pt x="0" y="441325"/>
                  <a:pt x="0" y="439292"/>
                  <a:pt x="0" y="438911"/>
                </a:cubicBezTo>
                <a:lnTo>
                  <a:pt x="0" y="70104"/>
                </a:lnTo>
                <a:cubicBezTo>
                  <a:pt x="0" y="65151"/>
                  <a:pt x="0" y="59944"/>
                  <a:pt x="0" y="54228"/>
                </a:cubicBezTo>
                <a:cubicBezTo>
                  <a:pt x="0" y="48514"/>
                  <a:pt x="380" y="42798"/>
                  <a:pt x="1269" y="37083"/>
                </a:cubicBezTo>
                <a:cubicBezTo>
                  <a:pt x="2031" y="31495"/>
                  <a:pt x="3301" y="26161"/>
                  <a:pt x="4952" y="21335"/>
                </a:cubicBezTo>
                <a:cubicBezTo>
                  <a:pt x="6476" y="16382"/>
                  <a:pt x="8762" y="12572"/>
                  <a:pt x="11556" y="9651"/>
                </a:cubicBezTo>
                <a:cubicBezTo>
                  <a:pt x="16128" y="5206"/>
                  <a:pt x="20700" y="2540"/>
                  <a:pt x="25653" y="1523"/>
                </a:cubicBezTo>
                <a:cubicBezTo>
                  <a:pt x="30479" y="507"/>
                  <a:pt x="35813" y="0"/>
                  <a:pt x="41528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010658" y="4209034"/>
            <a:ext cx="171957" cy="495046"/>
          </a:xfrm>
          <a:custGeom>
            <a:avLst/>
            <a:gdLst>
              <a:gd name="connsiteX0" fmla="*/ 124967 w 171957"/>
              <a:gd name="connsiteY0" fmla="*/ 0 h 495046"/>
              <a:gd name="connsiteX1" fmla="*/ 126237 w 171957"/>
              <a:gd name="connsiteY1" fmla="*/ 0 h 495046"/>
              <a:gd name="connsiteX2" fmla="*/ 149986 w 171957"/>
              <a:gd name="connsiteY2" fmla="*/ 8890 h 495046"/>
              <a:gd name="connsiteX3" fmla="*/ 163956 w 171957"/>
              <a:gd name="connsiteY3" fmla="*/ 28702 h 495046"/>
              <a:gd name="connsiteX4" fmla="*/ 170433 w 171957"/>
              <a:gd name="connsiteY4" fmla="*/ 52705 h 495046"/>
              <a:gd name="connsiteX5" fmla="*/ 171957 w 171957"/>
              <a:gd name="connsiteY5" fmla="*/ 75057 h 495046"/>
              <a:gd name="connsiteX6" fmla="*/ 171957 w 171957"/>
              <a:gd name="connsiteY6" fmla="*/ 440817 h 495046"/>
              <a:gd name="connsiteX7" fmla="*/ 171957 w 171957"/>
              <a:gd name="connsiteY7" fmla="*/ 446532 h 495046"/>
              <a:gd name="connsiteX8" fmla="*/ 170687 w 171957"/>
              <a:gd name="connsiteY8" fmla="*/ 459105 h 495046"/>
              <a:gd name="connsiteX9" fmla="*/ 167004 w 171957"/>
              <a:gd name="connsiteY9" fmla="*/ 473710 h 495046"/>
              <a:gd name="connsiteX10" fmla="*/ 159130 w 171957"/>
              <a:gd name="connsiteY10" fmla="*/ 485902 h 495046"/>
              <a:gd name="connsiteX11" fmla="*/ 146939 w 171957"/>
              <a:gd name="connsiteY11" fmla="*/ 492633 h 495046"/>
              <a:gd name="connsiteX12" fmla="*/ 132333 w 171957"/>
              <a:gd name="connsiteY12" fmla="*/ 495046 h 495046"/>
              <a:gd name="connsiteX13" fmla="*/ 118617 w 171957"/>
              <a:gd name="connsiteY13" fmla="*/ 492633 h 495046"/>
              <a:gd name="connsiteX14" fmla="*/ 107314 w 171957"/>
              <a:gd name="connsiteY14" fmla="*/ 485267 h 495046"/>
              <a:gd name="connsiteX15" fmla="*/ 97535 w 171957"/>
              <a:gd name="connsiteY15" fmla="*/ 467614 h 495046"/>
              <a:gd name="connsiteX16" fmla="*/ 94487 w 171957"/>
              <a:gd name="connsiteY16" fmla="*/ 448056 h 495046"/>
              <a:gd name="connsiteX17" fmla="*/ 94233 w 171957"/>
              <a:gd name="connsiteY17" fmla="*/ 444373 h 495046"/>
              <a:gd name="connsiteX18" fmla="*/ 93852 w 171957"/>
              <a:gd name="connsiteY18" fmla="*/ 440182 h 495046"/>
              <a:gd name="connsiteX19" fmla="*/ 92709 w 171957"/>
              <a:gd name="connsiteY19" fmla="*/ 419481 h 495046"/>
              <a:gd name="connsiteX20" fmla="*/ 92075 w 171957"/>
              <a:gd name="connsiteY20" fmla="*/ 397510 h 495046"/>
              <a:gd name="connsiteX21" fmla="*/ 91440 w 171957"/>
              <a:gd name="connsiteY21" fmla="*/ 384429 h 495046"/>
              <a:gd name="connsiteX22" fmla="*/ 91440 w 171957"/>
              <a:gd name="connsiteY22" fmla="*/ 371221 h 495046"/>
              <a:gd name="connsiteX23" fmla="*/ 91440 w 171957"/>
              <a:gd name="connsiteY23" fmla="*/ 357251 h 495046"/>
              <a:gd name="connsiteX24" fmla="*/ 91440 w 171957"/>
              <a:gd name="connsiteY24" fmla="*/ 342010 h 495046"/>
              <a:gd name="connsiteX25" fmla="*/ 91185 w 171957"/>
              <a:gd name="connsiteY25" fmla="*/ 323088 h 495046"/>
              <a:gd name="connsiteX26" fmla="*/ 90804 w 171957"/>
              <a:gd name="connsiteY26" fmla="*/ 304546 h 495046"/>
              <a:gd name="connsiteX27" fmla="*/ 90804 w 171957"/>
              <a:gd name="connsiteY27" fmla="*/ 288925 h 495046"/>
              <a:gd name="connsiteX28" fmla="*/ 90804 w 171957"/>
              <a:gd name="connsiteY28" fmla="*/ 282321 h 495046"/>
              <a:gd name="connsiteX29" fmla="*/ 89661 w 171957"/>
              <a:gd name="connsiteY29" fmla="*/ 275590 h 495046"/>
              <a:gd name="connsiteX30" fmla="*/ 67309 w 171957"/>
              <a:gd name="connsiteY30" fmla="*/ 274066 h 495046"/>
              <a:gd name="connsiteX31" fmla="*/ 45084 w 171957"/>
              <a:gd name="connsiteY31" fmla="*/ 272542 h 495046"/>
              <a:gd name="connsiteX32" fmla="*/ 25272 w 171957"/>
              <a:gd name="connsiteY32" fmla="*/ 267970 h 495046"/>
              <a:gd name="connsiteX33" fmla="*/ 9144 w 171957"/>
              <a:gd name="connsiteY33" fmla="*/ 257302 h 495046"/>
              <a:gd name="connsiteX34" fmla="*/ 0 w 171957"/>
              <a:gd name="connsiteY34" fmla="*/ 241173 h 495046"/>
              <a:gd name="connsiteX35" fmla="*/ 634 w 171957"/>
              <a:gd name="connsiteY35" fmla="*/ 220091 h 495046"/>
              <a:gd name="connsiteX36" fmla="*/ 5841 w 171957"/>
              <a:gd name="connsiteY36" fmla="*/ 209677 h 495046"/>
              <a:gd name="connsiteX37" fmla="*/ 13461 w 171957"/>
              <a:gd name="connsiteY37" fmla="*/ 201168 h 495046"/>
              <a:gd name="connsiteX38" fmla="*/ 30479 w 171957"/>
              <a:gd name="connsiteY38" fmla="*/ 193294 h 495046"/>
              <a:gd name="connsiteX39" fmla="*/ 43306 w 171957"/>
              <a:gd name="connsiteY39" fmla="*/ 192659 h 495046"/>
              <a:gd name="connsiteX40" fmla="*/ 59690 w 171957"/>
              <a:gd name="connsiteY40" fmla="*/ 192659 h 495046"/>
              <a:gd name="connsiteX41" fmla="*/ 76200 w 171957"/>
              <a:gd name="connsiteY41" fmla="*/ 192659 h 495046"/>
              <a:gd name="connsiteX42" fmla="*/ 89026 w 171957"/>
              <a:gd name="connsiteY42" fmla="*/ 192024 h 495046"/>
              <a:gd name="connsiteX43" fmla="*/ 90804 w 171957"/>
              <a:gd name="connsiteY43" fmla="*/ 192024 h 495046"/>
              <a:gd name="connsiteX44" fmla="*/ 90804 w 171957"/>
              <a:gd name="connsiteY44" fmla="*/ 189610 h 495046"/>
              <a:gd name="connsiteX45" fmla="*/ 91185 w 171957"/>
              <a:gd name="connsiteY45" fmla="*/ 177419 h 495046"/>
              <a:gd name="connsiteX46" fmla="*/ 91440 w 171957"/>
              <a:gd name="connsiteY46" fmla="*/ 168275 h 495046"/>
              <a:gd name="connsiteX47" fmla="*/ 91185 w 171957"/>
              <a:gd name="connsiteY47" fmla="*/ 159131 h 495046"/>
              <a:gd name="connsiteX48" fmla="*/ 90804 w 171957"/>
              <a:gd name="connsiteY48" fmla="*/ 146304 h 495046"/>
              <a:gd name="connsiteX49" fmla="*/ 90551 w 171957"/>
              <a:gd name="connsiteY49" fmla="*/ 114935 h 495046"/>
              <a:gd name="connsiteX50" fmla="*/ 90804 w 171957"/>
              <a:gd name="connsiteY50" fmla="*/ 84201 h 495046"/>
              <a:gd name="connsiteX51" fmla="*/ 90804 w 171957"/>
              <a:gd name="connsiteY51" fmla="*/ 75565 h 495046"/>
              <a:gd name="connsiteX52" fmla="*/ 91185 w 171957"/>
              <a:gd name="connsiteY52" fmla="*/ 58293 h 495046"/>
              <a:gd name="connsiteX53" fmla="*/ 92709 w 171957"/>
              <a:gd name="connsiteY53" fmla="*/ 39370 h 495046"/>
              <a:gd name="connsiteX54" fmla="*/ 96901 w 171957"/>
              <a:gd name="connsiteY54" fmla="*/ 21717 h 495046"/>
              <a:gd name="connsiteX55" fmla="*/ 105409 w 171957"/>
              <a:gd name="connsiteY55" fmla="*/ 8001 h 495046"/>
              <a:gd name="connsiteX56" fmla="*/ 124967 w 171957"/>
              <a:gd name="connsiteY56" fmla="*/ 0 h 495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171957" h="495046">
                <a:moveTo>
                  <a:pt x="124967" y="0"/>
                </a:moveTo>
                <a:lnTo>
                  <a:pt x="126237" y="0"/>
                </a:lnTo>
                <a:cubicBezTo>
                  <a:pt x="135890" y="381"/>
                  <a:pt x="143890" y="3429"/>
                  <a:pt x="149986" y="8890"/>
                </a:cubicBezTo>
                <a:cubicBezTo>
                  <a:pt x="156082" y="14351"/>
                  <a:pt x="160782" y="20955"/>
                  <a:pt x="163956" y="28702"/>
                </a:cubicBezTo>
                <a:cubicBezTo>
                  <a:pt x="167259" y="36449"/>
                  <a:pt x="169417" y="44450"/>
                  <a:pt x="170433" y="52705"/>
                </a:cubicBezTo>
                <a:cubicBezTo>
                  <a:pt x="171450" y="61086"/>
                  <a:pt x="171957" y="68453"/>
                  <a:pt x="171957" y="75057"/>
                </a:cubicBezTo>
                <a:lnTo>
                  <a:pt x="171957" y="440817"/>
                </a:lnTo>
                <a:cubicBezTo>
                  <a:pt x="171957" y="441198"/>
                  <a:pt x="171957" y="443103"/>
                  <a:pt x="171957" y="446532"/>
                </a:cubicBezTo>
                <a:cubicBezTo>
                  <a:pt x="171957" y="449960"/>
                  <a:pt x="171450" y="454152"/>
                  <a:pt x="170687" y="459105"/>
                </a:cubicBezTo>
                <a:cubicBezTo>
                  <a:pt x="169925" y="463931"/>
                  <a:pt x="168655" y="468757"/>
                  <a:pt x="167004" y="473710"/>
                </a:cubicBezTo>
                <a:cubicBezTo>
                  <a:pt x="165353" y="478536"/>
                  <a:pt x="162813" y="482600"/>
                  <a:pt x="159130" y="485902"/>
                </a:cubicBezTo>
                <a:cubicBezTo>
                  <a:pt x="156209" y="488696"/>
                  <a:pt x="152145" y="490982"/>
                  <a:pt x="146939" y="492633"/>
                </a:cubicBezTo>
                <a:cubicBezTo>
                  <a:pt x="141604" y="494157"/>
                  <a:pt x="136778" y="495046"/>
                  <a:pt x="132333" y="495046"/>
                </a:cubicBezTo>
                <a:cubicBezTo>
                  <a:pt x="127761" y="495046"/>
                  <a:pt x="123190" y="494157"/>
                  <a:pt x="118617" y="492633"/>
                </a:cubicBezTo>
                <a:cubicBezTo>
                  <a:pt x="113919" y="490982"/>
                  <a:pt x="110109" y="488569"/>
                  <a:pt x="107314" y="485267"/>
                </a:cubicBezTo>
                <a:cubicBezTo>
                  <a:pt x="101980" y="479552"/>
                  <a:pt x="98805" y="473710"/>
                  <a:pt x="97535" y="467614"/>
                </a:cubicBezTo>
                <a:cubicBezTo>
                  <a:pt x="96265" y="461518"/>
                  <a:pt x="95250" y="455041"/>
                  <a:pt x="94487" y="448056"/>
                </a:cubicBezTo>
                <a:cubicBezTo>
                  <a:pt x="94487" y="446913"/>
                  <a:pt x="94360" y="445643"/>
                  <a:pt x="94233" y="444373"/>
                </a:cubicBezTo>
                <a:cubicBezTo>
                  <a:pt x="93979" y="443230"/>
                  <a:pt x="93852" y="441833"/>
                  <a:pt x="93852" y="440182"/>
                </a:cubicBezTo>
                <a:cubicBezTo>
                  <a:pt x="93090" y="433705"/>
                  <a:pt x="92709" y="426720"/>
                  <a:pt x="92709" y="419481"/>
                </a:cubicBezTo>
                <a:cubicBezTo>
                  <a:pt x="92709" y="412115"/>
                  <a:pt x="92455" y="404749"/>
                  <a:pt x="92075" y="397510"/>
                </a:cubicBezTo>
                <a:cubicBezTo>
                  <a:pt x="91694" y="393065"/>
                  <a:pt x="91440" y="388620"/>
                  <a:pt x="91440" y="384429"/>
                </a:cubicBezTo>
                <a:cubicBezTo>
                  <a:pt x="91440" y="380110"/>
                  <a:pt x="91440" y="375793"/>
                  <a:pt x="91440" y="371221"/>
                </a:cubicBezTo>
                <a:lnTo>
                  <a:pt x="91440" y="357251"/>
                </a:lnTo>
                <a:cubicBezTo>
                  <a:pt x="91440" y="353186"/>
                  <a:pt x="91440" y="348107"/>
                  <a:pt x="91440" y="342010"/>
                </a:cubicBezTo>
                <a:cubicBezTo>
                  <a:pt x="91440" y="335915"/>
                  <a:pt x="91313" y="329565"/>
                  <a:pt x="91185" y="323088"/>
                </a:cubicBezTo>
                <a:cubicBezTo>
                  <a:pt x="90932" y="316610"/>
                  <a:pt x="90804" y="310388"/>
                  <a:pt x="90804" y="304546"/>
                </a:cubicBezTo>
                <a:cubicBezTo>
                  <a:pt x="90804" y="298577"/>
                  <a:pt x="90804" y="293497"/>
                  <a:pt x="90804" y="288925"/>
                </a:cubicBezTo>
                <a:cubicBezTo>
                  <a:pt x="90804" y="286893"/>
                  <a:pt x="90804" y="284734"/>
                  <a:pt x="90804" y="282321"/>
                </a:cubicBezTo>
                <a:cubicBezTo>
                  <a:pt x="90804" y="279781"/>
                  <a:pt x="90423" y="277622"/>
                  <a:pt x="89661" y="275590"/>
                </a:cubicBezTo>
                <a:cubicBezTo>
                  <a:pt x="83946" y="274701"/>
                  <a:pt x="76453" y="274193"/>
                  <a:pt x="67309" y="274066"/>
                </a:cubicBezTo>
                <a:cubicBezTo>
                  <a:pt x="58165" y="273811"/>
                  <a:pt x="50800" y="273304"/>
                  <a:pt x="45084" y="272542"/>
                </a:cubicBezTo>
                <a:cubicBezTo>
                  <a:pt x="38226" y="272160"/>
                  <a:pt x="31622" y="270636"/>
                  <a:pt x="25272" y="267970"/>
                </a:cubicBezTo>
                <a:cubicBezTo>
                  <a:pt x="19050" y="265303"/>
                  <a:pt x="13589" y="261747"/>
                  <a:pt x="9144" y="257302"/>
                </a:cubicBezTo>
                <a:cubicBezTo>
                  <a:pt x="4698" y="252857"/>
                  <a:pt x="1651" y="247396"/>
                  <a:pt x="0" y="241173"/>
                </a:cubicBezTo>
                <a:cubicBezTo>
                  <a:pt x="-1651" y="234823"/>
                  <a:pt x="-1397" y="227838"/>
                  <a:pt x="634" y="220091"/>
                </a:cubicBezTo>
                <a:cubicBezTo>
                  <a:pt x="1396" y="216789"/>
                  <a:pt x="3175" y="213360"/>
                  <a:pt x="5841" y="209677"/>
                </a:cubicBezTo>
                <a:cubicBezTo>
                  <a:pt x="8382" y="206121"/>
                  <a:pt x="10921" y="203200"/>
                  <a:pt x="13461" y="201168"/>
                </a:cubicBezTo>
                <a:cubicBezTo>
                  <a:pt x="19050" y="197104"/>
                  <a:pt x="24764" y="194436"/>
                  <a:pt x="30479" y="193294"/>
                </a:cubicBezTo>
                <a:cubicBezTo>
                  <a:pt x="33782" y="192913"/>
                  <a:pt x="37972" y="192659"/>
                  <a:pt x="43306" y="192659"/>
                </a:cubicBezTo>
                <a:cubicBezTo>
                  <a:pt x="48513" y="192659"/>
                  <a:pt x="54101" y="192659"/>
                  <a:pt x="59690" y="192659"/>
                </a:cubicBezTo>
                <a:cubicBezTo>
                  <a:pt x="65404" y="192659"/>
                  <a:pt x="70865" y="192659"/>
                  <a:pt x="76200" y="192659"/>
                </a:cubicBezTo>
                <a:cubicBezTo>
                  <a:pt x="81533" y="192659"/>
                  <a:pt x="85725" y="192405"/>
                  <a:pt x="89026" y="192024"/>
                </a:cubicBezTo>
                <a:lnTo>
                  <a:pt x="90804" y="192024"/>
                </a:lnTo>
                <a:lnTo>
                  <a:pt x="90804" y="189610"/>
                </a:lnTo>
                <a:cubicBezTo>
                  <a:pt x="90804" y="184785"/>
                  <a:pt x="90932" y="180721"/>
                  <a:pt x="91185" y="177419"/>
                </a:cubicBezTo>
                <a:cubicBezTo>
                  <a:pt x="91313" y="174117"/>
                  <a:pt x="91440" y="171069"/>
                  <a:pt x="91440" y="168275"/>
                </a:cubicBezTo>
                <a:cubicBezTo>
                  <a:pt x="91440" y="165481"/>
                  <a:pt x="91313" y="162433"/>
                  <a:pt x="91185" y="159131"/>
                </a:cubicBezTo>
                <a:cubicBezTo>
                  <a:pt x="90932" y="155829"/>
                  <a:pt x="90804" y="151638"/>
                  <a:pt x="90804" y="146304"/>
                </a:cubicBezTo>
                <a:cubicBezTo>
                  <a:pt x="90804" y="135763"/>
                  <a:pt x="90677" y="125349"/>
                  <a:pt x="90551" y="114935"/>
                </a:cubicBezTo>
                <a:cubicBezTo>
                  <a:pt x="90296" y="104521"/>
                  <a:pt x="90423" y="94360"/>
                  <a:pt x="90804" y="84201"/>
                </a:cubicBezTo>
                <a:lnTo>
                  <a:pt x="90804" y="75565"/>
                </a:lnTo>
                <a:cubicBezTo>
                  <a:pt x="90804" y="70358"/>
                  <a:pt x="90932" y="64516"/>
                  <a:pt x="91185" y="58293"/>
                </a:cubicBezTo>
                <a:cubicBezTo>
                  <a:pt x="91313" y="51943"/>
                  <a:pt x="91821" y="45593"/>
                  <a:pt x="92709" y="39370"/>
                </a:cubicBezTo>
                <a:cubicBezTo>
                  <a:pt x="93471" y="33020"/>
                  <a:pt x="94869" y="27178"/>
                  <a:pt x="96901" y="21717"/>
                </a:cubicBezTo>
                <a:cubicBezTo>
                  <a:pt x="98932" y="16129"/>
                  <a:pt x="101853" y="11557"/>
                  <a:pt x="105409" y="8001"/>
                </a:cubicBezTo>
                <a:cubicBezTo>
                  <a:pt x="111505" y="2667"/>
                  <a:pt x="118109" y="0"/>
                  <a:pt x="124967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250180" y="4208399"/>
            <a:ext cx="340233" cy="490220"/>
          </a:xfrm>
          <a:custGeom>
            <a:avLst/>
            <a:gdLst>
              <a:gd name="connsiteX0" fmla="*/ 304291 w 340233"/>
              <a:gd name="connsiteY0" fmla="*/ 0 h 490220"/>
              <a:gd name="connsiteX1" fmla="*/ 334772 w 340233"/>
              <a:gd name="connsiteY1" fmla="*/ 18288 h 490220"/>
              <a:gd name="connsiteX2" fmla="*/ 338073 w 340233"/>
              <a:gd name="connsiteY2" fmla="*/ 28702 h 490220"/>
              <a:gd name="connsiteX3" fmla="*/ 339598 w 340233"/>
              <a:gd name="connsiteY3" fmla="*/ 42418 h 490220"/>
              <a:gd name="connsiteX4" fmla="*/ 340233 w 340233"/>
              <a:gd name="connsiteY4" fmla="*/ 54609 h 490220"/>
              <a:gd name="connsiteX5" fmla="*/ 340233 w 340233"/>
              <a:gd name="connsiteY5" fmla="*/ 60959 h 490220"/>
              <a:gd name="connsiteX6" fmla="*/ 340233 w 340233"/>
              <a:gd name="connsiteY6" fmla="*/ 352425 h 490220"/>
              <a:gd name="connsiteX7" fmla="*/ 340233 w 340233"/>
              <a:gd name="connsiteY7" fmla="*/ 421259 h 490220"/>
              <a:gd name="connsiteX8" fmla="*/ 339344 w 340233"/>
              <a:gd name="connsiteY8" fmla="*/ 445643 h 490220"/>
              <a:gd name="connsiteX9" fmla="*/ 333502 w 340233"/>
              <a:gd name="connsiteY9" fmla="*/ 468884 h 490220"/>
              <a:gd name="connsiteX10" fmla="*/ 323088 w 340233"/>
              <a:gd name="connsiteY10" fmla="*/ 484123 h 490220"/>
              <a:gd name="connsiteX11" fmla="*/ 302387 w 340233"/>
              <a:gd name="connsiteY11" fmla="*/ 490220 h 490220"/>
              <a:gd name="connsiteX12" fmla="*/ 293242 w 340233"/>
              <a:gd name="connsiteY12" fmla="*/ 489204 h 490220"/>
              <a:gd name="connsiteX13" fmla="*/ 284733 w 340233"/>
              <a:gd name="connsiteY13" fmla="*/ 485902 h 490220"/>
              <a:gd name="connsiteX14" fmla="*/ 275335 w 340233"/>
              <a:gd name="connsiteY14" fmla="*/ 473964 h 490220"/>
              <a:gd name="connsiteX15" fmla="*/ 270129 w 340233"/>
              <a:gd name="connsiteY15" fmla="*/ 456691 h 490220"/>
              <a:gd name="connsiteX16" fmla="*/ 267970 w 340233"/>
              <a:gd name="connsiteY16" fmla="*/ 438911 h 490220"/>
              <a:gd name="connsiteX17" fmla="*/ 267715 w 340233"/>
              <a:gd name="connsiteY17" fmla="*/ 425577 h 490220"/>
              <a:gd name="connsiteX18" fmla="*/ 267715 w 340233"/>
              <a:gd name="connsiteY18" fmla="*/ 273811 h 490220"/>
              <a:gd name="connsiteX19" fmla="*/ 223139 w 340233"/>
              <a:gd name="connsiteY19" fmla="*/ 273811 h 490220"/>
              <a:gd name="connsiteX20" fmla="*/ 223139 w 340233"/>
              <a:gd name="connsiteY20" fmla="*/ 356616 h 490220"/>
              <a:gd name="connsiteX21" fmla="*/ 221995 w 340233"/>
              <a:gd name="connsiteY21" fmla="*/ 396875 h 490220"/>
              <a:gd name="connsiteX22" fmla="*/ 210311 w 340233"/>
              <a:gd name="connsiteY22" fmla="*/ 435864 h 490220"/>
              <a:gd name="connsiteX23" fmla="*/ 204851 w 340233"/>
              <a:gd name="connsiteY23" fmla="*/ 445008 h 490220"/>
              <a:gd name="connsiteX24" fmla="*/ 201168 w 340233"/>
              <a:gd name="connsiteY24" fmla="*/ 449326 h 490220"/>
              <a:gd name="connsiteX25" fmla="*/ 198754 w 340233"/>
              <a:gd name="connsiteY25" fmla="*/ 451739 h 490220"/>
              <a:gd name="connsiteX26" fmla="*/ 188468 w 340233"/>
              <a:gd name="connsiteY26" fmla="*/ 459105 h 490220"/>
              <a:gd name="connsiteX27" fmla="*/ 182626 w 340233"/>
              <a:gd name="connsiteY27" fmla="*/ 460883 h 490220"/>
              <a:gd name="connsiteX28" fmla="*/ 176783 w 340233"/>
              <a:gd name="connsiteY28" fmla="*/ 462788 h 490220"/>
              <a:gd name="connsiteX29" fmla="*/ 165227 w 340233"/>
              <a:gd name="connsiteY29" fmla="*/ 465835 h 490220"/>
              <a:gd name="connsiteX30" fmla="*/ 72644 w 340233"/>
              <a:gd name="connsiteY30" fmla="*/ 465835 h 490220"/>
              <a:gd name="connsiteX31" fmla="*/ 57403 w 340233"/>
              <a:gd name="connsiteY31" fmla="*/ 465455 h 490220"/>
              <a:gd name="connsiteX32" fmla="*/ 43941 w 340233"/>
              <a:gd name="connsiteY32" fmla="*/ 462788 h 490220"/>
              <a:gd name="connsiteX33" fmla="*/ 31114 w 340233"/>
              <a:gd name="connsiteY33" fmla="*/ 459105 h 490220"/>
              <a:gd name="connsiteX34" fmla="*/ 18922 w 340233"/>
              <a:gd name="connsiteY34" fmla="*/ 453009 h 490220"/>
              <a:gd name="connsiteX35" fmla="*/ 8001 w 340233"/>
              <a:gd name="connsiteY35" fmla="*/ 437134 h 490220"/>
              <a:gd name="connsiteX36" fmla="*/ 4318 w 340233"/>
              <a:gd name="connsiteY36" fmla="*/ 427735 h 490220"/>
              <a:gd name="connsiteX37" fmla="*/ 1270 w 340233"/>
              <a:gd name="connsiteY37" fmla="*/ 418210 h 490220"/>
              <a:gd name="connsiteX38" fmla="*/ 634 w 340233"/>
              <a:gd name="connsiteY38" fmla="*/ 409447 h 490220"/>
              <a:gd name="connsiteX39" fmla="*/ 0 w 340233"/>
              <a:gd name="connsiteY39" fmla="*/ 401193 h 490220"/>
              <a:gd name="connsiteX40" fmla="*/ 0 w 340233"/>
              <a:gd name="connsiteY40" fmla="*/ 77470 h 490220"/>
              <a:gd name="connsiteX41" fmla="*/ 634 w 340233"/>
              <a:gd name="connsiteY41" fmla="*/ 68071 h 490220"/>
              <a:gd name="connsiteX42" fmla="*/ 2540 w 340233"/>
              <a:gd name="connsiteY42" fmla="*/ 58546 h 490220"/>
              <a:gd name="connsiteX43" fmla="*/ 5588 w 340233"/>
              <a:gd name="connsiteY43" fmla="*/ 47625 h 490220"/>
              <a:gd name="connsiteX44" fmla="*/ 9144 w 340233"/>
              <a:gd name="connsiteY44" fmla="*/ 39116 h 490220"/>
              <a:gd name="connsiteX45" fmla="*/ 14985 w 340233"/>
              <a:gd name="connsiteY45" fmla="*/ 30480 h 490220"/>
              <a:gd name="connsiteX46" fmla="*/ 21971 w 340233"/>
              <a:gd name="connsiteY46" fmla="*/ 23876 h 490220"/>
              <a:gd name="connsiteX47" fmla="*/ 40259 w 340233"/>
              <a:gd name="connsiteY47" fmla="*/ 18288 h 490220"/>
              <a:gd name="connsiteX48" fmla="*/ 62483 w 340233"/>
              <a:gd name="connsiteY48" fmla="*/ 25019 h 490220"/>
              <a:gd name="connsiteX49" fmla="*/ 73787 w 340233"/>
              <a:gd name="connsiteY49" fmla="*/ 43941 h 490220"/>
              <a:gd name="connsiteX50" fmla="*/ 78104 w 340233"/>
              <a:gd name="connsiteY50" fmla="*/ 62230 h 490220"/>
              <a:gd name="connsiteX51" fmla="*/ 78740 w 340233"/>
              <a:gd name="connsiteY51" fmla="*/ 70484 h 490220"/>
              <a:gd name="connsiteX52" fmla="*/ 79248 w 340233"/>
              <a:gd name="connsiteY52" fmla="*/ 78740 h 490220"/>
              <a:gd name="connsiteX53" fmla="*/ 79248 w 340233"/>
              <a:gd name="connsiteY53" fmla="*/ 183515 h 490220"/>
              <a:gd name="connsiteX54" fmla="*/ 80518 w 340233"/>
              <a:gd name="connsiteY54" fmla="*/ 190880 h 490220"/>
              <a:gd name="connsiteX55" fmla="*/ 84835 w 340233"/>
              <a:gd name="connsiteY55" fmla="*/ 191134 h 490220"/>
              <a:gd name="connsiteX56" fmla="*/ 93979 w 340233"/>
              <a:gd name="connsiteY56" fmla="*/ 192659 h 490220"/>
              <a:gd name="connsiteX57" fmla="*/ 106172 w 340233"/>
              <a:gd name="connsiteY57" fmla="*/ 193294 h 490220"/>
              <a:gd name="connsiteX58" fmla="*/ 119507 w 340233"/>
              <a:gd name="connsiteY58" fmla="*/ 193929 h 490220"/>
              <a:gd name="connsiteX59" fmla="*/ 136652 w 340233"/>
              <a:gd name="connsiteY59" fmla="*/ 193929 h 490220"/>
              <a:gd name="connsiteX60" fmla="*/ 146303 w 340233"/>
              <a:gd name="connsiteY60" fmla="*/ 189610 h 490220"/>
              <a:gd name="connsiteX61" fmla="*/ 146303 w 340233"/>
              <a:gd name="connsiteY61" fmla="*/ 186309 h 490220"/>
              <a:gd name="connsiteX62" fmla="*/ 147573 w 340233"/>
              <a:gd name="connsiteY62" fmla="*/ 179323 h 490220"/>
              <a:gd name="connsiteX63" fmla="*/ 147573 w 340233"/>
              <a:gd name="connsiteY63" fmla="*/ 66547 h 490220"/>
              <a:gd name="connsiteX64" fmla="*/ 149733 w 340233"/>
              <a:gd name="connsiteY64" fmla="*/ 55245 h 490220"/>
              <a:gd name="connsiteX65" fmla="*/ 153034 w 340233"/>
              <a:gd name="connsiteY65" fmla="*/ 43941 h 490220"/>
              <a:gd name="connsiteX66" fmla="*/ 163449 w 340233"/>
              <a:gd name="connsiteY66" fmla="*/ 25019 h 490220"/>
              <a:gd name="connsiteX67" fmla="*/ 186563 w 340233"/>
              <a:gd name="connsiteY67" fmla="*/ 17145 h 490220"/>
              <a:gd name="connsiteX68" fmla="*/ 196088 w 340233"/>
              <a:gd name="connsiteY68" fmla="*/ 18922 h 490220"/>
              <a:gd name="connsiteX69" fmla="*/ 204851 w 340233"/>
              <a:gd name="connsiteY69" fmla="*/ 23876 h 490220"/>
              <a:gd name="connsiteX70" fmla="*/ 216408 w 340233"/>
              <a:gd name="connsiteY70" fmla="*/ 41529 h 490220"/>
              <a:gd name="connsiteX71" fmla="*/ 223139 w 340233"/>
              <a:gd name="connsiteY71" fmla="*/ 70104 h 490220"/>
              <a:gd name="connsiteX72" fmla="*/ 223773 w 340233"/>
              <a:gd name="connsiteY72" fmla="*/ 85090 h 490220"/>
              <a:gd name="connsiteX73" fmla="*/ 224409 w 340233"/>
              <a:gd name="connsiteY73" fmla="*/ 101219 h 490220"/>
              <a:gd name="connsiteX74" fmla="*/ 224409 w 340233"/>
              <a:gd name="connsiteY74" fmla="*/ 114680 h 490220"/>
              <a:gd name="connsiteX75" fmla="*/ 223139 w 340233"/>
              <a:gd name="connsiteY75" fmla="*/ 125603 h 490220"/>
              <a:gd name="connsiteX76" fmla="*/ 223139 w 340233"/>
              <a:gd name="connsiteY76" fmla="*/ 193929 h 490220"/>
              <a:gd name="connsiteX77" fmla="*/ 267715 w 340233"/>
              <a:gd name="connsiteY77" fmla="*/ 193929 h 490220"/>
              <a:gd name="connsiteX78" fmla="*/ 267715 w 340233"/>
              <a:gd name="connsiteY78" fmla="*/ 60452 h 490220"/>
              <a:gd name="connsiteX79" fmla="*/ 267715 w 340233"/>
              <a:gd name="connsiteY79" fmla="*/ 44195 h 490220"/>
              <a:gd name="connsiteX80" fmla="*/ 269494 w 340233"/>
              <a:gd name="connsiteY80" fmla="*/ 28067 h 490220"/>
              <a:gd name="connsiteX81" fmla="*/ 271653 w 340233"/>
              <a:gd name="connsiteY81" fmla="*/ 22605 h 490220"/>
              <a:gd name="connsiteX82" fmla="*/ 273811 w 340233"/>
              <a:gd name="connsiteY82" fmla="*/ 17145 h 490220"/>
              <a:gd name="connsiteX83" fmla="*/ 281051 w 340233"/>
              <a:gd name="connsiteY83" fmla="*/ 7620 h 490220"/>
              <a:gd name="connsiteX84" fmla="*/ 291464 w 340233"/>
              <a:gd name="connsiteY84" fmla="*/ 1905 h 490220"/>
              <a:gd name="connsiteX85" fmla="*/ 297814 w 340233"/>
              <a:gd name="connsiteY85" fmla="*/ 380 h 490220"/>
              <a:gd name="connsiteX86" fmla="*/ 304291 w 340233"/>
              <a:gd name="connsiteY86" fmla="*/ 0 h 490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</a:cxnLst>
            <a:rect l="l" t="t" r="r" b="b"/>
            <a:pathLst>
              <a:path w="340233" h="490220">
                <a:moveTo>
                  <a:pt x="304291" y="0"/>
                </a:moveTo>
                <a:cubicBezTo>
                  <a:pt x="317627" y="0"/>
                  <a:pt x="327787" y="6095"/>
                  <a:pt x="334772" y="18288"/>
                </a:cubicBezTo>
                <a:cubicBezTo>
                  <a:pt x="336295" y="20828"/>
                  <a:pt x="337439" y="24257"/>
                  <a:pt x="338073" y="28702"/>
                </a:cubicBezTo>
                <a:cubicBezTo>
                  <a:pt x="338709" y="33146"/>
                  <a:pt x="339217" y="37719"/>
                  <a:pt x="339598" y="42418"/>
                </a:cubicBezTo>
                <a:cubicBezTo>
                  <a:pt x="339979" y="47117"/>
                  <a:pt x="340233" y="51180"/>
                  <a:pt x="340233" y="54609"/>
                </a:cubicBezTo>
                <a:cubicBezTo>
                  <a:pt x="340233" y="58039"/>
                  <a:pt x="340233" y="60197"/>
                  <a:pt x="340233" y="60959"/>
                </a:cubicBezTo>
                <a:lnTo>
                  <a:pt x="340233" y="352425"/>
                </a:lnTo>
                <a:lnTo>
                  <a:pt x="340233" y="421259"/>
                </a:lnTo>
                <a:cubicBezTo>
                  <a:pt x="340233" y="431419"/>
                  <a:pt x="339852" y="439546"/>
                  <a:pt x="339344" y="445643"/>
                </a:cubicBezTo>
                <a:cubicBezTo>
                  <a:pt x="338709" y="451739"/>
                  <a:pt x="336803" y="459485"/>
                  <a:pt x="333502" y="468884"/>
                </a:cubicBezTo>
                <a:cubicBezTo>
                  <a:pt x="331470" y="474980"/>
                  <a:pt x="328041" y="480059"/>
                  <a:pt x="323088" y="484123"/>
                </a:cubicBezTo>
                <a:cubicBezTo>
                  <a:pt x="318261" y="488188"/>
                  <a:pt x="311403" y="490220"/>
                  <a:pt x="302387" y="490220"/>
                </a:cubicBezTo>
                <a:cubicBezTo>
                  <a:pt x="299973" y="490220"/>
                  <a:pt x="296926" y="489839"/>
                  <a:pt x="293242" y="489204"/>
                </a:cubicBezTo>
                <a:cubicBezTo>
                  <a:pt x="289560" y="488695"/>
                  <a:pt x="286765" y="487553"/>
                  <a:pt x="284733" y="485902"/>
                </a:cubicBezTo>
                <a:cubicBezTo>
                  <a:pt x="280670" y="483489"/>
                  <a:pt x="277495" y="479552"/>
                  <a:pt x="275335" y="473964"/>
                </a:cubicBezTo>
                <a:cubicBezTo>
                  <a:pt x="273050" y="468503"/>
                  <a:pt x="271272" y="462788"/>
                  <a:pt x="270129" y="456691"/>
                </a:cubicBezTo>
                <a:cubicBezTo>
                  <a:pt x="268859" y="450595"/>
                  <a:pt x="268223" y="444627"/>
                  <a:pt x="267970" y="438911"/>
                </a:cubicBezTo>
                <a:cubicBezTo>
                  <a:pt x="267715" y="433323"/>
                  <a:pt x="267715" y="428752"/>
                  <a:pt x="267715" y="425577"/>
                </a:cubicBezTo>
                <a:lnTo>
                  <a:pt x="267715" y="273811"/>
                </a:lnTo>
                <a:lnTo>
                  <a:pt x="223139" y="273811"/>
                </a:lnTo>
                <a:lnTo>
                  <a:pt x="223139" y="356616"/>
                </a:lnTo>
                <a:cubicBezTo>
                  <a:pt x="223139" y="369316"/>
                  <a:pt x="222758" y="382651"/>
                  <a:pt x="221995" y="396875"/>
                </a:cubicBezTo>
                <a:cubicBezTo>
                  <a:pt x="221107" y="411098"/>
                  <a:pt x="217297" y="424180"/>
                  <a:pt x="210311" y="435864"/>
                </a:cubicBezTo>
                <a:cubicBezTo>
                  <a:pt x="209550" y="439166"/>
                  <a:pt x="207772" y="442214"/>
                  <a:pt x="204851" y="445008"/>
                </a:cubicBezTo>
                <a:cubicBezTo>
                  <a:pt x="203708" y="447040"/>
                  <a:pt x="202438" y="448564"/>
                  <a:pt x="201168" y="449326"/>
                </a:cubicBezTo>
                <a:cubicBezTo>
                  <a:pt x="200025" y="450088"/>
                  <a:pt x="199135" y="450977"/>
                  <a:pt x="198754" y="451739"/>
                </a:cubicBezTo>
                <a:cubicBezTo>
                  <a:pt x="196341" y="455421"/>
                  <a:pt x="192913" y="457834"/>
                  <a:pt x="188468" y="459105"/>
                </a:cubicBezTo>
                <a:cubicBezTo>
                  <a:pt x="186435" y="459867"/>
                  <a:pt x="184403" y="460502"/>
                  <a:pt x="182626" y="460883"/>
                </a:cubicBezTo>
                <a:cubicBezTo>
                  <a:pt x="180848" y="461264"/>
                  <a:pt x="178815" y="461898"/>
                  <a:pt x="176783" y="462788"/>
                </a:cubicBezTo>
                <a:cubicBezTo>
                  <a:pt x="171958" y="464820"/>
                  <a:pt x="168148" y="465835"/>
                  <a:pt x="165227" y="465835"/>
                </a:cubicBezTo>
                <a:lnTo>
                  <a:pt x="72644" y="465835"/>
                </a:lnTo>
                <a:cubicBezTo>
                  <a:pt x="66929" y="465835"/>
                  <a:pt x="61849" y="465709"/>
                  <a:pt x="57403" y="465455"/>
                </a:cubicBezTo>
                <a:cubicBezTo>
                  <a:pt x="52832" y="465328"/>
                  <a:pt x="48387" y="464311"/>
                  <a:pt x="43941" y="462788"/>
                </a:cubicBezTo>
                <a:cubicBezTo>
                  <a:pt x="39497" y="461898"/>
                  <a:pt x="35179" y="460756"/>
                  <a:pt x="31114" y="459105"/>
                </a:cubicBezTo>
                <a:cubicBezTo>
                  <a:pt x="27051" y="457454"/>
                  <a:pt x="22987" y="455421"/>
                  <a:pt x="18922" y="453009"/>
                </a:cubicBezTo>
                <a:cubicBezTo>
                  <a:pt x="14097" y="448564"/>
                  <a:pt x="10414" y="443230"/>
                  <a:pt x="8001" y="437134"/>
                </a:cubicBezTo>
                <a:cubicBezTo>
                  <a:pt x="6730" y="433832"/>
                  <a:pt x="5588" y="430784"/>
                  <a:pt x="4318" y="427735"/>
                </a:cubicBezTo>
                <a:cubicBezTo>
                  <a:pt x="3048" y="424688"/>
                  <a:pt x="2032" y="421513"/>
                  <a:pt x="1270" y="418210"/>
                </a:cubicBezTo>
                <a:cubicBezTo>
                  <a:pt x="1270" y="415035"/>
                  <a:pt x="1015" y="411988"/>
                  <a:pt x="634" y="409447"/>
                </a:cubicBezTo>
                <a:cubicBezTo>
                  <a:pt x="253" y="406781"/>
                  <a:pt x="0" y="403986"/>
                  <a:pt x="0" y="401193"/>
                </a:cubicBezTo>
                <a:lnTo>
                  <a:pt x="0" y="77470"/>
                </a:lnTo>
                <a:cubicBezTo>
                  <a:pt x="0" y="74168"/>
                  <a:pt x="253" y="71120"/>
                  <a:pt x="634" y="68071"/>
                </a:cubicBezTo>
                <a:cubicBezTo>
                  <a:pt x="1015" y="65023"/>
                  <a:pt x="1651" y="61848"/>
                  <a:pt x="2540" y="58546"/>
                </a:cubicBezTo>
                <a:cubicBezTo>
                  <a:pt x="3302" y="54483"/>
                  <a:pt x="4318" y="50800"/>
                  <a:pt x="5588" y="47625"/>
                </a:cubicBezTo>
                <a:cubicBezTo>
                  <a:pt x="6730" y="44322"/>
                  <a:pt x="8001" y="41529"/>
                  <a:pt x="9144" y="39116"/>
                </a:cubicBezTo>
                <a:cubicBezTo>
                  <a:pt x="11176" y="35814"/>
                  <a:pt x="13208" y="33020"/>
                  <a:pt x="14985" y="30480"/>
                </a:cubicBezTo>
                <a:cubicBezTo>
                  <a:pt x="16764" y="28067"/>
                  <a:pt x="19177" y="25908"/>
                  <a:pt x="21971" y="23876"/>
                </a:cubicBezTo>
                <a:cubicBezTo>
                  <a:pt x="25272" y="20193"/>
                  <a:pt x="31369" y="18288"/>
                  <a:pt x="40259" y="18288"/>
                </a:cubicBezTo>
                <a:cubicBezTo>
                  <a:pt x="50419" y="18288"/>
                  <a:pt x="57911" y="20573"/>
                  <a:pt x="62483" y="25019"/>
                </a:cubicBezTo>
                <a:cubicBezTo>
                  <a:pt x="67183" y="29464"/>
                  <a:pt x="70992" y="35814"/>
                  <a:pt x="73787" y="43941"/>
                </a:cubicBezTo>
                <a:cubicBezTo>
                  <a:pt x="76708" y="50038"/>
                  <a:pt x="78104" y="56134"/>
                  <a:pt x="78104" y="62230"/>
                </a:cubicBezTo>
                <a:cubicBezTo>
                  <a:pt x="78104" y="65023"/>
                  <a:pt x="78232" y="67818"/>
                  <a:pt x="78740" y="70484"/>
                </a:cubicBezTo>
                <a:cubicBezTo>
                  <a:pt x="79121" y="73152"/>
                  <a:pt x="79248" y="75819"/>
                  <a:pt x="79248" y="78740"/>
                </a:cubicBezTo>
                <a:lnTo>
                  <a:pt x="79248" y="183515"/>
                </a:lnTo>
                <a:cubicBezTo>
                  <a:pt x="79248" y="188468"/>
                  <a:pt x="79755" y="190880"/>
                  <a:pt x="80518" y="190880"/>
                </a:cubicBezTo>
                <a:cubicBezTo>
                  <a:pt x="81279" y="190880"/>
                  <a:pt x="82803" y="191008"/>
                  <a:pt x="84835" y="191134"/>
                </a:cubicBezTo>
                <a:cubicBezTo>
                  <a:pt x="86868" y="191389"/>
                  <a:pt x="89915" y="191896"/>
                  <a:pt x="93979" y="192659"/>
                </a:cubicBezTo>
                <a:cubicBezTo>
                  <a:pt x="97154" y="192659"/>
                  <a:pt x="101219" y="192913"/>
                  <a:pt x="106172" y="193294"/>
                </a:cubicBezTo>
                <a:cubicBezTo>
                  <a:pt x="110998" y="193675"/>
                  <a:pt x="115442" y="193929"/>
                  <a:pt x="119507" y="193929"/>
                </a:cubicBezTo>
                <a:lnTo>
                  <a:pt x="136652" y="193929"/>
                </a:lnTo>
                <a:cubicBezTo>
                  <a:pt x="141478" y="192659"/>
                  <a:pt x="144779" y="191261"/>
                  <a:pt x="146303" y="189610"/>
                </a:cubicBezTo>
                <a:cubicBezTo>
                  <a:pt x="146303" y="188848"/>
                  <a:pt x="146303" y="187705"/>
                  <a:pt x="146303" y="186309"/>
                </a:cubicBezTo>
                <a:cubicBezTo>
                  <a:pt x="146303" y="184911"/>
                  <a:pt x="146811" y="182498"/>
                  <a:pt x="147573" y="179323"/>
                </a:cubicBezTo>
                <a:lnTo>
                  <a:pt x="147573" y="66547"/>
                </a:lnTo>
                <a:cubicBezTo>
                  <a:pt x="148335" y="62484"/>
                  <a:pt x="149098" y="58673"/>
                  <a:pt x="149733" y="55245"/>
                </a:cubicBezTo>
                <a:cubicBezTo>
                  <a:pt x="150368" y="51816"/>
                  <a:pt x="151383" y="48005"/>
                  <a:pt x="153034" y="43941"/>
                </a:cubicBezTo>
                <a:cubicBezTo>
                  <a:pt x="154304" y="36195"/>
                  <a:pt x="157733" y="29971"/>
                  <a:pt x="163449" y="25019"/>
                </a:cubicBezTo>
                <a:cubicBezTo>
                  <a:pt x="168275" y="19811"/>
                  <a:pt x="176022" y="17145"/>
                  <a:pt x="186563" y="17145"/>
                </a:cubicBezTo>
                <a:cubicBezTo>
                  <a:pt x="190245" y="17145"/>
                  <a:pt x="193421" y="17780"/>
                  <a:pt x="196088" y="18922"/>
                </a:cubicBezTo>
                <a:cubicBezTo>
                  <a:pt x="198628" y="20193"/>
                  <a:pt x="201676" y="21844"/>
                  <a:pt x="204851" y="23876"/>
                </a:cubicBezTo>
                <a:cubicBezTo>
                  <a:pt x="210184" y="27432"/>
                  <a:pt x="213995" y="33401"/>
                  <a:pt x="216408" y="41529"/>
                </a:cubicBezTo>
                <a:cubicBezTo>
                  <a:pt x="219710" y="49657"/>
                  <a:pt x="221995" y="59182"/>
                  <a:pt x="223139" y="70104"/>
                </a:cubicBezTo>
                <a:cubicBezTo>
                  <a:pt x="223139" y="75057"/>
                  <a:pt x="223392" y="80009"/>
                  <a:pt x="223773" y="85090"/>
                </a:cubicBezTo>
                <a:cubicBezTo>
                  <a:pt x="224154" y="90170"/>
                  <a:pt x="224409" y="95504"/>
                  <a:pt x="224409" y="101219"/>
                </a:cubicBezTo>
                <a:cubicBezTo>
                  <a:pt x="224409" y="106171"/>
                  <a:pt x="224409" y="110617"/>
                  <a:pt x="224409" y="114680"/>
                </a:cubicBezTo>
                <a:cubicBezTo>
                  <a:pt x="224409" y="118745"/>
                  <a:pt x="224028" y="122428"/>
                  <a:pt x="223139" y="125603"/>
                </a:cubicBezTo>
                <a:lnTo>
                  <a:pt x="223139" y="193929"/>
                </a:lnTo>
                <a:lnTo>
                  <a:pt x="267715" y="193929"/>
                </a:lnTo>
                <a:lnTo>
                  <a:pt x="267715" y="60452"/>
                </a:lnTo>
                <a:cubicBezTo>
                  <a:pt x="267715" y="55118"/>
                  <a:pt x="267715" y="49784"/>
                  <a:pt x="267715" y="44195"/>
                </a:cubicBezTo>
                <a:cubicBezTo>
                  <a:pt x="267715" y="38734"/>
                  <a:pt x="268223" y="33401"/>
                  <a:pt x="269494" y="28067"/>
                </a:cubicBezTo>
                <a:cubicBezTo>
                  <a:pt x="270256" y="26034"/>
                  <a:pt x="271018" y="24257"/>
                  <a:pt x="271653" y="22605"/>
                </a:cubicBezTo>
                <a:cubicBezTo>
                  <a:pt x="272288" y="20955"/>
                  <a:pt x="272922" y="19177"/>
                  <a:pt x="273811" y="17145"/>
                </a:cubicBezTo>
                <a:cubicBezTo>
                  <a:pt x="276225" y="13080"/>
                  <a:pt x="278638" y="9905"/>
                  <a:pt x="281051" y="7620"/>
                </a:cubicBezTo>
                <a:cubicBezTo>
                  <a:pt x="283464" y="5460"/>
                  <a:pt x="287020" y="3555"/>
                  <a:pt x="291464" y="1905"/>
                </a:cubicBezTo>
                <a:cubicBezTo>
                  <a:pt x="293497" y="1016"/>
                  <a:pt x="295656" y="508"/>
                  <a:pt x="297814" y="380"/>
                </a:cubicBezTo>
                <a:cubicBezTo>
                  <a:pt x="300101" y="127"/>
                  <a:pt x="302260" y="0"/>
                  <a:pt x="304291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622671" y="4206621"/>
            <a:ext cx="73945" cy="493522"/>
          </a:xfrm>
          <a:custGeom>
            <a:avLst/>
            <a:gdLst>
              <a:gd name="connsiteX0" fmla="*/ 34797 w 73945"/>
              <a:gd name="connsiteY0" fmla="*/ 0 h 493522"/>
              <a:gd name="connsiteX1" fmla="*/ 53720 w 73945"/>
              <a:gd name="connsiteY1" fmla="*/ 5842 h 493522"/>
              <a:gd name="connsiteX2" fmla="*/ 65912 w 73945"/>
              <a:gd name="connsiteY2" fmla="*/ 21336 h 493522"/>
              <a:gd name="connsiteX3" fmla="*/ 72008 w 73945"/>
              <a:gd name="connsiteY3" fmla="*/ 47498 h 493522"/>
              <a:gd name="connsiteX4" fmla="*/ 73151 w 73945"/>
              <a:gd name="connsiteY4" fmla="*/ 74930 h 493522"/>
              <a:gd name="connsiteX5" fmla="*/ 73151 w 73945"/>
              <a:gd name="connsiteY5" fmla="*/ 77978 h 493522"/>
              <a:gd name="connsiteX6" fmla="*/ 73786 w 73945"/>
              <a:gd name="connsiteY6" fmla="*/ 172847 h 493522"/>
              <a:gd name="connsiteX7" fmla="*/ 73151 w 73945"/>
              <a:gd name="connsiteY7" fmla="*/ 264541 h 493522"/>
              <a:gd name="connsiteX8" fmla="*/ 73151 w 73945"/>
              <a:gd name="connsiteY8" fmla="*/ 416941 h 493522"/>
              <a:gd name="connsiteX9" fmla="*/ 72262 w 73945"/>
              <a:gd name="connsiteY9" fmla="*/ 447421 h 493522"/>
              <a:gd name="connsiteX10" fmla="*/ 65277 w 73945"/>
              <a:gd name="connsiteY10" fmla="*/ 474853 h 493522"/>
              <a:gd name="connsiteX11" fmla="*/ 53720 w 73945"/>
              <a:gd name="connsiteY11" fmla="*/ 488315 h 493522"/>
              <a:gd name="connsiteX12" fmla="*/ 41782 w 73945"/>
              <a:gd name="connsiteY12" fmla="*/ 493522 h 493522"/>
              <a:gd name="connsiteX13" fmla="*/ 28701 w 73945"/>
              <a:gd name="connsiteY13" fmla="*/ 492506 h 493522"/>
              <a:gd name="connsiteX14" fmla="*/ 14096 w 73945"/>
              <a:gd name="connsiteY14" fmla="*/ 484886 h 493522"/>
              <a:gd name="connsiteX15" fmla="*/ 5207 w 73945"/>
              <a:gd name="connsiteY15" fmla="*/ 471805 h 493522"/>
              <a:gd name="connsiteX16" fmla="*/ 888 w 73945"/>
              <a:gd name="connsiteY16" fmla="*/ 455930 h 493522"/>
              <a:gd name="connsiteX17" fmla="*/ 0 w 73945"/>
              <a:gd name="connsiteY17" fmla="*/ 439547 h 493522"/>
              <a:gd name="connsiteX18" fmla="*/ 0 w 73945"/>
              <a:gd name="connsiteY18" fmla="*/ 68834 h 493522"/>
              <a:gd name="connsiteX19" fmla="*/ 0 w 73945"/>
              <a:gd name="connsiteY19" fmla="*/ 53340 h 493522"/>
              <a:gd name="connsiteX20" fmla="*/ 1269 w 73945"/>
              <a:gd name="connsiteY20" fmla="*/ 36322 h 493522"/>
              <a:gd name="connsiteX21" fmla="*/ 4571 w 73945"/>
              <a:gd name="connsiteY21" fmla="*/ 20701 h 493522"/>
              <a:gd name="connsiteX22" fmla="*/ 11048 w 73945"/>
              <a:gd name="connsiteY22" fmla="*/ 9144 h 493522"/>
              <a:gd name="connsiteX23" fmla="*/ 21970 w 73945"/>
              <a:gd name="connsiteY23" fmla="*/ 1523 h 493522"/>
              <a:gd name="connsiteX24" fmla="*/ 34797 w 73945"/>
              <a:gd name="connsiteY24" fmla="*/ 0 h 4935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73945" h="493522">
                <a:moveTo>
                  <a:pt x="34797" y="0"/>
                </a:moveTo>
                <a:cubicBezTo>
                  <a:pt x="41655" y="0"/>
                  <a:pt x="48005" y="1905"/>
                  <a:pt x="53720" y="5842"/>
                </a:cubicBezTo>
                <a:cubicBezTo>
                  <a:pt x="59308" y="9652"/>
                  <a:pt x="63372" y="14859"/>
                  <a:pt x="65912" y="21336"/>
                </a:cubicBezTo>
                <a:cubicBezTo>
                  <a:pt x="69469" y="29845"/>
                  <a:pt x="71500" y="38608"/>
                  <a:pt x="72008" y="47498"/>
                </a:cubicBezTo>
                <a:cubicBezTo>
                  <a:pt x="72389" y="56515"/>
                  <a:pt x="72770" y="65659"/>
                  <a:pt x="73151" y="74930"/>
                </a:cubicBezTo>
                <a:lnTo>
                  <a:pt x="73151" y="77978"/>
                </a:lnTo>
                <a:cubicBezTo>
                  <a:pt x="74040" y="108966"/>
                  <a:pt x="74167" y="140462"/>
                  <a:pt x="73786" y="172847"/>
                </a:cubicBezTo>
                <a:cubicBezTo>
                  <a:pt x="73405" y="205105"/>
                  <a:pt x="73151" y="235712"/>
                  <a:pt x="73151" y="264541"/>
                </a:cubicBezTo>
                <a:lnTo>
                  <a:pt x="73151" y="416941"/>
                </a:lnTo>
                <a:cubicBezTo>
                  <a:pt x="73151" y="427482"/>
                  <a:pt x="72897" y="437642"/>
                  <a:pt x="72262" y="447421"/>
                </a:cubicBezTo>
                <a:cubicBezTo>
                  <a:pt x="71627" y="457200"/>
                  <a:pt x="69341" y="466344"/>
                  <a:pt x="65277" y="474853"/>
                </a:cubicBezTo>
                <a:cubicBezTo>
                  <a:pt x="62864" y="480187"/>
                  <a:pt x="58927" y="484632"/>
                  <a:pt x="53720" y="488315"/>
                </a:cubicBezTo>
                <a:cubicBezTo>
                  <a:pt x="49148" y="491109"/>
                  <a:pt x="45211" y="492887"/>
                  <a:pt x="41782" y="493522"/>
                </a:cubicBezTo>
                <a:cubicBezTo>
                  <a:pt x="38353" y="494030"/>
                  <a:pt x="33908" y="493776"/>
                  <a:pt x="28701" y="492506"/>
                </a:cubicBezTo>
                <a:cubicBezTo>
                  <a:pt x="22605" y="491363"/>
                  <a:pt x="17652" y="488823"/>
                  <a:pt x="14096" y="484886"/>
                </a:cubicBezTo>
                <a:cubicBezTo>
                  <a:pt x="10413" y="481076"/>
                  <a:pt x="7492" y="476758"/>
                  <a:pt x="5207" y="471805"/>
                </a:cubicBezTo>
                <a:cubicBezTo>
                  <a:pt x="2920" y="466979"/>
                  <a:pt x="1523" y="461645"/>
                  <a:pt x="888" y="455930"/>
                </a:cubicBezTo>
                <a:cubicBezTo>
                  <a:pt x="380" y="450342"/>
                  <a:pt x="0" y="444754"/>
                  <a:pt x="0" y="439547"/>
                </a:cubicBezTo>
                <a:lnTo>
                  <a:pt x="0" y="68834"/>
                </a:lnTo>
                <a:cubicBezTo>
                  <a:pt x="0" y="64389"/>
                  <a:pt x="0" y="59182"/>
                  <a:pt x="0" y="53340"/>
                </a:cubicBezTo>
                <a:cubicBezTo>
                  <a:pt x="0" y="47498"/>
                  <a:pt x="380" y="41783"/>
                  <a:pt x="1269" y="36322"/>
                </a:cubicBezTo>
                <a:cubicBezTo>
                  <a:pt x="2031" y="30734"/>
                  <a:pt x="3174" y="25654"/>
                  <a:pt x="4571" y="20701"/>
                </a:cubicBezTo>
                <a:cubicBezTo>
                  <a:pt x="5969" y="15875"/>
                  <a:pt x="8127" y="11938"/>
                  <a:pt x="11048" y="9144"/>
                </a:cubicBezTo>
                <a:cubicBezTo>
                  <a:pt x="15493" y="5080"/>
                  <a:pt x="19177" y="2540"/>
                  <a:pt x="21970" y="1523"/>
                </a:cubicBezTo>
                <a:cubicBezTo>
                  <a:pt x="24764" y="508"/>
                  <a:pt x="29082" y="0"/>
                  <a:pt x="34797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719062" y="4205351"/>
            <a:ext cx="269494" cy="255523"/>
          </a:xfrm>
          <a:custGeom>
            <a:avLst/>
            <a:gdLst>
              <a:gd name="connsiteX0" fmla="*/ 130809 w 269494"/>
              <a:gd name="connsiteY0" fmla="*/ 0 h 255523"/>
              <a:gd name="connsiteX1" fmla="*/ 146304 w 269494"/>
              <a:gd name="connsiteY1" fmla="*/ 634 h 255523"/>
              <a:gd name="connsiteX2" fmla="*/ 241045 w 269494"/>
              <a:gd name="connsiteY2" fmla="*/ 40258 h 255523"/>
              <a:gd name="connsiteX3" fmla="*/ 269494 w 269494"/>
              <a:gd name="connsiteY3" fmla="*/ 140842 h 255523"/>
              <a:gd name="connsiteX4" fmla="*/ 235584 w 269494"/>
              <a:gd name="connsiteY4" fmla="*/ 225552 h 255523"/>
              <a:gd name="connsiteX5" fmla="*/ 147573 w 269494"/>
              <a:gd name="connsiteY5" fmla="*/ 255523 h 255523"/>
              <a:gd name="connsiteX6" fmla="*/ 119126 w 269494"/>
              <a:gd name="connsiteY6" fmla="*/ 255523 h 255523"/>
              <a:gd name="connsiteX7" fmla="*/ 95122 w 269494"/>
              <a:gd name="connsiteY7" fmla="*/ 254000 h 255523"/>
              <a:gd name="connsiteX8" fmla="*/ 71882 w 269494"/>
              <a:gd name="connsiteY8" fmla="*/ 248157 h 255523"/>
              <a:gd name="connsiteX9" fmla="*/ 46355 w 269494"/>
              <a:gd name="connsiteY9" fmla="*/ 235330 h 255523"/>
              <a:gd name="connsiteX10" fmla="*/ 24130 w 269494"/>
              <a:gd name="connsiteY10" fmla="*/ 214629 h 255523"/>
              <a:gd name="connsiteX11" fmla="*/ 9779 w 269494"/>
              <a:gd name="connsiteY11" fmla="*/ 188086 h 255523"/>
              <a:gd name="connsiteX12" fmla="*/ 2159 w 269494"/>
              <a:gd name="connsiteY12" fmla="*/ 158495 h 255523"/>
              <a:gd name="connsiteX13" fmla="*/ 0 w 269494"/>
              <a:gd name="connsiteY13" fmla="*/ 128651 h 255523"/>
              <a:gd name="connsiteX14" fmla="*/ 10922 w 269494"/>
              <a:gd name="connsiteY14" fmla="*/ 70739 h 255523"/>
              <a:gd name="connsiteX15" fmla="*/ 41402 w 269494"/>
              <a:gd name="connsiteY15" fmla="*/ 29336 h 255523"/>
              <a:gd name="connsiteX16" fmla="*/ 87757 w 269494"/>
              <a:gd name="connsiteY16" fmla="*/ 5588 h 255523"/>
              <a:gd name="connsiteX17" fmla="*/ 130809 w 269494"/>
              <a:gd name="connsiteY17" fmla="*/ 0 h 2555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269494" h="255523">
                <a:moveTo>
                  <a:pt x="130809" y="0"/>
                </a:moveTo>
                <a:cubicBezTo>
                  <a:pt x="135890" y="0"/>
                  <a:pt x="140969" y="253"/>
                  <a:pt x="146304" y="634"/>
                </a:cubicBezTo>
                <a:cubicBezTo>
                  <a:pt x="187705" y="3555"/>
                  <a:pt x="219329" y="16764"/>
                  <a:pt x="241045" y="40258"/>
                </a:cubicBezTo>
                <a:cubicBezTo>
                  <a:pt x="262890" y="63880"/>
                  <a:pt x="272288" y="97408"/>
                  <a:pt x="269494" y="140842"/>
                </a:cubicBezTo>
                <a:cubicBezTo>
                  <a:pt x="266572" y="177419"/>
                  <a:pt x="255269" y="205739"/>
                  <a:pt x="235584" y="225552"/>
                </a:cubicBezTo>
                <a:cubicBezTo>
                  <a:pt x="215900" y="245491"/>
                  <a:pt x="186563" y="255523"/>
                  <a:pt x="147573" y="255523"/>
                </a:cubicBezTo>
                <a:cubicBezTo>
                  <a:pt x="136905" y="255523"/>
                  <a:pt x="127507" y="255523"/>
                  <a:pt x="119126" y="255523"/>
                </a:cubicBezTo>
                <a:cubicBezTo>
                  <a:pt x="110871" y="255523"/>
                  <a:pt x="102869" y="255016"/>
                  <a:pt x="95122" y="254000"/>
                </a:cubicBezTo>
                <a:cubicBezTo>
                  <a:pt x="87376" y="252983"/>
                  <a:pt x="79629" y="250952"/>
                  <a:pt x="71882" y="248157"/>
                </a:cubicBezTo>
                <a:cubicBezTo>
                  <a:pt x="64261" y="245364"/>
                  <a:pt x="55626" y="241045"/>
                  <a:pt x="46355" y="235330"/>
                </a:cubicBezTo>
                <a:cubicBezTo>
                  <a:pt x="37338" y="229616"/>
                  <a:pt x="29972" y="222757"/>
                  <a:pt x="24130" y="214629"/>
                </a:cubicBezTo>
                <a:cubicBezTo>
                  <a:pt x="18161" y="206502"/>
                  <a:pt x="13461" y="197611"/>
                  <a:pt x="9779" y="188086"/>
                </a:cubicBezTo>
                <a:cubicBezTo>
                  <a:pt x="6095" y="178561"/>
                  <a:pt x="3555" y="168655"/>
                  <a:pt x="2159" y="158495"/>
                </a:cubicBezTo>
                <a:cubicBezTo>
                  <a:pt x="761" y="148335"/>
                  <a:pt x="0" y="138429"/>
                  <a:pt x="0" y="128651"/>
                </a:cubicBezTo>
                <a:cubicBezTo>
                  <a:pt x="0" y="106679"/>
                  <a:pt x="3682" y="87376"/>
                  <a:pt x="10922" y="70739"/>
                </a:cubicBezTo>
                <a:cubicBezTo>
                  <a:pt x="18288" y="54102"/>
                  <a:pt x="28447" y="40258"/>
                  <a:pt x="41402" y="29336"/>
                </a:cubicBezTo>
                <a:cubicBezTo>
                  <a:pt x="54482" y="18288"/>
                  <a:pt x="69850" y="10414"/>
                  <a:pt x="87757" y="5588"/>
                </a:cubicBezTo>
                <a:cubicBezTo>
                  <a:pt x="101219" y="1904"/>
                  <a:pt x="115569" y="0"/>
                  <a:pt x="13080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215253" y="4583049"/>
            <a:ext cx="463169" cy="86645"/>
          </a:xfrm>
          <a:custGeom>
            <a:avLst/>
            <a:gdLst>
              <a:gd name="connsiteX0" fmla="*/ 52451 w 463169"/>
              <a:gd name="connsiteY0" fmla="*/ 6350 h 86645"/>
              <a:gd name="connsiteX1" fmla="*/ 58166 w 463169"/>
              <a:gd name="connsiteY1" fmla="*/ 6350 h 86645"/>
              <a:gd name="connsiteX2" fmla="*/ 391668 w 463169"/>
              <a:gd name="connsiteY2" fmla="*/ 6984 h 86645"/>
              <a:gd name="connsiteX3" fmla="*/ 420624 w 463169"/>
              <a:gd name="connsiteY3" fmla="*/ 7366 h 86645"/>
              <a:gd name="connsiteX4" fmla="*/ 444119 w 463169"/>
              <a:gd name="connsiteY4" fmla="*/ 16129 h 86645"/>
              <a:gd name="connsiteX5" fmla="*/ 456819 w 463169"/>
              <a:gd name="connsiteY5" fmla="*/ 42418 h 86645"/>
              <a:gd name="connsiteX6" fmla="*/ 451358 w 463169"/>
              <a:gd name="connsiteY6" fmla="*/ 59182 h 86645"/>
              <a:gd name="connsiteX7" fmla="*/ 436753 w 463169"/>
              <a:gd name="connsiteY7" fmla="*/ 69850 h 86645"/>
              <a:gd name="connsiteX8" fmla="*/ 411480 w 463169"/>
              <a:gd name="connsiteY8" fmla="*/ 76454 h 86645"/>
              <a:gd name="connsiteX9" fmla="*/ 385572 w 463169"/>
              <a:gd name="connsiteY9" fmla="*/ 78994 h 86645"/>
              <a:gd name="connsiteX10" fmla="*/ 297814 w 463169"/>
              <a:gd name="connsiteY10" fmla="*/ 80136 h 86645"/>
              <a:gd name="connsiteX11" fmla="*/ 213614 w 463169"/>
              <a:gd name="connsiteY11" fmla="*/ 79502 h 86645"/>
              <a:gd name="connsiteX12" fmla="*/ 128016 w 463169"/>
              <a:gd name="connsiteY12" fmla="*/ 80136 h 86645"/>
              <a:gd name="connsiteX13" fmla="*/ 58801 w 463169"/>
              <a:gd name="connsiteY13" fmla="*/ 79502 h 86645"/>
              <a:gd name="connsiteX14" fmla="*/ 39624 w 463169"/>
              <a:gd name="connsiteY14" fmla="*/ 76834 h 86645"/>
              <a:gd name="connsiteX15" fmla="*/ 22860 w 463169"/>
              <a:gd name="connsiteY15" fmla="*/ 70739 h 86645"/>
              <a:gd name="connsiteX16" fmla="*/ 10922 w 463169"/>
              <a:gd name="connsiteY16" fmla="*/ 59435 h 86645"/>
              <a:gd name="connsiteX17" fmla="*/ 6350 w 463169"/>
              <a:gd name="connsiteY17" fmla="*/ 39878 h 86645"/>
              <a:gd name="connsiteX18" fmla="*/ 14351 w 463169"/>
              <a:gd name="connsiteY18" fmla="*/ 18541 h 86645"/>
              <a:gd name="connsiteX19" fmla="*/ 26542 w 463169"/>
              <a:gd name="connsiteY19" fmla="*/ 11303 h 86645"/>
              <a:gd name="connsiteX20" fmla="*/ 40513 w 463169"/>
              <a:gd name="connsiteY20" fmla="*/ 7620 h 86645"/>
              <a:gd name="connsiteX21" fmla="*/ 52451 w 463169"/>
              <a:gd name="connsiteY21" fmla="*/ 6350 h 86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463169" h="86645">
                <a:moveTo>
                  <a:pt x="52451" y="6350"/>
                </a:moveTo>
                <a:cubicBezTo>
                  <a:pt x="55880" y="6350"/>
                  <a:pt x="57785" y="6350"/>
                  <a:pt x="58166" y="6350"/>
                </a:cubicBezTo>
                <a:lnTo>
                  <a:pt x="391668" y="6984"/>
                </a:lnTo>
                <a:cubicBezTo>
                  <a:pt x="402209" y="6984"/>
                  <a:pt x="411861" y="7111"/>
                  <a:pt x="420624" y="7366"/>
                </a:cubicBezTo>
                <a:cubicBezTo>
                  <a:pt x="429387" y="7493"/>
                  <a:pt x="437134" y="10414"/>
                  <a:pt x="444119" y="16129"/>
                </a:cubicBezTo>
                <a:cubicBezTo>
                  <a:pt x="452628" y="23876"/>
                  <a:pt x="456819" y="32639"/>
                  <a:pt x="456819" y="42418"/>
                </a:cubicBezTo>
                <a:cubicBezTo>
                  <a:pt x="456819" y="48514"/>
                  <a:pt x="455041" y="54102"/>
                  <a:pt x="451358" y="59182"/>
                </a:cubicBezTo>
                <a:cubicBezTo>
                  <a:pt x="447674" y="64261"/>
                  <a:pt x="442849" y="67818"/>
                  <a:pt x="436753" y="69850"/>
                </a:cubicBezTo>
                <a:cubicBezTo>
                  <a:pt x="428624" y="73025"/>
                  <a:pt x="420243" y="75310"/>
                  <a:pt x="411480" y="76454"/>
                </a:cubicBezTo>
                <a:cubicBezTo>
                  <a:pt x="402716" y="77723"/>
                  <a:pt x="394081" y="78485"/>
                  <a:pt x="385572" y="78994"/>
                </a:cubicBezTo>
                <a:cubicBezTo>
                  <a:pt x="355854" y="80136"/>
                  <a:pt x="326644" y="80518"/>
                  <a:pt x="297814" y="80136"/>
                </a:cubicBezTo>
                <a:cubicBezTo>
                  <a:pt x="268859" y="79755"/>
                  <a:pt x="240919" y="79502"/>
                  <a:pt x="213614" y="79502"/>
                </a:cubicBezTo>
                <a:cubicBezTo>
                  <a:pt x="184404" y="79502"/>
                  <a:pt x="155829" y="79755"/>
                  <a:pt x="128016" y="80136"/>
                </a:cubicBezTo>
                <a:cubicBezTo>
                  <a:pt x="100203" y="80518"/>
                  <a:pt x="77089" y="80391"/>
                  <a:pt x="58801" y="79502"/>
                </a:cubicBezTo>
                <a:cubicBezTo>
                  <a:pt x="52324" y="79121"/>
                  <a:pt x="45847" y="78232"/>
                  <a:pt x="39624" y="76834"/>
                </a:cubicBezTo>
                <a:cubicBezTo>
                  <a:pt x="33274" y="75438"/>
                  <a:pt x="27686" y="73405"/>
                  <a:pt x="22860" y="70739"/>
                </a:cubicBezTo>
                <a:cubicBezTo>
                  <a:pt x="17907" y="68071"/>
                  <a:pt x="13970" y="64261"/>
                  <a:pt x="10922" y="59435"/>
                </a:cubicBezTo>
                <a:cubicBezTo>
                  <a:pt x="7874" y="54609"/>
                  <a:pt x="6350" y="48005"/>
                  <a:pt x="6350" y="39878"/>
                </a:cubicBezTo>
                <a:cubicBezTo>
                  <a:pt x="6350" y="31750"/>
                  <a:pt x="9017" y="24638"/>
                  <a:pt x="14351" y="18541"/>
                </a:cubicBezTo>
                <a:cubicBezTo>
                  <a:pt x="17526" y="15367"/>
                  <a:pt x="21590" y="12954"/>
                  <a:pt x="26542" y="11303"/>
                </a:cubicBezTo>
                <a:cubicBezTo>
                  <a:pt x="31369" y="9652"/>
                  <a:pt x="36068" y="8382"/>
                  <a:pt x="40513" y="7620"/>
                </a:cubicBezTo>
                <a:cubicBezTo>
                  <a:pt x="44958" y="6858"/>
                  <a:pt x="48895" y="6350"/>
                  <a:pt x="5245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6690106" y="4469765"/>
            <a:ext cx="342900" cy="194944"/>
          </a:xfrm>
          <a:custGeom>
            <a:avLst/>
            <a:gdLst>
              <a:gd name="connsiteX0" fmla="*/ 150240 w 342900"/>
              <a:gd name="connsiteY0" fmla="*/ 6350 h 194944"/>
              <a:gd name="connsiteX1" fmla="*/ 173990 w 342900"/>
              <a:gd name="connsiteY1" fmla="*/ 13334 h 194944"/>
              <a:gd name="connsiteX2" fmla="*/ 187451 w 342900"/>
              <a:gd name="connsiteY2" fmla="*/ 31241 h 194944"/>
              <a:gd name="connsiteX3" fmla="*/ 188721 w 342900"/>
              <a:gd name="connsiteY3" fmla="*/ 44703 h 194944"/>
              <a:gd name="connsiteX4" fmla="*/ 189610 w 342900"/>
              <a:gd name="connsiteY4" fmla="*/ 69088 h 194944"/>
              <a:gd name="connsiteX5" fmla="*/ 189865 w 342900"/>
              <a:gd name="connsiteY5" fmla="*/ 94741 h 194944"/>
              <a:gd name="connsiteX6" fmla="*/ 189865 w 342900"/>
              <a:gd name="connsiteY6" fmla="*/ 111125 h 194944"/>
              <a:gd name="connsiteX7" fmla="*/ 189865 w 342900"/>
              <a:gd name="connsiteY7" fmla="*/ 111759 h 194944"/>
              <a:gd name="connsiteX8" fmla="*/ 289305 w 342900"/>
              <a:gd name="connsiteY8" fmla="*/ 111759 h 194944"/>
              <a:gd name="connsiteX9" fmla="*/ 321563 w 342900"/>
              <a:gd name="connsiteY9" fmla="*/ 119125 h 194944"/>
              <a:gd name="connsiteX10" fmla="*/ 331978 w 342900"/>
              <a:gd name="connsiteY10" fmla="*/ 130302 h 194944"/>
              <a:gd name="connsiteX11" fmla="*/ 336550 w 342900"/>
              <a:gd name="connsiteY11" fmla="*/ 145288 h 194944"/>
              <a:gd name="connsiteX12" fmla="*/ 335915 w 342900"/>
              <a:gd name="connsiteY12" fmla="*/ 161163 h 194944"/>
              <a:gd name="connsiteX13" fmla="*/ 331342 w 342900"/>
              <a:gd name="connsiteY13" fmla="*/ 174497 h 194944"/>
              <a:gd name="connsiteX14" fmla="*/ 315467 w 342900"/>
              <a:gd name="connsiteY14" fmla="*/ 186435 h 194944"/>
              <a:gd name="connsiteX15" fmla="*/ 295401 w 342900"/>
              <a:gd name="connsiteY15" fmla="*/ 188594 h 194944"/>
              <a:gd name="connsiteX16" fmla="*/ 54609 w 342900"/>
              <a:gd name="connsiteY16" fmla="*/ 188594 h 194944"/>
              <a:gd name="connsiteX17" fmla="*/ 50927 w 342900"/>
              <a:gd name="connsiteY17" fmla="*/ 188214 h 194944"/>
              <a:gd name="connsiteX18" fmla="*/ 42417 w 342900"/>
              <a:gd name="connsiteY18" fmla="*/ 187070 h 194944"/>
              <a:gd name="connsiteX19" fmla="*/ 32003 w 342900"/>
              <a:gd name="connsiteY19" fmla="*/ 184911 h 194944"/>
              <a:gd name="connsiteX20" fmla="*/ 22225 w 342900"/>
              <a:gd name="connsiteY20" fmla="*/ 181864 h 194944"/>
              <a:gd name="connsiteX21" fmla="*/ 6350 w 342900"/>
              <a:gd name="connsiteY21" fmla="*/ 156844 h 194944"/>
              <a:gd name="connsiteX22" fmla="*/ 7873 w 342900"/>
              <a:gd name="connsiteY22" fmla="*/ 138556 h 194944"/>
              <a:gd name="connsiteX23" fmla="*/ 16763 w 342900"/>
              <a:gd name="connsiteY23" fmla="*/ 124586 h 194944"/>
              <a:gd name="connsiteX24" fmla="*/ 39623 w 342900"/>
              <a:gd name="connsiteY24" fmla="*/ 113029 h 194944"/>
              <a:gd name="connsiteX25" fmla="*/ 61848 w 342900"/>
              <a:gd name="connsiteY25" fmla="*/ 110489 h 194944"/>
              <a:gd name="connsiteX26" fmla="*/ 69850 w 342900"/>
              <a:gd name="connsiteY26" fmla="*/ 110235 h 194944"/>
              <a:gd name="connsiteX27" fmla="*/ 84708 w 342900"/>
              <a:gd name="connsiteY27" fmla="*/ 110870 h 194944"/>
              <a:gd name="connsiteX28" fmla="*/ 101218 w 342900"/>
              <a:gd name="connsiteY28" fmla="*/ 111505 h 194944"/>
              <a:gd name="connsiteX29" fmla="*/ 113029 w 342900"/>
              <a:gd name="connsiteY29" fmla="*/ 111759 h 194944"/>
              <a:gd name="connsiteX30" fmla="*/ 114045 w 342900"/>
              <a:gd name="connsiteY30" fmla="*/ 94106 h 194944"/>
              <a:gd name="connsiteX31" fmla="*/ 114934 w 342900"/>
              <a:gd name="connsiteY31" fmla="*/ 67564 h 194944"/>
              <a:gd name="connsiteX32" fmla="*/ 116078 w 342900"/>
              <a:gd name="connsiteY32" fmla="*/ 42544 h 194944"/>
              <a:gd name="connsiteX33" fmla="*/ 117347 w 342900"/>
              <a:gd name="connsiteY33" fmla="*/ 29464 h 194944"/>
              <a:gd name="connsiteX34" fmla="*/ 124713 w 342900"/>
              <a:gd name="connsiteY34" fmla="*/ 17017 h 194944"/>
              <a:gd name="connsiteX35" fmla="*/ 136270 w 342900"/>
              <a:gd name="connsiteY35" fmla="*/ 8763 h 194944"/>
              <a:gd name="connsiteX36" fmla="*/ 150240 w 342900"/>
              <a:gd name="connsiteY36" fmla="*/ 6350 h 194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342900" h="194944">
                <a:moveTo>
                  <a:pt x="150240" y="6350"/>
                </a:moveTo>
                <a:cubicBezTo>
                  <a:pt x="159257" y="6350"/>
                  <a:pt x="167131" y="8635"/>
                  <a:pt x="173990" y="13334"/>
                </a:cubicBezTo>
                <a:cubicBezTo>
                  <a:pt x="180975" y="18033"/>
                  <a:pt x="185419" y="24002"/>
                  <a:pt x="187451" y="31241"/>
                </a:cubicBezTo>
                <a:cubicBezTo>
                  <a:pt x="187832" y="32892"/>
                  <a:pt x="188213" y="37338"/>
                  <a:pt x="188721" y="44703"/>
                </a:cubicBezTo>
                <a:cubicBezTo>
                  <a:pt x="189102" y="52069"/>
                  <a:pt x="189356" y="60197"/>
                  <a:pt x="189610" y="69088"/>
                </a:cubicBezTo>
                <a:cubicBezTo>
                  <a:pt x="189738" y="77978"/>
                  <a:pt x="189865" y="86614"/>
                  <a:pt x="189865" y="94741"/>
                </a:cubicBezTo>
                <a:cubicBezTo>
                  <a:pt x="189865" y="102869"/>
                  <a:pt x="189865" y="108330"/>
                  <a:pt x="189865" y="111125"/>
                </a:cubicBezTo>
                <a:lnTo>
                  <a:pt x="189865" y="111759"/>
                </a:lnTo>
                <a:lnTo>
                  <a:pt x="289305" y="111759"/>
                </a:lnTo>
                <a:cubicBezTo>
                  <a:pt x="302640" y="111759"/>
                  <a:pt x="313435" y="114172"/>
                  <a:pt x="321563" y="119125"/>
                </a:cubicBezTo>
                <a:cubicBezTo>
                  <a:pt x="326008" y="121919"/>
                  <a:pt x="329438" y="125729"/>
                  <a:pt x="331978" y="130302"/>
                </a:cubicBezTo>
                <a:cubicBezTo>
                  <a:pt x="334390" y="135001"/>
                  <a:pt x="335915" y="139953"/>
                  <a:pt x="336550" y="145288"/>
                </a:cubicBezTo>
                <a:cubicBezTo>
                  <a:pt x="337057" y="150621"/>
                  <a:pt x="336930" y="155828"/>
                  <a:pt x="335915" y="161163"/>
                </a:cubicBezTo>
                <a:cubicBezTo>
                  <a:pt x="334898" y="166369"/>
                  <a:pt x="333375" y="170941"/>
                  <a:pt x="331342" y="174497"/>
                </a:cubicBezTo>
                <a:cubicBezTo>
                  <a:pt x="327659" y="181102"/>
                  <a:pt x="322325" y="185039"/>
                  <a:pt x="315467" y="186435"/>
                </a:cubicBezTo>
                <a:cubicBezTo>
                  <a:pt x="308609" y="187832"/>
                  <a:pt x="301878" y="188594"/>
                  <a:pt x="295401" y="188594"/>
                </a:cubicBezTo>
                <a:lnTo>
                  <a:pt x="54609" y="188594"/>
                </a:lnTo>
                <a:cubicBezTo>
                  <a:pt x="54609" y="188594"/>
                  <a:pt x="53340" y="188467"/>
                  <a:pt x="50927" y="188214"/>
                </a:cubicBezTo>
                <a:cubicBezTo>
                  <a:pt x="48513" y="188086"/>
                  <a:pt x="45592" y="187705"/>
                  <a:pt x="42417" y="187070"/>
                </a:cubicBezTo>
                <a:cubicBezTo>
                  <a:pt x="39115" y="186435"/>
                  <a:pt x="35686" y="185673"/>
                  <a:pt x="32003" y="184911"/>
                </a:cubicBezTo>
                <a:cubicBezTo>
                  <a:pt x="28320" y="184150"/>
                  <a:pt x="25145" y="183133"/>
                  <a:pt x="22225" y="181864"/>
                </a:cubicBezTo>
                <a:cubicBezTo>
                  <a:pt x="13715" y="177418"/>
                  <a:pt x="8381" y="169036"/>
                  <a:pt x="6350" y="156844"/>
                </a:cubicBezTo>
                <a:cubicBezTo>
                  <a:pt x="5588" y="150367"/>
                  <a:pt x="6095" y="144271"/>
                  <a:pt x="7873" y="138556"/>
                </a:cubicBezTo>
                <a:cubicBezTo>
                  <a:pt x="9778" y="132841"/>
                  <a:pt x="12700" y="128269"/>
                  <a:pt x="16763" y="124586"/>
                </a:cubicBezTo>
                <a:cubicBezTo>
                  <a:pt x="24129" y="118490"/>
                  <a:pt x="31750" y="114553"/>
                  <a:pt x="39623" y="113029"/>
                </a:cubicBezTo>
                <a:cubicBezTo>
                  <a:pt x="47497" y="111378"/>
                  <a:pt x="54990" y="110489"/>
                  <a:pt x="61848" y="110489"/>
                </a:cubicBezTo>
                <a:cubicBezTo>
                  <a:pt x="62738" y="110108"/>
                  <a:pt x="65278" y="109981"/>
                  <a:pt x="69850" y="110235"/>
                </a:cubicBezTo>
                <a:cubicBezTo>
                  <a:pt x="74294" y="110489"/>
                  <a:pt x="79247" y="110616"/>
                  <a:pt x="84708" y="110870"/>
                </a:cubicBezTo>
                <a:cubicBezTo>
                  <a:pt x="90169" y="110997"/>
                  <a:pt x="95757" y="111252"/>
                  <a:pt x="101218" y="111505"/>
                </a:cubicBezTo>
                <a:cubicBezTo>
                  <a:pt x="106679" y="111632"/>
                  <a:pt x="110617" y="111759"/>
                  <a:pt x="113029" y="111759"/>
                </a:cubicBezTo>
                <a:cubicBezTo>
                  <a:pt x="113538" y="108457"/>
                  <a:pt x="113791" y="102615"/>
                  <a:pt x="114045" y="94106"/>
                </a:cubicBezTo>
                <a:cubicBezTo>
                  <a:pt x="114172" y="85597"/>
                  <a:pt x="114553" y="76707"/>
                  <a:pt x="114934" y="67564"/>
                </a:cubicBezTo>
                <a:cubicBezTo>
                  <a:pt x="115315" y="58419"/>
                  <a:pt x="115696" y="50038"/>
                  <a:pt x="116078" y="42544"/>
                </a:cubicBezTo>
                <a:cubicBezTo>
                  <a:pt x="116585" y="35052"/>
                  <a:pt x="116967" y="30733"/>
                  <a:pt x="117347" y="29464"/>
                </a:cubicBezTo>
                <a:cubicBezTo>
                  <a:pt x="118998" y="24638"/>
                  <a:pt x="121411" y="20446"/>
                  <a:pt x="124713" y="17017"/>
                </a:cubicBezTo>
                <a:cubicBezTo>
                  <a:pt x="127888" y="13461"/>
                  <a:pt x="131825" y="10794"/>
                  <a:pt x="136270" y="8763"/>
                </a:cubicBezTo>
                <a:cubicBezTo>
                  <a:pt x="140715" y="7111"/>
                  <a:pt x="145415" y="6350"/>
                  <a:pt x="15024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5317617" y="4468494"/>
            <a:ext cx="86486" cy="137668"/>
          </a:xfrm>
          <a:custGeom>
            <a:avLst/>
            <a:gdLst>
              <a:gd name="connsiteX0" fmla="*/ 78866 w 86486"/>
              <a:gd name="connsiteY0" fmla="*/ 6350 h 137668"/>
              <a:gd name="connsiteX1" fmla="*/ 6350 w 86486"/>
              <a:gd name="connsiteY1" fmla="*/ 8128 h 137668"/>
              <a:gd name="connsiteX2" fmla="*/ 6350 w 86486"/>
              <a:gd name="connsiteY2" fmla="*/ 131318 h 137668"/>
              <a:gd name="connsiteX3" fmla="*/ 80136 w 86486"/>
              <a:gd name="connsiteY3" fmla="*/ 131318 h 137668"/>
              <a:gd name="connsiteX4" fmla="*/ 78866 w 86486"/>
              <a:gd name="connsiteY4" fmla="*/ 6350 h 1376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486" h="137668">
                <a:moveTo>
                  <a:pt x="78866" y="6350"/>
                </a:moveTo>
                <a:lnTo>
                  <a:pt x="6350" y="8128"/>
                </a:lnTo>
                <a:lnTo>
                  <a:pt x="6350" y="131318"/>
                </a:lnTo>
                <a:lnTo>
                  <a:pt x="80136" y="131318"/>
                </a:lnTo>
                <a:lnTo>
                  <a:pt x="78866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5816600" y="4298188"/>
            <a:ext cx="111759" cy="303656"/>
          </a:xfrm>
          <a:custGeom>
            <a:avLst/>
            <a:gdLst>
              <a:gd name="connsiteX0" fmla="*/ 60833 w 111759"/>
              <a:gd name="connsiteY0" fmla="*/ 6350 h 303656"/>
              <a:gd name="connsiteX1" fmla="*/ 56007 w 111759"/>
              <a:gd name="connsiteY1" fmla="*/ 6604 h 303656"/>
              <a:gd name="connsiteX2" fmla="*/ 37083 w 111759"/>
              <a:gd name="connsiteY2" fmla="*/ 13842 h 303656"/>
              <a:gd name="connsiteX3" fmla="*/ 23113 w 111759"/>
              <a:gd name="connsiteY3" fmla="*/ 32130 h 303656"/>
              <a:gd name="connsiteX4" fmla="*/ 17652 w 111759"/>
              <a:gd name="connsiteY4" fmla="*/ 44957 h 303656"/>
              <a:gd name="connsiteX5" fmla="*/ 12191 w 111759"/>
              <a:gd name="connsiteY5" fmla="*/ 69088 h 303656"/>
              <a:gd name="connsiteX6" fmla="*/ 9144 w 111759"/>
              <a:gd name="connsiteY6" fmla="*/ 93726 h 303656"/>
              <a:gd name="connsiteX7" fmla="*/ 7239 w 111759"/>
              <a:gd name="connsiteY7" fmla="*/ 118745 h 303656"/>
              <a:gd name="connsiteX8" fmla="*/ 6603 w 111759"/>
              <a:gd name="connsiteY8" fmla="*/ 143764 h 303656"/>
              <a:gd name="connsiteX9" fmla="*/ 6350 w 111759"/>
              <a:gd name="connsiteY9" fmla="*/ 167513 h 303656"/>
              <a:gd name="connsiteX10" fmla="*/ 6603 w 111759"/>
              <a:gd name="connsiteY10" fmla="*/ 191261 h 303656"/>
              <a:gd name="connsiteX11" fmla="*/ 10033 w 111759"/>
              <a:gd name="connsiteY11" fmla="*/ 225425 h 303656"/>
              <a:gd name="connsiteX12" fmla="*/ 17017 w 111759"/>
              <a:gd name="connsiteY12" fmla="*/ 259841 h 303656"/>
              <a:gd name="connsiteX13" fmla="*/ 30988 w 111759"/>
              <a:gd name="connsiteY13" fmla="*/ 286639 h 303656"/>
              <a:gd name="connsiteX14" fmla="*/ 55371 w 111759"/>
              <a:gd name="connsiteY14" fmla="*/ 297306 h 303656"/>
              <a:gd name="connsiteX15" fmla="*/ 77978 w 111759"/>
              <a:gd name="connsiteY15" fmla="*/ 290067 h 303656"/>
              <a:gd name="connsiteX16" fmla="*/ 92583 w 111759"/>
              <a:gd name="connsiteY16" fmla="*/ 270509 h 303656"/>
              <a:gd name="connsiteX17" fmla="*/ 99948 w 111759"/>
              <a:gd name="connsiteY17" fmla="*/ 243713 h 303656"/>
              <a:gd name="connsiteX18" fmla="*/ 105409 w 111759"/>
              <a:gd name="connsiteY18" fmla="*/ 184022 h 303656"/>
              <a:gd name="connsiteX19" fmla="*/ 104775 w 111759"/>
              <a:gd name="connsiteY19" fmla="*/ 123063 h 303656"/>
              <a:gd name="connsiteX20" fmla="*/ 104140 w 111759"/>
              <a:gd name="connsiteY20" fmla="*/ 98297 h 303656"/>
              <a:gd name="connsiteX21" fmla="*/ 102108 w 111759"/>
              <a:gd name="connsiteY21" fmla="*/ 72390 h 303656"/>
              <a:gd name="connsiteX22" fmla="*/ 97535 w 111759"/>
              <a:gd name="connsiteY22" fmla="*/ 47752 h 303656"/>
              <a:gd name="connsiteX23" fmla="*/ 88900 w 111759"/>
              <a:gd name="connsiteY23" fmla="*/ 26670 h 303656"/>
              <a:gd name="connsiteX24" fmla="*/ 74294 w 111759"/>
              <a:gd name="connsiteY24" fmla="*/ 10795 h 303656"/>
              <a:gd name="connsiteX25" fmla="*/ 60833 w 111759"/>
              <a:gd name="connsiteY25" fmla="*/ 6350 h 3036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1759" h="303656">
                <a:moveTo>
                  <a:pt x="60833" y="6350"/>
                </a:moveTo>
                <a:cubicBezTo>
                  <a:pt x="59309" y="6350"/>
                  <a:pt x="57658" y="6350"/>
                  <a:pt x="56007" y="6604"/>
                </a:cubicBezTo>
                <a:cubicBezTo>
                  <a:pt x="49148" y="7366"/>
                  <a:pt x="42798" y="9779"/>
                  <a:pt x="37083" y="13842"/>
                </a:cubicBezTo>
                <a:cubicBezTo>
                  <a:pt x="31495" y="17906"/>
                  <a:pt x="26797" y="24002"/>
                  <a:pt x="23113" y="32130"/>
                </a:cubicBezTo>
                <a:lnTo>
                  <a:pt x="17652" y="44957"/>
                </a:lnTo>
                <a:cubicBezTo>
                  <a:pt x="15240" y="52705"/>
                  <a:pt x="13334" y="60705"/>
                  <a:pt x="12191" y="69088"/>
                </a:cubicBezTo>
                <a:cubicBezTo>
                  <a:pt x="10921" y="77342"/>
                  <a:pt x="9905" y="85597"/>
                  <a:pt x="9144" y="93726"/>
                </a:cubicBezTo>
                <a:cubicBezTo>
                  <a:pt x="8254" y="101854"/>
                  <a:pt x="7620" y="110235"/>
                  <a:pt x="7239" y="118745"/>
                </a:cubicBezTo>
                <a:cubicBezTo>
                  <a:pt x="6858" y="127254"/>
                  <a:pt x="6603" y="135635"/>
                  <a:pt x="6603" y="143764"/>
                </a:cubicBezTo>
                <a:cubicBezTo>
                  <a:pt x="7111" y="151891"/>
                  <a:pt x="6984" y="159766"/>
                  <a:pt x="6350" y="167513"/>
                </a:cubicBezTo>
                <a:cubicBezTo>
                  <a:pt x="5714" y="175259"/>
                  <a:pt x="5841" y="183133"/>
                  <a:pt x="6603" y="191261"/>
                </a:cubicBezTo>
                <a:cubicBezTo>
                  <a:pt x="7492" y="201802"/>
                  <a:pt x="8635" y="213232"/>
                  <a:pt x="10033" y="225425"/>
                </a:cubicBezTo>
                <a:cubicBezTo>
                  <a:pt x="11429" y="237616"/>
                  <a:pt x="13715" y="249046"/>
                  <a:pt x="17017" y="259841"/>
                </a:cubicBezTo>
                <a:cubicBezTo>
                  <a:pt x="20320" y="270636"/>
                  <a:pt x="24891" y="279527"/>
                  <a:pt x="30988" y="286639"/>
                </a:cubicBezTo>
                <a:cubicBezTo>
                  <a:pt x="37083" y="293751"/>
                  <a:pt x="45211" y="297306"/>
                  <a:pt x="55371" y="297306"/>
                </a:cubicBezTo>
                <a:cubicBezTo>
                  <a:pt x="63119" y="297306"/>
                  <a:pt x="70611" y="294894"/>
                  <a:pt x="77978" y="290067"/>
                </a:cubicBezTo>
                <a:cubicBezTo>
                  <a:pt x="84835" y="285115"/>
                  <a:pt x="89789" y="278638"/>
                  <a:pt x="92583" y="270509"/>
                </a:cubicBezTo>
                <a:cubicBezTo>
                  <a:pt x="95503" y="262382"/>
                  <a:pt x="97917" y="253491"/>
                  <a:pt x="99948" y="243713"/>
                </a:cubicBezTo>
                <a:cubicBezTo>
                  <a:pt x="103123" y="225044"/>
                  <a:pt x="105029" y="205105"/>
                  <a:pt x="105409" y="184022"/>
                </a:cubicBezTo>
                <a:cubicBezTo>
                  <a:pt x="105790" y="162814"/>
                  <a:pt x="105663" y="142494"/>
                  <a:pt x="104775" y="123063"/>
                </a:cubicBezTo>
                <a:cubicBezTo>
                  <a:pt x="104775" y="115316"/>
                  <a:pt x="104648" y="107060"/>
                  <a:pt x="104140" y="98297"/>
                </a:cubicBezTo>
                <a:cubicBezTo>
                  <a:pt x="103759" y="89534"/>
                  <a:pt x="103123" y="80898"/>
                  <a:pt x="102108" y="72390"/>
                </a:cubicBezTo>
                <a:cubicBezTo>
                  <a:pt x="101091" y="63880"/>
                  <a:pt x="99567" y="55626"/>
                  <a:pt x="97535" y="47752"/>
                </a:cubicBezTo>
                <a:cubicBezTo>
                  <a:pt x="95503" y="39751"/>
                  <a:pt x="92583" y="32766"/>
                  <a:pt x="88900" y="26670"/>
                </a:cubicBezTo>
                <a:cubicBezTo>
                  <a:pt x="84835" y="19811"/>
                  <a:pt x="80009" y="14478"/>
                  <a:pt x="74294" y="10795"/>
                </a:cubicBezTo>
                <a:cubicBezTo>
                  <a:pt x="70103" y="8128"/>
                  <a:pt x="65532" y="6604"/>
                  <a:pt x="6083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4327652" y="4298188"/>
            <a:ext cx="111759" cy="303656"/>
          </a:xfrm>
          <a:custGeom>
            <a:avLst/>
            <a:gdLst>
              <a:gd name="connsiteX0" fmla="*/ 60832 w 111759"/>
              <a:gd name="connsiteY0" fmla="*/ 6350 h 303656"/>
              <a:gd name="connsiteX1" fmla="*/ 56007 w 111759"/>
              <a:gd name="connsiteY1" fmla="*/ 6604 h 303656"/>
              <a:gd name="connsiteX2" fmla="*/ 37083 w 111759"/>
              <a:gd name="connsiteY2" fmla="*/ 13842 h 303656"/>
              <a:gd name="connsiteX3" fmla="*/ 23113 w 111759"/>
              <a:gd name="connsiteY3" fmla="*/ 32130 h 303656"/>
              <a:gd name="connsiteX4" fmla="*/ 17652 w 111759"/>
              <a:gd name="connsiteY4" fmla="*/ 44957 h 303656"/>
              <a:gd name="connsiteX5" fmla="*/ 12191 w 111759"/>
              <a:gd name="connsiteY5" fmla="*/ 69088 h 303656"/>
              <a:gd name="connsiteX6" fmla="*/ 9143 w 111759"/>
              <a:gd name="connsiteY6" fmla="*/ 93726 h 303656"/>
              <a:gd name="connsiteX7" fmla="*/ 7238 w 111759"/>
              <a:gd name="connsiteY7" fmla="*/ 118745 h 303656"/>
              <a:gd name="connsiteX8" fmla="*/ 6603 w 111759"/>
              <a:gd name="connsiteY8" fmla="*/ 143764 h 303656"/>
              <a:gd name="connsiteX9" fmla="*/ 6350 w 111759"/>
              <a:gd name="connsiteY9" fmla="*/ 167513 h 303656"/>
              <a:gd name="connsiteX10" fmla="*/ 6603 w 111759"/>
              <a:gd name="connsiteY10" fmla="*/ 191261 h 303656"/>
              <a:gd name="connsiteX11" fmla="*/ 10032 w 111759"/>
              <a:gd name="connsiteY11" fmla="*/ 225425 h 303656"/>
              <a:gd name="connsiteX12" fmla="*/ 17017 w 111759"/>
              <a:gd name="connsiteY12" fmla="*/ 259841 h 303656"/>
              <a:gd name="connsiteX13" fmla="*/ 30988 w 111759"/>
              <a:gd name="connsiteY13" fmla="*/ 286639 h 303656"/>
              <a:gd name="connsiteX14" fmla="*/ 55371 w 111759"/>
              <a:gd name="connsiteY14" fmla="*/ 297306 h 303656"/>
              <a:gd name="connsiteX15" fmla="*/ 77977 w 111759"/>
              <a:gd name="connsiteY15" fmla="*/ 290067 h 303656"/>
              <a:gd name="connsiteX16" fmla="*/ 92582 w 111759"/>
              <a:gd name="connsiteY16" fmla="*/ 270509 h 303656"/>
              <a:gd name="connsiteX17" fmla="*/ 99948 w 111759"/>
              <a:gd name="connsiteY17" fmla="*/ 243713 h 303656"/>
              <a:gd name="connsiteX18" fmla="*/ 105409 w 111759"/>
              <a:gd name="connsiteY18" fmla="*/ 184022 h 303656"/>
              <a:gd name="connsiteX19" fmla="*/ 104775 w 111759"/>
              <a:gd name="connsiteY19" fmla="*/ 123063 h 303656"/>
              <a:gd name="connsiteX20" fmla="*/ 104139 w 111759"/>
              <a:gd name="connsiteY20" fmla="*/ 98297 h 303656"/>
              <a:gd name="connsiteX21" fmla="*/ 102107 w 111759"/>
              <a:gd name="connsiteY21" fmla="*/ 72390 h 303656"/>
              <a:gd name="connsiteX22" fmla="*/ 97535 w 111759"/>
              <a:gd name="connsiteY22" fmla="*/ 47752 h 303656"/>
              <a:gd name="connsiteX23" fmla="*/ 88900 w 111759"/>
              <a:gd name="connsiteY23" fmla="*/ 26670 h 303656"/>
              <a:gd name="connsiteX24" fmla="*/ 74295 w 111759"/>
              <a:gd name="connsiteY24" fmla="*/ 10795 h 303656"/>
              <a:gd name="connsiteX25" fmla="*/ 60832 w 111759"/>
              <a:gd name="connsiteY25" fmla="*/ 6350 h 3036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1759" h="303656">
                <a:moveTo>
                  <a:pt x="60832" y="6350"/>
                </a:moveTo>
                <a:cubicBezTo>
                  <a:pt x="59308" y="6350"/>
                  <a:pt x="57657" y="6350"/>
                  <a:pt x="56007" y="6604"/>
                </a:cubicBezTo>
                <a:cubicBezTo>
                  <a:pt x="49148" y="7366"/>
                  <a:pt x="42798" y="9779"/>
                  <a:pt x="37083" y="13842"/>
                </a:cubicBezTo>
                <a:cubicBezTo>
                  <a:pt x="31496" y="17906"/>
                  <a:pt x="26796" y="24002"/>
                  <a:pt x="23113" y="32130"/>
                </a:cubicBezTo>
                <a:lnTo>
                  <a:pt x="17652" y="44957"/>
                </a:lnTo>
                <a:cubicBezTo>
                  <a:pt x="15239" y="52705"/>
                  <a:pt x="13334" y="60705"/>
                  <a:pt x="12191" y="69088"/>
                </a:cubicBezTo>
                <a:cubicBezTo>
                  <a:pt x="10921" y="77342"/>
                  <a:pt x="9905" y="85597"/>
                  <a:pt x="9143" y="93726"/>
                </a:cubicBezTo>
                <a:cubicBezTo>
                  <a:pt x="8254" y="101854"/>
                  <a:pt x="7619" y="110235"/>
                  <a:pt x="7238" y="118745"/>
                </a:cubicBezTo>
                <a:cubicBezTo>
                  <a:pt x="6857" y="127254"/>
                  <a:pt x="6603" y="135635"/>
                  <a:pt x="6603" y="143764"/>
                </a:cubicBezTo>
                <a:cubicBezTo>
                  <a:pt x="7111" y="151891"/>
                  <a:pt x="6984" y="159766"/>
                  <a:pt x="6350" y="167513"/>
                </a:cubicBezTo>
                <a:cubicBezTo>
                  <a:pt x="5715" y="175259"/>
                  <a:pt x="5841" y="183133"/>
                  <a:pt x="6603" y="191261"/>
                </a:cubicBezTo>
                <a:cubicBezTo>
                  <a:pt x="7492" y="201802"/>
                  <a:pt x="8635" y="213232"/>
                  <a:pt x="10032" y="225425"/>
                </a:cubicBezTo>
                <a:cubicBezTo>
                  <a:pt x="11429" y="237616"/>
                  <a:pt x="13715" y="249046"/>
                  <a:pt x="17017" y="259841"/>
                </a:cubicBezTo>
                <a:cubicBezTo>
                  <a:pt x="20319" y="270636"/>
                  <a:pt x="24891" y="279527"/>
                  <a:pt x="30988" y="286639"/>
                </a:cubicBezTo>
                <a:cubicBezTo>
                  <a:pt x="37083" y="293751"/>
                  <a:pt x="45211" y="297306"/>
                  <a:pt x="55371" y="297306"/>
                </a:cubicBezTo>
                <a:cubicBezTo>
                  <a:pt x="63119" y="297306"/>
                  <a:pt x="70611" y="294894"/>
                  <a:pt x="77977" y="290067"/>
                </a:cubicBezTo>
                <a:cubicBezTo>
                  <a:pt x="84835" y="285115"/>
                  <a:pt x="89788" y="278638"/>
                  <a:pt x="92582" y="270509"/>
                </a:cubicBezTo>
                <a:cubicBezTo>
                  <a:pt x="95503" y="262382"/>
                  <a:pt x="97916" y="253491"/>
                  <a:pt x="99948" y="243713"/>
                </a:cubicBezTo>
                <a:cubicBezTo>
                  <a:pt x="103123" y="225044"/>
                  <a:pt x="105028" y="205105"/>
                  <a:pt x="105409" y="184022"/>
                </a:cubicBezTo>
                <a:cubicBezTo>
                  <a:pt x="105790" y="162814"/>
                  <a:pt x="105663" y="142494"/>
                  <a:pt x="104775" y="123063"/>
                </a:cubicBezTo>
                <a:cubicBezTo>
                  <a:pt x="104775" y="115316"/>
                  <a:pt x="104647" y="107060"/>
                  <a:pt x="104139" y="98297"/>
                </a:cubicBezTo>
                <a:cubicBezTo>
                  <a:pt x="103758" y="89534"/>
                  <a:pt x="103123" y="80898"/>
                  <a:pt x="102107" y="72390"/>
                </a:cubicBezTo>
                <a:cubicBezTo>
                  <a:pt x="101091" y="63880"/>
                  <a:pt x="99567" y="55626"/>
                  <a:pt x="97535" y="47752"/>
                </a:cubicBezTo>
                <a:cubicBezTo>
                  <a:pt x="95503" y="39751"/>
                  <a:pt x="92582" y="32766"/>
                  <a:pt x="88900" y="26670"/>
                </a:cubicBezTo>
                <a:cubicBezTo>
                  <a:pt x="84835" y="19811"/>
                  <a:pt x="80009" y="14478"/>
                  <a:pt x="74295" y="10795"/>
                </a:cubicBezTo>
                <a:cubicBezTo>
                  <a:pt x="70103" y="8128"/>
                  <a:pt x="65531" y="6604"/>
                  <a:pt x="6083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6782181" y="4271644"/>
            <a:ext cx="142620" cy="130937"/>
          </a:xfrm>
          <a:custGeom>
            <a:avLst/>
            <a:gdLst>
              <a:gd name="connsiteX0" fmla="*/ 71627 w 142620"/>
              <a:gd name="connsiteY0" fmla="*/ 6350 h 130937"/>
              <a:gd name="connsiteX1" fmla="*/ 42671 w 142620"/>
              <a:gd name="connsiteY1" fmla="*/ 11430 h 130937"/>
              <a:gd name="connsiteX2" fmla="*/ 18922 w 142620"/>
              <a:gd name="connsiteY2" fmla="*/ 27305 h 130937"/>
              <a:gd name="connsiteX3" fmla="*/ 6350 w 142620"/>
              <a:gd name="connsiteY3" fmla="*/ 55118 h 130937"/>
              <a:gd name="connsiteX4" fmla="*/ 6350 w 142620"/>
              <a:gd name="connsiteY4" fmla="*/ 78486 h 130937"/>
              <a:gd name="connsiteX5" fmla="*/ 14604 w 142620"/>
              <a:gd name="connsiteY5" fmla="*/ 99822 h 130937"/>
              <a:gd name="connsiteX6" fmla="*/ 32638 w 142620"/>
              <a:gd name="connsiteY6" fmla="*/ 116078 h 130937"/>
              <a:gd name="connsiteX7" fmla="*/ 61848 w 142620"/>
              <a:gd name="connsiteY7" fmla="*/ 124587 h 130937"/>
              <a:gd name="connsiteX8" fmla="*/ 85978 w 142620"/>
              <a:gd name="connsiteY8" fmla="*/ 124587 h 130937"/>
              <a:gd name="connsiteX9" fmla="*/ 107822 w 142620"/>
              <a:gd name="connsiteY9" fmla="*/ 118491 h 130937"/>
              <a:gd name="connsiteX10" fmla="*/ 125221 w 142620"/>
              <a:gd name="connsiteY10" fmla="*/ 104775 h 130937"/>
              <a:gd name="connsiteX11" fmla="*/ 135635 w 142620"/>
              <a:gd name="connsiteY11" fmla="*/ 81915 h 130937"/>
              <a:gd name="connsiteX12" fmla="*/ 136270 w 142620"/>
              <a:gd name="connsiteY12" fmla="*/ 76962 h 130937"/>
              <a:gd name="connsiteX13" fmla="*/ 129158 w 142620"/>
              <a:gd name="connsiteY13" fmla="*/ 36195 h 130937"/>
              <a:gd name="connsiteX14" fmla="*/ 99694 w 142620"/>
              <a:gd name="connsiteY14" fmla="*/ 10541 h 130937"/>
              <a:gd name="connsiteX15" fmla="*/ 71627 w 142620"/>
              <a:gd name="connsiteY15" fmla="*/ 6350 h 1309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42620" h="130937">
                <a:moveTo>
                  <a:pt x="71627" y="6350"/>
                </a:moveTo>
                <a:cubicBezTo>
                  <a:pt x="61467" y="6350"/>
                  <a:pt x="51815" y="8001"/>
                  <a:pt x="42671" y="11430"/>
                </a:cubicBezTo>
                <a:cubicBezTo>
                  <a:pt x="33527" y="14986"/>
                  <a:pt x="25526" y="20193"/>
                  <a:pt x="18922" y="27305"/>
                </a:cubicBezTo>
                <a:cubicBezTo>
                  <a:pt x="12192" y="34417"/>
                  <a:pt x="8000" y="43688"/>
                  <a:pt x="6350" y="55118"/>
                </a:cubicBezTo>
                <a:cubicBezTo>
                  <a:pt x="5206" y="62738"/>
                  <a:pt x="5206" y="70612"/>
                  <a:pt x="6350" y="78486"/>
                </a:cubicBezTo>
                <a:cubicBezTo>
                  <a:pt x="7619" y="86487"/>
                  <a:pt x="10286" y="93599"/>
                  <a:pt x="14604" y="99822"/>
                </a:cubicBezTo>
                <a:cubicBezTo>
                  <a:pt x="18922" y="106172"/>
                  <a:pt x="24892" y="111506"/>
                  <a:pt x="32638" y="116078"/>
                </a:cubicBezTo>
                <a:cubicBezTo>
                  <a:pt x="40258" y="120523"/>
                  <a:pt x="50038" y="123317"/>
                  <a:pt x="61848" y="124587"/>
                </a:cubicBezTo>
                <a:cubicBezTo>
                  <a:pt x="69976" y="125349"/>
                  <a:pt x="77977" y="125349"/>
                  <a:pt x="85978" y="124587"/>
                </a:cubicBezTo>
                <a:cubicBezTo>
                  <a:pt x="93853" y="123698"/>
                  <a:pt x="101218" y="121666"/>
                  <a:pt x="107822" y="118491"/>
                </a:cubicBezTo>
                <a:cubicBezTo>
                  <a:pt x="114553" y="115189"/>
                  <a:pt x="120395" y="110617"/>
                  <a:pt x="125221" y="104775"/>
                </a:cubicBezTo>
                <a:cubicBezTo>
                  <a:pt x="130175" y="98806"/>
                  <a:pt x="133603" y="91186"/>
                  <a:pt x="135635" y="81915"/>
                </a:cubicBezTo>
                <a:lnTo>
                  <a:pt x="136270" y="76962"/>
                </a:lnTo>
                <a:cubicBezTo>
                  <a:pt x="138303" y="62357"/>
                  <a:pt x="135890" y="48768"/>
                  <a:pt x="129158" y="36195"/>
                </a:cubicBezTo>
                <a:cubicBezTo>
                  <a:pt x="122554" y="23622"/>
                  <a:pt x="112648" y="14986"/>
                  <a:pt x="99694" y="10541"/>
                </a:cubicBezTo>
                <a:cubicBezTo>
                  <a:pt x="91058" y="7747"/>
                  <a:pt x="81788" y="6350"/>
                  <a:pt x="7162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4744593" y="4225290"/>
            <a:ext cx="293751" cy="453389"/>
          </a:xfrm>
          <a:custGeom>
            <a:avLst/>
            <a:gdLst>
              <a:gd name="connsiteX0" fmla="*/ 58801 w 293751"/>
              <a:gd name="connsiteY0" fmla="*/ 6350 h 453389"/>
              <a:gd name="connsiteX1" fmla="*/ 195326 w 293751"/>
              <a:gd name="connsiteY1" fmla="*/ 6350 h 453389"/>
              <a:gd name="connsiteX2" fmla="*/ 202691 w 293751"/>
              <a:gd name="connsiteY2" fmla="*/ 6350 h 453389"/>
              <a:gd name="connsiteX3" fmla="*/ 209041 w 293751"/>
              <a:gd name="connsiteY3" fmla="*/ 6603 h 453389"/>
              <a:gd name="connsiteX4" fmla="*/ 215519 w 293751"/>
              <a:gd name="connsiteY4" fmla="*/ 6350 h 453389"/>
              <a:gd name="connsiteX5" fmla="*/ 216661 w 293751"/>
              <a:gd name="connsiteY5" fmla="*/ 6350 h 453389"/>
              <a:gd name="connsiteX6" fmla="*/ 228219 w 293751"/>
              <a:gd name="connsiteY6" fmla="*/ 6984 h 453389"/>
              <a:gd name="connsiteX7" fmla="*/ 239267 w 293751"/>
              <a:gd name="connsiteY7" fmla="*/ 9397 h 453389"/>
              <a:gd name="connsiteX8" fmla="*/ 250190 w 293751"/>
              <a:gd name="connsiteY8" fmla="*/ 12445 h 453389"/>
              <a:gd name="connsiteX9" fmla="*/ 259969 w 293751"/>
              <a:gd name="connsiteY9" fmla="*/ 19177 h 453389"/>
              <a:gd name="connsiteX10" fmla="*/ 269113 w 293751"/>
              <a:gd name="connsiteY10" fmla="*/ 39242 h 453389"/>
              <a:gd name="connsiteX11" fmla="*/ 270636 w 293751"/>
              <a:gd name="connsiteY11" fmla="*/ 48386 h 453389"/>
              <a:gd name="connsiteX12" fmla="*/ 269747 w 293751"/>
              <a:gd name="connsiteY12" fmla="*/ 57530 h 453389"/>
              <a:gd name="connsiteX13" fmla="*/ 259715 w 293751"/>
              <a:gd name="connsiteY13" fmla="*/ 79755 h 453389"/>
              <a:gd name="connsiteX14" fmla="*/ 237363 w 293751"/>
              <a:gd name="connsiteY14" fmla="*/ 89280 h 453389"/>
              <a:gd name="connsiteX15" fmla="*/ 89916 w 293751"/>
              <a:gd name="connsiteY15" fmla="*/ 89280 h 453389"/>
              <a:gd name="connsiteX16" fmla="*/ 89916 w 293751"/>
              <a:gd name="connsiteY16" fmla="*/ 142239 h 453389"/>
              <a:gd name="connsiteX17" fmla="*/ 89916 w 293751"/>
              <a:gd name="connsiteY17" fmla="*/ 154431 h 453389"/>
              <a:gd name="connsiteX18" fmla="*/ 89916 w 293751"/>
              <a:gd name="connsiteY18" fmla="*/ 179450 h 453389"/>
              <a:gd name="connsiteX19" fmla="*/ 107822 w 293751"/>
              <a:gd name="connsiteY19" fmla="*/ 180085 h 453389"/>
              <a:gd name="connsiteX20" fmla="*/ 122809 w 293751"/>
              <a:gd name="connsiteY20" fmla="*/ 180085 h 453389"/>
              <a:gd name="connsiteX21" fmla="*/ 136270 w 293751"/>
              <a:gd name="connsiteY21" fmla="*/ 179450 h 453389"/>
              <a:gd name="connsiteX22" fmla="*/ 171577 w 293751"/>
              <a:gd name="connsiteY22" fmla="*/ 179450 h 453389"/>
              <a:gd name="connsiteX23" fmla="*/ 177672 w 293751"/>
              <a:gd name="connsiteY23" fmla="*/ 179704 h 453389"/>
              <a:gd name="connsiteX24" fmla="*/ 183769 w 293751"/>
              <a:gd name="connsiteY24" fmla="*/ 179450 h 453389"/>
              <a:gd name="connsiteX25" fmla="*/ 200278 w 293751"/>
              <a:gd name="connsiteY25" fmla="*/ 179450 h 453389"/>
              <a:gd name="connsiteX26" fmla="*/ 213995 w 293751"/>
              <a:gd name="connsiteY26" fmla="*/ 180720 h 453389"/>
              <a:gd name="connsiteX27" fmla="*/ 227076 w 293751"/>
              <a:gd name="connsiteY27" fmla="*/ 185546 h 453389"/>
              <a:gd name="connsiteX28" fmla="*/ 238632 w 293751"/>
              <a:gd name="connsiteY28" fmla="*/ 201676 h 453389"/>
              <a:gd name="connsiteX29" fmla="*/ 239902 w 293751"/>
              <a:gd name="connsiteY29" fmla="*/ 222122 h 453389"/>
              <a:gd name="connsiteX30" fmla="*/ 239521 w 293751"/>
              <a:gd name="connsiteY30" fmla="*/ 231902 h 453389"/>
              <a:gd name="connsiteX31" fmla="*/ 236220 w 293751"/>
              <a:gd name="connsiteY31" fmla="*/ 240410 h 453389"/>
              <a:gd name="connsiteX32" fmla="*/ 221615 w 293751"/>
              <a:gd name="connsiteY32" fmla="*/ 252856 h 453389"/>
              <a:gd name="connsiteX33" fmla="*/ 205740 w 293751"/>
              <a:gd name="connsiteY33" fmla="*/ 255015 h 453389"/>
              <a:gd name="connsiteX34" fmla="*/ 156336 w 293751"/>
              <a:gd name="connsiteY34" fmla="*/ 255015 h 453389"/>
              <a:gd name="connsiteX35" fmla="*/ 147192 w 293751"/>
              <a:gd name="connsiteY35" fmla="*/ 255650 h 453389"/>
              <a:gd name="connsiteX36" fmla="*/ 122174 w 293751"/>
              <a:gd name="connsiteY36" fmla="*/ 255650 h 453389"/>
              <a:gd name="connsiteX37" fmla="*/ 106298 w 293751"/>
              <a:gd name="connsiteY37" fmla="*/ 255650 h 453389"/>
              <a:gd name="connsiteX38" fmla="*/ 90551 w 293751"/>
              <a:gd name="connsiteY38" fmla="*/ 255015 h 453389"/>
              <a:gd name="connsiteX39" fmla="*/ 90551 w 293751"/>
              <a:gd name="connsiteY39" fmla="*/ 293750 h 453389"/>
              <a:gd name="connsiteX40" fmla="*/ 89916 w 293751"/>
              <a:gd name="connsiteY40" fmla="*/ 308736 h 453389"/>
              <a:gd name="connsiteX41" fmla="*/ 89916 w 293751"/>
              <a:gd name="connsiteY41" fmla="*/ 336677 h 453389"/>
              <a:gd name="connsiteX42" fmla="*/ 91059 w 293751"/>
              <a:gd name="connsiteY42" fmla="*/ 351663 h 453389"/>
              <a:gd name="connsiteX43" fmla="*/ 93598 w 293751"/>
              <a:gd name="connsiteY43" fmla="*/ 358647 h 453389"/>
              <a:gd name="connsiteX44" fmla="*/ 107569 w 293751"/>
              <a:gd name="connsiteY44" fmla="*/ 362330 h 453389"/>
              <a:gd name="connsiteX45" fmla="*/ 128905 w 293751"/>
              <a:gd name="connsiteY45" fmla="*/ 363600 h 453389"/>
              <a:gd name="connsiteX46" fmla="*/ 131317 w 293751"/>
              <a:gd name="connsiteY46" fmla="*/ 363600 h 453389"/>
              <a:gd name="connsiteX47" fmla="*/ 155066 w 293751"/>
              <a:gd name="connsiteY47" fmla="*/ 362965 h 453389"/>
              <a:gd name="connsiteX48" fmla="*/ 178942 w 293751"/>
              <a:gd name="connsiteY48" fmla="*/ 363600 h 453389"/>
              <a:gd name="connsiteX49" fmla="*/ 208788 w 293751"/>
              <a:gd name="connsiteY49" fmla="*/ 363600 h 453389"/>
              <a:gd name="connsiteX50" fmla="*/ 212725 w 293751"/>
              <a:gd name="connsiteY50" fmla="*/ 363600 h 453389"/>
              <a:gd name="connsiteX51" fmla="*/ 217297 w 293751"/>
              <a:gd name="connsiteY51" fmla="*/ 362965 h 453389"/>
              <a:gd name="connsiteX52" fmla="*/ 227710 w 293751"/>
              <a:gd name="connsiteY52" fmla="*/ 362965 h 453389"/>
              <a:gd name="connsiteX53" fmla="*/ 247141 w 293751"/>
              <a:gd name="connsiteY53" fmla="*/ 363600 h 453389"/>
              <a:gd name="connsiteX54" fmla="*/ 266700 w 293751"/>
              <a:gd name="connsiteY54" fmla="*/ 367156 h 453389"/>
              <a:gd name="connsiteX55" fmla="*/ 270001 w 293751"/>
              <a:gd name="connsiteY55" fmla="*/ 368427 h 453389"/>
              <a:gd name="connsiteX56" fmla="*/ 273431 w 293751"/>
              <a:gd name="connsiteY56" fmla="*/ 370204 h 453389"/>
              <a:gd name="connsiteX57" fmla="*/ 284607 w 293751"/>
              <a:gd name="connsiteY57" fmla="*/ 384936 h 453389"/>
              <a:gd name="connsiteX58" fmla="*/ 287401 w 293751"/>
              <a:gd name="connsiteY58" fmla="*/ 403732 h 453389"/>
              <a:gd name="connsiteX59" fmla="*/ 282194 w 293751"/>
              <a:gd name="connsiteY59" fmla="*/ 422020 h 453389"/>
              <a:gd name="connsiteX60" fmla="*/ 269113 w 293751"/>
              <a:gd name="connsiteY60" fmla="*/ 434847 h 453389"/>
              <a:gd name="connsiteX61" fmla="*/ 241046 w 293751"/>
              <a:gd name="connsiteY61" fmla="*/ 444627 h 453389"/>
              <a:gd name="connsiteX62" fmla="*/ 212470 w 293751"/>
              <a:gd name="connsiteY62" fmla="*/ 447039 h 453389"/>
              <a:gd name="connsiteX63" fmla="*/ 187451 w 293751"/>
              <a:gd name="connsiteY63" fmla="*/ 447039 h 453389"/>
              <a:gd name="connsiteX64" fmla="*/ 149986 w 293751"/>
              <a:gd name="connsiteY64" fmla="*/ 447039 h 453389"/>
              <a:gd name="connsiteX65" fmla="*/ 112395 w 293751"/>
              <a:gd name="connsiteY65" fmla="*/ 447039 h 453389"/>
              <a:gd name="connsiteX66" fmla="*/ 102108 w 293751"/>
              <a:gd name="connsiteY66" fmla="*/ 447039 h 453389"/>
              <a:gd name="connsiteX67" fmla="*/ 80390 w 293751"/>
              <a:gd name="connsiteY67" fmla="*/ 446404 h 453389"/>
              <a:gd name="connsiteX68" fmla="*/ 57911 w 293751"/>
              <a:gd name="connsiteY68" fmla="*/ 443356 h 453389"/>
              <a:gd name="connsiteX69" fmla="*/ 36829 w 293751"/>
              <a:gd name="connsiteY69" fmla="*/ 436371 h 453389"/>
              <a:gd name="connsiteX70" fmla="*/ 20955 w 293751"/>
              <a:gd name="connsiteY70" fmla="*/ 423926 h 453389"/>
              <a:gd name="connsiteX71" fmla="*/ 11810 w 293751"/>
              <a:gd name="connsiteY71" fmla="*/ 404748 h 453389"/>
              <a:gd name="connsiteX72" fmla="*/ 7620 w 293751"/>
              <a:gd name="connsiteY72" fmla="*/ 381253 h 453389"/>
              <a:gd name="connsiteX73" fmla="*/ 6350 w 293751"/>
              <a:gd name="connsiteY73" fmla="*/ 361060 h 453389"/>
              <a:gd name="connsiteX74" fmla="*/ 6350 w 293751"/>
              <a:gd name="connsiteY74" fmla="*/ 351408 h 453389"/>
              <a:gd name="connsiteX75" fmla="*/ 6350 w 293751"/>
              <a:gd name="connsiteY75" fmla="*/ 63627 h 453389"/>
              <a:gd name="connsiteX76" fmla="*/ 6350 w 293751"/>
              <a:gd name="connsiteY76" fmla="*/ 58165 h 453389"/>
              <a:gd name="connsiteX77" fmla="*/ 6985 w 293751"/>
              <a:gd name="connsiteY77" fmla="*/ 47497 h 453389"/>
              <a:gd name="connsiteX78" fmla="*/ 8763 w 293751"/>
              <a:gd name="connsiteY78" fmla="*/ 35940 h 453389"/>
              <a:gd name="connsiteX79" fmla="*/ 11810 w 293751"/>
              <a:gd name="connsiteY79" fmla="*/ 26415 h 453389"/>
              <a:gd name="connsiteX80" fmla="*/ 22859 w 293751"/>
              <a:gd name="connsiteY80" fmla="*/ 13589 h 453389"/>
              <a:gd name="connsiteX81" fmla="*/ 37465 w 293751"/>
              <a:gd name="connsiteY81" fmla="*/ 8127 h 453389"/>
              <a:gd name="connsiteX82" fmla="*/ 43307 w 293751"/>
              <a:gd name="connsiteY82" fmla="*/ 7492 h 453389"/>
              <a:gd name="connsiteX83" fmla="*/ 50291 w 293751"/>
              <a:gd name="connsiteY83" fmla="*/ 6984 h 453389"/>
              <a:gd name="connsiteX84" fmla="*/ 58801 w 293751"/>
              <a:gd name="connsiteY84" fmla="*/ 6350 h 4533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</a:cxnLst>
            <a:rect l="l" t="t" r="r" b="b"/>
            <a:pathLst>
              <a:path w="293751" h="453389">
                <a:moveTo>
                  <a:pt x="58801" y="6350"/>
                </a:moveTo>
                <a:lnTo>
                  <a:pt x="195326" y="6350"/>
                </a:lnTo>
                <a:lnTo>
                  <a:pt x="202691" y="6350"/>
                </a:lnTo>
                <a:cubicBezTo>
                  <a:pt x="204724" y="6350"/>
                  <a:pt x="206882" y="6477"/>
                  <a:pt x="209041" y="6603"/>
                </a:cubicBezTo>
                <a:cubicBezTo>
                  <a:pt x="211328" y="6857"/>
                  <a:pt x="213486" y="6730"/>
                  <a:pt x="215519" y="6350"/>
                </a:cubicBezTo>
                <a:lnTo>
                  <a:pt x="216661" y="6350"/>
                </a:lnTo>
                <a:cubicBezTo>
                  <a:pt x="220726" y="6350"/>
                  <a:pt x="224663" y="6477"/>
                  <a:pt x="228219" y="6984"/>
                </a:cubicBezTo>
                <a:cubicBezTo>
                  <a:pt x="231901" y="7365"/>
                  <a:pt x="235585" y="8127"/>
                  <a:pt x="239267" y="9397"/>
                </a:cubicBezTo>
                <a:cubicBezTo>
                  <a:pt x="242951" y="10159"/>
                  <a:pt x="246507" y="11176"/>
                  <a:pt x="250190" y="12445"/>
                </a:cubicBezTo>
                <a:cubicBezTo>
                  <a:pt x="253872" y="13589"/>
                  <a:pt x="257175" y="15875"/>
                  <a:pt x="259969" y="19177"/>
                </a:cubicBezTo>
                <a:cubicBezTo>
                  <a:pt x="264795" y="24383"/>
                  <a:pt x="267842" y="31114"/>
                  <a:pt x="269113" y="39242"/>
                </a:cubicBezTo>
                <a:cubicBezTo>
                  <a:pt x="269875" y="42544"/>
                  <a:pt x="270382" y="45592"/>
                  <a:pt x="270636" y="48386"/>
                </a:cubicBezTo>
                <a:cubicBezTo>
                  <a:pt x="270890" y="51180"/>
                  <a:pt x="270509" y="54228"/>
                  <a:pt x="269747" y="57530"/>
                </a:cubicBezTo>
                <a:cubicBezTo>
                  <a:pt x="268478" y="66039"/>
                  <a:pt x="265176" y="73532"/>
                  <a:pt x="259715" y="79755"/>
                </a:cubicBezTo>
                <a:cubicBezTo>
                  <a:pt x="254127" y="86105"/>
                  <a:pt x="246760" y="89280"/>
                  <a:pt x="237363" y="89280"/>
                </a:cubicBezTo>
                <a:lnTo>
                  <a:pt x="89916" y="89280"/>
                </a:lnTo>
                <a:lnTo>
                  <a:pt x="89916" y="142239"/>
                </a:lnTo>
                <a:lnTo>
                  <a:pt x="89916" y="154431"/>
                </a:lnTo>
                <a:lnTo>
                  <a:pt x="89916" y="179450"/>
                </a:lnTo>
                <a:cubicBezTo>
                  <a:pt x="96392" y="179831"/>
                  <a:pt x="102361" y="180085"/>
                  <a:pt x="107822" y="180085"/>
                </a:cubicBezTo>
                <a:cubicBezTo>
                  <a:pt x="113410" y="180085"/>
                  <a:pt x="118364" y="180085"/>
                  <a:pt x="122809" y="180085"/>
                </a:cubicBezTo>
                <a:cubicBezTo>
                  <a:pt x="127635" y="180085"/>
                  <a:pt x="132207" y="179831"/>
                  <a:pt x="136270" y="179450"/>
                </a:cubicBezTo>
                <a:lnTo>
                  <a:pt x="171577" y="179450"/>
                </a:lnTo>
                <a:cubicBezTo>
                  <a:pt x="173609" y="179450"/>
                  <a:pt x="175640" y="179577"/>
                  <a:pt x="177672" y="179704"/>
                </a:cubicBezTo>
                <a:cubicBezTo>
                  <a:pt x="179705" y="179958"/>
                  <a:pt x="181736" y="179831"/>
                  <a:pt x="183769" y="179450"/>
                </a:cubicBezTo>
                <a:lnTo>
                  <a:pt x="200278" y="179450"/>
                </a:lnTo>
                <a:cubicBezTo>
                  <a:pt x="204724" y="179450"/>
                  <a:pt x="209296" y="179831"/>
                  <a:pt x="213995" y="180720"/>
                </a:cubicBezTo>
                <a:cubicBezTo>
                  <a:pt x="218566" y="181482"/>
                  <a:pt x="223011" y="183133"/>
                  <a:pt x="227076" y="185546"/>
                </a:cubicBezTo>
                <a:cubicBezTo>
                  <a:pt x="233171" y="189229"/>
                  <a:pt x="236982" y="194564"/>
                  <a:pt x="238632" y="201676"/>
                </a:cubicBezTo>
                <a:cubicBezTo>
                  <a:pt x="240284" y="208788"/>
                  <a:pt x="240665" y="215645"/>
                  <a:pt x="239902" y="222122"/>
                </a:cubicBezTo>
                <a:cubicBezTo>
                  <a:pt x="239902" y="225425"/>
                  <a:pt x="239776" y="228600"/>
                  <a:pt x="239521" y="231902"/>
                </a:cubicBezTo>
                <a:cubicBezTo>
                  <a:pt x="239395" y="235077"/>
                  <a:pt x="238251" y="237997"/>
                  <a:pt x="236220" y="240410"/>
                </a:cubicBezTo>
                <a:cubicBezTo>
                  <a:pt x="231266" y="247268"/>
                  <a:pt x="226440" y="251459"/>
                  <a:pt x="221615" y="252856"/>
                </a:cubicBezTo>
                <a:cubicBezTo>
                  <a:pt x="216661" y="254380"/>
                  <a:pt x="211455" y="255015"/>
                  <a:pt x="205740" y="255015"/>
                </a:cubicBezTo>
                <a:lnTo>
                  <a:pt x="156336" y="255015"/>
                </a:lnTo>
                <a:cubicBezTo>
                  <a:pt x="153924" y="255396"/>
                  <a:pt x="150876" y="255650"/>
                  <a:pt x="147192" y="255650"/>
                </a:cubicBezTo>
                <a:lnTo>
                  <a:pt x="122174" y="255650"/>
                </a:lnTo>
                <a:cubicBezTo>
                  <a:pt x="116966" y="255650"/>
                  <a:pt x="111632" y="255650"/>
                  <a:pt x="106298" y="255650"/>
                </a:cubicBezTo>
                <a:cubicBezTo>
                  <a:pt x="101091" y="255650"/>
                  <a:pt x="95758" y="255396"/>
                  <a:pt x="90551" y="255015"/>
                </a:cubicBezTo>
                <a:cubicBezTo>
                  <a:pt x="90932" y="271271"/>
                  <a:pt x="90932" y="284226"/>
                  <a:pt x="90551" y="293750"/>
                </a:cubicBezTo>
                <a:cubicBezTo>
                  <a:pt x="90042" y="303276"/>
                  <a:pt x="89916" y="308228"/>
                  <a:pt x="89916" y="308736"/>
                </a:cubicBezTo>
                <a:lnTo>
                  <a:pt x="89916" y="336677"/>
                </a:lnTo>
                <a:cubicBezTo>
                  <a:pt x="89916" y="342391"/>
                  <a:pt x="90297" y="347344"/>
                  <a:pt x="91059" y="351663"/>
                </a:cubicBezTo>
                <a:cubicBezTo>
                  <a:pt x="91947" y="355980"/>
                  <a:pt x="92709" y="358266"/>
                  <a:pt x="93598" y="358647"/>
                </a:cubicBezTo>
                <a:cubicBezTo>
                  <a:pt x="96392" y="360298"/>
                  <a:pt x="101091" y="361568"/>
                  <a:pt x="107569" y="362330"/>
                </a:cubicBezTo>
                <a:cubicBezTo>
                  <a:pt x="114046" y="363092"/>
                  <a:pt x="121158" y="363600"/>
                  <a:pt x="128905" y="363600"/>
                </a:cubicBezTo>
                <a:lnTo>
                  <a:pt x="131317" y="363600"/>
                </a:lnTo>
                <a:cubicBezTo>
                  <a:pt x="138302" y="363092"/>
                  <a:pt x="146177" y="362965"/>
                  <a:pt x="155066" y="362965"/>
                </a:cubicBezTo>
                <a:cubicBezTo>
                  <a:pt x="164084" y="362965"/>
                  <a:pt x="171958" y="363092"/>
                  <a:pt x="178942" y="363600"/>
                </a:cubicBezTo>
                <a:lnTo>
                  <a:pt x="208788" y="363600"/>
                </a:lnTo>
                <a:cubicBezTo>
                  <a:pt x="209930" y="363600"/>
                  <a:pt x="211328" y="363600"/>
                  <a:pt x="212725" y="363600"/>
                </a:cubicBezTo>
                <a:cubicBezTo>
                  <a:pt x="214121" y="363600"/>
                  <a:pt x="215646" y="363346"/>
                  <a:pt x="217297" y="362965"/>
                </a:cubicBezTo>
                <a:lnTo>
                  <a:pt x="227710" y="362965"/>
                </a:lnTo>
                <a:cubicBezTo>
                  <a:pt x="234188" y="362965"/>
                  <a:pt x="240665" y="363092"/>
                  <a:pt x="247141" y="363600"/>
                </a:cubicBezTo>
                <a:cubicBezTo>
                  <a:pt x="253619" y="363981"/>
                  <a:pt x="260222" y="365125"/>
                  <a:pt x="266700" y="367156"/>
                </a:cubicBezTo>
                <a:cubicBezTo>
                  <a:pt x="267842" y="367664"/>
                  <a:pt x="268986" y="368045"/>
                  <a:pt x="270001" y="368427"/>
                </a:cubicBezTo>
                <a:cubicBezTo>
                  <a:pt x="271017" y="368807"/>
                  <a:pt x="272160" y="369442"/>
                  <a:pt x="273431" y="370204"/>
                </a:cubicBezTo>
                <a:cubicBezTo>
                  <a:pt x="278638" y="373888"/>
                  <a:pt x="282447" y="378840"/>
                  <a:pt x="284607" y="384936"/>
                </a:cubicBezTo>
                <a:cubicBezTo>
                  <a:pt x="286892" y="391032"/>
                  <a:pt x="287782" y="397255"/>
                  <a:pt x="287401" y="403732"/>
                </a:cubicBezTo>
                <a:cubicBezTo>
                  <a:pt x="287020" y="410336"/>
                  <a:pt x="285241" y="416432"/>
                  <a:pt x="282194" y="422020"/>
                </a:cubicBezTo>
                <a:cubicBezTo>
                  <a:pt x="279146" y="427735"/>
                  <a:pt x="274828" y="432053"/>
                  <a:pt x="269113" y="434847"/>
                </a:cubicBezTo>
                <a:cubicBezTo>
                  <a:pt x="260222" y="439800"/>
                  <a:pt x="250825" y="442976"/>
                  <a:pt x="241046" y="444627"/>
                </a:cubicBezTo>
                <a:cubicBezTo>
                  <a:pt x="231266" y="446277"/>
                  <a:pt x="221741" y="447039"/>
                  <a:pt x="212470" y="447039"/>
                </a:cubicBezTo>
                <a:lnTo>
                  <a:pt x="187451" y="447039"/>
                </a:lnTo>
                <a:cubicBezTo>
                  <a:pt x="176021" y="447420"/>
                  <a:pt x="163576" y="447420"/>
                  <a:pt x="149986" y="447039"/>
                </a:cubicBezTo>
                <a:cubicBezTo>
                  <a:pt x="136270" y="446658"/>
                  <a:pt x="123825" y="446658"/>
                  <a:pt x="112395" y="447039"/>
                </a:cubicBezTo>
                <a:lnTo>
                  <a:pt x="102108" y="447039"/>
                </a:lnTo>
                <a:cubicBezTo>
                  <a:pt x="95122" y="447039"/>
                  <a:pt x="88010" y="446913"/>
                  <a:pt x="80390" y="446404"/>
                </a:cubicBezTo>
                <a:cubicBezTo>
                  <a:pt x="72897" y="446023"/>
                  <a:pt x="65405" y="445007"/>
                  <a:pt x="57911" y="443356"/>
                </a:cubicBezTo>
                <a:cubicBezTo>
                  <a:pt x="50419" y="441832"/>
                  <a:pt x="43307" y="439419"/>
                  <a:pt x="36829" y="436371"/>
                </a:cubicBezTo>
                <a:cubicBezTo>
                  <a:pt x="30352" y="433323"/>
                  <a:pt x="25019" y="429132"/>
                  <a:pt x="20955" y="423926"/>
                </a:cubicBezTo>
                <a:cubicBezTo>
                  <a:pt x="16890" y="418972"/>
                  <a:pt x="13842" y="412622"/>
                  <a:pt x="11810" y="404748"/>
                </a:cubicBezTo>
                <a:cubicBezTo>
                  <a:pt x="9778" y="396747"/>
                  <a:pt x="8382" y="389000"/>
                  <a:pt x="7620" y="381253"/>
                </a:cubicBezTo>
                <a:cubicBezTo>
                  <a:pt x="6730" y="373506"/>
                  <a:pt x="6350" y="366776"/>
                  <a:pt x="6350" y="361060"/>
                </a:cubicBezTo>
                <a:cubicBezTo>
                  <a:pt x="6350" y="355472"/>
                  <a:pt x="6350" y="352170"/>
                  <a:pt x="6350" y="351408"/>
                </a:cubicBezTo>
                <a:lnTo>
                  <a:pt x="6350" y="63627"/>
                </a:lnTo>
                <a:cubicBezTo>
                  <a:pt x="6350" y="63245"/>
                  <a:pt x="6350" y="61340"/>
                  <a:pt x="6350" y="58165"/>
                </a:cubicBezTo>
                <a:cubicBezTo>
                  <a:pt x="6350" y="54864"/>
                  <a:pt x="6604" y="51307"/>
                  <a:pt x="6985" y="47497"/>
                </a:cubicBezTo>
                <a:cubicBezTo>
                  <a:pt x="7366" y="43560"/>
                  <a:pt x="8001" y="39750"/>
                  <a:pt x="8763" y="35940"/>
                </a:cubicBezTo>
                <a:cubicBezTo>
                  <a:pt x="9651" y="32003"/>
                  <a:pt x="10667" y="28828"/>
                  <a:pt x="11810" y="26415"/>
                </a:cubicBezTo>
                <a:cubicBezTo>
                  <a:pt x="15494" y="20700"/>
                  <a:pt x="19177" y="16509"/>
                  <a:pt x="22859" y="13589"/>
                </a:cubicBezTo>
                <a:cubicBezTo>
                  <a:pt x="26542" y="10794"/>
                  <a:pt x="31369" y="9016"/>
                  <a:pt x="37465" y="8127"/>
                </a:cubicBezTo>
                <a:cubicBezTo>
                  <a:pt x="39116" y="7746"/>
                  <a:pt x="41020" y="7492"/>
                  <a:pt x="43307" y="7492"/>
                </a:cubicBezTo>
                <a:cubicBezTo>
                  <a:pt x="45466" y="7492"/>
                  <a:pt x="47878" y="7365"/>
                  <a:pt x="50291" y="6984"/>
                </a:cubicBezTo>
                <a:cubicBezTo>
                  <a:pt x="52705" y="6984"/>
                  <a:pt x="55498" y="6730"/>
                  <a:pt x="5880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3754882" y="4224020"/>
            <a:ext cx="247141" cy="449834"/>
          </a:xfrm>
          <a:custGeom>
            <a:avLst/>
            <a:gdLst>
              <a:gd name="connsiteX0" fmla="*/ 58166 w 247141"/>
              <a:gd name="connsiteY0" fmla="*/ 6350 h 449834"/>
              <a:gd name="connsiteX1" fmla="*/ 171577 w 247141"/>
              <a:gd name="connsiteY1" fmla="*/ 6350 h 449834"/>
              <a:gd name="connsiteX2" fmla="*/ 181101 w 247141"/>
              <a:gd name="connsiteY2" fmla="*/ 7873 h 449834"/>
              <a:gd name="connsiteX3" fmla="*/ 190500 w 247141"/>
              <a:gd name="connsiteY3" fmla="*/ 9397 h 449834"/>
              <a:gd name="connsiteX4" fmla="*/ 210058 w 247141"/>
              <a:gd name="connsiteY4" fmla="*/ 14859 h 449834"/>
              <a:gd name="connsiteX5" fmla="*/ 222758 w 247141"/>
              <a:gd name="connsiteY5" fmla="*/ 29590 h 449834"/>
              <a:gd name="connsiteX6" fmla="*/ 224916 w 247141"/>
              <a:gd name="connsiteY6" fmla="*/ 38100 h 449834"/>
              <a:gd name="connsiteX7" fmla="*/ 224662 w 247141"/>
              <a:gd name="connsiteY7" fmla="*/ 47244 h 449834"/>
              <a:gd name="connsiteX8" fmla="*/ 224281 w 247141"/>
              <a:gd name="connsiteY8" fmla="*/ 56388 h 449834"/>
              <a:gd name="connsiteX9" fmla="*/ 222758 w 247141"/>
              <a:gd name="connsiteY9" fmla="*/ 62484 h 449834"/>
              <a:gd name="connsiteX10" fmla="*/ 206375 w 247141"/>
              <a:gd name="connsiteY10" fmla="*/ 75310 h 449834"/>
              <a:gd name="connsiteX11" fmla="*/ 193293 w 247141"/>
              <a:gd name="connsiteY11" fmla="*/ 76200 h 449834"/>
              <a:gd name="connsiteX12" fmla="*/ 171577 w 247141"/>
              <a:gd name="connsiteY12" fmla="*/ 77088 h 449834"/>
              <a:gd name="connsiteX13" fmla="*/ 109473 w 247141"/>
              <a:gd name="connsiteY13" fmla="*/ 77088 h 449834"/>
              <a:gd name="connsiteX14" fmla="*/ 94741 w 247141"/>
              <a:gd name="connsiteY14" fmla="*/ 80136 h 449834"/>
              <a:gd name="connsiteX15" fmla="*/ 89916 w 247141"/>
              <a:gd name="connsiteY15" fmla="*/ 85597 h 449834"/>
              <a:gd name="connsiteX16" fmla="*/ 87502 w 247141"/>
              <a:gd name="connsiteY16" fmla="*/ 91059 h 449834"/>
              <a:gd name="connsiteX17" fmla="*/ 86232 w 247141"/>
              <a:gd name="connsiteY17" fmla="*/ 96647 h 449834"/>
              <a:gd name="connsiteX18" fmla="*/ 86232 w 247141"/>
              <a:gd name="connsiteY18" fmla="*/ 119760 h 449834"/>
              <a:gd name="connsiteX19" fmla="*/ 88138 w 247141"/>
              <a:gd name="connsiteY19" fmla="*/ 344042 h 449834"/>
              <a:gd name="connsiteX20" fmla="*/ 88391 w 247141"/>
              <a:gd name="connsiteY20" fmla="*/ 357759 h 449834"/>
              <a:gd name="connsiteX21" fmla="*/ 91693 w 247141"/>
              <a:gd name="connsiteY21" fmla="*/ 365378 h 449834"/>
              <a:gd name="connsiteX22" fmla="*/ 107569 w 247141"/>
              <a:gd name="connsiteY22" fmla="*/ 370966 h 449834"/>
              <a:gd name="connsiteX23" fmla="*/ 130175 w 247141"/>
              <a:gd name="connsiteY23" fmla="*/ 370966 h 449834"/>
              <a:gd name="connsiteX24" fmla="*/ 143890 w 247141"/>
              <a:gd name="connsiteY24" fmla="*/ 371856 h 449834"/>
              <a:gd name="connsiteX25" fmla="*/ 158750 w 247141"/>
              <a:gd name="connsiteY25" fmla="*/ 372745 h 449834"/>
              <a:gd name="connsiteX26" fmla="*/ 188721 w 247141"/>
              <a:gd name="connsiteY26" fmla="*/ 372745 h 449834"/>
              <a:gd name="connsiteX27" fmla="*/ 196341 w 247141"/>
              <a:gd name="connsiteY27" fmla="*/ 372998 h 449834"/>
              <a:gd name="connsiteX28" fmla="*/ 204470 w 247141"/>
              <a:gd name="connsiteY28" fmla="*/ 374523 h 449834"/>
              <a:gd name="connsiteX29" fmla="*/ 220979 w 247141"/>
              <a:gd name="connsiteY29" fmla="*/ 380110 h 449834"/>
              <a:gd name="connsiteX30" fmla="*/ 227329 w 247141"/>
              <a:gd name="connsiteY30" fmla="*/ 383666 h 449834"/>
              <a:gd name="connsiteX31" fmla="*/ 233171 w 247141"/>
              <a:gd name="connsiteY31" fmla="*/ 389254 h 449834"/>
              <a:gd name="connsiteX32" fmla="*/ 240538 w 247141"/>
              <a:gd name="connsiteY32" fmla="*/ 405002 h 449834"/>
              <a:gd name="connsiteX33" fmla="*/ 240791 w 247141"/>
              <a:gd name="connsiteY33" fmla="*/ 413892 h 449834"/>
              <a:gd name="connsiteX34" fmla="*/ 238632 w 247141"/>
              <a:gd name="connsiteY34" fmla="*/ 421513 h 449834"/>
              <a:gd name="connsiteX35" fmla="*/ 233171 w 247141"/>
              <a:gd name="connsiteY35" fmla="*/ 429133 h 449834"/>
              <a:gd name="connsiteX36" fmla="*/ 227710 w 247141"/>
              <a:gd name="connsiteY36" fmla="*/ 434339 h 449834"/>
              <a:gd name="connsiteX37" fmla="*/ 219709 w 247141"/>
              <a:gd name="connsiteY37" fmla="*/ 437641 h 449834"/>
              <a:gd name="connsiteX38" fmla="*/ 210058 w 247141"/>
              <a:gd name="connsiteY38" fmla="*/ 439800 h 449834"/>
              <a:gd name="connsiteX39" fmla="*/ 200913 w 247141"/>
              <a:gd name="connsiteY39" fmla="*/ 442213 h 449834"/>
              <a:gd name="connsiteX40" fmla="*/ 191770 w 247141"/>
              <a:gd name="connsiteY40" fmla="*/ 443484 h 449834"/>
              <a:gd name="connsiteX41" fmla="*/ 102108 w 247141"/>
              <a:gd name="connsiteY41" fmla="*/ 443484 h 449834"/>
              <a:gd name="connsiteX42" fmla="*/ 90170 w 247141"/>
              <a:gd name="connsiteY42" fmla="*/ 442595 h 449834"/>
              <a:gd name="connsiteX43" fmla="*/ 77089 w 247141"/>
              <a:gd name="connsiteY43" fmla="*/ 441578 h 449834"/>
              <a:gd name="connsiteX44" fmla="*/ 64897 w 247141"/>
              <a:gd name="connsiteY44" fmla="*/ 440435 h 449834"/>
              <a:gd name="connsiteX45" fmla="*/ 53339 w 247141"/>
              <a:gd name="connsiteY45" fmla="*/ 438023 h 449834"/>
              <a:gd name="connsiteX46" fmla="*/ 31369 w 247141"/>
              <a:gd name="connsiteY46" fmla="*/ 427609 h 449834"/>
              <a:gd name="connsiteX47" fmla="*/ 23748 w 247141"/>
              <a:gd name="connsiteY47" fmla="*/ 419988 h 449834"/>
              <a:gd name="connsiteX48" fmla="*/ 17398 w 247141"/>
              <a:gd name="connsiteY48" fmla="*/ 408685 h 449834"/>
              <a:gd name="connsiteX49" fmla="*/ 11938 w 247141"/>
              <a:gd name="connsiteY49" fmla="*/ 394715 h 449834"/>
              <a:gd name="connsiteX50" fmla="*/ 10032 w 247141"/>
              <a:gd name="connsiteY50" fmla="*/ 384936 h 449834"/>
              <a:gd name="connsiteX51" fmla="*/ 8254 w 247141"/>
              <a:gd name="connsiteY51" fmla="*/ 376427 h 449834"/>
              <a:gd name="connsiteX52" fmla="*/ 8254 w 247141"/>
              <a:gd name="connsiteY52" fmla="*/ 81914 h 449834"/>
              <a:gd name="connsiteX53" fmla="*/ 6730 w 247141"/>
              <a:gd name="connsiteY53" fmla="*/ 73151 h 449834"/>
              <a:gd name="connsiteX54" fmla="*/ 6350 w 247141"/>
              <a:gd name="connsiteY54" fmla="*/ 62484 h 449834"/>
              <a:gd name="connsiteX55" fmla="*/ 8254 w 247141"/>
              <a:gd name="connsiteY55" fmla="*/ 52704 h 449834"/>
              <a:gd name="connsiteX56" fmla="*/ 10032 w 247141"/>
              <a:gd name="connsiteY56" fmla="*/ 42290 h 449834"/>
              <a:gd name="connsiteX57" fmla="*/ 15493 w 247141"/>
              <a:gd name="connsiteY57" fmla="*/ 24002 h 449834"/>
              <a:gd name="connsiteX58" fmla="*/ 21335 w 247141"/>
              <a:gd name="connsiteY58" fmla="*/ 18541 h 449834"/>
              <a:gd name="connsiteX59" fmla="*/ 27685 w 247141"/>
              <a:gd name="connsiteY59" fmla="*/ 14859 h 449834"/>
              <a:gd name="connsiteX60" fmla="*/ 44196 w 247141"/>
              <a:gd name="connsiteY60" fmla="*/ 9397 h 449834"/>
              <a:gd name="connsiteX61" fmla="*/ 51561 w 247141"/>
              <a:gd name="connsiteY61" fmla="*/ 7873 h 449834"/>
              <a:gd name="connsiteX62" fmla="*/ 58166 w 247141"/>
              <a:gd name="connsiteY62" fmla="*/ 6350 h 449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</a:cxnLst>
            <a:rect l="l" t="t" r="r" b="b"/>
            <a:pathLst>
              <a:path w="247141" h="449834">
                <a:moveTo>
                  <a:pt x="58166" y="6350"/>
                </a:moveTo>
                <a:lnTo>
                  <a:pt x="171577" y="6350"/>
                </a:lnTo>
                <a:cubicBezTo>
                  <a:pt x="174497" y="7238"/>
                  <a:pt x="177546" y="7747"/>
                  <a:pt x="181101" y="7873"/>
                </a:cubicBezTo>
                <a:cubicBezTo>
                  <a:pt x="184530" y="8127"/>
                  <a:pt x="187705" y="8635"/>
                  <a:pt x="190500" y="9397"/>
                </a:cubicBezTo>
                <a:cubicBezTo>
                  <a:pt x="197866" y="9397"/>
                  <a:pt x="204342" y="11302"/>
                  <a:pt x="210058" y="14859"/>
                </a:cubicBezTo>
                <a:cubicBezTo>
                  <a:pt x="216535" y="18160"/>
                  <a:pt x="220726" y="22986"/>
                  <a:pt x="222758" y="29590"/>
                </a:cubicBezTo>
                <a:cubicBezTo>
                  <a:pt x="223647" y="32384"/>
                  <a:pt x="224281" y="35178"/>
                  <a:pt x="224916" y="38100"/>
                </a:cubicBezTo>
                <a:cubicBezTo>
                  <a:pt x="225551" y="40894"/>
                  <a:pt x="225425" y="43941"/>
                  <a:pt x="224662" y="47244"/>
                </a:cubicBezTo>
                <a:cubicBezTo>
                  <a:pt x="224662" y="51308"/>
                  <a:pt x="224535" y="54355"/>
                  <a:pt x="224281" y="56388"/>
                </a:cubicBezTo>
                <a:cubicBezTo>
                  <a:pt x="224154" y="58420"/>
                  <a:pt x="223647" y="60451"/>
                  <a:pt x="222758" y="62484"/>
                </a:cubicBezTo>
                <a:cubicBezTo>
                  <a:pt x="219582" y="66928"/>
                  <a:pt x="214121" y="71247"/>
                  <a:pt x="206375" y="75310"/>
                </a:cubicBezTo>
                <a:cubicBezTo>
                  <a:pt x="203453" y="75310"/>
                  <a:pt x="199135" y="75564"/>
                  <a:pt x="193293" y="76200"/>
                </a:cubicBezTo>
                <a:cubicBezTo>
                  <a:pt x="187325" y="76834"/>
                  <a:pt x="180085" y="77088"/>
                  <a:pt x="171577" y="77088"/>
                </a:cubicBezTo>
                <a:lnTo>
                  <a:pt x="109473" y="77088"/>
                </a:lnTo>
                <a:cubicBezTo>
                  <a:pt x="103758" y="77088"/>
                  <a:pt x="98805" y="78104"/>
                  <a:pt x="94741" y="80136"/>
                </a:cubicBezTo>
                <a:cubicBezTo>
                  <a:pt x="93217" y="80136"/>
                  <a:pt x="91566" y="81914"/>
                  <a:pt x="89916" y="85597"/>
                </a:cubicBezTo>
                <a:cubicBezTo>
                  <a:pt x="89153" y="87629"/>
                  <a:pt x="88265" y="89534"/>
                  <a:pt x="87502" y="91059"/>
                </a:cubicBezTo>
                <a:cubicBezTo>
                  <a:pt x="86613" y="92709"/>
                  <a:pt x="86232" y="94614"/>
                  <a:pt x="86232" y="96647"/>
                </a:cubicBezTo>
                <a:lnTo>
                  <a:pt x="86232" y="119760"/>
                </a:lnTo>
                <a:lnTo>
                  <a:pt x="88138" y="344042"/>
                </a:lnTo>
                <a:cubicBezTo>
                  <a:pt x="88138" y="349758"/>
                  <a:pt x="88138" y="354329"/>
                  <a:pt x="88391" y="357759"/>
                </a:cubicBezTo>
                <a:cubicBezTo>
                  <a:pt x="88646" y="361314"/>
                  <a:pt x="89661" y="363854"/>
                  <a:pt x="91693" y="365378"/>
                </a:cubicBezTo>
                <a:cubicBezTo>
                  <a:pt x="94615" y="369061"/>
                  <a:pt x="99821" y="370966"/>
                  <a:pt x="107569" y="370966"/>
                </a:cubicBezTo>
                <a:lnTo>
                  <a:pt x="130175" y="370966"/>
                </a:lnTo>
                <a:cubicBezTo>
                  <a:pt x="134620" y="370966"/>
                  <a:pt x="139191" y="371220"/>
                  <a:pt x="143890" y="371856"/>
                </a:cubicBezTo>
                <a:cubicBezTo>
                  <a:pt x="148589" y="372490"/>
                  <a:pt x="153542" y="372745"/>
                  <a:pt x="158750" y="372745"/>
                </a:cubicBezTo>
                <a:lnTo>
                  <a:pt x="188721" y="372745"/>
                </a:lnTo>
                <a:cubicBezTo>
                  <a:pt x="191135" y="372745"/>
                  <a:pt x="193675" y="372872"/>
                  <a:pt x="196341" y="372998"/>
                </a:cubicBezTo>
                <a:cubicBezTo>
                  <a:pt x="198881" y="373252"/>
                  <a:pt x="201676" y="373760"/>
                  <a:pt x="204470" y="374523"/>
                </a:cubicBezTo>
                <a:cubicBezTo>
                  <a:pt x="209803" y="374523"/>
                  <a:pt x="215265" y="376427"/>
                  <a:pt x="220979" y="380110"/>
                </a:cubicBezTo>
                <a:cubicBezTo>
                  <a:pt x="223392" y="380873"/>
                  <a:pt x="225551" y="382142"/>
                  <a:pt x="227329" y="383666"/>
                </a:cubicBezTo>
                <a:cubicBezTo>
                  <a:pt x="229235" y="385317"/>
                  <a:pt x="231139" y="387223"/>
                  <a:pt x="233171" y="389254"/>
                </a:cubicBezTo>
                <a:cubicBezTo>
                  <a:pt x="237997" y="392429"/>
                  <a:pt x="240538" y="397763"/>
                  <a:pt x="240538" y="405002"/>
                </a:cubicBezTo>
                <a:cubicBezTo>
                  <a:pt x="241300" y="407923"/>
                  <a:pt x="241427" y="410845"/>
                  <a:pt x="240791" y="413892"/>
                </a:cubicBezTo>
                <a:cubicBezTo>
                  <a:pt x="240157" y="416940"/>
                  <a:pt x="239521" y="419481"/>
                  <a:pt x="238632" y="421513"/>
                </a:cubicBezTo>
                <a:cubicBezTo>
                  <a:pt x="236601" y="424814"/>
                  <a:pt x="234822" y="427354"/>
                  <a:pt x="233171" y="429133"/>
                </a:cubicBezTo>
                <a:cubicBezTo>
                  <a:pt x="231520" y="430910"/>
                  <a:pt x="229742" y="432688"/>
                  <a:pt x="227710" y="434339"/>
                </a:cubicBezTo>
                <a:cubicBezTo>
                  <a:pt x="225297" y="435101"/>
                  <a:pt x="222630" y="436245"/>
                  <a:pt x="219709" y="437641"/>
                </a:cubicBezTo>
                <a:cubicBezTo>
                  <a:pt x="216916" y="439038"/>
                  <a:pt x="213613" y="439800"/>
                  <a:pt x="210058" y="439800"/>
                </a:cubicBezTo>
                <a:cubicBezTo>
                  <a:pt x="207136" y="440563"/>
                  <a:pt x="204089" y="441451"/>
                  <a:pt x="200913" y="442213"/>
                </a:cubicBezTo>
                <a:cubicBezTo>
                  <a:pt x="197611" y="443102"/>
                  <a:pt x="194563" y="443484"/>
                  <a:pt x="191770" y="443484"/>
                </a:cubicBezTo>
                <a:lnTo>
                  <a:pt x="102108" y="443484"/>
                </a:lnTo>
                <a:cubicBezTo>
                  <a:pt x="98425" y="443484"/>
                  <a:pt x="94488" y="443102"/>
                  <a:pt x="90170" y="442595"/>
                </a:cubicBezTo>
                <a:cubicBezTo>
                  <a:pt x="85978" y="441959"/>
                  <a:pt x="81533" y="441578"/>
                  <a:pt x="77089" y="441578"/>
                </a:cubicBezTo>
                <a:cubicBezTo>
                  <a:pt x="73405" y="441578"/>
                  <a:pt x="69341" y="441197"/>
                  <a:pt x="64897" y="440435"/>
                </a:cubicBezTo>
                <a:cubicBezTo>
                  <a:pt x="60451" y="439547"/>
                  <a:pt x="56641" y="438784"/>
                  <a:pt x="53339" y="438023"/>
                </a:cubicBezTo>
                <a:cubicBezTo>
                  <a:pt x="45211" y="435990"/>
                  <a:pt x="37846" y="432434"/>
                  <a:pt x="31369" y="427609"/>
                </a:cubicBezTo>
                <a:cubicBezTo>
                  <a:pt x="28575" y="425576"/>
                  <a:pt x="26035" y="423036"/>
                  <a:pt x="23748" y="419988"/>
                </a:cubicBezTo>
                <a:cubicBezTo>
                  <a:pt x="21589" y="416940"/>
                  <a:pt x="19430" y="413131"/>
                  <a:pt x="17398" y="408685"/>
                </a:cubicBezTo>
                <a:cubicBezTo>
                  <a:pt x="13716" y="405002"/>
                  <a:pt x="11938" y="400431"/>
                  <a:pt x="11938" y="394715"/>
                </a:cubicBezTo>
                <a:cubicBezTo>
                  <a:pt x="11048" y="391033"/>
                  <a:pt x="10413" y="387731"/>
                  <a:pt x="10032" y="384936"/>
                </a:cubicBezTo>
                <a:cubicBezTo>
                  <a:pt x="9651" y="382142"/>
                  <a:pt x="9016" y="379222"/>
                  <a:pt x="8254" y="376427"/>
                </a:cubicBezTo>
                <a:lnTo>
                  <a:pt x="8254" y="81914"/>
                </a:lnTo>
                <a:cubicBezTo>
                  <a:pt x="7366" y="79501"/>
                  <a:pt x="6858" y="76580"/>
                  <a:pt x="6730" y="73151"/>
                </a:cubicBezTo>
                <a:cubicBezTo>
                  <a:pt x="6477" y="69723"/>
                  <a:pt x="6350" y="66166"/>
                  <a:pt x="6350" y="62484"/>
                </a:cubicBezTo>
                <a:cubicBezTo>
                  <a:pt x="7239" y="59563"/>
                  <a:pt x="7873" y="56388"/>
                  <a:pt x="8254" y="52704"/>
                </a:cubicBezTo>
                <a:cubicBezTo>
                  <a:pt x="8635" y="49022"/>
                  <a:pt x="9270" y="45592"/>
                  <a:pt x="10032" y="42290"/>
                </a:cubicBezTo>
                <a:cubicBezTo>
                  <a:pt x="10032" y="35813"/>
                  <a:pt x="11938" y="29717"/>
                  <a:pt x="15493" y="24002"/>
                </a:cubicBezTo>
                <a:cubicBezTo>
                  <a:pt x="17526" y="21970"/>
                  <a:pt x="19558" y="20192"/>
                  <a:pt x="21335" y="18541"/>
                </a:cubicBezTo>
                <a:cubicBezTo>
                  <a:pt x="23113" y="16890"/>
                  <a:pt x="25272" y="15747"/>
                  <a:pt x="27685" y="14859"/>
                </a:cubicBezTo>
                <a:cubicBezTo>
                  <a:pt x="33020" y="11302"/>
                  <a:pt x="38480" y="9397"/>
                  <a:pt x="44196" y="9397"/>
                </a:cubicBezTo>
                <a:cubicBezTo>
                  <a:pt x="46989" y="8635"/>
                  <a:pt x="49529" y="8127"/>
                  <a:pt x="51561" y="7873"/>
                </a:cubicBezTo>
                <a:cubicBezTo>
                  <a:pt x="53593" y="7747"/>
                  <a:pt x="55752" y="7238"/>
                  <a:pt x="5816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6249416" y="4214368"/>
            <a:ext cx="386080" cy="325627"/>
          </a:xfrm>
          <a:custGeom>
            <a:avLst/>
            <a:gdLst>
              <a:gd name="connsiteX0" fmla="*/ 202946 w 386080"/>
              <a:gd name="connsiteY0" fmla="*/ 6350 h 325627"/>
              <a:gd name="connsiteX1" fmla="*/ 213614 w 386080"/>
              <a:gd name="connsiteY1" fmla="*/ 8127 h 325627"/>
              <a:gd name="connsiteX2" fmla="*/ 234061 w 386080"/>
              <a:gd name="connsiteY2" fmla="*/ 22733 h 325627"/>
              <a:gd name="connsiteX3" fmla="*/ 241681 w 386080"/>
              <a:gd name="connsiteY3" fmla="*/ 47116 h 325627"/>
              <a:gd name="connsiteX4" fmla="*/ 242570 w 386080"/>
              <a:gd name="connsiteY4" fmla="*/ 62357 h 325627"/>
              <a:gd name="connsiteX5" fmla="*/ 243840 w 386080"/>
              <a:gd name="connsiteY5" fmla="*/ 82169 h 325627"/>
              <a:gd name="connsiteX6" fmla="*/ 246253 w 386080"/>
              <a:gd name="connsiteY6" fmla="*/ 101346 h 325627"/>
              <a:gd name="connsiteX7" fmla="*/ 251459 w 386080"/>
              <a:gd name="connsiteY7" fmla="*/ 115442 h 325627"/>
              <a:gd name="connsiteX8" fmla="*/ 260858 w 386080"/>
              <a:gd name="connsiteY8" fmla="*/ 129413 h 325627"/>
              <a:gd name="connsiteX9" fmla="*/ 271526 w 386080"/>
              <a:gd name="connsiteY9" fmla="*/ 142875 h 325627"/>
              <a:gd name="connsiteX10" fmla="*/ 313563 w 386080"/>
              <a:gd name="connsiteY10" fmla="*/ 190626 h 325627"/>
              <a:gd name="connsiteX11" fmla="*/ 356235 w 386080"/>
              <a:gd name="connsiteY11" fmla="*/ 237871 h 325627"/>
              <a:gd name="connsiteX12" fmla="*/ 370332 w 386080"/>
              <a:gd name="connsiteY12" fmla="*/ 256159 h 325627"/>
              <a:gd name="connsiteX13" fmla="*/ 379730 w 386080"/>
              <a:gd name="connsiteY13" fmla="*/ 278511 h 325627"/>
              <a:gd name="connsiteX14" fmla="*/ 379095 w 386080"/>
              <a:gd name="connsiteY14" fmla="*/ 299847 h 325627"/>
              <a:gd name="connsiteX15" fmla="*/ 362965 w 386080"/>
              <a:gd name="connsiteY15" fmla="*/ 315976 h 325627"/>
              <a:gd name="connsiteX16" fmla="*/ 345313 w 386080"/>
              <a:gd name="connsiteY16" fmla="*/ 319277 h 325627"/>
              <a:gd name="connsiteX17" fmla="*/ 328803 w 386080"/>
              <a:gd name="connsiteY17" fmla="*/ 314452 h 325627"/>
              <a:gd name="connsiteX18" fmla="*/ 313944 w 386080"/>
              <a:gd name="connsiteY18" fmla="*/ 304419 h 325627"/>
              <a:gd name="connsiteX19" fmla="*/ 301371 w 386080"/>
              <a:gd name="connsiteY19" fmla="*/ 292226 h 325627"/>
              <a:gd name="connsiteX20" fmla="*/ 199009 w 386080"/>
              <a:gd name="connsiteY20" fmla="*/ 195199 h 325627"/>
              <a:gd name="connsiteX21" fmla="*/ 115443 w 386080"/>
              <a:gd name="connsiteY21" fmla="*/ 272034 h 325627"/>
              <a:gd name="connsiteX22" fmla="*/ 101727 w 386080"/>
              <a:gd name="connsiteY22" fmla="*/ 283083 h 325627"/>
              <a:gd name="connsiteX23" fmla="*/ 87376 w 386080"/>
              <a:gd name="connsiteY23" fmla="*/ 295528 h 325627"/>
              <a:gd name="connsiteX24" fmla="*/ 72136 w 386080"/>
              <a:gd name="connsiteY24" fmla="*/ 307466 h 325627"/>
              <a:gd name="connsiteX25" fmla="*/ 54483 w 386080"/>
              <a:gd name="connsiteY25" fmla="*/ 315340 h 325627"/>
              <a:gd name="connsiteX26" fmla="*/ 30734 w 386080"/>
              <a:gd name="connsiteY26" fmla="*/ 314706 h 325627"/>
              <a:gd name="connsiteX27" fmla="*/ 11176 w 386080"/>
              <a:gd name="connsiteY27" fmla="*/ 301878 h 325627"/>
              <a:gd name="connsiteX28" fmla="*/ 6350 w 386080"/>
              <a:gd name="connsiteY28" fmla="*/ 287274 h 325627"/>
              <a:gd name="connsiteX29" fmla="*/ 9144 w 386080"/>
              <a:gd name="connsiteY29" fmla="*/ 272922 h 325627"/>
              <a:gd name="connsiteX30" fmla="*/ 16128 w 386080"/>
              <a:gd name="connsiteY30" fmla="*/ 259207 h 325627"/>
              <a:gd name="connsiteX31" fmla="*/ 25273 w 386080"/>
              <a:gd name="connsiteY31" fmla="*/ 247015 h 325627"/>
              <a:gd name="connsiteX32" fmla="*/ 62738 w 386080"/>
              <a:gd name="connsiteY32" fmla="*/ 206502 h 325627"/>
              <a:gd name="connsiteX33" fmla="*/ 102616 w 386080"/>
              <a:gd name="connsiteY33" fmla="*/ 169036 h 325627"/>
              <a:gd name="connsiteX34" fmla="*/ 117855 w 386080"/>
              <a:gd name="connsiteY34" fmla="*/ 154051 h 325627"/>
              <a:gd name="connsiteX35" fmla="*/ 133731 w 386080"/>
              <a:gd name="connsiteY35" fmla="*/ 135509 h 325627"/>
              <a:gd name="connsiteX36" fmla="*/ 151384 w 386080"/>
              <a:gd name="connsiteY36" fmla="*/ 113538 h 325627"/>
              <a:gd name="connsiteX37" fmla="*/ 152019 w 386080"/>
              <a:gd name="connsiteY37" fmla="*/ 91566 h 325627"/>
              <a:gd name="connsiteX38" fmla="*/ 152908 w 386080"/>
              <a:gd name="connsiteY38" fmla="*/ 71501 h 325627"/>
              <a:gd name="connsiteX39" fmla="*/ 154432 w 386080"/>
              <a:gd name="connsiteY39" fmla="*/ 51942 h 325627"/>
              <a:gd name="connsiteX40" fmla="*/ 160020 w 386080"/>
              <a:gd name="connsiteY40" fmla="*/ 31241 h 325627"/>
              <a:gd name="connsiteX41" fmla="*/ 169164 w 386080"/>
              <a:gd name="connsiteY41" fmla="*/ 16636 h 325627"/>
              <a:gd name="connsiteX42" fmla="*/ 190500 w 386080"/>
              <a:gd name="connsiteY42" fmla="*/ 7239 h 325627"/>
              <a:gd name="connsiteX43" fmla="*/ 202946 w 386080"/>
              <a:gd name="connsiteY43" fmla="*/ 6350 h 3256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</a:cxnLst>
            <a:rect l="l" t="t" r="r" b="b"/>
            <a:pathLst>
              <a:path w="386080" h="325627">
                <a:moveTo>
                  <a:pt x="202946" y="6350"/>
                </a:moveTo>
                <a:cubicBezTo>
                  <a:pt x="206755" y="6476"/>
                  <a:pt x="210312" y="7111"/>
                  <a:pt x="213614" y="8127"/>
                </a:cubicBezTo>
                <a:cubicBezTo>
                  <a:pt x="223012" y="10922"/>
                  <a:pt x="229743" y="15875"/>
                  <a:pt x="234061" y="22733"/>
                </a:cubicBezTo>
                <a:cubicBezTo>
                  <a:pt x="238252" y="29590"/>
                  <a:pt x="240792" y="37719"/>
                  <a:pt x="241681" y="47116"/>
                </a:cubicBezTo>
                <a:cubicBezTo>
                  <a:pt x="242062" y="50800"/>
                  <a:pt x="242316" y="55879"/>
                  <a:pt x="242570" y="62357"/>
                </a:cubicBezTo>
                <a:cubicBezTo>
                  <a:pt x="242824" y="68834"/>
                  <a:pt x="243205" y="75438"/>
                  <a:pt x="243840" y="82169"/>
                </a:cubicBezTo>
                <a:cubicBezTo>
                  <a:pt x="244347" y="88900"/>
                  <a:pt x="245236" y="95250"/>
                  <a:pt x="246253" y="101346"/>
                </a:cubicBezTo>
                <a:cubicBezTo>
                  <a:pt x="247269" y="107441"/>
                  <a:pt x="248920" y="112140"/>
                  <a:pt x="251459" y="115442"/>
                </a:cubicBezTo>
                <a:cubicBezTo>
                  <a:pt x="254635" y="120269"/>
                  <a:pt x="257810" y="124967"/>
                  <a:pt x="260858" y="129413"/>
                </a:cubicBezTo>
                <a:cubicBezTo>
                  <a:pt x="263906" y="133858"/>
                  <a:pt x="267461" y="138302"/>
                  <a:pt x="271526" y="142875"/>
                </a:cubicBezTo>
                <a:cubicBezTo>
                  <a:pt x="285750" y="158622"/>
                  <a:pt x="299720" y="174625"/>
                  <a:pt x="313563" y="190626"/>
                </a:cubicBezTo>
                <a:cubicBezTo>
                  <a:pt x="327406" y="206755"/>
                  <a:pt x="341630" y="222503"/>
                  <a:pt x="356235" y="237871"/>
                </a:cubicBezTo>
                <a:cubicBezTo>
                  <a:pt x="361188" y="242824"/>
                  <a:pt x="365760" y="248920"/>
                  <a:pt x="370332" y="256159"/>
                </a:cubicBezTo>
                <a:cubicBezTo>
                  <a:pt x="374777" y="263525"/>
                  <a:pt x="377951" y="270890"/>
                  <a:pt x="379730" y="278511"/>
                </a:cubicBezTo>
                <a:cubicBezTo>
                  <a:pt x="381508" y="286003"/>
                  <a:pt x="381381" y="293115"/>
                  <a:pt x="379095" y="299847"/>
                </a:cubicBezTo>
                <a:cubicBezTo>
                  <a:pt x="376936" y="306451"/>
                  <a:pt x="371475" y="311911"/>
                  <a:pt x="362965" y="315976"/>
                </a:cubicBezTo>
                <a:cubicBezTo>
                  <a:pt x="356870" y="318770"/>
                  <a:pt x="351028" y="319913"/>
                  <a:pt x="345313" y="319277"/>
                </a:cubicBezTo>
                <a:cubicBezTo>
                  <a:pt x="339598" y="318642"/>
                  <a:pt x="334137" y="317119"/>
                  <a:pt x="328803" y="314452"/>
                </a:cubicBezTo>
                <a:cubicBezTo>
                  <a:pt x="323596" y="311785"/>
                  <a:pt x="318515" y="308483"/>
                  <a:pt x="313944" y="304419"/>
                </a:cubicBezTo>
                <a:cubicBezTo>
                  <a:pt x="309245" y="300354"/>
                  <a:pt x="305053" y="296290"/>
                  <a:pt x="301371" y="292226"/>
                </a:cubicBezTo>
                <a:lnTo>
                  <a:pt x="199009" y="195199"/>
                </a:lnTo>
                <a:lnTo>
                  <a:pt x="115443" y="272034"/>
                </a:lnTo>
                <a:cubicBezTo>
                  <a:pt x="110997" y="275336"/>
                  <a:pt x="106426" y="279019"/>
                  <a:pt x="101727" y="283083"/>
                </a:cubicBezTo>
                <a:cubicBezTo>
                  <a:pt x="97028" y="287147"/>
                  <a:pt x="92328" y="291211"/>
                  <a:pt x="87376" y="295528"/>
                </a:cubicBezTo>
                <a:cubicBezTo>
                  <a:pt x="82550" y="299847"/>
                  <a:pt x="77470" y="303784"/>
                  <a:pt x="72136" y="307466"/>
                </a:cubicBezTo>
                <a:cubicBezTo>
                  <a:pt x="66928" y="311022"/>
                  <a:pt x="60959" y="313690"/>
                  <a:pt x="54483" y="315340"/>
                </a:cubicBezTo>
                <a:cubicBezTo>
                  <a:pt x="47244" y="317372"/>
                  <a:pt x="39243" y="317119"/>
                  <a:pt x="30734" y="314706"/>
                </a:cubicBezTo>
                <a:cubicBezTo>
                  <a:pt x="22225" y="312292"/>
                  <a:pt x="15747" y="307975"/>
                  <a:pt x="11176" y="301878"/>
                </a:cubicBezTo>
                <a:cubicBezTo>
                  <a:pt x="8001" y="297052"/>
                  <a:pt x="6350" y="292226"/>
                  <a:pt x="6350" y="287274"/>
                </a:cubicBezTo>
                <a:cubicBezTo>
                  <a:pt x="6350" y="282448"/>
                  <a:pt x="7239" y="277622"/>
                  <a:pt x="9144" y="272922"/>
                </a:cubicBezTo>
                <a:cubicBezTo>
                  <a:pt x="10922" y="268351"/>
                  <a:pt x="13208" y="263778"/>
                  <a:pt x="16128" y="259207"/>
                </a:cubicBezTo>
                <a:cubicBezTo>
                  <a:pt x="18923" y="254761"/>
                  <a:pt x="21971" y="250698"/>
                  <a:pt x="25273" y="247015"/>
                </a:cubicBezTo>
                <a:cubicBezTo>
                  <a:pt x="37465" y="232790"/>
                  <a:pt x="49911" y="219328"/>
                  <a:pt x="62738" y="206502"/>
                </a:cubicBezTo>
                <a:cubicBezTo>
                  <a:pt x="75565" y="193675"/>
                  <a:pt x="88900" y="181228"/>
                  <a:pt x="102616" y="169036"/>
                </a:cubicBezTo>
                <a:cubicBezTo>
                  <a:pt x="107188" y="165353"/>
                  <a:pt x="112267" y="160401"/>
                  <a:pt x="117855" y="154051"/>
                </a:cubicBezTo>
                <a:cubicBezTo>
                  <a:pt x="123571" y="147827"/>
                  <a:pt x="128905" y="141604"/>
                  <a:pt x="133731" y="135509"/>
                </a:cubicBezTo>
                <a:cubicBezTo>
                  <a:pt x="139446" y="128142"/>
                  <a:pt x="145288" y="120903"/>
                  <a:pt x="151384" y="113538"/>
                </a:cubicBezTo>
                <a:cubicBezTo>
                  <a:pt x="151384" y="106299"/>
                  <a:pt x="151638" y="98933"/>
                  <a:pt x="152019" y="91566"/>
                </a:cubicBezTo>
                <a:cubicBezTo>
                  <a:pt x="152400" y="85471"/>
                  <a:pt x="152781" y="78866"/>
                  <a:pt x="152908" y="71501"/>
                </a:cubicBezTo>
                <a:cubicBezTo>
                  <a:pt x="153162" y="64135"/>
                  <a:pt x="153670" y="57658"/>
                  <a:pt x="154432" y="51942"/>
                </a:cubicBezTo>
                <a:cubicBezTo>
                  <a:pt x="155321" y="44703"/>
                  <a:pt x="157098" y="37719"/>
                  <a:pt x="160020" y="31241"/>
                </a:cubicBezTo>
                <a:cubicBezTo>
                  <a:pt x="162814" y="24765"/>
                  <a:pt x="165862" y="19939"/>
                  <a:pt x="169164" y="16636"/>
                </a:cubicBezTo>
                <a:cubicBezTo>
                  <a:pt x="174371" y="11811"/>
                  <a:pt x="181483" y="8636"/>
                  <a:pt x="190500" y="7239"/>
                </a:cubicBezTo>
                <a:cubicBezTo>
                  <a:pt x="194945" y="6476"/>
                  <a:pt x="199136" y="6222"/>
                  <a:pt x="20294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3906774" y="4207637"/>
            <a:ext cx="185801" cy="491235"/>
          </a:xfrm>
          <a:custGeom>
            <a:avLst/>
            <a:gdLst>
              <a:gd name="connsiteX0" fmla="*/ 143509 w 185801"/>
              <a:gd name="connsiteY0" fmla="*/ 6350 h 491235"/>
              <a:gd name="connsiteX1" fmla="*/ 173989 w 185801"/>
              <a:gd name="connsiteY1" fmla="*/ 24638 h 491235"/>
              <a:gd name="connsiteX2" fmla="*/ 177291 w 185801"/>
              <a:gd name="connsiteY2" fmla="*/ 34925 h 491235"/>
              <a:gd name="connsiteX3" fmla="*/ 178816 w 185801"/>
              <a:gd name="connsiteY3" fmla="*/ 48641 h 491235"/>
              <a:gd name="connsiteX4" fmla="*/ 179451 w 185801"/>
              <a:gd name="connsiteY4" fmla="*/ 60833 h 491235"/>
              <a:gd name="connsiteX5" fmla="*/ 179451 w 185801"/>
              <a:gd name="connsiteY5" fmla="*/ 67309 h 491235"/>
              <a:gd name="connsiteX6" fmla="*/ 179451 w 185801"/>
              <a:gd name="connsiteY6" fmla="*/ 352552 h 491235"/>
              <a:gd name="connsiteX7" fmla="*/ 179451 w 185801"/>
              <a:gd name="connsiteY7" fmla="*/ 415925 h 491235"/>
              <a:gd name="connsiteX8" fmla="*/ 178561 w 185801"/>
              <a:gd name="connsiteY8" fmla="*/ 440308 h 491235"/>
              <a:gd name="connsiteX9" fmla="*/ 172720 w 185801"/>
              <a:gd name="connsiteY9" fmla="*/ 463550 h 491235"/>
              <a:gd name="connsiteX10" fmla="*/ 162305 w 185801"/>
              <a:gd name="connsiteY10" fmla="*/ 478790 h 491235"/>
              <a:gd name="connsiteX11" fmla="*/ 141605 w 185801"/>
              <a:gd name="connsiteY11" fmla="*/ 484885 h 491235"/>
              <a:gd name="connsiteX12" fmla="*/ 132207 w 185801"/>
              <a:gd name="connsiteY12" fmla="*/ 483870 h 491235"/>
              <a:gd name="connsiteX13" fmla="*/ 123316 w 185801"/>
              <a:gd name="connsiteY13" fmla="*/ 480567 h 491235"/>
              <a:gd name="connsiteX14" fmla="*/ 113919 w 185801"/>
              <a:gd name="connsiteY14" fmla="*/ 468630 h 491235"/>
              <a:gd name="connsiteX15" fmla="*/ 108711 w 185801"/>
              <a:gd name="connsiteY15" fmla="*/ 451357 h 491235"/>
              <a:gd name="connsiteX16" fmla="*/ 106553 w 185801"/>
              <a:gd name="connsiteY16" fmla="*/ 433578 h 491235"/>
              <a:gd name="connsiteX17" fmla="*/ 106298 w 185801"/>
              <a:gd name="connsiteY17" fmla="*/ 420242 h 491235"/>
              <a:gd name="connsiteX18" fmla="*/ 106298 w 185801"/>
              <a:gd name="connsiteY18" fmla="*/ 269621 h 491235"/>
              <a:gd name="connsiteX19" fmla="*/ 41655 w 185801"/>
              <a:gd name="connsiteY19" fmla="*/ 267842 h 491235"/>
              <a:gd name="connsiteX20" fmla="*/ 30353 w 185801"/>
              <a:gd name="connsiteY20" fmla="*/ 266319 h 491235"/>
              <a:gd name="connsiteX21" fmla="*/ 19430 w 185801"/>
              <a:gd name="connsiteY21" fmla="*/ 261111 h 491235"/>
              <a:gd name="connsiteX22" fmla="*/ 10540 w 185801"/>
              <a:gd name="connsiteY22" fmla="*/ 251333 h 491235"/>
              <a:gd name="connsiteX23" fmla="*/ 6350 w 185801"/>
              <a:gd name="connsiteY23" fmla="*/ 236092 h 491235"/>
              <a:gd name="connsiteX24" fmla="*/ 7874 w 185801"/>
              <a:gd name="connsiteY24" fmla="*/ 212597 h 491235"/>
              <a:gd name="connsiteX25" fmla="*/ 24638 w 185801"/>
              <a:gd name="connsiteY25" fmla="*/ 193421 h 491235"/>
              <a:gd name="connsiteX26" fmla="*/ 38354 w 185801"/>
              <a:gd name="connsiteY26" fmla="*/ 189738 h 491235"/>
              <a:gd name="connsiteX27" fmla="*/ 52578 w 185801"/>
              <a:gd name="connsiteY27" fmla="*/ 189738 h 491235"/>
              <a:gd name="connsiteX28" fmla="*/ 106298 w 185801"/>
              <a:gd name="connsiteY28" fmla="*/ 189738 h 491235"/>
              <a:gd name="connsiteX29" fmla="*/ 106298 w 185801"/>
              <a:gd name="connsiteY29" fmla="*/ 66675 h 491235"/>
              <a:gd name="connsiteX30" fmla="*/ 106298 w 185801"/>
              <a:gd name="connsiteY30" fmla="*/ 50546 h 491235"/>
              <a:gd name="connsiteX31" fmla="*/ 108077 w 185801"/>
              <a:gd name="connsiteY31" fmla="*/ 34290 h 491235"/>
              <a:gd name="connsiteX32" fmla="*/ 110235 w 185801"/>
              <a:gd name="connsiteY32" fmla="*/ 28829 h 491235"/>
              <a:gd name="connsiteX33" fmla="*/ 112395 w 185801"/>
              <a:gd name="connsiteY33" fmla="*/ 23367 h 491235"/>
              <a:gd name="connsiteX34" fmla="*/ 120015 w 185801"/>
              <a:gd name="connsiteY34" fmla="*/ 13970 h 491235"/>
              <a:gd name="connsiteX35" fmla="*/ 130683 w 185801"/>
              <a:gd name="connsiteY35" fmla="*/ 8128 h 491235"/>
              <a:gd name="connsiteX36" fmla="*/ 137033 w 185801"/>
              <a:gd name="connsiteY36" fmla="*/ 6603 h 491235"/>
              <a:gd name="connsiteX37" fmla="*/ 143509 w 185801"/>
              <a:gd name="connsiteY37" fmla="*/ 6350 h 4912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185801" h="491235">
                <a:moveTo>
                  <a:pt x="143509" y="6350"/>
                </a:moveTo>
                <a:cubicBezTo>
                  <a:pt x="156845" y="6350"/>
                  <a:pt x="167005" y="12446"/>
                  <a:pt x="173989" y="24638"/>
                </a:cubicBezTo>
                <a:cubicBezTo>
                  <a:pt x="175514" y="27051"/>
                  <a:pt x="176657" y="30480"/>
                  <a:pt x="177291" y="34925"/>
                </a:cubicBezTo>
                <a:cubicBezTo>
                  <a:pt x="177927" y="39370"/>
                  <a:pt x="178435" y="43942"/>
                  <a:pt x="178816" y="48641"/>
                </a:cubicBezTo>
                <a:cubicBezTo>
                  <a:pt x="179197" y="53340"/>
                  <a:pt x="179451" y="57403"/>
                  <a:pt x="179451" y="60833"/>
                </a:cubicBezTo>
                <a:cubicBezTo>
                  <a:pt x="179451" y="64261"/>
                  <a:pt x="179451" y="66421"/>
                  <a:pt x="179451" y="67309"/>
                </a:cubicBezTo>
                <a:lnTo>
                  <a:pt x="179451" y="352552"/>
                </a:lnTo>
                <a:lnTo>
                  <a:pt x="179451" y="415925"/>
                </a:lnTo>
                <a:cubicBezTo>
                  <a:pt x="179451" y="426084"/>
                  <a:pt x="179070" y="434213"/>
                  <a:pt x="178561" y="440308"/>
                </a:cubicBezTo>
                <a:cubicBezTo>
                  <a:pt x="177927" y="446405"/>
                  <a:pt x="176021" y="454152"/>
                  <a:pt x="172720" y="463550"/>
                </a:cubicBezTo>
                <a:cubicBezTo>
                  <a:pt x="170688" y="469646"/>
                  <a:pt x="167259" y="474726"/>
                  <a:pt x="162305" y="478790"/>
                </a:cubicBezTo>
                <a:cubicBezTo>
                  <a:pt x="157479" y="482853"/>
                  <a:pt x="150621" y="484885"/>
                  <a:pt x="141605" y="484885"/>
                </a:cubicBezTo>
                <a:cubicBezTo>
                  <a:pt x="139191" y="484885"/>
                  <a:pt x="136016" y="484505"/>
                  <a:pt x="132207" y="483870"/>
                </a:cubicBezTo>
                <a:cubicBezTo>
                  <a:pt x="128270" y="483361"/>
                  <a:pt x="125348" y="482219"/>
                  <a:pt x="123316" y="480567"/>
                </a:cubicBezTo>
                <a:cubicBezTo>
                  <a:pt x="119253" y="478155"/>
                  <a:pt x="116078" y="474217"/>
                  <a:pt x="113919" y="468630"/>
                </a:cubicBezTo>
                <a:cubicBezTo>
                  <a:pt x="111633" y="463169"/>
                  <a:pt x="109982" y="457453"/>
                  <a:pt x="108711" y="451357"/>
                </a:cubicBezTo>
                <a:cubicBezTo>
                  <a:pt x="107441" y="445261"/>
                  <a:pt x="106807" y="439292"/>
                  <a:pt x="106553" y="433578"/>
                </a:cubicBezTo>
                <a:cubicBezTo>
                  <a:pt x="106426" y="427990"/>
                  <a:pt x="106298" y="423417"/>
                  <a:pt x="106298" y="420242"/>
                </a:cubicBezTo>
                <a:lnTo>
                  <a:pt x="106298" y="269621"/>
                </a:lnTo>
                <a:lnTo>
                  <a:pt x="41655" y="267842"/>
                </a:lnTo>
                <a:cubicBezTo>
                  <a:pt x="37973" y="267842"/>
                  <a:pt x="34289" y="267334"/>
                  <a:pt x="30353" y="266319"/>
                </a:cubicBezTo>
                <a:cubicBezTo>
                  <a:pt x="26543" y="265303"/>
                  <a:pt x="22859" y="263525"/>
                  <a:pt x="19430" y="261111"/>
                </a:cubicBezTo>
                <a:cubicBezTo>
                  <a:pt x="16001" y="258698"/>
                  <a:pt x="12954" y="255396"/>
                  <a:pt x="10540" y="251333"/>
                </a:cubicBezTo>
                <a:cubicBezTo>
                  <a:pt x="8128" y="247269"/>
                  <a:pt x="6730" y="242189"/>
                  <a:pt x="6350" y="236092"/>
                </a:cubicBezTo>
                <a:cubicBezTo>
                  <a:pt x="5460" y="228853"/>
                  <a:pt x="5969" y="220980"/>
                  <a:pt x="7874" y="212597"/>
                </a:cubicBezTo>
                <a:cubicBezTo>
                  <a:pt x="9651" y="204342"/>
                  <a:pt x="15239" y="197866"/>
                  <a:pt x="24638" y="193421"/>
                </a:cubicBezTo>
                <a:cubicBezTo>
                  <a:pt x="28194" y="191389"/>
                  <a:pt x="32766" y="190246"/>
                  <a:pt x="38354" y="189738"/>
                </a:cubicBezTo>
                <a:cubicBezTo>
                  <a:pt x="43815" y="189357"/>
                  <a:pt x="48514" y="189357"/>
                  <a:pt x="52578" y="189738"/>
                </a:cubicBezTo>
                <a:lnTo>
                  <a:pt x="106298" y="189738"/>
                </a:lnTo>
                <a:lnTo>
                  <a:pt x="106298" y="66675"/>
                </a:lnTo>
                <a:cubicBezTo>
                  <a:pt x="106298" y="61341"/>
                  <a:pt x="106298" y="56007"/>
                  <a:pt x="106298" y="50546"/>
                </a:cubicBezTo>
                <a:cubicBezTo>
                  <a:pt x="106298" y="44957"/>
                  <a:pt x="106934" y="39623"/>
                  <a:pt x="108077" y="34290"/>
                </a:cubicBezTo>
                <a:cubicBezTo>
                  <a:pt x="108966" y="32257"/>
                  <a:pt x="109601" y="30480"/>
                  <a:pt x="110235" y="28829"/>
                </a:cubicBezTo>
                <a:cubicBezTo>
                  <a:pt x="110870" y="27178"/>
                  <a:pt x="111505" y="25400"/>
                  <a:pt x="112395" y="23367"/>
                </a:cubicBezTo>
                <a:cubicBezTo>
                  <a:pt x="114808" y="19303"/>
                  <a:pt x="117347" y="16129"/>
                  <a:pt x="120015" y="13970"/>
                </a:cubicBezTo>
                <a:cubicBezTo>
                  <a:pt x="122682" y="11683"/>
                  <a:pt x="126238" y="9779"/>
                  <a:pt x="130683" y="8128"/>
                </a:cubicBezTo>
                <a:cubicBezTo>
                  <a:pt x="132715" y="7366"/>
                  <a:pt x="134874" y="6857"/>
                  <a:pt x="137033" y="6603"/>
                </a:cubicBezTo>
                <a:cubicBezTo>
                  <a:pt x="139319" y="6350"/>
                  <a:pt x="141478" y="6350"/>
                  <a:pt x="14350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5743194" y="4205732"/>
            <a:ext cx="258953" cy="478408"/>
          </a:xfrm>
          <a:custGeom>
            <a:avLst/>
            <a:gdLst>
              <a:gd name="connsiteX0" fmla="*/ 130683 w 258953"/>
              <a:gd name="connsiteY0" fmla="*/ 6350 h 478408"/>
              <a:gd name="connsiteX1" fmla="*/ 145923 w 258953"/>
              <a:gd name="connsiteY1" fmla="*/ 6985 h 478408"/>
              <a:gd name="connsiteX2" fmla="*/ 160527 w 258953"/>
              <a:gd name="connsiteY2" fmla="*/ 8762 h 478408"/>
              <a:gd name="connsiteX3" fmla="*/ 201421 w 258953"/>
              <a:gd name="connsiteY3" fmla="*/ 30098 h 478408"/>
              <a:gd name="connsiteX4" fmla="*/ 225425 w 258953"/>
              <a:gd name="connsiteY4" fmla="*/ 66421 h 478408"/>
              <a:gd name="connsiteX5" fmla="*/ 240410 w 258953"/>
              <a:gd name="connsiteY5" fmla="*/ 109347 h 478408"/>
              <a:gd name="connsiteX6" fmla="*/ 248285 w 258953"/>
              <a:gd name="connsiteY6" fmla="*/ 155447 h 478408"/>
              <a:gd name="connsiteX7" fmla="*/ 251967 w 258953"/>
              <a:gd name="connsiteY7" fmla="*/ 200786 h 478408"/>
              <a:gd name="connsiteX8" fmla="*/ 252603 w 258953"/>
              <a:gd name="connsiteY8" fmla="*/ 256921 h 478408"/>
              <a:gd name="connsiteX9" fmla="*/ 248919 w 258953"/>
              <a:gd name="connsiteY9" fmla="*/ 312420 h 478408"/>
              <a:gd name="connsiteX10" fmla="*/ 240029 w 258953"/>
              <a:gd name="connsiteY10" fmla="*/ 369951 h 478408"/>
              <a:gd name="connsiteX11" fmla="*/ 219075 w 258953"/>
              <a:gd name="connsiteY11" fmla="*/ 422147 h 478408"/>
              <a:gd name="connsiteX12" fmla="*/ 187325 w 258953"/>
              <a:gd name="connsiteY12" fmla="*/ 454151 h 478408"/>
              <a:gd name="connsiteX13" fmla="*/ 147700 w 258953"/>
              <a:gd name="connsiteY13" fmla="*/ 470915 h 478408"/>
              <a:gd name="connsiteX14" fmla="*/ 109346 w 258953"/>
              <a:gd name="connsiteY14" fmla="*/ 472058 h 478408"/>
              <a:gd name="connsiteX15" fmla="*/ 72135 w 258953"/>
              <a:gd name="connsiteY15" fmla="*/ 459358 h 478408"/>
              <a:gd name="connsiteX16" fmla="*/ 44450 w 258953"/>
              <a:gd name="connsiteY16" fmla="*/ 434975 h 478408"/>
              <a:gd name="connsiteX17" fmla="*/ 24638 w 258953"/>
              <a:gd name="connsiteY17" fmla="*/ 400811 h 478408"/>
              <a:gd name="connsiteX18" fmla="*/ 10540 w 258953"/>
              <a:gd name="connsiteY18" fmla="*/ 340486 h 478408"/>
              <a:gd name="connsiteX19" fmla="*/ 7239 w 258953"/>
              <a:gd name="connsiteY19" fmla="*/ 289178 h 478408"/>
              <a:gd name="connsiteX20" fmla="*/ 6350 w 258953"/>
              <a:gd name="connsiteY20" fmla="*/ 237997 h 478408"/>
              <a:gd name="connsiteX21" fmla="*/ 9905 w 258953"/>
              <a:gd name="connsiteY21" fmla="*/ 169798 h 478408"/>
              <a:gd name="connsiteX22" fmla="*/ 12446 w 258953"/>
              <a:gd name="connsiteY22" fmla="*/ 141985 h 478408"/>
              <a:gd name="connsiteX23" fmla="*/ 16001 w 258953"/>
              <a:gd name="connsiteY23" fmla="*/ 114935 h 478408"/>
              <a:gd name="connsiteX24" fmla="*/ 20319 w 258953"/>
              <a:gd name="connsiteY24" fmla="*/ 94107 h 478408"/>
              <a:gd name="connsiteX25" fmla="*/ 27050 w 258953"/>
              <a:gd name="connsiteY25" fmla="*/ 74040 h 478408"/>
              <a:gd name="connsiteX26" fmla="*/ 37719 w 258953"/>
              <a:gd name="connsiteY26" fmla="*/ 54483 h 478408"/>
              <a:gd name="connsiteX27" fmla="*/ 51435 w 258953"/>
              <a:gd name="connsiteY27" fmla="*/ 38100 h 478408"/>
              <a:gd name="connsiteX28" fmla="*/ 81279 w 258953"/>
              <a:gd name="connsiteY28" fmla="*/ 17398 h 478408"/>
              <a:gd name="connsiteX29" fmla="*/ 115442 w 258953"/>
              <a:gd name="connsiteY29" fmla="*/ 7620 h 478408"/>
              <a:gd name="connsiteX30" fmla="*/ 123063 w 258953"/>
              <a:gd name="connsiteY30" fmla="*/ 6985 h 478408"/>
              <a:gd name="connsiteX31" fmla="*/ 130683 w 258953"/>
              <a:gd name="connsiteY31" fmla="*/ 6350 h 4784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258953" h="478408">
                <a:moveTo>
                  <a:pt x="130683" y="6350"/>
                </a:moveTo>
                <a:cubicBezTo>
                  <a:pt x="135889" y="6350"/>
                  <a:pt x="140969" y="6603"/>
                  <a:pt x="145923" y="6985"/>
                </a:cubicBezTo>
                <a:cubicBezTo>
                  <a:pt x="150748" y="7365"/>
                  <a:pt x="155701" y="8001"/>
                  <a:pt x="160527" y="8762"/>
                </a:cubicBezTo>
                <a:cubicBezTo>
                  <a:pt x="176021" y="11302"/>
                  <a:pt x="189610" y="18414"/>
                  <a:pt x="201421" y="30098"/>
                </a:cubicBezTo>
                <a:cubicBezTo>
                  <a:pt x="211073" y="40766"/>
                  <a:pt x="219201" y="52832"/>
                  <a:pt x="225425" y="66421"/>
                </a:cubicBezTo>
                <a:cubicBezTo>
                  <a:pt x="231775" y="80010"/>
                  <a:pt x="236727" y="94361"/>
                  <a:pt x="240410" y="109347"/>
                </a:cubicBezTo>
                <a:cubicBezTo>
                  <a:pt x="244094" y="124460"/>
                  <a:pt x="246634" y="139826"/>
                  <a:pt x="248285" y="155447"/>
                </a:cubicBezTo>
                <a:cubicBezTo>
                  <a:pt x="249935" y="171069"/>
                  <a:pt x="251205" y="186182"/>
                  <a:pt x="251967" y="200786"/>
                </a:cubicBezTo>
                <a:cubicBezTo>
                  <a:pt x="252729" y="219583"/>
                  <a:pt x="252984" y="238251"/>
                  <a:pt x="252603" y="256921"/>
                </a:cubicBezTo>
                <a:cubicBezTo>
                  <a:pt x="252221" y="275589"/>
                  <a:pt x="250951" y="294132"/>
                  <a:pt x="248919" y="312420"/>
                </a:cubicBezTo>
                <a:cubicBezTo>
                  <a:pt x="246888" y="331470"/>
                  <a:pt x="243966" y="350647"/>
                  <a:pt x="240029" y="369951"/>
                </a:cubicBezTo>
                <a:cubicBezTo>
                  <a:pt x="236219" y="389254"/>
                  <a:pt x="229235" y="406653"/>
                  <a:pt x="219075" y="422147"/>
                </a:cubicBezTo>
                <a:cubicBezTo>
                  <a:pt x="210565" y="435101"/>
                  <a:pt x="199897" y="445770"/>
                  <a:pt x="187325" y="454151"/>
                </a:cubicBezTo>
                <a:cubicBezTo>
                  <a:pt x="174751" y="462407"/>
                  <a:pt x="161544" y="467995"/>
                  <a:pt x="147700" y="470915"/>
                </a:cubicBezTo>
                <a:cubicBezTo>
                  <a:pt x="135127" y="473328"/>
                  <a:pt x="122300" y="473710"/>
                  <a:pt x="109346" y="472058"/>
                </a:cubicBezTo>
                <a:cubicBezTo>
                  <a:pt x="96265" y="470535"/>
                  <a:pt x="83946" y="466216"/>
                  <a:pt x="72135" y="459358"/>
                </a:cubicBezTo>
                <a:cubicBezTo>
                  <a:pt x="61214" y="452754"/>
                  <a:pt x="51942" y="444626"/>
                  <a:pt x="44450" y="434975"/>
                </a:cubicBezTo>
                <a:cubicBezTo>
                  <a:pt x="36829" y="425196"/>
                  <a:pt x="30226" y="413765"/>
                  <a:pt x="24638" y="400811"/>
                </a:cubicBezTo>
                <a:cubicBezTo>
                  <a:pt x="16509" y="381253"/>
                  <a:pt x="11810" y="361188"/>
                  <a:pt x="10540" y="340486"/>
                </a:cubicBezTo>
                <a:cubicBezTo>
                  <a:pt x="8889" y="323341"/>
                  <a:pt x="7873" y="306323"/>
                  <a:pt x="7239" y="289178"/>
                </a:cubicBezTo>
                <a:cubicBezTo>
                  <a:pt x="6604" y="272161"/>
                  <a:pt x="6350" y="255142"/>
                  <a:pt x="6350" y="237997"/>
                </a:cubicBezTo>
                <a:cubicBezTo>
                  <a:pt x="6350" y="215264"/>
                  <a:pt x="7492" y="192532"/>
                  <a:pt x="9905" y="169798"/>
                </a:cubicBezTo>
                <a:cubicBezTo>
                  <a:pt x="10795" y="160401"/>
                  <a:pt x="11557" y="151129"/>
                  <a:pt x="12446" y="141985"/>
                </a:cubicBezTo>
                <a:cubicBezTo>
                  <a:pt x="13208" y="132841"/>
                  <a:pt x="14477" y="123825"/>
                  <a:pt x="16001" y="114935"/>
                </a:cubicBezTo>
                <a:cubicBezTo>
                  <a:pt x="17653" y="107569"/>
                  <a:pt x="19050" y="100711"/>
                  <a:pt x="20319" y="94107"/>
                </a:cubicBezTo>
                <a:cubicBezTo>
                  <a:pt x="21589" y="87629"/>
                  <a:pt x="23748" y="80898"/>
                  <a:pt x="27050" y="74040"/>
                </a:cubicBezTo>
                <a:cubicBezTo>
                  <a:pt x="30226" y="67183"/>
                  <a:pt x="33781" y="60578"/>
                  <a:pt x="37719" y="54483"/>
                </a:cubicBezTo>
                <a:cubicBezTo>
                  <a:pt x="41528" y="48386"/>
                  <a:pt x="46100" y="42926"/>
                  <a:pt x="51435" y="38100"/>
                </a:cubicBezTo>
                <a:cubicBezTo>
                  <a:pt x="60325" y="29083"/>
                  <a:pt x="70358" y="22225"/>
                  <a:pt x="81279" y="17398"/>
                </a:cubicBezTo>
                <a:cubicBezTo>
                  <a:pt x="92201" y="12446"/>
                  <a:pt x="103631" y="9271"/>
                  <a:pt x="115442" y="7620"/>
                </a:cubicBezTo>
                <a:cubicBezTo>
                  <a:pt x="117855" y="7238"/>
                  <a:pt x="120396" y="6985"/>
                  <a:pt x="123063" y="6985"/>
                </a:cubicBezTo>
                <a:cubicBezTo>
                  <a:pt x="125729" y="6985"/>
                  <a:pt x="128269" y="6730"/>
                  <a:pt x="13068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4254246" y="4205732"/>
            <a:ext cx="258953" cy="478408"/>
          </a:xfrm>
          <a:custGeom>
            <a:avLst/>
            <a:gdLst>
              <a:gd name="connsiteX0" fmla="*/ 130683 w 258953"/>
              <a:gd name="connsiteY0" fmla="*/ 6350 h 478408"/>
              <a:gd name="connsiteX1" fmla="*/ 145923 w 258953"/>
              <a:gd name="connsiteY1" fmla="*/ 6985 h 478408"/>
              <a:gd name="connsiteX2" fmla="*/ 160528 w 258953"/>
              <a:gd name="connsiteY2" fmla="*/ 8762 h 478408"/>
              <a:gd name="connsiteX3" fmla="*/ 201422 w 258953"/>
              <a:gd name="connsiteY3" fmla="*/ 30098 h 478408"/>
              <a:gd name="connsiteX4" fmla="*/ 225425 w 258953"/>
              <a:gd name="connsiteY4" fmla="*/ 66421 h 478408"/>
              <a:gd name="connsiteX5" fmla="*/ 240411 w 258953"/>
              <a:gd name="connsiteY5" fmla="*/ 109347 h 478408"/>
              <a:gd name="connsiteX6" fmla="*/ 248285 w 258953"/>
              <a:gd name="connsiteY6" fmla="*/ 155447 h 478408"/>
              <a:gd name="connsiteX7" fmla="*/ 251967 w 258953"/>
              <a:gd name="connsiteY7" fmla="*/ 200786 h 478408"/>
              <a:gd name="connsiteX8" fmla="*/ 252603 w 258953"/>
              <a:gd name="connsiteY8" fmla="*/ 256921 h 478408"/>
              <a:gd name="connsiteX9" fmla="*/ 248920 w 258953"/>
              <a:gd name="connsiteY9" fmla="*/ 312420 h 478408"/>
              <a:gd name="connsiteX10" fmla="*/ 240029 w 258953"/>
              <a:gd name="connsiteY10" fmla="*/ 369951 h 478408"/>
              <a:gd name="connsiteX11" fmla="*/ 219075 w 258953"/>
              <a:gd name="connsiteY11" fmla="*/ 422147 h 478408"/>
              <a:gd name="connsiteX12" fmla="*/ 187325 w 258953"/>
              <a:gd name="connsiteY12" fmla="*/ 454151 h 478408"/>
              <a:gd name="connsiteX13" fmla="*/ 147701 w 258953"/>
              <a:gd name="connsiteY13" fmla="*/ 470915 h 478408"/>
              <a:gd name="connsiteX14" fmla="*/ 109347 w 258953"/>
              <a:gd name="connsiteY14" fmla="*/ 472058 h 478408"/>
              <a:gd name="connsiteX15" fmla="*/ 72136 w 258953"/>
              <a:gd name="connsiteY15" fmla="*/ 459358 h 478408"/>
              <a:gd name="connsiteX16" fmla="*/ 44450 w 258953"/>
              <a:gd name="connsiteY16" fmla="*/ 434975 h 478408"/>
              <a:gd name="connsiteX17" fmla="*/ 24638 w 258953"/>
              <a:gd name="connsiteY17" fmla="*/ 400811 h 478408"/>
              <a:gd name="connsiteX18" fmla="*/ 10541 w 258953"/>
              <a:gd name="connsiteY18" fmla="*/ 340486 h 478408"/>
              <a:gd name="connsiteX19" fmla="*/ 7239 w 258953"/>
              <a:gd name="connsiteY19" fmla="*/ 289178 h 478408"/>
              <a:gd name="connsiteX20" fmla="*/ 6350 w 258953"/>
              <a:gd name="connsiteY20" fmla="*/ 237997 h 478408"/>
              <a:gd name="connsiteX21" fmla="*/ 9906 w 258953"/>
              <a:gd name="connsiteY21" fmla="*/ 169798 h 478408"/>
              <a:gd name="connsiteX22" fmla="*/ 12446 w 258953"/>
              <a:gd name="connsiteY22" fmla="*/ 141985 h 478408"/>
              <a:gd name="connsiteX23" fmla="*/ 16002 w 258953"/>
              <a:gd name="connsiteY23" fmla="*/ 114935 h 478408"/>
              <a:gd name="connsiteX24" fmla="*/ 20320 w 258953"/>
              <a:gd name="connsiteY24" fmla="*/ 94107 h 478408"/>
              <a:gd name="connsiteX25" fmla="*/ 27051 w 258953"/>
              <a:gd name="connsiteY25" fmla="*/ 74040 h 478408"/>
              <a:gd name="connsiteX26" fmla="*/ 37719 w 258953"/>
              <a:gd name="connsiteY26" fmla="*/ 54483 h 478408"/>
              <a:gd name="connsiteX27" fmla="*/ 51435 w 258953"/>
              <a:gd name="connsiteY27" fmla="*/ 38100 h 478408"/>
              <a:gd name="connsiteX28" fmla="*/ 81279 w 258953"/>
              <a:gd name="connsiteY28" fmla="*/ 17398 h 478408"/>
              <a:gd name="connsiteX29" fmla="*/ 115443 w 258953"/>
              <a:gd name="connsiteY29" fmla="*/ 7620 h 478408"/>
              <a:gd name="connsiteX30" fmla="*/ 123063 w 258953"/>
              <a:gd name="connsiteY30" fmla="*/ 6985 h 478408"/>
              <a:gd name="connsiteX31" fmla="*/ 130683 w 258953"/>
              <a:gd name="connsiteY31" fmla="*/ 6350 h 4784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258953" h="478408">
                <a:moveTo>
                  <a:pt x="130683" y="6350"/>
                </a:moveTo>
                <a:cubicBezTo>
                  <a:pt x="135890" y="6350"/>
                  <a:pt x="140970" y="6603"/>
                  <a:pt x="145923" y="6985"/>
                </a:cubicBezTo>
                <a:cubicBezTo>
                  <a:pt x="150748" y="7365"/>
                  <a:pt x="155702" y="8001"/>
                  <a:pt x="160528" y="8762"/>
                </a:cubicBezTo>
                <a:cubicBezTo>
                  <a:pt x="176022" y="11302"/>
                  <a:pt x="189611" y="18414"/>
                  <a:pt x="201422" y="30098"/>
                </a:cubicBezTo>
                <a:cubicBezTo>
                  <a:pt x="211074" y="40766"/>
                  <a:pt x="219202" y="52832"/>
                  <a:pt x="225425" y="66421"/>
                </a:cubicBezTo>
                <a:cubicBezTo>
                  <a:pt x="231775" y="80010"/>
                  <a:pt x="236728" y="94361"/>
                  <a:pt x="240411" y="109347"/>
                </a:cubicBezTo>
                <a:cubicBezTo>
                  <a:pt x="244094" y="124460"/>
                  <a:pt x="246634" y="139826"/>
                  <a:pt x="248285" y="155447"/>
                </a:cubicBezTo>
                <a:cubicBezTo>
                  <a:pt x="249936" y="171069"/>
                  <a:pt x="251206" y="186182"/>
                  <a:pt x="251967" y="200786"/>
                </a:cubicBezTo>
                <a:cubicBezTo>
                  <a:pt x="252729" y="219583"/>
                  <a:pt x="252984" y="238251"/>
                  <a:pt x="252603" y="256921"/>
                </a:cubicBezTo>
                <a:cubicBezTo>
                  <a:pt x="252222" y="275589"/>
                  <a:pt x="250952" y="294132"/>
                  <a:pt x="248920" y="312420"/>
                </a:cubicBezTo>
                <a:cubicBezTo>
                  <a:pt x="246888" y="331470"/>
                  <a:pt x="243967" y="350647"/>
                  <a:pt x="240029" y="369951"/>
                </a:cubicBezTo>
                <a:cubicBezTo>
                  <a:pt x="236220" y="389254"/>
                  <a:pt x="229235" y="406653"/>
                  <a:pt x="219075" y="422147"/>
                </a:cubicBezTo>
                <a:cubicBezTo>
                  <a:pt x="210566" y="435101"/>
                  <a:pt x="199898" y="445770"/>
                  <a:pt x="187325" y="454151"/>
                </a:cubicBezTo>
                <a:cubicBezTo>
                  <a:pt x="174752" y="462407"/>
                  <a:pt x="161544" y="467995"/>
                  <a:pt x="147701" y="470915"/>
                </a:cubicBezTo>
                <a:cubicBezTo>
                  <a:pt x="135128" y="473328"/>
                  <a:pt x="122301" y="473710"/>
                  <a:pt x="109347" y="472058"/>
                </a:cubicBezTo>
                <a:cubicBezTo>
                  <a:pt x="96266" y="470535"/>
                  <a:pt x="83947" y="466216"/>
                  <a:pt x="72136" y="459358"/>
                </a:cubicBezTo>
                <a:cubicBezTo>
                  <a:pt x="61214" y="452754"/>
                  <a:pt x="51943" y="444626"/>
                  <a:pt x="44450" y="434975"/>
                </a:cubicBezTo>
                <a:cubicBezTo>
                  <a:pt x="36829" y="425196"/>
                  <a:pt x="30226" y="413765"/>
                  <a:pt x="24638" y="400811"/>
                </a:cubicBezTo>
                <a:cubicBezTo>
                  <a:pt x="16510" y="381253"/>
                  <a:pt x="11811" y="361188"/>
                  <a:pt x="10541" y="340486"/>
                </a:cubicBezTo>
                <a:cubicBezTo>
                  <a:pt x="8890" y="323341"/>
                  <a:pt x="7874" y="306323"/>
                  <a:pt x="7239" y="289178"/>
                </a:cubicBezTo>
                <a:cubicBezTo>
                  <a:pt x="6604" y="272161"/>
                  <a:pt x="6350" y="255142"/>
                  <a:pt x="6350" y="237997"/>
                </a:cubicBezTo>
                <a:cubicBezTo>
                  <a:pt x="6350" y="215264"/>
                  <a:pt x="7493" y="192532"/>
                  <a:pt x="9906" y="169798"/>
                </a:cubicBezTo>
                <a:cubicBezTo>
                  <a:pt x="10795" y="160401"/>
                  <a:pt x="11557" y="151129"/>
                  <a:pt x="12446" y="141985"/>
                </a:cubicBezTo>
                <a:cubicBezTo>
                  <a:pt x="13208" y="132841"/>
                  <a:pt x="14478" y="123825"/>
                  <a:pt x="16002" y="114935"/>
                </a:cubicBezTo>
                <a:cubicBezTo>
                  <a:pt x="17653" y="107569"/>
                  <a:pt x="19050" y="100711"/>
                  <a:pt x="20320" y="94107"/>
                </a:cubicBezTo>
                <a:cubicBezTo>
                  <a:pt x="21590" y="87629"/>
                  <a:pt x="23748" y="80898"/>
                  <a:pt x="27051" y="74040"/>
                </a:cubicBezTo>
                <a:cubicBezTo>
                  <a:pt x="30226" y="67183"/>
                  <a:pt x="33782" y="60578"/>
                  <a:pt x="37719" y="54483"/>
                </a:cubicBezTo>
                <a:cubicBezTo>
                  <a:pt x="41529" y="48386"/>
                  <a:pt x="46101" y="42926"/>
                  <a:pt x="51435" y="38100"/>
                </a:cubicBezTo>
                <a:cubicBezTo>
                  <a:pt x="60325" y="29083"/>
                  <a:pt x="70358" y="22225"/>
                  <a:pt x="81279" y="17398"/>
                </a:cubicBezTo>
                <a:cubicBezTo>
                  <a:pt x="92202" y="12446"/>
                  <a:pt x="103632" y="9271"/>
                  <a:pt x="115443" y="7620"/>
                </a:cubicBezTo>
                <a:cubicBezTo>
                  <a:pt x="117856" y="7238"/>
                  <a:pt x="120396" y="6985"/>
                  <a:pt x="123063" y="6985"/>
                </a:cubicBezTo>
                <a:cubicBezTo>
                  <a:pt x="125729" y="6985"/>
                  <a:pt x="128270" y="6730"/>
                  <a:pt x="13068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4120133" y="4205732"/>
            <a:ext cx="87153" cy="500761"/>
          </a:xfrm>
          <a:custGeom>
            <a:avLst/>
            <a:gdLst>
              <a:gd name="connsiteX0" fmla="*/ 44069 w 87153"/>
              <a:gd name="connsiteY0" fmla="*/ 6350 h 500761"/>
              <a:gd name="connsiteX1" fmla="*/ 61722 w 87153"/>
              <a:gd name="connsiteY1" fmla="*/ 12191 h 500761"/>
              <a:gd name="connsiteX2" fmla="*/ 72771 w 87153"/>
              <a:gd name="connsiteY2" fmla="*/ 27685 h 500761"/>
              <a:gd name="connsiteX3" fmla="*/ 78867 w 87153"/>
              <a:gd name="connsiteY3" fmla="*/ 53975 h 500761"/>
              <a:gd name="connsiteX4" fmla="*/ 80010 w 87153"/>
              <a:gd name="connsiteY4" fmla="*/ 81407 h 500761"/>
              <a:gd name="connsiteX5" fmla="*/ 80010 w 87153"/>
              <a:gd name="connsiteY5" fmla="*/ 84454 h 500761"/>
              <a:gd name="connsiteX6" fmla="*/ 80645 w 87153"/>
              <a:gd name="connsiteY6" fmla="*/ 173354 h 500761"/>
              <a:gd name="connsiteX7" fmla="*/ 80010 w 87153"/>
              <a:gd name="connsiteY7" fmla="*/ 259334 h 500761"/>
              <a:gd name="connsiteX8" fmla="*/ 80010 w 87153"/>
              <a:gd name="connsiteY8" fmla="*/ 417829 h 500761"/>
              <a:gd name="connsiteX9" fmla="*/ 79121 w 87153"/>
              <a:gd name="connsiteY9" fmla="*/ 448310 h 500761"/>
              <a:gd name="connsiteX10" fmla="*/ 72136 w 87153"/>
              <a:gd name="connsiteY10" fmla="*/ 475741 h 500761"/>
              <a:gd name="connsiteX11" fmla="*/ 68834 w 87153"/>
              <a:gd name="connsiteY11" fmla="*/ 483108 h 500761"/>
              <a:gd name="connsiteX12" fmla="*/ 62991 w 87153"/>
              <a:gd name="connsiteY12" fmla="*/ 489203 h 500761"/>
              <a:gd name="connsiteX13" fmla="*/ 48387 w 87153"/>
              <a:gd name="connsiteY13" fmla="*/ 494411 h 500761"/>
              <a:gd name="connsiteX14" fmla="*/ 32511 w 87153"/>
              <a:gd name="connsiteY14" fmla="*/ 493395 h 500761"/>
              <a:gd name="connsiteX15" fmla="*/ 18160 w 87153"/>
              <a:gd name="connsiteY15" fmla="*/ 485775 h 500761"/>
              <a:gd name="connsiteX16" fmla="*/ 10287 w 87153"/>
              <a:gd name="connsiteY16" fmla="*/ 472694 h 500761"/>
              <a:gd name="connsiteX17" fmla="*/ 6858 w 87153"/>
              <a:gd name="connsiteY17" fmla="*/ 456819 h 500761"/>
              <a:gd name="connsiteX18" fmla="*/ 6350 w 87153"/>
              <a:gd name="connsiteY18" fmla="*/ 440435 h 500761"/>
              <a:gd name="connsiteX19" fmla="*/ 6350 w 87153"/>
              <a:gd name="connsiteY19" fmla="*/ 75311 h 500761"/>
              <a:gd name="connsiteX20" fmla="*/ 6350 w 87153"/>
              <a:gd name="connsiteY20" fmla="*/ 59689 h 500761"/>
              <a:gd name="connsiteX21" fmla="*/ 7493 w 87153"/>
              <a:gd name="connsiteY21" fmla="*/ 42672 h 500761"/>
              <a:gd name="connsiteX22" fmla="*/ 10922 w 87153"/>
              <a:gd name="connsiteY22" fmla="*/ 27051 h 500761"/>
              <a:gd name="connsiteX23" fmla="*/ 17272 w 87153"/>
              <a:gd name="connsiteY23" fmla="*/ 15494 h 500761"/>
              <a:gd name="connsiteX24" fmla="*/ 29718 w 87153"/>
              <a:gd name="connsiteY24" fmla="*/ 7873 h 500761"/>
              <a:gd name="connsiteX25" fmla="*/ 44069 w 87153"/>
              <a:gd name="connsiteY25" fmla="*/ 6350 h 5007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87153" h="500761">
                <a:moveTo>
                  <a:pt x="44069" y="6350"/>
                </a:moveTo>
                <a:cubicBezTo>
                  <a:pt x="51054" y="6350"/>
                  <a:pt x="56896" y="8254"/>
                  <a:pt x="61722" y="12191"/>
                </a:cubicBezTo>
                <a:cubicBezTo>
                  <a:pt x="66675" y="16001"/>
                  <a:pt x="70358" y="21208"/>
                  <a:pt x="72771" y="27685"/>
                </a:cubicBezTo>
                <a:cubicBezTo>
                  <a:pt x="76454" y="36195"/>
                  <a:pt x="78486" y="44958"/>
                  <a:pt x="78867" y="53975"/>
                </a:cubicBezTo>
                <a:cubicBezTo>
                  <a:pt x="79248" y="62864"/>
                  <a:pt x="79629" y="72008"/>
                  <a:pt x="80010" y="81407"/>
                </a:cubicBezTo>
                <a:lnTo>
                  <a:pt x="80010" y="84454"/>
                </a:lnTo>
                <a:cubicBezTo>
                  <a:pt x="80899" y="115315"/>
                  <a:pt x="81026" y="144907"/>
                  <a:pt x="80645" y="173354"/>
                </a:cubicBezTo>
                <a:cubicBezTo>
                  <a:pt x="80264" y="201802"/>
                  <a:pt x="80010" y="230504"/>
                  <a:pt x="80010" y="259334"/>
                </a:cubicBezTo>
                <a:lnTo>
                  <a:pt x="80010" y="417829"/>
                </a:lnTo>
                <a:cubicBezTo>
                  <a:pt x="80010" y="428371"/>
                  <a:pt x="79756" y="438531"/>
                  <a:pt x="79121" y="448310"/>
                </a:cubicBezTo>
                <a:cubicBezTo>
                  <a:pt x="78486" y="458088"/>
                  <a:pt x="76200" y="467233"/>
                  <a:pt x="72136" y="475741"/>
                </a:cubicBezTo>
                <a:cubicBezTo>
                  <a:pt x="70866" y="478662"/>
                  <a:pt x="69850" y="481076"/>
                  <a:pt x="68834" y="483108"/>
                </a:cubicBezTo>
                <a:cubicBezTo>
                  <a:pt x="67818" y="485139"/>
                  <a:pt x="65786" y="487172"/>
                  <a:pt x="62991" y="489203"/>
                </a:cubicBezTo>
                <a:cubicBezTo>
                  <a:pt x="58547" y="491997"/>
                  <a:pt x="53594" y="493776"/>
                  <a:pt x="48387" y="494411"/>
                </a:cubicBezTo>
                <a:cubicBezTo>
                  <a:pt x="43053" y="494919"/>
                  <a:pt x="37846" y="494664"/>
                  <a:pt x="32511" y="493395"/>
                </a:cubicBezTo>
                <a:cubicBezTo>
                  <a:pt x="26416" y="492251"/>
                  <a:pt x="21590" y="489711"/>
                  <a:pt x="18160" y="485775"/>
                </a:cubicBezTo>
                <a:cubicBezTo>
                  <a:pt x="14732" y="481964"/>
                  <a:pt x="12065" y="477647"/>
                  <a:pt x="10287" y="472694"/>
                </a:cubicBezTo>
                <a:cubicBezTo>
                  <a:pt x="8382" y="467867"/>
                  <a:pt x="7366" y="462534"/>
                  <a:pt x="6858" y="456819"/>
                </a:cubicBezTo>
                <a:cubicBezTo>
                  <a:pt x="6477" y="451231"/>
                  <a:pt x="6350" y="445642"/>
                  <a:pt x="6350" y="440435"/>
                </a:cubicBezTo>
                <a:lnTo>
                  <a:pt x="6350" y="75311"/>
                </a:lnTo>
                <a:cubicBezTo>
                  <a:pt x="6350" y="70738"/>
                  <a:pt x="6350" y="65658"/>
                  <a:pt x="6350" y="59689"/>
                </a:cubicBezTo>
                <a:cubicBezTo>
                  <a:pt x="6350" y="53847"/>
                  <a:pt x="6730" y="48133"/>
                  <a:pt x="7493" y="42672"/>
                </a:cubicBezTo>
                <a:cubicBezTo>
                  <a:pt x="8382" y="37211"/>
                  <a:pt x="9398" y="32003"/>
                  <a:pt x="10922" y="27051"/>
                </a:cubicBezTo>
                <a:cubicBezTo>
                  <a:pt x="12319" y="22225"/>
                  <a:pt x="14478" y="18414"/>
                  <a:pt x="17272" y="15494"/>
                </a:cubicBezTo>
                <a:cubicBezTo>
                  <a:pt x="21717" y="11429"/>
                  <a:pt x="25908" y="8889"/>
                  <a:pt x="29718" y="7873"/>
                </a:cubicBezTo>
                <a:cubicBezTo>
                  <a:pt x="33655" y="6858"/>
                  <a:pt x="38354" y="6350"/>
                  <a:pt x="4406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7048627" y="4205097"/>
            <a:ext cx="168147" cy="503428"/>
          </a:xfrm>
          <a:custGeom>
            <a:avLst/>
            <a:gdLst>
              <a:gd name="connsiteX0" fmla="*/ 45973 w 168147"/>
              <a:gd name="connsiteY0" fmla="*/ 6350 h 503428"/>
              <a:gd name="connsiteX1" fmla="*/ 69088 w 168147"/>
              <a:gd name="connsiteY1" fmla="*/ 15494 h 503428"/>
              <a:gd name="connsiteX2" fmla="*/ 78867 w 168147"/>
              <a:gd name="connsiteY2" fmla="*/ 33528 h 503428"/>
              <a:gd name="connsiteX3" fmla="*/ 81280 w 168147"/>
              <a:gd name="connsiteY3" fmla="*/ 53340 h 503428"/>
              <a:gd name="connsiteX4" fmla="*/ 81915 w 168147"/>
              <a:gd name="connsiteY4" fmla="*/ 57023 h 503428"/>
              <a:gd name="connsiteX5" fmla="*/ 82550 w 168147"/>
              <a:gd name="connsiteY5" fmla="*/ 61214 h 503428"/>
              <a:gd name="connsiteX6" fmla="*/ 83692 w 168147"/>
              <a:gd name="connsiteY6" fmla="*/ 82042 h 503428"/>
              <a:gd name="connsiteX7" fmla="*/ 84327 w 168147"/>
              <a:gd name="connsiteY7" fmla="*/ 103886 h 503428"/>
              <a:gd name="connsiteX8" fmla="*/ 84708 w 168147"/>
              <a:gd name="connsiteY8" fmla="*/ 117094 h 503428"/>
              <a:gd name="connsiteX9" fmla="*/ 84963 w 168147"/>
              <a:gd name="connsiteY9" fmla="*/ 130175 h 503428"/>
              <a:gd name="connsiteX10" fmla="*/ 84963 w 168147"/>
              <a:gd name="connsiteY10" fmla="*/ 195961 h 503428"/>
              <a:gd name="connsiteX11" fmla="*/ 84963 w 168147"/>
              <a:gd name="connsiteY11" fmla="*/ 202692 h 503428"/>
              <a:gd name="connsiteX12" fmla="*/ 86232 w 168147"/>
              <a:gd name="connsiteY12" fmla="*/ 209423 h 503428"/>
              <a:gd name="connsiteX13" fmla="*/ 92329 w 168147"/>
              <a:gd name="connsiteY13" fmla="*/ 210058 h 503428"/>
              <a:gd name="connsiteX14" fmla="*/ 99567 w 168147"/>
              <a:gd name="connsiteY14" fmla="*/ 210566 h 503428"/>
              <a:gd name="connsiteX15" fmla="*/ 103504 w 168147"/>
              <a:gd name="connsiteY15" fmla="*/ 210947 h 503428"/>
              <a:gd name="connsiteX16" fmla="*/ 107569 w 168147"/>
              <a:gd name="connsiteY16" fmla="*/ 211201 h 503428"/>
              <a:gd name="connsiteX17" fmla="*/ 108711 w 168147"/>
              <a:gd name="connsiteY17" fmla="*/ 211201 h 503428"/>
              <a:gd name="connsiteX18" fmla="*/ 114554 w 168147"/>
              <a:gd name="connsiteY18" fmla="*/ 211201 h 503428"/>
              <a:gd name="connsiteX19" fmla="*/ 120269 w 168147"/>
              <a:gd name="connsiteY19" fmla="*/ 211836 h 503428"/>
              <a:gd name="connsiteX20" fmla="*/ 127380 w 168147"/>
              <a:gd name="connsiteY20" fmla="*/ 212725 h 503428"/>
              <a:gd name="connsiteX21" fmla="*/ 134366 w 168147"/>
              <a:gd name="connsiteY21" fmla="*/ 213614 h 503428"/>
              <a:gd name="connsiteX22" fmla="*/ 147700 w 168147"/>
              <a:gd name="connsiteY22" fmla="*/ 218186 h 503428"/>
              <a:gd name="connsiteX23" fmla="*/ 158115 w 168147"/>
              <a:gd name="connsiteY23" fmla="*/ 228346 h 503428"/>
              <a:gd name="connsiteX24" fmla="*/ 161797 w 168147"/>
              <a:gd name="connsiteY24" fmla="*/ 244729 h 503428"/>
              <a:gd name="connsiteX25" fmla="*/ 161797 w 168147"/>
              <a:gd name="connsiteY25" fmla="*/ 253238 h 503428"/>
              <a:gd name="connsiteX26" fmla="*/ 160527 w 168147"/>
              <a:gd name="connsiteY26" fmla="*/ 261873 h 503428"/>
              <a:gd name="connsiteX27" fmla="*/ 157480 w 168147"/>
              <a:gd name="connsiteY27" fmla="*/ 272161 h 503428"/>
              <a:gd name="connsiteX28" fmla="*/ 152019 w 168147"/>
              <a:gd name="connsiteY28" fmla="*/ 280670 h 503428"/>
              <a:gd name="connsiteX29" fmla="*/ 135000 w 168147"/>
              <a:gd name="connsiteY29" fmla="*/ 288671 h 503428"/>
              <a:gd name="connsiteX30" fmla="*/ 111125 w 168147"/>
              <a:gd name="connsiteY30" fmla="*/ 289306 h 503428"/>
              <a:gd name="connsiteX31" fmla="*/ 87376 w 168147"/>
              <a:gd name="connsiteY31" fmla="*/ 289306 h 503428"/>
              <a:gd name="connsiteX32" fmla="*/ 86232 w 168147"/>
              <a:gd name="connsiteY32" fmla="*/ 289814 h 503428"/>
              <a:gd name="connsiteX33" fmla="*/ 85597 w 168147"/>
              <a:gd name="connsiteY33" fmla="*/ 289814 h 503428"/>
              <a:gd name="connsiteX34" fmla="*/ 85597 w 168147"/>
              <a:gd name="connsiteY34" fmla="*/ 290448 h 503428"/>
              <a:gd name="connsiteX35" fmla="*/ 85217 w 168147"/>
              <a:gd name="connsiteY35" fmla="*/ 291338 h 503428"/>
              <a:gd name="connsiteX36" fmla="*/ 84963 w 168147"/>
              <a:gd name="connsiteY36" fmla="*/ 292354 h 503428"/>
              <a:gd name="connsiteX37" fmla="*/ 84708 w 168147"/>
              <a:gd name="connsiteY37" fmla="*/ 321310 h 503428"/>
              <a:gd name="connsiteX38" fmla="*/ 84963 w 168147"/>
              <a:gd name="connsiteY38" fmla="*/ 350773 h 503428"/>
              <a:gd name="connsiteX39" fmla="*/ 84963 w 168147"/>
              <a:gd name="connsiteY39" fmla="*/ 413004 h 503428"/>
              <a:gd name="connsiteX40" fmla="*/ 84963 w 168147"/>
              <a:gd name="connsiteY40" fmla="*/ 421513 h 503428"/>
              <a:gd name="connsiteX41" fmla="*/ 84963 w 168147"/>
              <a:gd name="connsiteY41" fmla="*/ 438911 h 503428"/>
              <a:gd name="connsiteX42" fmla="*/ 83439 w 168147"/>
              <a:gd name="connsiteY42" fmla="*/ 457454 h 503428"/>
              <a:gd name="connsiteX43" fmla="*/ 79120 w 168147"/>
              <a:gd name="connsiteY43" fmla="*/ 475234 h 503428"/>
              <a:gd name="connsiteX44" fmla="*/ 70992 w 168147"/>
              <a:gd name="connsiteY44" fmla="*/ 489204 h 503428"/>
              <a:gd name="connsiteX45" fmla="*/ 50800 w 168147"/>
              <a:gd name="connsiteY45" fmla="*/ 497078 h 503428"/>
              <a:gd name="connsiteX46" fmla="*/ 49657 w 168147"/>
              <a:gd name="connsiteY46" fmla="*/ 497078 h 503428"/>
              <a:gd name="connsiteX47" fmla="*/ 26161 w 168147"/>
              <a:gd name="connsiteY47" fmla="*/ 488315 h 503428"/>
              <a:gd name="connsiteX48" fmla="*/ 13080 w 168147"/>
              <a:gd name="connsiteY48" fmla="*/ 468503 h 503428"/>
              <a:gd name="connsiteX49" fmla="*/ 7492 w 168147"/>
              <a:gd name="connsiteY49" fmla="*/ 444373 h 503428"/>
              <a:gd name="connsiteX50" fmla="*/ 6350 w 168147"/>
              <a:gd name="connsiteY50" fmla="*/ 422147 h 503428"/>
              <a:gd name="connsiteX51" fmla="*/ 6350 w 168147"/>
              <a:gd name="connsiteY51" fmla="*/ 60071 h 503428"/>
              <a:gd name="connsiteX52" fmla="*/ 6350 w 168147"/>
              <a:gd name="connsiteY52" fmla="*/ 54229 h 503428"/>
              <a:gd name="connsiteX53" fmla="*/ 7239 w 168147"/>
              <a:gd name="connsiteY53" fmla="*/ 42036 h 503428"/>
              <a:gd name="connsiteX54" fmla="*/ 10921 w 168147"/>
              <a:gd name="connsiteY54" fmla="*/ 27432 h 503428"/>
              <a:gd name="connsiteX55" fmla="*/ 18542 w 168147"/>
              <a:gd name="connsiteY55" fmla="*/ 14986 h 503428"/>
              <a:gd name="connsiteX56" fmla="*/ 31369 w 168147"/>
              <a:gd name="connsiteY56" fmla="*/ 8509 h 503428"/>
              <a:gd name="connsiteX57" fmla="*/ 45973 w 168147"/>
              <a:gd name="connsiteY57" fmla="*/ 6350 h 503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</a:cxnLst>
            <a:rect l="l" t="t" r="r" b="b"/>
            <a:pathLst>
              <a:path w="168147" h="503428">
                <a:moveTo>
                  <a:pt x="45973" y="6350"/>
                </a:moveTo>
                <a:cubicBezTo>
                  <a:pt x="55244" y="6350"/>
                  <a:pt x="62992" y="9397"/>
                  <a:pt x="69088" y="15494"/>
                </a:cubicBezTo>
                <a:cubicBezTo>
                  <a:pt x="74421" y="21209"/>
                  <a:pt x="77596" y="27178"/>
                  <a:pt x="78867" y="33528"/>
                </a:cubicBezTo>
                <a:cubicBezTo>
                  <a:pt x="80136" y="39878"/>
                  <a:pt x="80898" y="46482"/>
                  <a:pt x="81280" y="53340"/>
                </a:cubicBezTo>
                <a:cubicBezTo>
                  <a:pt x="81660" y="54610"/>
                  <a:pt x="81915" y="55753"/>
                  <a:pt x="81915" y="57023"/>
                </a:cubicBezTo>
                <a:cubicBezTo>
                  <a:pt x="81915" y="58166"/>
                  <a:pt x="82169" y="59690"/>
                  <a:pt x="82550" y="61214"/>
                </a:cubicBezTo>
                <a:cubicBezTo>
                  <a:pt x="83311" y="67818"/>
                  <a:pt x="83692" y="74676"/>
                  <a:pt x="83692" y="82042"/>
                </a:cubicBezTo>
                <a:cubicBezTo>
                  <a:pt x="83692" y="89281"/>
                  <a:pt x="83946" y="96647"/>
                  <a:pt x="84327" y="103886"/>
                </a:cubicBezTo>
                <a:cubicBezTo>
                  <a:pt x="84327" y="108458"/>
                  <a:pt x="84454" y="112776"/>
                  <a:pt x="84708" y="117094"/>
                </a:cubicBezTo>
                <a:cubicBezTo>
                  <a:pt x="84835" y="121285"/>
                  <a:pt x="84963" y="125730"/>
                  <a:pt x="84963" y="130175"/>
                </a:cubicBezTo>
                <a:lnTo>
                  <a:pt x="84963" y="195961"/>
                </a:lnTo>
                <a:cubicBezTo>
                  <a:pt x="84963" y="197993"/>
                  <a:pt x="84963" y="200279"/>
                  <a:pt x="84963" y="202692"/>
                </a:cubicBezTo>
                <a:cubicBezTo>
                  <a:pt x="84963" y="205105"/>
                  <a:pt x="85344" y="207391"/>
                  <a:pt x="86232" y="209423"/>
                </a:cubicBezTo>
                <a:cubicBezTo>
                  <a:pt x="86232" y="209804"/>
                  <a:pt x="88265" y="210058"/>
                  <a:pt x="92329" y="210058"/>
                </a:cubicBezTo>
                <a:cubicBezTo>
                  <a:pt x="96392" y="210058"/>
                  <a:pt x="98806" y="210185"/>
                  <a:pt x="99567" y="210566"/>
                </a:cubicBezTo>
                <a:cubicBezTo>
                  <a:pt x="100838" y="210566"/>
                  <a:pt x="102107" y="210693"/>
                  <a:pt x="103504" y="210947"/>
                </a:cubicBezTo>
                <a:cubicBezTo>
                  <a:pt x="105029" y="211073"/>
                  <a:pt x="106298" y="211201"/>
                  <a:pt x="107569" y="211201"/>
                </a:cubicBezTo>
                <a:lnTo>
                  <a:pt x="108711" y="211201"/>
                </a:lnTo>
                <a:cubicBezTo>
                  <a:pt x="110744" y="210820"/>
                  <a:pt x="112648" y="210820"/>
                  <a:pt x="114554" y="211201"/>
                </a:cubicBezTo>
                <a:cubicBezTo>
                  <a:pt x="116331" y="211582"/>
                  <a:pt x="118236" y="211836"/>
                  <a:pt x="120269" y="211836"/>
                </a:cubicBezTo>
                <a:cubicBezTo>
                  <a:pt x="122808" y="212217"/>
                  <a:pt x="125094" y="212597"/>
                  <a:pt x="127380" y="212725"/>
                </a:cubicBezTo>
                <a:cubicBezTo>
                  <a:pt x="129540" y="212979"/>
                  <a:pt x="131953" y="213233"/>
                  <a:pt x="134366" y="213614"/>
                </a:cubicBezTo>
                <a:cubicBezTo>
                  <a:pt x="138810" y="214503"/>
                  <a:pt x="143256" y="216027"/>
                  <a:pt x="147700" y="218186"/>
                </a:cubicBezTo>
                <a:cubicBezTo>
                  <a:pt x="152272" y="220472"/>
                  <a:pt x="155702" y="223773"/>
                  <a:pt x="158115" y="228346"/>
                </a:cubicBezTo>
                <a:cubicBezTo>
                  <a:pt x="160527" y="233172"/>
                  <a:pt x="161797" y="238633"/>
                  <a:pt x="161797" y="244729"/>
                </a:cubicBezTo>
                <a:cubicBezTo>
                  <a:pt x="161797" y="247650"/>
                  <a:pt x="161797" y="250444"/>
                  <a:pt x="161797" y="253238"/>
                </a:cubicBezTo>
                <a:cubicBezTo>
                  <a:pt x="161797" y="256159"/>
                  <a:pt x="161417" y="258953"/>
                  <a:pt x="160527" y="261873"/>
                </a:cubicBezTo>
                <a:cubicBezTo>
                  <a:pt x="159766" y="265048"/>
                  <a:pt x="158750" y="268478"/>
                  <a:pt x="157480" y="272161"/>
                </a:cubicBezTo>
                <a:cubicBezTo>
                  <a:pt x="156336" y="275844"/>
                  <a:pt x="154431" y="278638"/>
                  <a:pt x="152019" y="280670"/>
                </a:cubicBezTo>
                <a:cubicBezTo>
                  <a:pt x="146684" y="284734"/>
                  <a:pt x="141096" y="287401"/>
                  <a:pt x="135000" y="288671"/>
                </a:cubicBezTo>
                <a:cubicBezTo>
                  <a:pt x="128396" y="289433"/>
                  <a:pt x="120522" y="289686"/>
                  <a:pt x="111125" y="289306"/>
                </a:cubicBezTo>
                <a:cubicBezTo>
                  <a:pt x="101854" y="288797"/>
                  <a:pt x="93853" y="288797"/>
                  <a:pt x="87376" y="289306"/>
                </a:cubicBezTo>
                <a:cubicBezTo>
                  <a:pt x="86994" y="289686"/>
                  <a:pt x="86614" y="289814"/>
                  <a:pt x="86232" y="289814"/>
                </a:cubicBezTo>
                <a:lnTo>
                  <a:pt x="85597" y="289814"/>
                </a:lnTo>
                <a:lnTo>
                  <a:pt x="85597" y="290448"/>
                </a:lnTo>
                <a:cubicBezTo>
                  <a:pt x="85597" y="290830"/>
                  <a:pt x="85470" y="291211"/>
                  <a:pt x="85217" y="291338"/>
                </a:cubicBezTo>
                <a:cubicBezTo>
                  <a:pt x="85090" y="291592"/>
                  <a:pt x="84963" y="291846"/>
                  <a:pt x="84963" y="292354"/>
                </a:cubicBezTo>
                <a:cubicBezTo>
                  <a:pt x="84581" y="302514"/>
                  <a:pt x="84454" y="312166"/>
                  <a:pt x="84708" y="321310"/>
                </a:cubicBezTo>
                <a:cubicBezTo>
                  <a:pt x="84835" y="330454"/>
                  <a:pt x="84963" y="340233"/>
                  <a:pt x="84963" y="350773"/>
                </a:cubicBezTo>
                <a:cubicBezTo>
                  <a:pt x="85725" y="371983"/>
                  <a:pt x="85725" y="392684"/>
                  <a:pt x="84963" y="413004"/>
                </a:cubicBezTo>
                <a:lnTo>
                  <a:pt x="84963" y="421513"/>
                </a:lnTo>
                <a:cubicBezTo>
                  <a:pt x="84963" y="426847"/>
                  <a:pt x="84963" y="432561"/>
                  <a:pt x="84963" y="438911"/>
                </a:cubicBezTo>
                <a:cubicBezTo>
                  <a:pt x="84963" y="445261"/>
                  <a:pt x="84454" y="451358"/>
                  <a:pt x="83439" y="457454"/>
                </a:cubicBezTo>
                <a:cubicBezTo>
                  <a:pt x="82422" y="463550"/>
                  <a:pt x="81026" y="469519"/>
                  <a:pt x="79120" y="475234"/>
                </a:cubicBezTo>
                <a:cubicBezTo>
                  <a:pt x="77342" y="480822"/>
                  <a:pt x="74548" y="485521"/>
                  <a:pt x="70992" y="489204"/>
                </a:cubicBezTo>
                <a:cubicBezTo>
                  <a:pt x="64896" y="494538"/>
                  <a:pt x="58166" y="497078"/>
                  <a:pt x="50800" y="497078"/>
                </a:cubicBezTo>
                <a:lnTo>
                  <a:pt x="49657" y="497078"/>
                </a:lnTo>
                <a:cubicBezTo>
                  <a:pt x="39877" y="496697"/>
                  <a:pt x="32004" y="493776"/>
                  <a:pt x="26161" y="488315"/>
                </a:cubicBezTo>
                <a:cubicBezTo>
                  <a:pt x="20192" y="482854"/>
                  <a:pt x="15875" y="476250"/>
                  <a:pt x="13080" y="468503"/>
                </a:cubicBezTo>
                <a:cubicBezTo>
                  <a:pt x="10159" y="460756"/>
                  <a:pt x="8381" y="452755"/>
                  <a:pt x="7492" y="444373"/>
                </a:cubicBezTo>
                <a:cubicBezTo>
                  <a:pt x="6730" y="436118"/>
                  <a:pt x="6350" y="428625"/>
                  <a:pt x="6350" y="422147"/>
                </a:cubicBezTo>
                <a:lnTo>
                  <a:pt x="6350" y="60071"/>
                </a:lnTo>
                <a:cubicBezTo>
                  <a:pt x="6350" y="59690"/>
                  <a:pt x="6350" y="57658"/>
                  <a:pt x="6350" y="54229"/>
                </a:cubicBezTo>
                <a:cubicBezTo>
                  <a:pt x="6350" y="50800"/>
                  <a:pt x="6604" y="46736"/>
                  <a:pt x="7239" y="42036"/>
                </a:cubicBezTo>
                <a:cubicBezTo>
                  <a:pt x="7873" y="37338"/>
                  <a:pt x="9017" y="32511"/>
                  <a:pt x="10921" y="27432"/>
                </a:cubicBezTo>
                <a:cubicBezTo>
                  <a:pt x="12700" y="22352"/>
                  <a:pt x="15240" y="18161"/>
                  <a:pt x="18542" y="14986"/>
                </a:cubicBezTo>
                <a:cubicBezTo>
                  <a:pt x="21717" y="12065"/>
                  <a:pt x="26034" y="9906"/>
                  <a:pt x="31369" y="8509"/>
                </a:cubicBezTo>
                <a:cubicBezTo>
                  <a:pt x="36576" y="7111"/>
                  <a:pt x="41529" y="6350"/>
                  <a:pt x="4597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6082665" y="4204589"/>
            <a:ext cx="93964" cy="505205"/>
          </a:xfrm>
          <a:custGeom>
            <a:avLst/>
            <a:gdLst>
              <a:gd name="connsiteX0" fmla="*/ 47879 w 93964"/>
              <a:gd name="connsiteY0" fmla="*/ 6350 h 505205"/>
              <a:gd name="connsiteX1" fmla="*/ 67056 w 93964"/>
              <a:gd name="connsiteY1" fmla="*/ 12065 h 505205"/>
              <a:gd name="connsiteX2" fmla="*/ 79502 w 93964"/>
              <a:gd name="connsiteY2" fmla="*/ 28194 h 505205"/>
              <a:gd name="connsiteX3" fmla="*/ 85598 w 93964"/>
              <a:gd name="connsiteY3" fmla="*/ 55117 h 505205"/>
              <a:gd name="connsiteX4" fmla="*/ 86868 w 93964"/>
              <a:gd name="connsiteY4" fmla="*/ 83057 h 505205"/>
              <a:gd name="connsiteX5" fmla="*/ 86868 w 93964"/>
              <a:gd name="connsiteY5" fmla="*/ 86105 h 505205"/>
              <a:gd name="connsiteX6" fmla="*/ 87503 w 93964"/>
              <a:gd name="connsiteY6" fmla="*/ 182498 h 505205"/>
              <a:gd name="connsiteX7" fmla="*/ 86868 w 93964"/>
              <a:gd name="connsiteY7" fmla="*/ 275716 h 505205"/>
              <a:gd name="connsiteX8" fmla="*/ 86868 w 93964"/>
              <a:gd name="connsiteY8" fmla="*/ 422020 h 505205"/>
              <a:gd name="connsiteX9" fmla="*/ 87122 w 93964"/>
              <a:gd name="connsiteY9" fmla="*/ 433069 h 505205"/>
              <a:gd name="connsiteX10" fmla="*/ 86868 w 93964"/>
              <a:gd name="connsiteY10" fmla="*/ 443991 h 505205"/>
              <a:gd name="connsiteX11" fmla="*/ 84963 w 93964"/>
              <a:gd name="connsiteY11" fmla="*/ 458342 h 505205"/>
              <a:gd name="connsiteX12" fmla="*/ 81915 w 93964"/>
              <a:gd name="connsiteY12" fmla="*/ 472694 h 505205"/>
              <a:gd name="connsiteX13" fmla="*/ 80137 w 93964"/>
              <a:gd name="connsiteY13" fmla="*/ 476884 h 505205"/>
              <a:gd name="connsiteX14" fmla="*/ 78359 w 93964"/>
              <a:gd name="connsiteY14" fmla="*/ 481203 h 505205"/>
              <a:gd name="connsiteX15" fmla="*/ 67310 w 93964"/>
              <a:gd name="connsiteY15" fmla="*/ 494538 h 505205"/>
              <a:gd name="connsiteX16" fmla="*/ 36195 w 93964"/>
              <a:gd name="connsiteY16" fmla="*/ 498855 h 505205"/>
              <a:gd name="connsiteX17" fmla="*/ 20447 w 93964"/>
              <a:gd name="connsiteY17" fmla="*/ 491490 h 505205"/>
              <a:gd name="connsiteX18" fmla="*/ 12192 w 93964"/>
              <a:gd name="connsiteY18" fmla="*/ 479044 h 505205"/>
              <a:gd name="connsiteX19" fmla="*/ 7874 w 93964"/>
              <a:gd name="connsiteY19" fmla="*/ 464057 h 505205"/>
              <a:gd name="connsiteX20" fmla="*/ 6350 w 93964"/>
              <a:gd name="connsiteY20" fmla="*/ 451357 h 505205"/>
              <a:gd name="connsiteX21" fmla="*/ 6350 w 93964"/>
              <a:gd name="connsiteY21" fmla="*/ 445261 h 505205"/>
              <a:gd name="connsiteX22" fmla="*/ 6350 w 93964"/>
              <a:gd name="connsiteY22" fmla="*/ 76454 h 505205"/>
              <a:gd name="connsiteX23" fmla="*/ 6350 w 93964"/>
              <a:gd name="connsiteY23" fmla="*/ 60578 h 505205"/>
              <a:gd name="connsiteX24" fmla="*/ 7620 w 93964"/>
              <a:gd name="connsiteY24" fmla="*/ 43433 h 505205"/>
              <a:gd name="connsiteX25" fmla="*/ 11303 w 93964"/>
              <a:gd name="connsiteY25" fmla="*/ 27685 h 505205"/>
              <a:gd name="connsiteX26" fmla="*/ 17907 w 93964"/>
              <a:gd name="connsiteY26" fmla="*/ 16001 h 505205"/>
              <a:gd name="connsiteX27" fmla="*/ 32004 w 93964"/>
              <a:gd name="connsiteY27" fmla="*/ 7873 h 505205"/>
              <a:gd name="connsiteX28" fmla="*/ 47879 w 93964"/>
              <a:gd name="connsiteY28" fmla="*/ 6350 h 5052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93964" h="505205">
                <a:moveTo>
                  <a:pt x="47879" y="6350"/>
                </a:moveTo>
                <a:cubicBezTo>
                  <a:pt x="54737" y="6350"/>
                  <a:pt x="61087" y="8254"/>
                  <a:pt x="67056" y="12065"/>
                </a:cubicBezTo>
                <a:cubicBezTo>
                  <a:pt x="72898" y="16001"/>
                  <a:pt x="77089" y="21335"/>
                  <a:pt x="79502" y="28194"/>
                </a:cubicBezTo>
                <a:cubicBezTo>
                  <a:pt x="83185" y="36829"/>
                  <a:pt x="85217" y="45719"/>
                  <a:pt x="85598" y="55117"/>
                </a:cubicBezTo>
                <a:cubicBezTo>
                  <a:pt x="85979" y="64389"/>
                  <a:pt x="86487" y="73786"/>
                  <a:pt x="86868" y="83057"/>
                </a:cubicBezTo>
                <a:lnTo>
                  <a:pt x="86868" y="86105"/>
                </a:lnTo>
                <a:cubicBezTo>
                  <a:pt x="87629" y="117475"/>
                  <a:pt x="87884" y="149605"/>
                  <a:pt x="87503" y="182498"/>
                </a:cubicBezTo>
                <a:cubicBezTo>
                  <a:pt x="86995" y="215391"/>
                  <a:pt x="86868" y="246506"/>
                  <a:pt x="86868" y="275716"/>
                </a:cubicBezTo>
                <a:lnTo>
                  <a:pt x="86868" y="422020"/>
                </a:lnTo>
                <a:cubicBezTo>
                  <a:pt x="86868" y="425704"/>
                  <a:pt x="86995" y="429386"/>
                  <a:pt x="87122" y="433069"/>
                </a:cubicBezTo>
                <a:cubicBezTo>
                  <a:pt x="87376" y="436626"/>
                  <a:pt x="87248" y="440308"/>
                  <a:pt x="86868" y="443991"/>
                </a:cubicBezTo>
                <a:cubicBezTo>
                  <a:pt x="85979" y="448817"/>
                  <a:pt x="85471" y="453644"/>
                  <a:pt x="84963" y="458342"/>
                </a:cubicBezTo>
                <a:cubicBezTo>
                  <a:pt x="84582" y="463041"/>
                  <a:pt x="83566" y="467740"/>
                  <a:pt x="81915" y="472694"/>
                </a:cubicBezTo>
                <a:cubicBezTo>
                  <a:pt x="81153" y="474217"/>
                  <a:pt x="80518" y="475741"/>
                  <a:pt x="80137" y="476884"/>
                </a:cubicBezTo>
                <a:cubicBezTo>
                  <a:pt x="79756" y="478154"/>
                  <a:pt x="79121" y="479551"/>
                  <a:pt x="78359" y="481203"/>
                </a:cubicBezTo>
                <a:cubicBezTo>
                  <a:pt x="75438" y="486917"/>
                  <a:pt x="71755" y="491363"/>
                  <a:pt x="67310" y="494538"/>
                </a:cubicBezTo>
                <a:cubicBezTo>
                  <a:pt x="58039" y="500253"/>
                  <a:pt x="47625" y="501650"/>
                  <a:pt x="36195" y="498855"/>
                </a:cubicBezTo>
                <a:cubicBezTo>
                  <a:pt x="29718" y="497585"/>
                  <a:pt x="24510" y="495172"/>
                  <a:pt x="20447" y="491490"/>
                </a:cubicBezTo>
                <a:cubicBezTo>
                  <a:pt x="16764" y="488315"/>
                  <a:pt x="13970" y="484123"/>
                  <a:pt x="12192" y="479044"/>
                </a:cubicBezTo>
                <a:cubicBezTo>
                  <a:pt x="10287" y="473964"/>
                  <a:pt x="8890" y="469010"/>
                  <a:pt x="7874" y="464057"/>
                </a:cubicBezTo>
                <a:cubicBezTo>
                  <a:pt x="6858" y="459231"/>
                  <a:pt x="6350" y="454914"/>
                  <a:pt x="6350" y="451357"/>
                </a:cubicBezTo>
                <a:cubicBezTo>
                  <a:pt x="6350" y="447675"/>
                  <a:pt x="6350" y="445642"/>
                  <a:pt x="6350" y="445261"/>
                </a:cubicBezTo>
                <a:lnTo>
                  <a:pt x="6350" y="76454"/>
                </a:lnTo>
                <a:cubicBezTo>
                  <a:pt x="6350" y="71501"/>
                  <a:pt x="6350" y="66294"/>
                  <a:pt x="6350" y="60578"/>
                </a:cubicBezTo>
                <a:cubicBezTo>
                  <a:pt x="6350" y="54864"/>
                  <a:pt x="6730" y="49148"/>
                  <a:pt x="7620" y="43433"/>
                </a:cubicBezTo>
                <a:cubicBezTo>
                  <a:pt x="8382" y="37845"/>
                  <a:pt x="9652" y="32511"/>
                  <a:pt x="11303" y="27685"/>
                </a:cubicBezTo>
                <a:cubicBezTo>
                  <a:pt x="12827" y="22732"/>
                  <a:pt x="15113" y="18922"/>
                  <a:pt x="17907" y="16001"/>
                </a:cubicBezTo>
                <a:cubicBezTo>
                  <a:pt x="22479" y="11556"/>
                  <a:pt x="27051" y="8890"/>
                  <a:pt x="32004" y="7873"/>
                </a:cubicBezTo>
                <a:cubicBezTo>
                  <a:pt x="36829" y="6857"/>
                  <a:pt x="42164" y="6350"/>
                  <a:pt x="4787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4593717" y="4204589"/>
            <a:ext cx="93964" cy="505205"/>
          </a:xfrm>
          <a:custGeom>
            <a:avLst/>
            <a:gdLst>
              <a:gd name="connsiteX0" fmla="*/ 47878 w 93964"/>
              <a:gd name="connsiteY0" fmla="*/ 6350 h 505205"/>
              <a:gd name="connsiteX1" fmla="*/ 67055 w 93964"/>
              <a:gd name="connsiteY1" fmla="*/ 12065 h 505205"/>
              <a:gd name="connsiteX2" fmla="*/ 79501 w 93964"/>
              <a:gd name="connsiteY2" fmla="*/ 28194 h 505205"/>
              <a:gd name="connsiteX3" fmla="*/ 85597 w 93964"/>
              <a:gd name="connsiteY3" fmla="*/ 55117 h 505205"/>
              <a:gd name="connsiteX4" fmla="*/ 86867 w 93964"/>
              <a:gd name="connsiteY4" fmla="*/ 83057 h 505205"/>
              <a:gd name="connsiteX5" fmla="*/ 86867 w 93964"/>
              <a:gd name="connsiteY5" fmla="*/ 86105 h 505205"/>
              <a:gd name="connsiteX6" fmla="*/ 87502 w 93964"/>
              <a:gd name="connsiteY6" fmla="*/ 182498 h 505205"/>
              <a:gd name="connsiteX7" fmla="*/ 86867 w 93964"/>
              <a:gd name="connsiteY7" fmla="*/ 275716 h 505205"/>
              <a:gd name="connsiteX8" fmla="*/ 86867 w 93964"/>
              <a:gd name="connsiteY8" fmla="*/ 422020 h 505205"/>
              <a:gd name="connsiteX9" fmla="*/ 87121 w 93964"/>
              <a:gd name="connsiteY9" fmla="*/ 433069 h 505205"/>
              <a:gd name="connsiteX10" fmla="*/ 86867 w 93964"/>
              <a:gd name="connsiteY10" fmla="*/ 443991 h 505205"/>
              <a:gd name="connsiteX11" fmla="*/ 84962 w 93964"/>
              <a:gd name="connsiteY11" fmla="*/ 458342 h 505205"/>
              <a:gd name="connsiteX12" fmla="*/ 81914 w 93964"/>
              <a:gd name="connsiteY12" fmla="*/ 472694 h 505205"/>
              <a:gd name="connsiteX13" fmla="*/ 80136 w 93964"/>
              <a:gd name="connsiteY13" fmla="*/ 476884 h 505205"/>
              <a:gd name="connsiteX14" fmla="*/ 78358 w 93964"/>
              <a:gd name="connsiteY14" fmla="*/ 481203 h 505205"/>
              <a:gd name="connsiteX15" fmla="*/ 67309 w 93964"/>
              <a:gd name="connsiteY15" fmla="*/ 494538 h 505205"/>
              <a:gd name="connsiteX16" fmla="*/ 36194 w 93964"/>
              <a:gd name="connsiteY16" fmla="*/ 498855 h 505205"/>
              <a:gd name="connsiteX17" fmla="*/ 20446 w 93964"/>
              <a:gd name="connsiteY17" fmla="*/ 491490 h 505205"/>
              <a:gd name="connsiteX18" fmla="*/ 12191 w 93964"/>
              <a:gd name="connsiteY18" fmla="*/ 479044 h 505205"/>
              <a:gd name="connsiteX19" fmla="*/ 7873 w 93964"/>
              <a:gd name="connsiteY19" fmla="*/ 464057 h 505205"/>
              <a:gd name="connsiteX20" fmla="*/ 6350 w 93964"/>
              <a:gd name="connsiteY20" fmla="*/ 451357 h 505205"/>
              <a:gd name="connsiteX21" fmla="*/ 6350 w 93964"/>
              <a:gd name="connsiteY21" fmla="*/ 445261 h 505205"/>
              <a:gd name="connsiteX22" fmla="*/ 6350 w 93964"/>
              <a:gd name="connsiteY22" fmla="*/ 76454 h 505205"/>
              <a:gd name="connsiteX23" fmla="*/ 6350 w 93964"/>
              <a:gd name="connsiteY23" fmla="*/ 60578 h 505205"/>
              <a:gd name="connsiteX24" fmla="*/ 7619 w 93964"/>
              <a:gd name="connsiteY24" fmla="*/ 43433 h 505205"/>
              <a:gd name="connsiteX25" fmla="*/ 11302 w 93964"/>
              <a:gd name="connsiteY25" fmla="*/ 27685 h 505205"/>
              <a:gd name="connsiteX26" fmla="*/ 17906 w 93964"/>
              <a:gd name="connsiteY26" fmla="*/ 16001 h 505205"/>
              <a:gd name="connsiteX27" fmla="*/ 32003 w 93964"/>
              <a:gd name="connsiteY27" fmla="*/ 7873 h 505205"/>
              <a:gd name="connsiteX28" fmla="*/ 47878 w 93964"/>
              <a:gd name="connsiteY28" fmla="*/ 6350 h 5052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93964" h="505205">
                <a:moveTo>
                  <a:pt x="47878" y="6350"/>
                </a:moveTo>
                <a:cubicBezTo>
                  <a:pt x="54736" y="6350"/>
                  <a:pt x="61086" y="8254"/>
                  <a:pt x="67055" y="12065"/>
                </a:cubicBezTo>
                <a:cubicBezTo>
                  <a:pt x="72897" y="16001"/>
                  <a:pt x="77088" y="21335"/>
                  <a:pt x="79501" y="28194"/>
                </a:cubicBezTo>
                <a:cubicBezTo>
                  <a:pt x="83184" y="36829"/>
                  <a:pt x="85216" y="45719"/>
                  <a:pt x="85597" y="55117"/>
                </a:cubicBezTo>
                <a:cubicBezTo>
                  <a:pt x="85978" y="64389"/>
                  <a:pt x="86486" y="73786"/>
                  <a:pt x="86867" y="83057"/>
                </a:cubicBezTo>
                <a:lnTo>
                  <a:pt x="86867" y="86105"/>
                </a:lnTo>
                <a:cubicBezTo>
                  <a:pt x="87629" y="117475"/>
                  <a:pt x="87883" y="149605"/>
                  <a:pt x="87502" y="182498"/>
                </a:cubicBezTo>
                <a:cubicBezTo>
                  <a:pt x="86994" y="215391"/>
                  <a:pt x="86867" y="246506"/>
                  <a:pt x="86867" y="275716"/>
                </a:cubicBezTo>
                <a:lnTo>
                  <a:pt x="86867" y="422020"/>
                </a:lnTo>
                <a:cubicBezTo>
                  <a:pt x="86867" y="425704"/>
                  <a:pt x="86994" y="429386"/>
                  <a:pt x="87121" y="433069"/>
                </a:cubicBezTo>
                <a:cubicBezTo>
                  <a:pt x="87375" y="436626"/>
                  <a:pt x="87248" y="440308"/>
                  <a:pt x="86867" y="443991"/>
                </a:cubicBezTo>
                <a:cubicBezTo>
                  <a:pt x="85978" y="448817"/>
                  <a:pt x="85470" y="453644"/>
                  <a:pt x="84962" y="458342"/>
                </a:cubicBezTo>
                <a:cubicBezTo>
                  <a:pt x="84581" y="463041"/>
                  <a:pt x="83565" y="467740"/>
                  <a:pt x="81914" y="472694"/>
                </a:cubicBezTo>
                <a:cubicBezTo>
                  <a:pt x="81152" y="474217"/>
                  <a:pt x="80517" y="475741"/>
                  <a:pt x="80136" y="476884"/>
                </a:cubicBezTo>
                <a:cubicBezTo>
                  <a:pt x="79755" y="478154"/>
                  <a:pt x="79120" y="479551"/>
                  <a:pt x="78358" y="481203"/>
                </a:cubicBezTo>
                <a:cubicBezTo>
                  <a:pt x="75437" y="486917"/>
                  <a:pt x="71754" y="491363"/>
                  <a:pt x="67309" y="494538"/>
                </a:cubicBezTo>
                <a:cubicBezTo>
                  <a:pt x="58038" y="500253"/>
                  <a:pt x="47624" y="501650"/>
                  <a:pt x="36194" y="498855"/>
                </a:cubicBezTo>
                <a:cubicBezTo>
                  <a:pt x="29717" y="497585"/>
                  <a:pt x="24510" y="495172"/>
                  <a:pt x="20446" y="491490"/>
                </a:cubicBezTo>
                <a:cubicBezTo>
                  <a:pt x="16763" y="488315"/>
                  <a:pt x="13969" y="484123"/>
                  <a:pt x="12191" y="479044"/>
                </a:cubicBezTo>
                <a:cubicBezTo>
                  <a:pt x="10286" y="473964"/>
                  <a:pt x="8889" y="469010"/>
                  <a:pt x="7873" y="464057"/>
                </a:cubicBezTo>
                <a:cubicBezTo>
                  <a:pt x="6857" y="459231"/>
                  <a:pt x="6350" y="454914"/>
                  <a:pt x="6350" y="451357"/>
                </a:cubicBezTo>
                <a:cubicBezTo>
                  <a:pt x="6350" y="447675"/>
                  <a:pt x="6350" y="445642"/>
                  <a:pt x="6350" y="445261"/>
                </a:cubicBezTo>
                <a:lnTo>
                  <a:pt x="6350" y="76454"/>
                </a:lnTo>
                <a:cubicBezTo>
                  <a:pt x="6350" y="71501"/>
                  <a:pt x="6350" y="66294"/>
                  <a:pt x="6350" y="60578"/>
                </a:cubicBezTo>
                <a:cubicBezTo>
                  <a:pt x="6350" y="54864"/>
                  <a:pt x="6730" y="49148"/>
                  <a:pt x="7619" y="43433"/>
                </a:cubicBezTo>
                <a:cubicBezTo>
                  <a:pt x="8381" y="37845"/>
                  <a:pt x="9651" y="32511"/>
                  <a:pt x="11302" y="27685"/>
                </a:cubicBezTo>
                <a:cubicBezTo>
                  <a:pt x="12826" y="22732"/>
                  <a:pt x="15112" y="18922"/>
                  <a:pt x="17906" y="16001"/>
                </a:cubicBezTo>
                <a:cubicBezTo>
                  <a:pt x="22478" y="11556"/>
                  <a:pt x="27050" y="8890"/>
                  <a:pt x="32003" y="7873"/>
                </a:cubicBezTo>
                <a:cubicBezTo>
                  <a:pt x="36829" y="6857"/>
                  <a:pt x="42163" y="6350"/>
                  <a:pt x="4787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5004308" y="4202684"/>
            <a:ext cx="184657" cy="507746"/>
          </a:xfrm>
          <a:custGeom>
            <a:avLst/>
            <a:gdLst>
              <a:gd name="connsiteX0" fmla="*/ 131317 w 184657"/>
              <a:gd name="connsiteY0" fmla="*/ 6350 h 507746"/>
              <a:gd name="connsiteX1" fmla="*/ 132587 w 184657"/>
              <a:gd name="connsiteY1" fmla="*/ 6350 h 507746"/>
              <a:gd name="connsiteX2" fmla="*/ 156336 w 184657"/>
              <a:gd name="connsiteY2" fmla="*/ 15240 h 507746"/>
              <a:gd name="connsiteX3" fmla="*/ 170306 w 184657"/>
              <a:gd name="connsiteY3" fmla="*/ 35052 h 507746"/>
              <a:gd name="connsiteX4" fmla="*/ 176783 w 184657"/>
              <a:gd name="connsiteY4" fmla="*/ 59055 h 507746"/>
              <a:gd name="connsiteX5" fmla="*/ 178307 w 184657"/>
              <a:gd name="connsiteY5" fmla="*/ 81407 h 507746"/>
              <a:gd name="connsiteX6" fmla="*/ 178307 w 184657"/>
              <a:gd name="connsiteY6" fmla="*/ 447167 h 507746"/>
              <a:gd name="connsiteX7" fmla="*/ 178307 w 184657"/>
              <a:gd name="connsiteY7" fmla="*/ 452882 h 507746"/>
              <a:gd name="connsiteX8" fmla="*/ 177037 w 184657"/>
              <a:gd name="connsiteY8" fmla="*/ 465455 h 507746"/>
              <a:gd name="connsiteX9" fmla="*/ 173354 w 184657"/>
              <a:gd name="connsiteY9" fmla="*/ 480060 h 507746"/>
              <a:gd name="connsiteX10" fmla="*/ 165480 w 184657"/>
              <a:gd name="connsiteY10" fmla="*/ 492252 h 507746"/>
              <a:gd name="connsiteX11" fmla="*/ 153289 w 184657"/>
              <a:gd name="connsiteY11" fmla="*/ 498983 h 507746"/>
              <a:gd name="connsiteX12" fmla="*/ 138683 w 184657"/>
              <a:gd name="connsiteY12" fmla="*/ 501396 h 507746"/>
              <a:gd name="connsiteX13" fmla="*/ 124967 w 184657"/>
              <a:gd name="connsiteY13" fmla="*/ 498983 h 507746"/>
              <a:gd name="connsiteX14" fmla="*/ 113664 w 184657"/>
              <a:gd name="connsiteY14" fmla="*/ 491617 h 507746"/>
              <a:gd name="connsiteX15" fmla="*/ 103885 w 184657"/>
              <a:gd name="connsiteY15" fmla="*/ 473964 h 507746"/>
              <a:gd name="connsiteX16" fmla="*/ 100837 w 184657"/>
              <a:gd name="connsiteY16" fmla="*/ 454406 h 507746"/>
              <a:gd name="connsiteX17" fmla="*/ 100583 w 184657"/>
              <a:gd name="connsiteY17" fmla="*/ 450723 h 507746"/>
              <a:gd name="connsiteX18" fmla="*/ 100202 w 184657"/>
              <a:gd name="connsiteY18" fmla="*/ 446532 h 507746"/>
              <a:gd name="connsiteX19" fmla="*/ 99059 w 184657"/>
              <a:gd name="connsiteY19" fmla="*/ 425831 h 507746"/>
              <a:gd name="connsiteX20" fmla="*/ 98425 w 184657"/>
              <a:gd name="connsiteY20" fmla="*/ 403860 h 507746"/>
              <a:gd name="connsiteX21" fmla="*/ 97790 w 184657"/>
              <a:gd name="connsiteY21" fmla="*/ 390779 h 507746"/>
              <a:gd name="connsiteX22" fmla="*/ 97790 w 184657"/>
              <a:gd name="connsiteY22" fmla="*/ 377571 h 507746"/>
              <a:gd name="connsiteX23" fmla="*/ 97790 w 184657"/>
              <a:gd name="connsiteY23" fmla="*/ 363601 h 507746"/>
              <a:gd name="connsiteX24" fmla="*/ 97790 w 184657"/>
              <a:gd name="connsiteY24" fmla="*/ 348360 h 507746"/>
              <a:gd name="connsiteX25" fmla="*/ 97535 w 184657"/>
              <a:gd name="connsiteY25" fmla="*/ 329438 h 507746"/>
              <a:gd name="connsiteX26" fmla="*/ 97154 w 184657"/>
              <a:gd name="connsiteY26" fmla="*/ 310896 h 507746"/>
              <a:gd name="connsiteX27" fmla="*/ 97154 w 184657"/>
              <a:gd name="connsiteY27" fmla="*/ 295275 h 507746"/>
              <a:gd name="connsiteX28" fmla="*/ 97154 w 184657"/>
              <a:gd name="connsiteY28" fmla="*/ 288671 h 507746"/>
              <a:gd name="connsiteX29" fmla="*/ 96011 w 184657"/>
              <a:gd name="connsiteY29" fmla="*/ 281940 h 507746"/>
              <a:gd name="connsiteX30" fmla="*/ 73659 w 184657"/>
              <a:gd name="connsiteY30" fmla="*/ 280416 h 507746"/>
              <a:gd name="connsiteX31" fmla="*/ 51434 w 184657"/>
              <a:gd name="connsiteY31" fmla="*/ 278892 h 507746"/>
              <a:gd name="connsiteX32" fmla="*/ 31622 w 184657"/>
              <a:gd name="connsiteY32" fmla="*/ 274320 h 507746"/>
              <a:gd name="connsiteX33" fmla="*/ 15494 w 184657"/>
              <a:gd name="connsiteY33" fmla="*/ 263652 h 507746"/>
              <a:gd name="connsiteX34" fmla="*/ 6350 w 184657"/>
              <a:gd name="connsiteY34" fmla="*/ 247523 h 507746"/>
              <a:gd name="connsiteX35" fmla="*/ 6984 w 184657"/>
              <a:gd name="connsiteY35" fmla="*/ 226441 h 507746"/>
              <a:gd name="connsiteX36" fmla="*/ 12191 w 184657"/>
              <a:gd name="connsiteY36" fmla="*/ 216027 h 507746"/>
              <a:gd name="connsiteX37" fmla="*/ 19811 w 184657"/>
              <a:gd name="connsiteY37" fmla="*/ 207518 h 507746"/>
              <a:gd name="connsiteX38" fmla="*/ 36829 w 184657"/>
              <a:gd name="connsiteY38" fmla="*/ 199644 h 507746"/>
              <a:gd name="connsiteX39" fmla="*/ 49656 w 184657"/>
              <a:gd name="connsiteY39" fmla="*/ 199009 h 507746"/>
              <a:gd name="connsiteX40" fmla="*/ 66040 w 184657"/>
              <a:gd name="connsiteY40" fmla="*/ 199009 h 507746"/>
              <a:gd name="connsiteX41" fmla="*/ 82550 w 184657"/>
              <a:gd name="connsiteY41" fmla="*/ 199009 h 507746"/>
              <a:gd name="connsiteX42" fmla="*/ 95376 w 184657"/>
              <a:gd name="connsiteY42" fmla="*/ 198374 h 507746"/>
              <a:gd name="connsiteX43" fmla="*/ 97154 w 184657"/>
              <a:gd name="connsiteY43" fmla="*/ 198374 h 507746"/>
              <a:gd name="connsiteX44" fmla="*/ 97154 w 184657"/>
              <a:gd name="connsiteY44" fmla="*/ 195960 h 507746"/>
              <a:gd name="connsiteX45" fmla="*/ 97535 w 184657"/>
              <a:gd name="connsiteY45" fmla="*/ 183769 h 507746"/>
              <a:gd name="connsiteX46" fmla="*/ 97790 w 184657"/>
              <a:gd name="connsiteY46" fmla="*/ 174625 h 507746"/>
              <a:gd name="connsiteX47" fmla="*/ 97535 w 184657"/>
              <a:gd name="connsiteY47" fmla="*/ 165481 h 507746"/>
              <a:gd name="connsiteX48" fmla="*/ 97154 w 184657"/>
              <a:gd name="connsiteY48" fmla="*/ 152654 h 507746"/>
              <a:gd name="connsiteX49" fmla="*/ 96901 w 184657"/>
              <a:gd name="connsiteY49" fmla="*/ 121285 h 507746"/>
              <a:gd name="connsiteX50" fmla="*/ 97154 w 184657"/>
              <a:gd name="connsiteY50" fmla="*/ 90551 h 507746"/>
              <a:gd name="connsiteX51" fmla="*/ 97154 w 184657"/>
              <a:gd name="connsiteY51" fmla="*/ 81915 h 507746"/>
              <a:gd name="connsiteX52" fmla="*/ 97535 w 184657"/>
              <a:gd name="connsiteY52" fmla="*/ 64643 h 507746"/>
              <a:gd name="connsiteX53" fmla="*/ 99059 w 184657"/>
              <a:gd name="connsiteY53" fmla="*/ 45720 h 507746"/>
              <a:gd name="connsiteX54" fmla="*/ 103251 w 184657"/>
              <a:gd name="connsiteY54" fmla="*/ 28067 h 507746"/>
              <a:gd name="connsiteX55" fmla="*/ 111759 w 184657"/>
              <a:gd name="connsiteY55" fmla="*/ 14351 h 507746"/>
              <a:gd name="connsiteX56" fmla="*/ 131317 w 184657"/>
              <a:gd name="connsiteY56" fmla="*/ 6350 h 507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184657" h="507746">
                <a:moveTo>
                  <a:pt x="131317" y="6350"/>
                </a:moveTo>
                <a:lnTo>
                  <a:pt x="132587" y="6350"/>
                </a:lnTo>
                <a:cubicBezTo>
                  <a:pt x="142240" y="6731"/>
                  <a:pt x="150240" y="9779"/>
                  <a:pt x="156336" y="15240"/>
                </a:cubicBezTo>
                <a:cubicBezTo>
                  <a:pt x="162432" y="20701"/>
                  <a:pt x="167132" y="27305"/>
                  <a:pt x="170306" y="35052"/>
                </a:cubicBezTo>
                <a:cubicBezTo>
                  <a:pt x="173609" y="42799"/>
                  <a:pt x="175767" y="50800"/>
                  <a:pt x="176783" y="59055"/>
                </a:cubicBezTo>
                <a:cubicBezTo>
                  <a:pt x="177800" y="67436"/>
                  <a:pt x="178307" y="74803"/>
                  <a:pt x="178307" y="81407"/>
                </a:cubicBezTo>
                <a:lnTo>
                  <a:pt x="178307" y="447167"/>
                </a:lnTo>
                <a:cubicBezTo>
                  <a:pt x="178307" y="447548"/>
                  <a:pt x="178307" y="449453"/>
                  <a:pt x="178307" y="452882"/>
                </a:cubicBezTo>
                <a:cubicBezTo>
                  <a:pt x="178307" y="456310"/>
                  <a:pt x="177800" y="460502"/>
                  <a:pt x="177037" y="465455"/>
                </a:cubicBezTo>
                <a:cubicBezTo>
                  <a:pt x="176275" y="470281"/>
                  <a:pt x="175005" y="475107"/>
                  <a:pt x="173354" y="480060"/>
                </a:cubicBezTo>
                <a:cubicBezTo>
                  <a:pt x="171703" y="484886"/>
                  <a:pt x="169163" y="488950"/>
                  <a:pt x="165480" y="492252"/>
                </a:cubicBezTo>
                <a:cubicBezTo>
                  <a:pt x="162559" y="495046"/>
                  <a:pt x="158495" y="497332"/>
                  <a:pt x="153289" y="498983"/>
                </a:cubicBezTo>
                <a:cubicBezTo>
                  <a:pt x="147954" y="500507"/>
                  <a:pt x="143128" y="501396"/>
                  <a:pt x="138683" y="501396"/>
                </a:cubicBezTo>
                <a:cubicBezTo>
                  <a:pt x="134111" y="501396"/>
                  <a:pt x="129540" y="500507"/>
                  <a:pt x="124967" y="498983"/>
                </a:cubicBezTo>
                <a:cubicBezTo>
                  <a:pt x="120269" y="497332"/>
                  <a:pt x="116459" y="494919"/>
                  <a:pt x="113664" y="491617"/>
                </a:cubicBezTo>
                <a:cubicBezTo>
                  <a:pt x="108330" y="485902"/>
                  <a:pt x="105155" y="480060"/>
                  <a:pt x="103885" y="473964"/>
                </a:cubicBezTo>
                <a:cubicBezTo>
                  <a:pt x="102615" y="467868"/>
                  <a:pt x="101600" y="461391"/>
                  <a:pt x="100837" y="454406"/>
                </a:cubicBezTo>
                <a:cubicBezTo>
                  <a:pt x="100837" y="453263"/>
                  <a:pt x="100710" y="451993"/>
                  <a:pt x="100583" y="450723"/>
                </a:cubicBezTo>
                <a:cubicBezTo>
                  <a:pt x="100329" y="449580"/>
                  <a:pt x="100202" y="448183"/>
                  <a:pt x="100202" y="446532"/>
                </a:cubicBezTo>
                <a:cubicBezTo>
                  <a:pt x="99440" y="440055"/>
                  <a:pt x="99059" y="433070"/>
                  <a:pt x="99059" y="425831"/>
                </a:cubicBezTo>
                <a:cubicBezTo>
                  <a:pt x="99059" y="418465"/>
                  <a:pt x="98805" y="411099"/>
                  <a:pt x="98425" y="403860"/>
                </a:cubicBezTo>
                <a:cubicBezTo>
                  <a:pt x="98044" y="399415"/>
                  <a:pt x="97790" y="394970"/>
                  <a:pt x="97790" y="390779"/>
                </a:cubicBezTo>
                <a:cubicBezTo>
                  <a:pt x="97790" y="386460"/>
                  <a:pt x="97790" y="382143"/>
                  <a:pt x="97790" y="377571"/>
                </a:cubicBezTo>
                <a:lnTo>
                  <a:pt x="97790" y="363601"/>
                </a:lnTo>
                <a:cubicBezTo>
                  <a:pt x="97790" y="359536"/>
                  <a:pt x="97790" y="354457"/>
                  <a:pt x="97790" y="348360"/>
                </a:cubicBezTo>
                <a:cubicBezTo>
                  <a:pt x="97790" y="342265"/>
                  <a:pt x="97663" y="335915"/>
                  <a:pt x="97535" y="329438"/>
                </a:cubicBezTo>
                <a:cubicBezTo>
                  <a:pt x="97282" y="322960"/>
                  <a:pt x="97154" y="316738"/>
                  <a:pt x="97154" y="310896"/>
                </a:cubicBezTo>
                <a:cubicBezTo>
                  <a:pt x="97154" y="304927"/>
                  <a:pt x="97154" y="299847"/>
                  <a:pt x="97154" y="295275"/>
                </a:cubicBezTo>
                <a:cubicBezTo>
                  <a:pt x="97154" y="293243"/>
                  <a:pt x="97154" y="291084"/>
                  <a:pt x="97154" y="288671"/>
                </a:cubicBezTo>
                <a:cubicBezTo>
                  <a:pt x="97154" y="286131"/>
                  <a:pt x="96773" y="283972"/>
                  <a:pt x="96011" y="281940"/>
                </a:cubicBezTo>
                <a:cubicBezTo>
                  <a:pt x="90296" y="281051"/>
                  <a:pt x="82803" y="280543"/>
                  <a:pt x="73659" y="280416"/>
                </a:cubicBezTo>
                <a:cubicBezTo>
                  <a:pt x="64515" y="280161"/>
                  <a:pt x="57150" y="279654"/>
                  <a:pt x="51434" y="278892"/>
                </a:cubicBezTo>
                <a:cubicBezTo>
                  <a:pt x="44576" y="278510"/>
                  <a:pt x="37972" y="276986"/>
                  <a:pt x="31622" y="274320"/>
                </a:cubicBezTo>
                <a:cubicBezTo>
                  <a:pt x="25400" y="271653"/>
                  <a:pt x="19939" y="268097"/>
                  <a:pt x="15494" y="263652"/>
                </a:cubicBezTo>
                <a:cubicBezTo>
                  <a:pt x="11048" y="259207"/>
                  <a:pt x="8001" y="253746"/>
                  <a:pt x="6350" y="247523"/>
                </a:cubicBezTo>
                <a:cubicBezTo>
                  <a:pt x="4698" y="241173"/>
                  <a:pt x="4952" y="234188"/>
                  <a:pt x="6984" y="226441"/>
                </a:cubicBezTo>
                <a:cubicBezTo>
                  <a:pt x="7746" y="223139"/>
                  <a:pt x="9525" y="219710"/>
                  <a:pt x="12191" y="216027"/>
                </a:cubicBezTo>
                <a:cubicBezTo>
                  <a:pt x="14732" y="212471"/>
                  <a:pt x="17271" y="209550"/>
                  <a:pt x="19811" y="207518"/>
                </a:cubicBezTo>
                <a:cubicBezTo>
                  <a:pt x="25400" y="203454"/>
                  <a:pt x="31114" y="200786"/>
                  <a:pt x="36829" y="199644"/>
                </a:cubicBezTo>
                <a:cubicBezTo>
                  <a:pt x="40132" y="199263"/>
                  <a:pt x="44322" y="199009"/>
                  <a:pt x="49656" y="199009"/>
                </a:cubicBezTo>
                <a:cubicBezTo>
                  <a:pt x="54863" y="199009"/>
                  <a:pt x="60451" y="199009"/>
                  <a:pt x="66040" y="199009"/>
                </a:cubicBezTo>
                <a:cubicBezTo>
                  <a:pt x="71754" y="199009"/>
                  <a:pt x="77215" y="199009"/>
                  <a:pt x="82550" y="199009"/>
                </a:cubicBezTo>
                <a:cubicBezTo>
                  <a:pt x="87883" y="199009"/>
                  <a:pt x="92075" y="198755"/>
                  <a:pt x="95376" y="198374"/>
                </a:cubicBezTo>
                <a:lnTo>
                  <a:pt x="97154" y="198374"/>
                </a:lnTo>
                <a:lnTo>
                  <a:pt x="97154" y="195960"/>
                </a:lnTo>
                <a:cubicBezTo>
                  <a:pt x="97154" y="191135"/>
                  <a:pt x="97282" y="187071"/>
                  <a:pt x="97535" y="183769"/>
                </a:cubicBezTo>
                <a:cubicBezTo>
                  <a:pt x="97663" y="180467"/>
                  <a:pt x="97790" y="177419"/>
                  <a:pt x="97790" y="174625"/>
                </a:cubicBezTo>
                <a:cubicBezTo>
                  <a:pt x="97790" y="171831"/>
                  <a:pt x="97663" y="168783"/>
                  <a:pt x="97535" y="165481"/>
                </a:cubicBezTo>
                <a:cubicBezTo>
                  <a:pt x="97282" y="162179"/>
                  <a:pt x="97154" y="157988"/>
                  <a:pt x="97154" y="152654"/>
                </a:cubicBezTo>
                <a:cubicBezTo>
                  <a:pt x="97154" y="142113"/>
                  <a:pt x="97027" y="131699"/>
                  <a:pt x="96901" y="121285"/>
                </a:cubicBezTo>
                <a:cubicBezTo>
                  <a:pt x="96646" y="110871"/>
                  <a:pt x="96773" y="100710"/>
                  <a:pt x="97154" y="90551"/>
                </a:cubicBezTo>
                <a:lnTo>
                  <a:pt x="97154" y="81915"/>
                </a:lnTo>
                <a:cubicBezTo>
                  <a:pt x="97154" y="76708"/>
                  <a:pt x="97282" y="70866"/>
                  <a:pt x="97535" y="64643"/>
                </a:cubicBezTo>
                <a:cubicBezTo>
                  <a:pt x="97663" y="58293"/>
                  <a:pt x="98171" y="51943"/>
                  <a:pt x="99059" y="45720"/>
                </a:cubicBezTo>
                <a:cubicBezTo>
                  <a:pt x="99821" y="39370"/>
                  <a:pt x="101219" y="33528"/>
                  <a:pt x="103251" y="28067"/>
                </a:cubicBezTo>
                <a:cubicBezTo>
                  <a:pt x="105282" y="22479"/>
                  <a:pt x="108203" y="17907"/>
                  <a:pt x="111759" y="14351"/>
                </a:cubicBezTo>
                <a:cubicBezTo>
                  <a:pt x="117855" y="9017"/>
                  <a:pt x="124459" y="6350"/>
                  <a:pt x="13131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5243830" y="4202049"/>
            <a:ext cx="352933" cy="502920"/>
          </a:xfrm>
          <a:custGeom>
            <a:avLst/>
            <a:gdLst>
              <a:gd name="connsiteX0" fmla="*/ 310641 w 352933"/>
              <a:gd name="connsiteY0" fmla="*/ 6350 h 502920"/>
              <a:gd name="connsiteX1" fmla="*/ 341122 w 352933"/>
              <a:gd name="connsiteY1" fmla="*/ 24638 h 502920"/>
              <a:gd name="connsiteX2" fmla="*/ 344423 w 352933"/>
              <a:gd name="connsiteY2" fmla="*/ 35052 h 502920"/>
              <a:gd name="connsiteX3" fmla="*/ 345948 w 352933"/>
              <a:gd name="connsiteY3" fmla="*/ 48768 h 502920"/>
              <a:gd name="connsiteX4" fmla="*/ 346583 w 352933"/>
              <a:gd name="connsiteY4" fmla="*/ 60959 h 502920"/>
              <a:gd name="connsiteX5" fmla="*/ 346583 w 352933"/>
              <a:gd name="connsiteY5" fmla="*/ 67309 h 502920"/>
              <a:gd name="connsiteX6" fmla="*/ 346583 w 352933"/>
              <a:gd name="connsiteY6" fmla="*/ 358775 h 502920"/>
              <a:gd name="connsiteX7" fmla="*/ 346583 w 352933"/>
              <a:gd name="connsiteY7" fmla="*/ 427609 h 502920"/>
              <a:gd name="connsiteX8" fmla="*/ 345694 w 352933"/>
              <a:gd name="connsiteY8" fmla="*/ 451993 h 502920"/>
              <a:gd name="connsiteX9" fmla="*/ 339852 w 352933"/>
              <a:gd name="connsiteY9" fmla="*/ 475234 h 502920"/>
              <a:gd name="connsiteX10" fmla="*/ 329438 w 352933"/>
              <a:gd name="connsiteY10" fmla="*/ 490473 h 502920"/>
              <a:gd name="connsiteX11" fmla="*/ 308737 w 352933"/>
              <a:gd name="connsiteY11" fmla="*/ 496570 h 502920"/>
              <a:gd name="connsiteX12" fmla="*/ 299592 w 352933"/>
              <a:gd name="connsiteY12" fmla="*/ 495554 h 502920"/>
              <a:gd name="connsiteX13" fmla="*/ 291083 w 352933"/>
              <a:gd name="connsiteY13" fmla="*/ 492252 h 502920"/>
              <a:gd name="connsiteX14" fmla="*/ 281685 w 352933"/>
              <a:gd name="connsiteY14" fmla="*/ 480314 h 502920"/>
              <a:gd name="connsiteX15" fmla="*/ 276479 w 352933"/>
              <a:gd name="connsiteY15" fmla="*/ 463041 h 502920"/>
              <a:gd name="connsiteX16" fmla="*/ 274320 w 352933"/>
              <a:gd name="connsiteY16" fmla="*/ 445261 h 502920"/>
              <a:gd name="connsiteX17" fmla="*/ 274065 w 352933"/>
              <a:gd name="connsiteY17" fmla="*/ 431927 h 502920"/>
              <a:gd name="connsiteX18" fmla="*/ 274065 w 352933"/>
              <a:gd name="connsiteY18" fmla="*/ 280161 h 502920"/>
              <a:gd name="connsiteX19" fmla="*/ 229489 w 352933"/>
              <a:gd name="connsiteY19" fmla="*/ 280161 h 502920"/>
              <a:gd name="connsiteX20" fmla="*/ 229489 w 352933"/>
              <a:gd name="connsiteY20" fmla="*/ 362966 h 502920"/>
              <a:gd name="connsiteX21" fmla="*/ 228345 w 352933"/>
              <a:gd name="connsiteY21" fmla="*/ 403225 h 502920"/>
              <a:gd name="connsiteX22" fmla="*/ 216661 w 352933"/>
              <a:gd name="connsiteY22" fmla="*/ 442214 h 502920"/>
              <a:gd name="connsiteX23" fmla="*/ 211201 w 352933"/>
              <a:gd name="connsiteY23" fmla="*/ 451358 h 502920"/>
              <a:gd name="connsiteX24" fmla="*/ 207518 w 352933"/>
              <a:gd name="connsiteY24" fmla="*/ 455676 h 502920"/>
              <a:gd name="connsiteX25" fmla="*/ 205104 w 352933"/>
              <a:gd name="connsiteY25" fmla="*/ 458089 h 502920"/>
              <a:gd name="connsiteX26" fmla="*/ 194818 w 352933"/>
              <a:gd name="connsiteY26" fmla="*/ 465455 h 502920"/>
              <a:gd name="connsiteX27" fmla="*/ 188976 w 352933"/>
              <a:gd name="connsiteY27" fmla="*/ 467233 h 502920"/>
              <a:gd name="connsiteX28" fmla="*/ 183133 w 352933"/>
              <a:gd name="connsiteY28" fmla="*/ 469138 h 502920"/>
              <a:gd name="connsiteX29" fmla="*/ 171577 w 352933"/>
              <a:gd name="connsiteY29" fmla="*/ 472185 h 502920"/>
              <a:gd name="connsiteX30" fmla="*/ 78994 w 352933"/>
              <a:gd name="connsiteY30" fmla="*/ 472185 h 502920"/>
              <a:gd name="connsiteX31" fmla="*/ 63753 w 352933"/>
              <a:gd name="connsiteY31" fmla="*/ 471805 h 502920"/>
              <a:gd name="connsiteX32" fmla="*/ 50291 w 352933"/>
              <a:gd name="connsiteY32" fmla="*/ 469138 h 502920"/>
              <a:gd name="connsiteX33" fmla="*/ 37464 w 352933"/>
              <a:gd name="connsiteY33" fmla="*/ 465455 h 502920"/>
              <a:gd name="connsiteX34" fmla="*/ 25272 w 352933"/>
              <a:gd name="connsiteY34" fmla="*/ 459359 h 502920"/>
              <a:gd name="connsiteX35" fmla="*/ 14351 w 352933"/>
              <a:gd name="connsiteY35" fmla="*/ 443484 h 502920"/>
              <a:gd name="connsiteX36" fmla="*/ 10668 w 352933"/>
              <a:gd name="connsiteY36" fmla="*/ 434085 h 502920"/>
              <a:gd name="connsiteX37" fmla="*/ 7620 w 352933"/>
              <a:gd name="connsiteY37" fmla="*/ 424560 h 502920"/>
              <a:gd name="connsiteX38" fmla="*/ 6984 w 352933"/>
              <a:gd name="connsiteY38" fmla="*/ 415797 h 502920"/>
              <a:gd name="connsiteX39" fmla="*/ 6350 w 352933"/>
              <a:gd name="connsiteY39" fmla="*/ 407543 h 502920"/>
              <a:gd name="connsiteX40" fmla="*/ 6350 w 352933"/>
              <a:gd name="connsiteY40" fmla="*/ 83820 h 502920"/>
              <a:gd name="connsiteX41" fmla="*/ 6984 w 352933"/>
              <a:gd name="connsiteY41" fmla="*/ 74421 h 502920"/>
              <a:gd name="connsiteX42" fmla="*/ 8890 w 352933"/>
              <a:gd name="connsiteY42" fmla="*/ 64896 h 502920"/>
              <a:gd name="connsiteX43" fmla="*/ 11938 w 352933"/>
              <a:gd name="connsiteY43" fmla="*/ 53975 h 502920"/>
              <a:gd name="connsiteX44" fmla="*/ 15494 w 352933"/>
              <a:gd name="connsiteY44" fmla="*/ 45466 h 502920"/>
              <a:gd name="connsiteX45" fmla="*/ 21335 w 352933"/>
              <a:gd name="connsiteY45" fmla="*/ 36830 h 502920"/>
              <a:gd name="connsiteX46" fmla="*/ 28321 w 352933"/>
              <a:gd name="connsiteY46" fmla="*/ 30226 h 502920"/>
              <a:gd name="connsiteX47" fmla="*/ 46609 w 352933"/>
              <a:gd name="connsiteY47" fmla="*/ 24638 h 502920"/>
              <a:gd name="connsiteX48" fmla="*/ 68833 w 352933"/>
              <a:gd name="connsiteY48" fmla="*/ 31369 h 502920"/>
              <a:gd name="connsiteX49" fmla="*/ 80137 w 352933"/>
              <a:gd name="connsiteY49" fmla="*/ 50291 h 502920"/>
              <a:gd name="connsiteX50" fmla="*/ 84454 w 352933"/>
              <a:gd name="connsiteY50" fmla="*/ 68580 h 502920"/>
              <a:gd name="connsiteX51" fmla="*/ 85090 w 352933"/>
              <a:gd name="connsiteY51" fmla="*/ 76834 h 502920"/>
              <a:gd name="connsiteX52" fmla="*/ 85598 w 352933"/>
              <a:gd name="connsiteY52" fmla="*/ 85090 h 502920"/>
              <a:gd name="connsiteX53" fmla="*/ 85598 w 352933"/>
              <a:gd name="connsiteY53" fmla="*/ 189865 h 502920"/>
              <a:gd name="connsiteX54" fmla="*/ 86868 w 352933"/>
              <a:gd name="connsiteY54" fmla="*/ 197230 h 502920"/>
              <a:gd name="connsiteX55" fmla="*/ 91185 w 352933"/>
              <a:gd name="connsiteY55" fmla="*/ 197484 h 502920"/>
              <a:gd name="connsiteX56" fmla="*/ 100329 w 352933"/>
              <a:gd name="connsiteY56" fmla="*/ 199009 h 502920"/>
              <a:gd name="connsiteX57" fmla="*/ 112522 w 352933"/>
              <a:gd name="connsiteY57" fmla="*/ 199644 h 502920"/>
              <a:gd name="connsiteX58" fmla="*/ 125857 w 352933"/>
              <a:gd name="connsiteY58" fmla="*/ 200279 h 502920"/>
              <a:gd name="connsiteX59" fmla="*/ 143002 w 352933"/>
              <a:gd name="connsiteY59" fmla="*/ 200279 h 502920"/>
              <a:gd name="connsiteX60" fmla="*/ 152653 w 352933"/>
              <a:gd name="connsiteY60" fmla="*/ 195960 h 502920"/>
              <a:gd name="connsiteX61" fmla="*/ 152653 w 352933"/>
              <a:gd name="connsiteY61" fmla="*/ 192659 h 502920"/>
              <a:gd name="connsiteX62" fmla="*/ 153923 w 352933"/>
              <a:gd name="connsiteY62" fmla="*/ 185673 h 502920"/>
              <a:gd name="connsiteX63" fmla="*/ 153923 w 352933"/>
              <a:gd name="connsiteY63" fmla="*/ 72897 h 502920"/>
              <a:gd name="connsiteX64" fmla="*/ 156083 w 352933"/>
              <a:gd name="connsiteY64" fmla="*/ 61595 h 502920"/>
              <a:gd name="connsiteX65" fmla="*/ 159384 w 352933"/>
              <a:gd name="connsiteY65" fmla="*/ 50291 h 502920"/>
              <a:gd name="connsiteX66" fmla="*/ 169799 w 352933"/>
              <a:gd name="connsiteY66" fmla="*/ 31369 h 502920"/>
              <a:gd name="connsiteX67" fmla="*/ 192913 w 352933"/>
              <a:gd name="connsiteY67" fmla="*/ 23495 h 502920"/>
              <a:gd name="connsiteX68" fmla="*/ 202438 w 352933"/>
              <a:gd name="connsiteY68" fmla="*/ 25272 h 502920"/>
              <a:gd name="connsiteX69" fmla="*/ 211201 w 352933"/>
              <a:gd name="connsiteY69" fmla="*/ 30226 h 502920"/>
              <a:gd name="connsiteX70" fmla="*/ 222758 w 352933"/>
              <a:gd name="connsiteY70" fmla="*/ 47879 h 502920"/>
              <a:gd name="connsiteX71" fmla="*/ 229489 w 352933"/>
              <a:gd name="connsiteY71" fmla="*/ 76454 h 502920"/>
              <a:gd name="connsiteX72" fmla="*/ 230123 w 352933"/>
              <a:gd name="connsiteY72" fmla="*/ 91440 h 502920"/>
              <a:gd name="connsiteX73" fmla="*/ 230759 w 352933"/>
              <a:gd name="connsiteY73" fmla="*/ 107569 h 502920"/>
              <a:gd name="connsiteX74" fmla="*/ 230759 w 352933"/>
              <a:gd name="connsiteY74" fmla="*/ 121030 h 502920"/>
              <a:gd name="connsiteX75" fmla="*/ 229489 w 352933"/>
              <a:gd name="connsiteY75" fmla="*/ 131953 h 502920"/>
              <a:gd name="connsiteX76" fmla="*/ 229489 w 352933"/>
              <a:gd name="connsiteY76" fmla="*/ 200279 h 502920"/>
              <a:gd name="connsiteX77" fmla="*/ 274065 w 352933"/>
              <a:gd name="connsiteY77" fmla="*/ 200279 h 502920"/>
              <a:gd name="connsiteX78" fmla="*/ 274065 w 352933"/>
              <a:gd name="connsiteY78" fmla="*/ 66802 h 502920"/>
              <a:gd name="connsiteX79" fmla="*/ 274065 w 352933"/>
              <a:gd name="connsiteY79" fmla="*/ 50545 h 502920"/>
              <a:gd name="connsiteX80" fmla="*/ 275844 w 352933"/>
              <a:gd name="connsiteY80" fmla="*/ 34417 h 502920"/>
              <a:gd name="connsiteX81" fmla="*/ 278003 w 352933"/>
              <a:gd name="connsiteY81" fmla="*/ 28955 h 502920"/>
              <a:gd name="connsiteX82" fmla="*/ 280161 w 352933"/>
              <a:gd name="connsiteY82" fmla="*/ 23495 h 502920"/>
              <a:gd name="connsiteX83" fmla="*/ 287401 w 352933"/>
              <a:gd name="connsiteY83" fmla="*/ 13970 h 502920"/>
              <a:gd name="connsiteX84" fmla="*/ 297814 w 352933"/>
              <a:gd name="connsiteY84" fmla="*/ 8255 h 502920"/>
              <a:gd name="connsiteX85" fmla="*/ 304164 w 352933"/>
              <a:gd name="connsiteY85" fmla="*/ 6730 h 502920"/>
              <a:gd name="connsiteX86" fmla="*/ 310641 w 352933"/>
              <a:gd name="connsiteY86" fmla="*/ 6350 h 502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</a:cxnLst>
            <a:rect l="l" t="t" r="r" b="b"/>
            <a:pathLst>
              <a:path w="352933" h="502920">
                <a:moveTo>
                  <a:pt x="310641" y="6350"/>
                </a:moveTo>
                <a:cubicBezTo>
                  <a:pt x="323977" y="6350"/>
                  <a:pt x="334137" y="12445"/>
                  <a:pt x="341122" y="24638"/>
                </a:cubicBezTo>
                <a:cubicBezTo>
                  <a:pt x="342645" y="27178"/>
                  <a:pt x="343789" y="30607"/>
                  <a:pt x="344423" y="35052"/>
                </a:cubicBezTo>
                <a:cubicBezTo>
                  <a:pt x="345059" y="39496"/>
                  <a:pt x="345567" y="44069"/>
                  <a:pt x="345948" y="48768"/>
                </a:cubicBezTo>
                <a:cubicBezTo>
                  <a:pt x="346329" y="53467"/>
                  <a:pt x="346583" y="57530"/>
                  <a:pt x="346583" y="60959"/>
                </a:cubicBezTo>
                <a:cubicBezTo>
                  <a:pt x="346583" y="64389"/>
                  <a:pt x="346583" y="66547"/>
                  <a:pt x="346583" y="67309"/>
                </a:cubicBezTo>
                <a:lnTo>
                  <a:pt x="346583" y="358775"/>
                </a:lnTo>
                <a:lnTo>
                  <a:pt x="346583" y="427609"/>
                </a:lnTo>
                <a:cubicBezTo>
                  <a:pt x="346583" y="437769"/>
                  <a:pt x="346202" y="445896"/>
                  <a:pt x="345694" y="451993"/>
                </a:cubicBezTo>
                <a:cubicBezTo>
                  <a:pt x="345059" y="458089"/>
                  <a:pt x="343153" y="465835"/>
                  <a:pt x="339852" y="475234"/>
                </a:cubicBezTo>
                <a:cubicBezTo>
                  <a:pt x="337820" y="481330"/>
                  <a:pt x="334391" y="486409"/>
                  <a:pt x="329438" y="490473"/>
                </a:cubicBezTo>
                <a:cubicBezTo>
                  <a:pt x="324611" y="494538"/>
                  <a:pt x="317753" y="496570"/>
                  <a:pt x="308737" y="496570"/>
                </a:cubicBezTo>
                <a:cubicBezTo>
                  <a:pt x="306323" y="496570"/>
                  <a:pt x="303276" y="496189"/>
                  <a:pt x="299592" y="495554"/>
                </a:cubicBezTo>
                <a:cubicBezTo>
                  <a:pt x="295910" y="495045"/>
                  <a:pt x="293115" y="493903"/>
                  <a:pt x="291083" y="492252"/>
                </a:cubicBezTo>
                <a:cubicBezTo>
                  <a:pt x="287020" y="489839"/>
                  <a:pt x="283845" y="485902"/>
                  <a:pt x="281685" y="480314"/>
                </a:cubicBezTo>
                <a:cubicBezTo>
                  <a:pt x="279400" y="474853"/>
                  <a:pt x="277622" y="469138"/>
                  <a:pt x="276479" y="463041"/>
                </a:cubicBezTo>
                <a:cubicBezTo>
                  <a:pt x="275209" y="456945"/>
                  <a:pt x="274573" y="450977"/>
                  <a:pt x="274320" y="445261"/>
                </a:cubicBezTo>
                <a:cubicBezTo>
                  <a:pt x="274065" y="439673"/>
                  <a:pt x="274065" y="435102"/>
                  <a:pt x="274065" y="431927"/>
                </a:cubicBezTo>
                <a:lnTo>
                  <a:pt x="274065" y="280161"/>
                </a:lnTo>
                <a:lnTo>
                  <a:pt x="229489" y="280161"/>
                </a:lnTo>
                <a:lnTo>
                  <a:pt x="229489" y="362966"/>
                </a:lnTo>
                <a:cubicBezTo>
                  <a:pt x="229489" y="375666"/>
                  <a:pt x="229108" y="389001"/>
                  <a:pt x="228345" y="403225"/>
                </a:cubicBezTo>
                <a:cubicBezTo>
                  <a:pt x="227457" y="417448"/>
                  <a:pt x="223647" y="430530"/>
                  <a:pt x="216661" y="442214"/>
                </a:cubicBezTo>
                <a:cubicBezTo>
                  <a:pt x="215900" y="445516"/>
                  <a:pt x="214122" y="448564"/>
                  <a:pt x="211201" y="451358"/>
                </a:cubicBezTo>
                <a:cubicBezTo>
                  <a:pt x="210058" y="453390"/>
                  <a:pt x="208788" y="454914"/>
                  <a:pt x="207518" y="455676"/>
                </a:cubicBezTo>
                <a:cubicBezTo>
                  <a:pt x="206375" y="456438"/>
                  <a:pt x="205485" y="457327"/>
                  <a:pt x="205104" y="458089"/>
                </a:cubicBezTo>
                <a:cubicBezTo>
                  <a:pt x="202691" y="461771"/>
                  <a:pt x="199263" y="464184"/>
                  <a:pt x="194818" y="465455"/>
                </a:cubicBezTo>
                <a:cubicBezTo>
                  <a:pt x="192785" y="466217"/>
                  <a:pt x="190753" y="466852"/>
                  <a:pt x="188976" y="467233"/>
                </a:cubicBezTo>
                <a:cubicBezTo>
                  <a:pt x="187198" y="467614"/>
                  <a:pt x="185165" y="468248"/>
                  <a:pt x="183133" y="469138"/>
                </a:cubicBezTo>
                <a:cubicBezTo>
                  <a:pt x="178308" y="471170"/>
                  <a:pt x="174498" y="472185"/>
                  <a:pt x="171577" y="472185"/>
                </a:cubicBezTo>
                <a:lnTo>
                  <a:pt x="78994" y="472185"/>
                </a:lnTo>
                <a:cubicBezTo>
                  <a:pt x="73279" y="472185"/>
                  <a:pt x="68199" y="472059"/>
                  <a:pt x="63753" y="471805"/>
                </a:cubicBezTo>
                <a:cubicBezTo>
                  <a:pt x="59182" y="471678"/>
                  <a:pt x="54737" y="470661"/>
                  <a:pt x="50291" y="469138"/>
                </a:cubicBezTo>
                <a:cubicBezTo>
                  <a:pt x="45847" y="468248"/>
                  <a:pt x="41529" y="467106"/>
                  <a:pt x="37464" y="465455"/>
                </a:cubicBezTo>
                <a:cubicBezTo>
                  <a:pt x="33401" y="463804"/>
                  <a:pt x="29337" y="461771"/>
                  <a:pt x="25272" y="459359"/>
                </a:cubicBezTo>
                <a:cubicBezTo>
                  <a:pt x="20447" y="454914"/>
                  <a:pt x="16764" y="449580"/>
                  <a:pt x="14351" y="443484"/>
                </a:cubicBezTo>
                <a:cubicBezTo>
                  <a:pt x="13080" y="440182"/>
                  <a:pt x="11938" y="437134"/>
                  <a:pt x="10668" y="434085"/>
                </a:cubicBezTo>
                <a:cubicBezTo>
                  <a:pt x="9398" y="431038"/>
                  <a:pt x="8382" y="427863"/>
                  <a:pt x="7620" y="424560"/>
                </a:cubicBezTo>
                <a:cubicBezTo>
                  <a:pt x="7620" y="421385"/>
                  <a:pt x="7365" y="418338"/>
                  <a:pt x="6984" y="415797"/>
                </a:cubicBezTo>
                <a:cubicBezTo>
                  <a:pt x="6603" y="413131"/>
                  <a:pt x="6350" y="410336"/>
                  <a:pt x="6350" y="407543"/>
                </a:cubicBezTo>
                <a:lnTo>
                  <a:pt x="6350" y="83820"/>
                </a:lnTo>
                <a:cubicBezTo>
                  <a:pt x="6350" y="80518"/>
                  <a:pt x="6603" y="77470"/>
                  <a:pt x="6984" y="74421"/>
                </a:cubicBezTo>
                <a:cubicBezTo>
                  <a:pt x="7365" y="71373"/>
                  <a:pt x="8001" y="68198"/>
                  <a:pt x="8890" y="64896"/>
                </a:cubicBezTo>
                <a:cubicBezTo>
                  <a:pt x="9652" y="60833"/>
                  <a:pt x="10668" y="57150"/>
                  <a:pt x="11938" y="53975"/>
                </a:cubicBezTo>
                <a:cubicBezTo>
                  <a:pt x="13080" y="50672"/>
                  <a:pt x="14351" y="47879"/>
                  <a:pt x="15494" y="45466"/>
                </a:cubicBezTo>
                <a:cubicBezTo>
                  <a:pt x="17526" y="42164"/>
                  <a:pt x="19558" y="39370"/>
                  <a:pt x="21335" y="36830"/>
                </a:cubicBezTo>
                <a:cubicBezTo>
                  <a:pt x="23114" y="34417"/>
                  <a:pt x="25527" y="32258"/>
                  <a:pt x="28321" y="30226"/>
                </a:cubicBezTo>
                <a:cubicBezTo>
                  <a:pt x="31622" y="26543"/>
                  <a:pt x="37719" y="24638"/>
                  <a:pt x="46609" y="24638"/>
                </a:cubicBezTo>
                <a:cubicBezTo>
                  <a:pt x="56769" y="24638"/>
                  <a:pt x="64261" y="26923"/>
                  <a:pt x="68833" y="31369"/>
                </a:cubicBezTo>
                <a:cubicBezTo>
                  <a:pt x="73533" y="35814"/>
                  <a:pt x="77342" y="42164"/>
                  <a:pt x="80137" y="50291"/>
                </a:cubicBezTo>
                <a:cubicBezTo>
                  <a:pt x="83058" y="56388"/>
                  <a:pt x="84454" y="62484"/>
                  <a:pt x="84454" y="68580"/>
                </a:cubicBezTo>
                <a:cubicBezTo>
                  <a:pt x="84454" y="71373"/>
                  <a:pt x="84582" y="74168"/>
                  <a:pt x="85090" y="76834"/>
                </a:cubicBezTo>
                <a:cubicBezTo>
                  <a:pt x="85471" y="79502"/>
                  <a:pt x="85598" y="82169"/>
                  <a:pt x="85598" y="85090"/>
                </a:cubicBezTo>
                <a:lnTo>
                  <a:pt x="85598" y="189865"/>
                </a:lnTo>
                <a:cubicBezTo>
                  <a:pt x="85598" y="194818"/>
                  <a:pt x="86105" y="197230"/>
                  <a:pt x="86868" y="197230"/>
                </a:cubicBezTo>
                <a:cubicBezTo>
                  <a:pt x="87629" y="197230"/>
                  <a:pt x="89153" y="197358"/>
                  <a:pt x="91185" y="197484"/>
                </a:cubicBezTo>
                <a:cubicBezTo>
                  <a:pt x="93218" y="197739"/>
                  <a:pt x="96265" y="198246"/>
                  <a:pt x="100329" y="199009"/>
                </a:cubicBezTo>
                <a:cubicBezTo>
                  <a:pt x="103504" y="199009"/>
                  <a:pt x="107569" y="199263"/>
                  <a:pt x="112522" y="199644"/>
                </a:cubicBezTo>
                <a:cubicBezTo>
                  <a:pt x="117348" y="200025"/>
                  <a:pt x="121792" y="200279"/>
                  <a:pt x="125857" y="200279"/>
                </a:cubicBezTo>
                <a:lnTo>
                  <a:pt x="143002" y="200279"/>
                </a:lnTo>
                <a:cubicBezTo>
                  <a:pt x="147828" y="199009"/>
                  <a:pt x="151129" y="197611"/>
                  <a:pt x="152653" y="195960"/>
                </a:cubicBezTo>
                <a:cubicBezTo>
                  <a:pt x="152653" y="195198"/>
                  <a:pt x="152653" y="194055"/>
                  <a:pt x="152653" y="192659"/>
                </a:cubicBezTo>
                <a:cubicBezTo>
                  <a:pt x="152653" y="191261"/>
                  <a:pt x="153161" y="188848"/>
                  <a:pt x="153923" y="185673"/>
                </a:cubicBezTo>
                <a:lnTo>
                  <a:pt x="153923" y="72897"/>
                </a:lnTo>
                <a:cubicBezTo>
                  <a:pt x="154685" y="68834"/>
                  <a:pt x="155448" y="65023"/>
                  <a:pt x="156083" y="61595"/>
                </a:cubicBezTo>
                <a:cubicBezTo>
                  <a:pt x="156718" y="58166"/>
                  <a:pt x="157733" y="54355"/>
                  <a:pt x="159384" y="50291"/>
                </a:cubicBezTo>
                <a:cubicBezTo>
                  <a:pt x="160654" y="42545"/>
                  <a:pt x="164083" y="36321"/>
                  <a:pt x="169799" y="31369"/>
                </a:cubicBezTo>
                <a:cubicBezTo>
                  <a:pt x="174625" y="26161"/>
                  <a:pt x="182372" y="23495"/>
                  <a:pt x="192913" y="23495"/>
                </a:cubicBezTo>
                <a:cubicBezTo>
                  <a:pt x="196595" y="23495"/>
                  <a:pt x="199771" y="24130"/>
                  <a:pt x="202438" y="25272"/>
                </a:cubicBezTo>
                <a:cubicBezTo>
                  <a:pt x="204978" y="26543"/>
                  <a:pt x="208026" y="28194"/>
                  <a:pt x="211201" y="30226"/>
                </a:cubicBezTo>
                <a:cubicBezTo>
                  <a:pt x="216534" y="33782"/>
                  <a:pt x="220345" y="39751"/>
                  <a:pt x="222758" y="47879"/>
                </a:cubicBezTo>
                <a:cubicBezTo>
                  <a:pt x="226060" y="56007"/>
                  <a:pt x="228345" y="65532"/>
                  <a:pt x="229489" y="76454"/>
                </a:cubicBezTo>
                <a:cubicBezTo>
                  <a:pt x="229489" y="81407"/>
                  <a:pt x="229742" y="86359"/>
                  <a:pt x="230123" y="91440"/>
                </a:cubicBezTo>
                <a:cubicBezTo>
                  <a:pt x="230504" y="96520"/>
                  <a:pt x="230759" y="101854"/>
                  <a:pt x="230759" y="107569"/>
                </a:cubicBezTo>
                <a:cubicBezTo>
                  <a:pt x="230759" y="112521"/>
                  <a:pt x="230759" y="116967"/>
                  <a:pt x="230759" y="121030"/>
                </a:cubicBezTo>
                <a:cubicBezTo>
                  <a:pt x="230759" y="125095"/>
                  <a:pt x="230378" y="128778"/>
                  <a:pt x="229489" y="131953"/>
                </a:cubicBezTo>
                <a:lnTo>
                  <a:pt x="229489" y="200279"/>
                </a:lnTo>
                <a:lnTo>
                  <a:pt x="274065" y="200279"/>
                </a:lnTo>
                <a:lnTo>
                  <a:pt x="274065" y="66802"/>
                </a:lnTo>
                <a:cubicBezTo>
                  <a:pt x="274065" y="61468"/>
                  <a:pt x="274065" y="56134"/>
                  <a:pt x="274065" y="50545"/>
                </a:cubicBezTo>
                <a:cubicBezTo>
                  <a:pt x="274065" y="45084"/>
                  <a:pt x="274573" y="39751"/>
                  <a:pt x="275844" y="34417"/>
                </a:cubicBezTo>
                <a:cubicBezTo>
                  <a:pt x="276606" y="32384"/>
                  <a:pt x="277368" y="30607"/>
                  <a:pt x="278003" y="28955"/>
                </a:cubicBezTo>
                <a:cubicBezTo>
                  <a:pt x="278638" y="27305"/>
                  <a:pt x="279272" y="25527"/>
                  <a:pt x="280161" y="23495"/>
                </a:cubicBezTo>
                <a:cubicBezTo>
                  <a:pt x="282575" y="19430"/>
                  <a:pt x="284988" y="16255"/>
                  <a:pt x="287401" y="13970"/>
                </a:cubicBezTo>
                <a:cubicBezTo>
                  <a:pt x="289814" y="11810"/>
                  <a:pt x="293370" y="9905"/>
                  <a:pt x="297814" y="8255"/>
                </a:cubicBezTo>
                <a:cubicBezTo>
                  <a:pt x="299847" y="7366"/>
                  <a:pt x="302006" y="6858"/>
                  <a:pt x="304164" y="6730"/>
                </a:cubicBezTo>
                <a:cubicBezTo>
                  <a:pt x="306451" y="6477"/>
                  <a:pt x="308610" y="6350"/>
                  <a:pt x="31064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5616321" y="4200271"/>
            <a:ext cx="86645" cy="506222"/>
          </a:xfrm>
          <a:custGeom>
            <a:avLst/>
            <a:gdLst>
              <a:gd name="connsiteX0" fmla="*/ 41147 w 86645"/>
              <a:gd name="connsiteY0" fmla="*/ 6350 h 506222"/>
              <a:gd name="connsiteX1" fmla="*/ 60070 w 86645"/>
              <a:gd name="connsiteY1" fmla="*/ 12192 h 506222"/>
              <a:gd name="connsiteX2" fmla="*/ 72262 w 86645"/>
              <a:gd name="connsiteY2" fmla="*/ 27686 h 506222"/>
              <a:gd name="connsiteX3" fmla="*/ 78358 w 86645"/>
              <a:gd name="connsiteY3" fmla="*/ 53848 h 506222"/>
              <a:gd name="connsiteX4" fmla="*/ 79501 w 86645"/>
              <a:gd name="connsiteY4" fmla="*/ 81280 h 506222"/>
              <a:gd name="connsiteX5" fmla="*/ 79501 w 86645"/>
              <a:gd name="connsiteY5" fmla="*/ 84328 h 506222"/>
              <a:gd name="connsiteX6" fmla="*/ 80136 w 86645"/>
              <a:gd name="connsiteY6" fmla="*/ 179197 h 506222"/>
              <a:gd name="connsiteX7" fmla="*/ 79501 w 86645"/>
              <a:gd name="connsiteY7" fmla="*/ 270891 h 506222"/>
              <a:gd name="connsiteX8" fmla="*/ 79501 w 86645"/>
              <a:gd name="connsiteY8" fmla="*/ 423291 h 506222"/>
              <a:gd name="connsiteX9" fmla="*/ 78612 w 86645"/>
              <a:gd name="connsiteY9" fmla="*/ 453771 h 506222"/>
              <a:gd name="connsiteX10" fmla="*/ 71627 w 86645"/>
              <a:gd name="connsiteY10" fmla="*/ 481203 h 506222"/>
              <a:gd name="connsiteX11" fmla="*/ 60070 w 86645"/>
              <a:gd name="connsiteY11" fmla="*/ 494665 h 506222"/>
              <a:gd name="connsiteX12" fmla="*/ 48132 w 86645"/>
              <a:gd name="connsiteY12" fmla="*/ 499872 h 506222"/>
              <a:gd name="connsiteX13" fmla="*/ 35051 w 86645"/>
              <a:gd name="connsiteY13" fmla="*/ 498856 h 506222"/>
              <a:gd name="connsiteX14" fmla="*/ 20446 w 86645"/>
              <a:gd name="connsiteY14" fmla="*/ 491236 h 506222"/>
              <a:gd name="connsiteX15" fmla="*/ 11557 w 86645"/>
              <a:gd name="connsiteY15" fmla="*/ 478155 h 506222"/>
              <a:gd name="connsiteX16" fmla="*/ 7238 w 86645"/>
              <a:gd name="connsiteY16" fmla="*/ 462280 h 506222"/>
              <a:gd name="connsiteX17" fmla="*/ 6350 w 86645"/>
              <a:gd name="connsiteY17" fmla="*/ 445897 h 506222"/>
              <a:gd name="connsiteX18" fmla="*/ 6350 w 86645"/>
              <a:gd name="connsiteY18" fmla="*/ 75184 h 506222"/>
              <a:gd name="connsiteX19" fmla="*/ 6350 w 86645"/>
              <a:gd name="connsiteY19" fmla="*/ 59690 h 506222"/>
              <a:gd name="connsiteX20" fmla="*/ 7619 w 86645"/>
              <a:gd name="connsiteY20" fmla="*/ 42672 h 506222"/>
              <a:gd name="connsiteX21" fmla="*/ 10921 w 86645"/>
              <a:gd name="connsiteY21" fmla="*/ 27051 h 506222"/>
              <a:gd name="connsiteX22" fmla="*/ 17398 w 86645"/>
              <a:gd name="connsiteY22" fmla="*/ 15494 h 506222"/>
              <a:gd name="connsiteX23" fmla="*/ 28320 w 86645"/>
              <a:gd name="connsiteY23" fmla="*/ 7873 h 506222"/>
              <a:gd name="connsiteX24" fmla="*/ 41147 w 86645"/>
              <a:gd name="connsiteY24" fmla="*/ 6350 h 5062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86645" h="506222">
                <a:moveTo>
                  <a:pt x="41147" y="6350"/>
                </a:moveTo>
                <a:cubicBezTo>
                  <a:pt x="48005" y="6350"/>
                  <a:pt x="54355" y="8255"/>
                  <a:pt x="60070" y="12192"/>
                </a:cubicBezTo>
                <a:cubicBezTo>
                  <a:pt x="65658" y="16002"/>
                  <a:pt x="69722" y="21209"/>
                  <a:pt x="72262" y="27686"/>
                </a:cubicBezTo>
                <a:cubicBezTo>
                  <a:pt x="75819" y="36195"/>
                  <a:pt x="77850" y="44958"/>
                  <a:pt x="78358" y="53848"/>
                </a:cubicBezTo>
                <a:cubicBezTo>
                  <a:pt x="78739" y="62865"/>
                  <a:pt x="79120" y="72009"/>
                  <a:pt x="79501" y="81280"/>
                </a:cubicBezTo>
                <a:lnTo>
                  <a:pt x="79501" y="84328"/>
                </a:lnTo>
                <a:cubicBezTo>
                  <a:pt x="80390" y="115316"/>
                  <a:pt x="80517" y="146812"/>
                  <a:pt x="80136" y="179197"/>
                </a:cubicBezTo>
                <a:cubicBezTo>
                  <a:pt x="79755" y="211455"/>
                  <a:pt x="79501" y="242062"/>
                  <a:pt x="79501" y="270891"/>
                </a:cubicBezTo>
                <a:lnTo>
                  <a:pt x="79501" y="423291"/>
                </a:lnTo>
                <a:cubicBezTo>
                  <a:pt x="79501" y="433832"/>
                  <a:pt x="79247" y="443992"/>
                  <a:pt x="78612" y="453771"/>
                </a:cubicBezTo>
                <a:cubicBezTo>
                  <a:pt x="77977" y="463550"/>
                  <a:pt x="75691" y="472694"/>
                  <a:pt x="71627" y="481203"/>
                </a:cubicBezTo>
                <a:cubicBezTo>
                  <a:pt x="69214" y="486537"/>
                  <a:pt x="65277" y="490982"/>
                  <a:pt x="60070" y="494665"/>
                </a:cubicBezTo>
                <a:cubicBezTo>
                  <a:pt x="55498" y="497459"/>
                  <a:pt x="51561" y="499237"/>
                  <a:pt x="48132" y="499872"/>
                </a:cubicBezTo>
                <a:cubicBezTo>
                  <a:pt x="44703" y="500380"/>
                  <a:pt x="40258" y="500126"/>
                  <a:pt x="35051" y="498856"/>
                </a:cubicBezTo>
                <a:cubicBezTo>
                  <a:pt x="28955" y="497713"/>
                  <a:pt x="24002" y="495173"/>
                  <a:pt x="20446" y="491236"/>
                </a:cubicBezTo>
                <a:cubicBezTo>
                  <a:pt x="16763" y="487426"/>
                  <a:pt x="13842" y="483108"/>
                  <a:pt x="11557" y="478155"/>
                </a:cubicBezTo>
                <a:cubicBezTo>
                  <a:pt x="9270" y="473329"/>
                  <a:pt x="7873" y="467995"/>
                  <a:pt x="7238" y="462280"/>
                </a:cubicBezTo>
                <a:cubicBezTo>
                  <a:pt x="6730" y="456692"/>
                  <a:pt x="6350" y="451104"/>
                  <a:pt x="6350" y="445897"/>
                </a:cubicBezTo>
                <a:lnTo>
                  <a:pt x="6350" y="75184"/>
                </a:lnTo>
                <a:cubicBezTo>
                  <a:pt x="6350" y="70739"/>
                  <a:pt x="6350" y="65532"/>
                  <a:pt x="6350" y="59690"/>
                </a:cubicBezTo>
                <a:cubicBezTo>
                  <a:pt x="6350" y="53848"/>
                  <a:pt x="6730" y="48133"/>
                  <a:pt x="7619" y="42672"/>
                </a:cubicBezTo>
                <a:cubicBezTo>
                  <a:pt x="8381" y="37084"/>
                  <a:pt x="9524" y="32004"/>
                  <a:pt x="10921" y="27051"/>
                </a:cubicBezTo>
                <a:cubicBezTo>
                  <a:pt x="12319" y="22225"/>
                  <a:pt x="14477" y="18288"/>
                  <a:pt x="17398" y="15494"/>
                </a:cubicBezTo>
                <a:cubicBezTo>
                  <a:pt x="21843" y="11430"/>
                  <a:pt x="25527" y="8890"/>
                  <a:pt x="28320" y="7873"/>
                </a:cubicBezTo>
                <a:cubicBezTo>
                  <a:pt x="31114" y="6858"/>
                  <a:pt x="35432" y="6350"/>
                  <a:pt x="4114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6712712" y="4199001"/>
            <a:ext cx="282194" cy="268223"/>
          </a:xfrm>
          <a:custGeom>
            <a:avLst/>
            <a:gdLst>
              <a:gd name="connsiteX0" fmla="*/ 137159 w 282194"/>
              <a:gd name="connsiteY0" fmla="*/ 6350 h 268223"/>
              <a:gd name="connsiteX1" fmla="*/ 152654 w 282194"/>
              <a:gd name="connsiteY1" fmla="*/ 6984 h 268223"/>
              <a:gd name="connsiteX2" fmla="*/ 247395 w 282194"/>
              <a:gd name="connsiteY2" fmla="*/ 46608 h 268223"/>
              <a:gd name="connsiteX3" fmla="*/ 275844 w 282194"/>
              <a:gd name="connsiteY3" fmla="*/ 147192 h 268223"/>
              <a:gd name="connsiteX4" fmla="*/ 241934 w 282194"/>
              <a:gd name="connsiteY4" fmla="*/ 231902 h 268223"/>
              <a:gd name="connsiteX5" fmla="*/ 153923 w 282194"/>
              <a:gd name="connsiteY5" fmla="*/ 261873 h 268223"/>
              <a:gd name="connsiteX6" fmla="*/ 125476 w 282194"/>
              <a:gd name="connsiteY6" fmla="*/ 261873 h 268223"/>
              <a:gd name="connsiteX7" fmla="*/ 101472 w 282194"/>
              <a:gd name="connsiteY7" fmla="*/ 260350 h 268223"/>
              <a:gd name="connsiteX8" fmla="*/ 78232 w 282194"/>
              <a:gd name="connsiteY8" fmla="*/ 254507 h 268223"/>
              <a:gd name="connsiteX9" fmla="*/ 52705 w 282194"/>
              <a:gd name="connsiteY9" fmla="*/ 241680 h 268223"/>
              <a:gd name="connsiteX10" fmla="*/ 30480 w 282194"/>
              <a:gd name="connsiteY10" fmla="*/ 220979 h 268223"/>
              <a:gd name="connsiteX11" fmla="*/ 16129 w 282194"/>
              <a:gd name="connsiteY11" fmla="*/ 194436 h 268223"/>
              <a:gd name="connsiteX12" fmla="*/ 8509 w 282194"/>
              <a:gd name="connsiteY12" fmla="*/ 164845 h 268223"/>
              <a:gd name="connsiteX13" fmla="*/ 6350 w 282194"/>
              <a:gd name="connsiteY13" fmla="*/ 135001 h 268223"/>
              <a:gd name="connsiteX14" fmla="*/ 17272 w 282194"/>
              <a:gd name="connsiteY14" fmla="*/ 77089 h 268223"/>
              <a:gd name="connsiteX15" fmla="*/ 47752 w 282194"/>
              <a:gd name="connsiteY15" fmla="*/ 35686 h 268223"/>
              <a:gd name="connsiteX16" fmla="*/ 94107 w 282194"/>
              <a:gd name="connsiteY16" fmla="*/ 11938 h 268223"/>
              <a:gd name="connsiteX17" fmla="*/ 137159 w 282194"/>
              <a:gd name="connsiteY17" fmla="*/ 6350 h 268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282194" h="268223">
                <a:moveTo>
                  <a:pt x="137159" y="6350"/>
                </a:moveTo>
                <a:cubicBezTo>
                  <a:pt x="142240" y="6350"/>
                  <a:pt x="147319" y="6603"/>
                  <a:pt x="152654" y="6984"/>
                </a:cubicBezTo>
                <a:cubicBezTo>
                  <a:pt x="194055" y="9905"/>
                  <a:pt x="225679" y="23114"/>
                  <a:pt x="247395" y="46608"/>
                </a:cubicBezTo>
                <a:cubicBezTo>
                  <a:pt x="269240" y="70230"/>
                  <a:pt x="278638" y="103758"/>
                  <a:pt x="275844" y="147192"/>
                </a:cubicBezTo>
                <a:cubicBezTo>
                  <a:pt x="272922" y="183769"/>
                  <a:pt x="261619" y="212089"/>
                  <a:pt x="241934" y="231902"/>
                </a:cubicBezTo>
                <a:cubicBezTo>
                  <a:pt x="222250" y="251841"/>
                  <a:pt x="192913" y="261873"/>
                  <a:pt x="153923" y="261873"/>
                </a:cubicBezTo>
                <a:cubicBezTo>
                  <a:pt x="143255" y="261873"/>
                  <a:pt x="133857" y="261873"/>
                  <a:pt x="125476" y="261873"/>
                </a:cubicBezTo>
                <a:cubicBezTo>
                  <a:pt x="117221" y="261873"/>
                  <a:pt x="109219" y="261366"/>
                  <a:pt x="101472" y="260350"/>
                </a:cubicBezTo>
                <a:cubicBezTo>
                  <a:pt x="93726" y="259333"/>
                  <a:pt x="85979" y="257302"/>
                  <a:pt x="78232" y="254507"/>
                </a:cubicBezTo>
                <a:cubicBezTo>
                  <a:pt x="70611" y="251714"/>
                  <a:pt x="61976" y="247395"/>
                  <a:pt x="52705" y="241680"/>
                </a:cubicBezTo>
                <a:cubicBezTo>
                  <a:pt x="43688" y="235966"/>
                  <a:pt x="36322" y="229107"/>
                  <a:pt x="30480" y="220979"/>
                </a:cubicBezTo>
                <a:cubicBezTo>
                  <a:pt x="24511" y="212852"/>
                  <a:pt x="19811" y="203961"/>
                  <a:pt x="16129" y="194436"/>
                </a:cubicBezTo>
                <a:cubicBezTo>
                  <a:pt x="12445" y="184911"/>
                  <a:pt x="9905" y="175005"/>
                  <a:pt x="8509" y="164845"/>
                </a:cubicBezTo>
                <a:cubicBezTo>
                  <a:pt x="7111" y="154685"/>
                  <a:pt x="6350" y="144779"/>
                  <a:pt x="6350" y="135001"/>
                </a:cubicBezTo>
                <a:cubicBezTo>
                  <a:pt x="6350" y="113029"/>
                  <a:pt x="10032" y="93726"/>
                  <a:pt x="17272" y="77089"/>
                </a:cubicBezTo>
                <a:cubicBezTo>
                  <a:pt x="24638" y="60452"/>
                  <a:pt x="34797" y="46608"/>
                  <a:pt x="47752" y="35686"/>
                </a:cubicBezTo>
                <a:cubicBezTo>
                  <a:pt x="60832" y="24638"/>
                  <a:pt x="76200" y="16764"/>
                  <a:pt x="94107" y="11938"/>
                </a:cubicBezTo>
                <a:cubicBezTo>
                  <a:pt x="107569" y="8254"/>
                  <a:pt x="121919" y="6350"/>
                  <a:pt x="13715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7383272" y="4248531"/>
            <a:ext cx="321564" cy="435356"/>
          </a:xfrm>
          <a:custGeom>
            <a:avLst/>
            <a:gdLst>
              <a:gd name="connsiteX0" fmla="*/ 152654 w 321564"/>
              <a:gd name="connsiteY0" fmla="*/ 0 h 435356"/>
              <a:gd name="connsiteX1" fmla="*/ 180340 w 321564"/>
              <a:gd name="connsiteY1" fmla="*/ 1397 h 435356"/>
              <a:gd name="connsiteX2" fmla="*/ 216408 w 321564"/>
              <a:gd name="connsiteY2" fmla="*/ 7492 h 435356"/>
              <a:gd name="connsiteX3" fmla="*/ 248666 w 321564"/>
              <a:gd name="connsiteY3" fmla="*/ 18414 h 435356"/>
              <a:gd name="connsiteX4" fmla="*/ 274574 w 321564"/>
              <a:gd name="connsiteY4" fmla="*/ 34289 h 435356"/>
              <a:gd name="connsiteX5" fmla="*/ 290449 w 321564"/>
              <a:gd name="connsiteY5" fmla="*/ 50419 h 435356"/>
              <a:gd name="connsiteX6" fmla="*/ 302641 w 321564"/>
              <a:gd name="connsiteY6" fmla="*/ 71754 h 435356"/>
              <a:gd name="connsiteX7" fmla="*/ 305308 w 321564"/>
              <a:gd name="connsiteY7" fmla="*/ 93472 h 435356"/>
              <a:gd name="connsiteX8" fmla="*/ 292227 w 321564"/>
              <a:gd name="connsiteY8" fmla="*/ 111125 h 435356"/>
              <a:gd name="connsiteX9" fmla="*/ 273685 w 321564"/>
              <a:gd name="connsiteY9" fmla="*/ 116332 h 435356"/>
              <a:gd name="connsiteX10" fmla="*/ 256921 w 321564"/>
              <a:gd name="connsiteY10" fmla="*/ 110744 h 435356"/>
              <a:gd name="connsiteX11" fmla="*/ 241681 w 321564"/>
              <a:gd name="connsiteY11" fmla="*/ 100076 h 435356"/>
              <a:gd name="connsiteX12" fmla="*/ 228219 w 321564"/>
              <a:gd name="connsiteY12" fmla="*/ 89153 h 435356"/>
              <a:gd name="connsiteX13" fmla="*/ 187452 w 321564"/>
              <a:gd name="connsiteY13" fmla="*/ 72644 h 435356"/>
              <a:gd name="connsiteX14" fmla="*/ 141732 w 321564"/>
              <a:gd name="connsiteY14" fmla="*/ 70865 h 435356"/>
              <a:gd name="connsiteX15" fmla="*/ 116713 w 321564"/>
              <a:gd name="connsiteY15" fmla="*/ 76962 h 435356"/>
              <a:gd name="connsiteX16" fmla="*/ 96901 w 321564"/>
              <a:gd name="connsiteY16" fmla="*/ 88519 h 435356"/>
              <a:gd name="connsiteX17" fmla="*/ 84074 w 321564"/>
              <a:gd name="connsiteY17" fmla="*/ 106552 h 435356"/>
              <a:gd name="connsiteX18" fmla="*/ 80772 w 321564"/>
              <a:gd name="connsiteY18" fmla="*/ 130555 h 435356"/>
              <a:gd name="connsiteX19" fmla="*/ 86486 w 321564"/>
              <a:gd name="connsiteY19" fmla="*/ 147065 h 435356"/>
              <a:gd name="connsiteX20" fmla="*/ 99314 w 321564"/>
              <a:gd name="connsiteY20" fmla="*/ 157988 h 435356"/>
              <a:gd name="connsiteX21" fmla="*/ 116078 w 321564"/>
              <a:gd name="connsiteY21" fmla="*/ 164719 h 435356"/>
              <a:gd name="connsiteX22" fmla="*/ 134366 w 321564"/>
              <a:gd name="connsiteY22" fmla="*/ 168402 h 435356"/>
              <a:gd name="connsiteX23" fmla="*/ 189230 w 321564"/>
              <a:gd name="connsiteY23" fmla="*/ 173863 h 435356"/>
              <a:gd name="connsiteX24" fmla="*/ 242824 w 321564"/>
              <a:gd name="connsiteY24" fmla="*/ 186054 h 435356"/>
              <a:gd name="connsiteX25" fmla="*/ 288544 w 321564"/>
              <a:gd name="connsiteY25" fmla="*/ 214122 h 435356"/>
              <a:gd name="connsiteX26" fmla="*/ 315468 w 321564"/>
              <a:gd name="connsiteY26" fmla="*/ 256794 h 435356"/>
              <a:gd name="connsiteX27" fmla="*/ 320040 w 321564"/>
              <a:gd name="connsiteY27" fmla="*/ 275971 h 435356"/>
              <a:gd name="connsiteX28" fmla="*/ 321564 w 321564"/>
              <a:gd name="connsiteY28" fmla="*/ 297688 h 435356"/>
              <a:gd name="connsiteX29" fmla="*/ 320040 w 321564"/>
              <a:gd name="connsiteY29" fmla="*/ 319277 h 435356"/>
              <a:gd name="connsiteX30" fmla="*/ 315976 w 321564"/>
              <a:gd name="connsiteY30" fmla="*/ 337820 h 435356"/>
              <a:gd name="connsiteX31" fmla="*/ 276986 w 321564"/>
              <a:gd name="connsiteY31" fmla="*/ 394842 h 435356"/>
              <a:gd name="connsiteX32" fmla="*/ 210312 w 321564"/>
              <a:gd name="connsiteY32" fmla="*/ 428116 h 435356"/>
              <a:gd name="connsiteX33" fmla="*/ 132842 w 321564"/>
              <a:gd name="connsiteY33" fmla="*/ 435356 h 435356"/>
              <a:gd name="connsiteX34" fmla="*/ 61849 w 321564"/>
              <a:gd name="connsiteY34" fmla="*/ 415289 h 435356"/>
              <a:gd name="connsiteX35" fmla="*/ 28321 w 321564"/>
              <a:gd name="connsiteY35" fmla="*/ 388492 h 435356"/>
              <a:gd name="connsiteX36" fmla="*/ 4572 w 321564"/>
              <a:gd name="connsiteY36" fmla="*/ 353059 h 435356"/>
              <a:gd name="connsiteX37" fmla="*/ 0 w 321564"/>
              <a:gd name="connsiteY37" fmla="*/ 337565 h 435356"/>
              <a:gd name="connsiteX38" fmla="*/ 1524 w 321564"/>
              <a:gd name="connsiteY38" fmla="*/ 320548 h 435356"/>
              <a:gd name="connsiteX39" fmla="*/ 9397 w 321564"/>
              <a:gd name="connsiteY39" fmla="*/ 305815 h 435356"/>
              <a:gd name="connsiteX40" fmla="*/ 24638 w 321564"/>
              <a:gd name="connsiteY40" fmla="*/ 297052 h 435356"/>
              <a:gd name="connsiteX41" fmla="*/ 38354 w 321564"/>
              <a:gd name="connsiteY41" fmla="*/ 295783 h 435356"/>
              <a:gd name="connsiteX42" fmla="*/ 53340 w 321564"/>
              <a:gd name="connsiteY42" fmla="*/ 297941 h 435356"/>
              <a:gd name="connsiteX43" fmla="*/ 66675 w 321564"/>
              <a:gd name="connsiteY43" fmla="*/ 304673 h 435356"/>
              <a:gd name="connsiteX44" fmla="*/ 76454 w 321564"/>
              <a:gd name="connsiteY44" fmla="*/ 317119 h 435356"/>
              <a:gd name="connsiteX45" fmla="*/ 95631 w 321564"/>
              <a:gd name="connsiteY45" fmla="*/ 340613 h 435356"/>
              <a:gd name="connsiteX46" fmla="*/ 122174 w 321564"/>
              <a:gd name="connsiteY46" fmla="*/ 358013 h 435356"/>
              <a:gd name="connsiteX47" fmla="*/ 162686 w 321564"/>
              <a:gd name="connsiteY47" fmla="*/ 363473 h 435356"/>
              <a:gd name="connsiteX48" fmla="*/ 199897 w 321564"/>
              <a:gd name="connsiteY48" fmla="*/ 354329 h 435356"/>
              <a:gd name="connsiteX49" fmla="*/ 227076 w 321564"/>
              <a:gd name="connsiteY49" fmla="*/ 332739 h 435356"/>
              <a:gd name="connsiteX50" fmla="*/ 237363 w 321564"/>
              <a:gd name="connsiteY50" fmla="*/ 301244 h 435356"/>
              <a:gd name="connsiteX51" fmla="*/ 233172 w 321564"/>
              <a:gd name="connsiteY51" fmla="*/ 277240 h 435356"/>
              <a:gd name="connsiteX52" fmla="*/ 221234 w 321564"/>
              <a:gd name="connsiteY52" fmla="*/ 261365 h 435356"/>
              <a:gd name="connsiteX53" fmla="*/ 202945 w 321564"/>
              <a:gd name="connsiteY53" fmla="*/ 250698 h 435356"/>
              <a:gd name="connsiteX54" fmla="*/ 179451 w 321564"/>
              <a:gd name="connsiteY54" fmla="*/ 243332 h 435356"/>
              <a:gd name="connsiteX55" fmla="*/ 149859 w 321564"/>
              <a:gd name="connsiteY55" fmla="*/ 239140 h 435356"/>
              <a:gd name="connsiteX56" fmla="*/ 119761 w 321564"/>
              <a:gd name="connsiteY56" fmla="*/ 236092 h 435356"/>
              <a:gd name="connsiteX57" fmla="*/ 89916 w 321564"/>
              <a:gd name="connsiteY57" fmla="*/ 231139 h 435356"/>
              <a:gd name="connsiteX58" fmla="*/ 61214 w 321564"/>
              <a:gd name="connsiteY58" fmla="*/ 221996 h 435356"/>
              <a:gd name="connsiteX59" fmla="*/ 18542 w 321564"/>
              <a:gd name="connsiteY59" fmla="*/ 186689 h 435356"/>
              <a:gd name="connsiteX60" fmla="*/ 1143 w 321564"/>
              <a:gd name="connsiteY60" fmla="*/ 135509 h 435356"/>
              <a:gd name="connsiteX61" fmla="*/ 7620 w 321564"/>
              <a:gd name="connsiteY61" fmla="*/ 80898 h 435356"/>
              <a:gd name="connsiteX62" fmla="*/ 36830 w 321564"/>
              <a:gd name="connsiteY62" fmla="*/ 34289 h 435356"/>
              <a:gd name="connsiteX63" fmla="*/ 83439 w 321564"/>
              <a:gd name="connsiteY63" fmla="*/ 9016 h 435356"/>
              <a:gd name="connsiteX64" fmla="*/ 143509 w 321564"/>
              <a:gd name="connsiteY64" fmla="*/ 127 h 435356"/>
              <a:gd name="connsiteX65" fmla="*/ 152654 w 321564"/>
              <a:gd name="connsiteY65" fmla="*/ 0 h 435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</a:cxnLst>
            <a:rect l="l" t="t" r="r" b="b"/>
            <a:pathLst>
              <a:path w="321564" h="435356">
                <a:moveTo>
                  <a:pt x="152654" y="0"/>
                </a:moveTo>
                <a:cubicBezTo>
                  <a:pt x="161797" y="0"/>
                  <a:pt x="171069" y="508"/>
                  <a:pt x="180340" y="1397"/>
                </a:cubicBezTo>
                <a:cubicBezTo>
                  <a:pt x="192785" y="2539"/>
                  <a:pt x="204724" y="4572"/>
                  <a:pt x="216408" y="7492"/>
                </a:cubicBezTo>
                <a:cubicBezTo>
                  <a:pt x="227965" y="10286"/>
                  <a:pt x="238759" y="13970"/>
                  <a:pt x="248666" y="18414"/>
                </a:cubicBezTo>
                <a:cubicBezTo>
                  <a:pt x="258572" y="22859"/>
                  <a:pt x="267208" y="28194"/>
                  <a:pt x="274574" y="34289"/>
                </a:cubicBezTo>
                <a:cubicBezTo>
                  <a:pt x="279908" y="38353"/>
                  <a:pt x="285115" y="43688"/>
                  <a:pt x="290449" y="50419"/>
                </a:cubicBezTo>
                <a:cubicBezTo>
                  <a:pt x="295655" y="57150"/>
                  <a:pt x="299720" y="64262"/>
                  <a:pt x="302641" y="71754"/>
                </a:cubicBezTo>
                <a:cubicBezTo>
                  <a:pt x="305435" y="79248"/>
                  <a:pt x="306324" y="86486"/>
                  <a:pt x="305308" y="93472"/>
                </a:cubicBezTo>
                <a:cubicBezTo>
                  <a:pt x="304292" y="100329"/>
                  <a:pt x="299974" y="106172"/>
                  <a:pt x="292227" y="111125"/>
                </a:cubicBezTo>
                <a:cubicBezTo>
                  <a:pt x="285750" y="115189"/>
                  <a:pt x="279527" y="116839"/>
                  <a:pt x="273685" y="116332"/>
                </a:cubicBezTo>
                <a:cubicBezTo>
                  <a:pt x="267716" y="115697"/>
                  <a:pt x="262128" y="113791"/>
                  <a:pt x="256921" y="110744"/>
                </a:cubicBezTo>
                <a:cubicBezTo>
                  <a:pt x="251586" y="107696"/>
                  <a:pt x="246507" y="104139"/>
                  <a:pt x="241681" y="100076"/>
                </a:cubicBezTo>
                <a:cubicBezTo>
                  <a:pt x="236728" y="96012"/>
                  <a:pt x="232282" y="92455"/>
                  <a:pt x="228219" y="89153"/>
                </a:cubicBezTo>
                <a:cubicBezTo>
                  <a:pt x="217297" y="81026"/>
                  <a:pt x="203708" y="75564"/>
                  <a:pt x="187452" y="72644"/>
                </a:cubicBezTo>
                <a:cubicBezTo>
                  <a:pt x="171195" y="69850"/>
                  <a:pt x="155955" y="69214"/>
                  <a:pt x="141732" y="70865"/>
                </a:cubicBezTo>
                <a:cubicBezTo>
                  <a:pt x="132715" y="72136"/>
                  <a:pt x="124459" y="74167"/>
                  <a:pt x="116713" y="76962"/>
                </a:cubicBezTo>
                <a:cubicBezTo>
                  <a:pt x="108966" y="79755"/>
                  <a:pt x="102362" y="83692"/>
                  <a:pt x="96901" y="88519"/>
                </a:cubicBezTo>
                <a:cubicBezTo>
                  <a:pt x="91440" y="93472"/>
                  <a:pt x="87122" y="99440"/>
                  <a:pt x="84074" y="106552"/>
                </a:cubicBezTo>
                <a:cubicBezTo>
                  <a:pt x="81026" y="113664"/>
                  <a:pt x="79882" y="121665"/>
                  <a:pt x="80772" y="130555"/>
                </a:cubicBezTo>
                <a:cubicBezTo>
                  <a:pt x="81153" y="137159"/>
                  <a:pt x="83058" y="142621"/>
                  <a:pt x="86486" y="147065"/>
                </a:cubicBezTo>
                <a:cubicBezTo>
                  <a:pt x="89916" y="151511"/>
                  <a:pt x="94234" y="155194"/>
                  <a:pt x="99314" y="157988"/>
                </a:cubicBezTo>
                <a:cubicBezTo>
                  <a:pt x="104394" y="160909"/>
                  <a:pt x="109982" y="163067"/>
                  <a:pt x="116078" y="164719"/>
                </a:cubicBezTo>
                <a:cubicBezTo>
                  <a:pt x="122174" y="166370"/>
                  <a:pt x="128270" y="167639"/>
                  <a:pt x="134366" y="168402"/>
                </a:cubicBezTo>
                <a:cubicBezTo>
                  <a:pt x="152654" y="170814"/>
                  <a:pt x="170942" y="172720"/>
                  <a:pt x="189230" y="173863"/>
                </a:cubicBezTo>
                <a:cubicBezTo>
                  <a:pt x="207518" y="175133"/>
                  <a:pt x="225425" y="179197"/>
                  <a:pt x="242824" y="186054"/>
                </a:cubicBezTo>
                <a:cubicBezTo>
                  <a:pt x="260731" y="193039"/>
                  <a:pt x="275971" y="202311"/>
                  <a:pt x="288544" y="214122"/>
                </a:cubicBezTo>
                <a:cubicBezTo>
                  <a:pt x="301244" y="225933"/>
                  <a:pt x="310134" y="240157"/>
                  <a:pt x="315468" y="256794"/>
                </a:cubicBezTo>
                <a:cubicBezTo>
                  <a:pt x="317500" y="262509"/>
                  <a:pt x="319024" y="268859"/>
                  <a:pt x="320040" y="275971"/>
                </a:cubicBezTo>
                <a:cubicBezTo>
                  <a:pt x="321055" y="283083"/>
                  <a:pt x="321564" y="290322"/>
                  <a:pt x="321564" y="297688"/>
                </a:cubicBezTo>
                <a:cubicBezTo>
                  <a:pt x="321564" y="304927"/>
                  <a:pt x="321055" y="312165"/>
                  <a:pt x="320040" y="319277"/>
                </a:cubicBezTo>
                <a:cubicBezTo>
                  <a:pt x="319024" y="326389"/>
                  <a:pt x="317627" y="332613"/>
                  <a:pt x="315976" y="337820"/>
                </a:cubicBezTo>
                <a:cubicBezTo>
                  <a:pt x="309499" y="360679"/>
                  <a:pt x="296545" y="379602"/>
                  <a:pt x="276986" y="394842"/>
                </a:cubicBezTo>
                <a:cubicBezTo>
                  <a:pt x="257555" y="410083"/>
                  <a:pt x="235204" y="421132"/>
                  <a:pt x="210312" y="428116"/>
                </a:cubicBezTo>
                <a:cubicBezTo>
                  <a:pt x="185293" y="434975"/>
                  <a:pt x="159512" y="437388"/>
                  <a:pt x="132842" y="435356"/>
                </a:cubicBezTo>
                <a:cubicBezTo>
                  <a:pt x="106172" y="433323"/>
                  <a:pt x="82550" y="426720"/>
                  <a:pt x="61849" y="415289"/>
                </a:cubicBezTo>
                <a:cubicBezTo>
                  <a:pt x="48768" y="407923"/>
                  <a:pt x="37592" y="399034"/>
                  <a:pt x="28321" y="388492"/>
                </a:cubicBezTo>
                <a:cubicBezTo>
                  <a:pt x="18922" y="377952"/>
                  <a:pt x="11049" y="366140"/>
                  <a:pt x="4572" y="353059"/>
                </a:cubicBezTo>
                <a:cubicBezTo>
                  <a:pt x="2032" y="348614"/>
                  <a:pt x="508" y="343408"/>
                  <a:pt x="0" y="337565"/>
                </a:cubicBezTo>
                <a:cubicBezTo>
                  <a:pt x="-634" y="331723"/>
                  <a:pt x="-127" y="326009"/>
                  <a:pt x="1524" y="320548"/>
                </a:cubicBezTo>
                <a:cubicBezTo>
                  <a:pt x="3047" y="314959"/>
                  <a:pt x="5715" y="310134"/>
                  <a:pt x="9397" y="305815"/>
                </a:cubicBezTo>
                <a:cubicBezTo>
                  <a:pt x="13081" y="301625"/>
                  <a:pt x="18161" y="298703"/>
                  <a:pt x="24638" y="297052"/>
                </a:cubicBezTo>
                <a:cubicBezTo>
                  <a:pt x="28702" y="296163"/>
                  <a:pt x="33274" y="295783"/>
                  <a:pt x="38354" y="295783"/>
                </a:cubicBezTo>
                <a:cubicBezTo>
                  <a:pt x="43434" y="295783"/>
                  <a:pt x="48386" y="296545"/>
                  <a:pt x="53340" y="297941"/>
                </a:cubicBezTo>
                <a:cubicBezTo>
                  <a:pt x="58166" y="299339"/>
                  <a:pt x="62611" y="301625"/>
                  <a:pt x="66675" y="304673"/>
                </a:cubicBezTo>
                <a:cubicBezTo>
                  <a:pt x="70739" y="307721"/>
                  <a:pt x="74041" y="311912"/>
                  <a:pt x="76454" y="317119"/>
                </a:cubicBezTo>
                <a:cubicBezTo>
                  <a:pt x="80899" y="325627"/>
                  <a:pt x="87376" y="333502"/>
                  <a:pt x="95631" y="340613"/>
                </a:cubicBezTo>
                <a:cubicBezTo>
                  <a:pt x="104013" y="347726"/>
                  <a:pt x="112776" y="353567"/>
                  <a:pt x="122174" y="358013"/>
                </a:cubicBezTo>
                <a:cubicBezTo>
                  <a:pt x="135635" y="362458"/>
                  <a:pt x="149097" y="364236"/>
                  <a:pt x="162686" y="363473"/>
                </a:cubicBezTo>
                <a:cubicBezTo>
                  <a:pt x="176276" y="362712"/>
                  <a:pt x="188722" y="359663"/>
                  <a:pt x="199897" y="354329"/>
                </a:cubicBezTo>
                <a:cubicBezTo>
                  <a:pt x="211074" y="348996"/>
                  <a:pt x="220091" y="341884"/>
                  <a:pt x="227076" y="332739"/>
                </a:cubicBezTo>
                <a:cubicBezTo>
                  <a:pt x="233934" y="323596"/>
                  <a:pt x="237363" y="313054"/>
                  <a:pt x="237363" y="301244"/>
                </a:cubicBezTo>
                <a:cubicBezTo>
                  <a:pt x="237363" y="291591"/>
                  <a:pt x="235966" y="283463"/>
                  <a:pt x="233172" y="277240"/>
                </a:cubicBezTo>
                <a:cubicBezTo>
                  <a:pt x="230251" y="270890"/>
                  <a:pt x="226314" y="265684"/>
                  <a:pt x="221234" y="261365"/>
                </a:cubicBezTo>
                <a:cubicBezTo>
                  <a:pt x="216154" y="257048"/>
                  <a:pt x="210058" y="253491"/>
                  <a:pt x="202945" y="250698"/>
                </a:cubicBezTo>
                <a:cubicBezTo>
                  <a:pt x="195834" y="247903"/>
                  <a:pt x="187959" y="245363"/>
                  <a:pt x="179451" y="243332"/>
                </a:cubicBezTo>
                <a:cubicBezTo>
                  <a:pt x="169672" y="241300"/>
                  <a:pt x="159893" y="239902"/>
                  <a:pt x="149859" y="239140"/>
                </a:cubicBezTo>
                <a:cubicBezTo>
                  <a:pt x="139954" y="238252"/>
                  <a:pt x="129921" y="237236"/>
                  <a:pt x="119761" y="236092"/>
                </a:cubicBezTo>
                <a:cubicBezTo>
                  <a:pt x="109601" y="234823"/>
                  <a:pt x="99568" y="233172"/>
                  <a:pt x="89916" y="231139"/>
                </a:cubicBezTo>
                <a:cubicBezTo>
                  <a:pt x="80136" y="229108"/>
                  <a:pt x="70612" y="226059"/>
                  <a:pt x="61214" y="221996"/>
                </a:cubicBezTo>
                <a:cubicBezTo>
                  <a:pt x="42545" y="214376"/>
                  <a:pt x="28321" y="202564"/>
                  <a:pt x="18542" y="186689"/>
                </a:cubicBezTo>
                <a:cubicBezTo>
                  <a:pt x="8763" y="170814"/>
                  <a:pt x="3047" y="153797"/>
                  <a:pt x="1143" y="135509"/>
                </a:cubicBezTo>
                <a:cubicBezTo>
                  <a:pt x="-634" y="117221"/>
                  <a:pt x="1524" y="99059"/>
                  <a:pt x="7620" y="80898"/>
                </a:cubicBezTo>
                <a:cubicBezTo>
                  <a:pt x="13716" y="62864"/>
                  <a:pt x="23368" y="47244"/>
                  <a:pt x="36830" y="34289"/>
                </a:cubicBezTo>
                <a:cubicBezTo>
                  <a:pt x="49784" y="22478"/>
                  <a:pt x="65405" y="14097"/>
                  <a:pt x="83439" y="9016"/>
                </a:cubicBezTo>
                <a:cubicBezTo>
                  <a:pt x="101600" y="3936"/>
                  <a:pt x="121539" y="1015"/>
                  <a:pt x="143509" y="127"/>
                </a:cubicBezTo>
                <a:cubicBezTo>
                  <a:pt x="146558" y="0"/>
                  <a:pt x="149605" y="0"/>
                  <a:pt x="15265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7822438" y="4320286"/>
            <a:ext cx="182245" cy="290448"/>
          </a:xfrm>
          <a:custGeom>
            <a:avLst/>
            <a:gdLst>
              <a:gd name="connsiteX0" fmla="*/ 92964 w 182245"/>
              <a:gd name="connsiteY0" fmla="*/ 6350 h 290448"/>
              <a:gd name="connsiteX1" fmla="*/ 56388 w 182245"/>
              <a:gd name="connsiteY1" fmla="*/ 16764 h 290448"/>
              <a:gd name="connsiteX2" fmla="*/ 34797 w 182245"/>
              <a:gd name="connsiteY2" fmla="*/ 35941 h 290448"/>
              <a:gd name="connsiteX3" fmla="*/ 19811 w 182245"/>
              <a:gd name="connsiteY3" fmla="*/ 64008 h 290448"/>
              <a:gd name="connsiteX4" fmla="*/ 10414 w 182245"/>
              <a:gd name="connsiteY4" fmla="*/ 96011 h 290448"/>
              <a:gd name="connsiteX5" fmla="*/ 6350 w 182245"/>
              <a:gd name="connsiteY5" fmla="*/ 127127 h 290448"/>
              <a:gd name="connsiteX6" fmla="*/ 6731 w 182245"/>
              <a:gd name="connsiteY6" fmla="*/ 160401 h 290448"/>
              <a:gd name="connsiteX7" fmla="*/ 10921 w 182245"/>
              <a:gd name="connsiteY7" fmla="*/ 195072 h 290448"/>
              <a:gd name="connsiteX8" fmla="*/ 20446 w 182245"/>
              <a:gd name="connsiteY8" fmla="*/ 227965 h 290448"/>
              <a:gd name="connsiteX9" fmla="*/ 36321 w 182245"/>
              <a:gd name="connsiteY9" fmla="*/ 255778 h 290448"/>
              <a:gd name="connsiteX10" fmla="*/ 80518 w 182245"/>
              <a:gd name="connsiteY10" fmla="*/ 284098 h 290448"/>
              <a:gd name="connsiteX11" fmla="*/ 128905 w 182245"/>
              <a:gd name="connsiteY11" fmla="*/ 275208 h 290448"/>
              <a:gd name="connsiteX12" fmla="*/ 113029 w 182245"/>
              <a:gd name="connsiteY12" fmla="*/ 259969 h 290448"/>
              <a:gd name="connsiteX13" fmla="*/ 103885 w 182245"/>
              <a:gd name="connsiteY13" fmla="*/ 250825 h 290448"/>
              <a:gd name="connsiteX14" fmla="*/ 89916 w 182245"/>
              <a:gd name="connsiteY14" fmla="*/ 228981 h 290448"/>
              <a:gd name="connsiteX15" fmla="*/ 86868 w 182245"/>
              <a:gd name="connsiteY15" fmla="*/ 210693 h 290448"/>
              <a:gd name="connsiteX16" fmla="*/ 94742 w 182245"/>
              <a:gd name="connsiteY16" fmla="*/ 194183 h 290448"/>
              <a:gd name="connsiteX17" fmla="*/ 100329 w 182245"/>
              <a:gd name="connsiteY17" fmla="*/ 189610 h 290448"/>
              <a:gd name="connsiteX18" fmla="*/ 105791 w 182245"/>
              <a:gd name="connsiteY18" fmla="*/ 185673 h 290448"/>
              <a:gd name="connsiteX19" fmla="*/ 112776 w 182245"/>
              <a:gd name="connsiteY19" fmla="*/ 183260 h 290448"/>
              <a:gd name="connsiteX20" fmla="*/ 121031 w 182245"/>
              <a:gd name="connsiteY20" fmla="*/ 182626 h 290448"/>
              <a:gd name="connsiteX21" fmla="*/ 133223 w 182245"/>
              <a:gd name="connsiteY21" fmla="*/ 186817 h 290448"/>
              <a:gd name="connsiteX22" fmla="*/ 146050 w 182245"/>
              <a:gd name="connsiteY22" fmla="*/ 194818 h 290448"/>
              <a:gd name="connsiteX23" fmla="*/ 152400 w 182245"/>
              <a:gd name="connsiteY23" fmla="*/ 200533 h 290448"/>
              <a:gd name="connsiteX24" fmla="*/ 158750 w 182245"/>
              <a:gd name="connsiteY24" fmla="*/ 206375 h 290448"/>
              <a:gd name="connsiteX25" fmla="*/ 163703 w 182245"/>
              <a:gd name="connsiteY25" fmla="*/ 210947 h 290448"/>
              <a:gd name="connsiteX26" fmla="*/ 169164 w 182245"/>
              <a:gd name="connsiteY26" fmla="*/ 215519 h 290448"/>
              <a:gd name="connsiteX27" fmla="*/ 175514 w 182245"/>
              <a:gd name="connsiteY27" fmla="*/ 172847 h 290448"/>
              <a:gd name="connsiteX28" fmla="*/ 175895 w 182245"/>
              <a:gd name="connsiteY28" fmla="*/ 127381 h 290448"/>
              <a:gd name="connsiteX29" fmla="*/ 167385 w 182245"/>
              <a:gd name="connsiteY29" fmla="*/ 82296 h 290448"/>
              <a:gd name="connsiteX30" fmla="*/ 148463 w 182245"/>
              <a:gd name="connsiteY30" fmla="*/ 40513 h 290448"/>
              <a:gd name="connsiteX31" fmla="*/ 111252 w 182245"/>
              <a:gd name="connsiteY31" fmla="*/ 9144 h 290448"/>
              <a:gd name="connsiteX32" fmla="*/ 92964 w 182245"/>
              <a:gd name="connsiteY32" fmla="*/ 6350 h 290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82245" h="290448">
                <a:moveTo>
                  <a:pt x="92964" y="6350"/>
                </a:moveTo>
                <a:cubicBezTo>
                  <a:pt x="82042" y="6731"/>
                  <a:pt x="69850" y="10159"/>
                  <a:pt x="56388" y="16764"/>
                </a:cubicBezTo>
                <a:cubicBezTo>
                  <a:pt x="47879" y="21208"/>
                  <a:pt x="40639" y="27685"/>
                  <a:pt x="34797" y="35941"/>
                </a:cubicBezTo>
                <a:cubicBezTo>
                  <a:pt x="28829" y="44322"/>
                  <a:pt x="23876" y="53721"/>
                  <a:pt x="19811" y="64008"/>
                </a:cubicBezTo>
                <a:cubicBezTo>
                  <a:pt x="15747" y="74422"/>
                  <a:pt x="12573" y="85090"/>
                  <a:pt x="10414" y="96011"/>
                </a:cubicBezTo>
                <a:cubicBezTo>
                  <a:pt x="8128" y="107060"/>
                  <a:pt x="6858" y="117347"/>
                  <a:pt x="6350" y="127127"/>
                </a:cubicBezTo>
                <a:cubicBezTo>
                  <a:pt x="5969" y="137668"/>
                  <a:pt x="6096" y="148717"/>
                  <a:pt x="6731" y="160401"/>
                </a:cubicBezTo>
                <a:cubicBezTo>
                  <a:pt x="7366" y="171958"/>
                  <a:pt x="8763" y="183515"/>
                  <a:pt x="10921" y="195072"/>
                </a:cubicBezTo>
                <a:cubicBezTo>
                  <a:pt x="13208" y="206629"/>
                  <a:pt x="16383" y="217678"/>
                  <a:pt x="20446" y="227965"/>
                </a:cubicBezTo>
                <a:cubicBezTo>
                  <a:pt x="24510" y="238379"/>
                  <a:pt x="29718" y="247650"/>
                  <a:pt x="36321" y="255778"/>
                </a:cubicBezTo>
                <a:cubicBezTo>
                  <a:pt x="48514" y="271653"/>
                  <a:pt x="63246" y="281051"/>
                  <a:pt x="80518" y="284098"/>
                </a:cubicBezTo>
                <a:cubicBezTo>
                  <a:pt x="97789" y="287147"/>
                  <a:pt x="113919" y="284226"/>
                  <a:pt x="128905" y="275208"/>
                </a:cubicBezTo>
                <a:cubicBezTo>
                  <a:pt x="123189" y="269621"/>
                  <a:pt x="117983" y="264541"/>
                  <a:pt x="113029" y="259969"/>
                </a:cubicBezTo>
                <a:cubicBezTo>
                  <a:pt x="108204" y="255523"/>
                  <a:pt x="105156" y="252476"/>
                  <a:pt x="103885" y="250825"/>
                </a:cubicBezTo>
                <a:cubicBezTo>
                  <a:pt x="97789" y="244729"/>
                  <a:pt x="93218" y="237490"/>
                  <a:pt x="89916" y="228981"/>
                </a:cubicBezTo>
                <a:cubicBezTo>
                  <a:pt x="86614" y="222377"/>
                  <a:pt x="85597" y="216281"/>
                  <a:pt x="86868" y="210693"/>
                </a:cubicBezTo>
                <a:cubicBezTo>
                  <a:pt x="88138" y="204089"/>
                  <a:pt x="90678" y="198628"/>
                  <a:pt x="94742" y="194183"/>
                </a:cubicBezTo>
                <a:cubicBezTo>
                  <a:pt x="96773" y="192532"/>
                  <a:pt x="98679" y="191008"/>
                  <a:pt x="100329" y="189610"/>
                </a:cubicBezTo>
                <a:cubicBezTo>
                  <a:pt x="101854" y="188214"/>
                  <a:pt x="103758" y="186817"/>
                  <a:pt x="105791" y="185673"/>
                </a:cubicBezTo>
                <a:cubicBezTo>
                  <a:pt x="107823" y="184404"/>
                  <a:pt x="110108" y="183642"/>
                  <a:pt x="112776" y="183260"/>
                </a:cubicBezTo>
                <a:cubicBezTo>
                  <a:pt x="115443" y="182753"/>
                  <a:pt x="118109" y="182626"/>
                  <a:pt x="121031" y="182626"/>
                </a:cubicBezTo>
                <a:cubicBezTo>
                  <a:pt x="125095" y="182626"/>
                  <a:pt x="129158" y="184022"/>
                  <a:pt x="133223" y="186817"/>
                </a:cubicBezTo>
                <a:cubicBezTo>
                  <a:pt x="136906" y="188848"/>
                  <a:pt x="141096" y="191516"/>
                  <a:pt x="146050" y="194818"/>
                </a:cubicBezTo>
                <a:cubicBezTo>
                  <a:pt x="148081" y="196850"/>
                  <a:pt x="150114" y="198754"/>
                  <a:pt x="152400" y="200533"/>
                </a:cubicBezTo>
                <a:cubicBezTo>
                  <a:pt x="154685" y="202438"/>
                  <a:pt x="156718" y="204343"/>
                  <a:pt x="158750" y="206375"/>
                </a:cubicBezTo>
                <a:cubicBezTo>
                  <a:pt x="160401" y="208026"/>
                  <a:pt x="162052" y="209550"/>
                  <a:pt x="163703" y="210947"/>
                </a:cubicBezTo>
                <a:cubicBezTo>
                  <a:pt x="165354" y="212344"/>
                  <a:pt x="167131" y="213868"/>
                  <a:pt x="169164" y="215519"/>
                </a:cubicBezTo>
                <a:cubicBezTo>
                  <a:pt x="171958" y="202057"/>
                  <a:pt x="174116" y="187833"/>
                  <a:pt x="175514" y="172847"/>
                </a:cubicBezTo>
                <a:cubicBezTo>
                  <a:pt x="177038" y="157860"/>
                  <a:pt x="177038" y="142621"/>
                  <a:pt x="175895" y="127381"/>
                </a:cubicBezTo>
                <a:cubicBezTo>
                  <a:pt x="174625" y="112141"/>
                  <a:pt x="171831" y="97154"/>
                  <a:pt x="167385" y="82296"/>
                </a:cubicBezTo>
                <a:cubicBezTo>
                  <a:pt x="162814" y="67436"/>
                  <a:pt x="156591" y="53594"/>
                  <a:pt x="148463" y="40513"/>
                </a:cubicBezTo>
                <a:cubicBezTo>
                  <a:pt x="138683" y="25146"/>
                  <a:pt x="126238" y="14604"/>
                  <a:pt x="111252" y="9144"/>
                </a:cubicBezTo>
                <a:cubicBezTo>
                  <a:pt x="105664" y="7111"/>
                  <a:pt x="99568" y="6222"/>
                  <a:pt x="9296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8141589" y="4246626"/>
            <a:ext cx="295528" cy="449484"/>
          </a:xfrm>
          <a:custGeom>
            <a:avLst/>
            <a:gdLst>
              <a:gd name="connsiteX0" fmla="*/ 49022 w 295528"/>
              <a:gd name="connsiteY0" fmla="*/ 6350 h 449484"/>
              <a:gd name="connsiteX1" fmla="*/ 57277 w 295528"/>
              <a:gd name="connsiteY1" fmla="*/ 6603 h 449484"/>
              <a:gd name="connsiteX2" fmla="*/ 64896 w 295528"/>
              <a:gd name="connsiteY2" fmla="*/ 7492 h 449484"/>
              <a:gd name="connsiteX3" fmla="*/ 71882 w 295528"/>
              <a:gd name="connsiteY3" fmla="*/ 10032 h 449484"/>
              <a:gd name="connsiteX4" fmla="*/ 78867 w 295528"/>
              <a:gd name="connsiteY4" fmla="*/ 14858 h 449484"/>
              <a:gd name="connsiteX5" fmla="*/ 85597 w 295528"/>
              <a:gd name="connsiteY5" fmla="*/ 25272 h 449484"/>
              <a:gd name="connsiteX6" fmla="*/ 88645 w 295528"/>
              <a:gd name="connsiteY6" fmla="*/ 38607 h 449484"/>
              <a:gd name="connsiteX7" fmla="*/ 89915 w 295528"/>
              <a:gd name="connsiteY7" fmla="*/ 46608 h 449484"/>
              <a:gd name="connsiteX8" fmla="*/ 90551 w 295528"/>
              <a:gd name="connsiteY8" fmla="*/ 53847 h 449484"/>
              <a:gd name="connsiteX9" fmla="*/ 89280 w 295528"/>
              <a:gd name="connsiteY9" fmla="*/ 61214 h 449484"/>
              <a:gd name="connsiteX10" fmla="*/ 89280 w 295528"/>
              <a:gd name="connsiteY10" fmla="*/ 67944 h 449484"/>
              <a:gd name="connsiteX11" fmla="*/ 89280 w 295528"/>
              <a:gd name="connsiteY11" fmla="*/ 78867 h 449484"/>
              <a:gd name="connsiteX12" fmla="*/ 86868 w 295528"/>
              <a:gd name="connsiteY12" fmla="*/ 366014 h 449484"/>
              <a:gd name="connsiteX13" fmla="*/ 207518 w 295528"/>
              <a:gd name="connsiteY13" fmla="*/ 367157 h 449484"/>
              <a:gd name="connsiteX14" fmla="*/ 236219 w 295528"/>
              <a:gd name="connsiteY14" fmla="*/ 367157 h 449484"/>
              <a:gd name="connsiteX15" fmla="*/ 244094 w 295528"/>
              <a:gd name="connsiteY15" fmla="*/ 367538 h 449484"/>
              <a:gd name="connsiteX16" fmla="*/ 252603 w 295528"/>
              <a:gd name="connsiteY16" fmla="*/ 368427 h 449484"/>
              <a:gd name="connsiteX17" fmla="*/ 261238 w 295528"/>
              <a:gd name="connsiteY17" fmla="*/ 369696 h 449484"/>
              <a:gd name="connsiteX18" fmla="*/ 268478 w 295528"/>
              <a:gd name="connsiteY18" fmla="*/ 371475 h 449484"/>
              <a:gd name="connsiteX19" fmla="*/ 279527 w 295528"/>
              <a:gd name="connsiteY19" fmla="*/ 377570 h 449484"/>
              <a:gd name="connsiteX20" fmla="*/ 288035 w 295528"/>
              <a:gd name="connsiteY20" fmla="*/ 389763 h 449484"/>
              <a:gd name="connsiteX21" fmla="*/ 289178 w 295528"/>
              <a:gd name="connsiteY21" fmla="*/ 398653 h 449484"/>
              <a:gd name="connsiteX22" fmla="*/ 289178 w 295528"/>
              <a:gd name="connsiteY22" fmla="*/ 408051 h 449484"/>
              <a:gd name="connsiteX23" fmla="*/ 287401 w 295528"/>
              <a:gd name="connsiteY23" fmla="*/ 417194 h 449484"/>
              <a:gd name="connsiteX24" fmla="*/ 282575 w 295528"/>
              <a:gd name="connsiteY24" fmla="*/ 425068 h 449484"/>
              <a:gd name="connsiteX25" fmla="*/ 266700 w 295528"/>
              <a:gd name="connsiteY25" fmla="*/ 436117 h 449484"/>
              <a:gd name="connsiteX26" fmla="*/ 239268 w 295528"/>
              <a:gd name="connsiteY26" fmla="*/ 440944 h 449484"/>
              <a:gd name="connsiteX27" fmla="*/ 225170 w 295528"/>
              <a:gd name="connsiteY27" fmla="*/ 441578 h 449484"/>
              <a:gd name="connsiteX28" fmla="*/ 210565 w 295528"/>
              <a:gd name="connsiteY28" fmla="*/ 442848 h 449484"/>
              <a:gd name="connsiteX29" fmla="*/ 208153 w 295528"/>
              <a:gd name="connsiteY29" fmla="*/ 442848 h 449484"/>
              <a:gd name="connsiteX30" fmla="*/ 111252 w 295528"/>
              <a:gd name="connsiteY30" fmla="*/ 442848 h 449484"/>
              <a:gd name="connsiteX31" fmla="*/ 83819 w 295528"/>
              <a:gd name="connsiteY31" fmla="*/ 443103 h 449484"/>
              <a:gd name="connsiteX32" fmla="*/ 53975 w 295528"/>
              <a:gd name="connsiteY32" fmla="*/ 442467 h 449484"/>
              <a:gd name="connsiteX33" fmla="*/ 27432 w 295528"/>
              <a:gd name="connsiteY33" fmla="*/ 435228 h 449484"/>
              <a:gd name="connsiteX34" fmla="*/ 10668 w 295528"/>
              <a:gd name="connsiteY34" fmla="*/ 416559 h 449484"/>
              <a:gd name="connsiteX35" fmla="*/ 8763 w 295528"/>
              <a:gd name="connsiteY35" fmla="*/ 410844 h 449484"/>
              <a:gd name="connsiteX36" fmla="*/ 8255 w 295528"/>
              <a:gd name="connsiteY36" fmla="*/ 405003 h 449484"/>
              <a:gd name="connsiteX37" fmla="*/ 6350 w 295528"/>
              <a:gd name="connsiteY37" fmla="*/ 364108 h 449484"/>
              <a:gd name="connsiteX38" fmla="*/ 6984 w 295528"/>
              <a:gd name="connsiteY38" fmla="*/ 324484 h 449484"/>
              <a:gd name="connsiteX39" fmla="*/ 8255 w 295528"/>
              <a:gd name="connsiteY39" fmla="*/ 236092 h 449484"/>
              <a:gd name="connsiteX40" fmla="*/ 8255 w 295528"/>
              <a:gd name="connsiteY40" fmla="*/ 154432 h 449484"/>
              <a:gd name="connsiteX41" fmla="*/ 8508 w 295528"/>
              <a:gd name="connsiteY41" fmla="*/ 115442 h 449484"/>
              <a:gd name="connsiteX42" fmla="*/ 9397 w 295528"/>
              <a:gd name="connsiteY42" fmla="*/ 77596 h 449484"/>
              <a:gd name="connsiteX43" fmla="*/ 9397 w 295528"/>
              <a:gd name="connsiteY43" fmla="*/ 74548 h 449484"/>
              <a:gd name="connsiteX44" fmla="*/ 10286 w 295528"/>
              <a:gd name="connsiteY44" fmla="*/ 62357 h 449484"/>
              <a:gd name="connsiteX45" fmla="*/ 10668 w 295528"/>
              <a:gd name="connsiteY45" fmla="*/ 50164 h 449484"/>
              <a:gd name="connsiteX46" fmla="*/ 17398 w 295528"/>
              <a:gd name="connsiteY46" fmla="*/ 26416 h 449484"/>
              <a:gd name="connsiteX47" fmla="*/ 30098 w 295528"/>
              <a:gd name="connsiteY47" fmla="*/ 11810 h 449484"/>
              <a:gd name="connsiteX48" fmla="*/ 49022 w 295528"/>
              <a:gd name="connsiteY48" fmla="*/ 6350 h 4494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</a:cxnLst>
            <a:rect l="l" t="t" r="r" b="b"/>
            <a:pathLst>
              <a:path w="295528" h="449484">
                <a:moveTo>
                  <a:pt x="49022" y="6350"/>
                </a:moveTo>
                <a:cubicBezTo>
                  <a:pt x="51942" y="6350"/>
                  <a:pt x="54609" y="6477"/>
                  <a:pt x="57277" y="6603"/>
                </a:cubicBezTo>
                <a:cubicBezTo>
                  <a:pt x="59944" y="6857"/>
                  <a:pt x="62484" y="7111"/>
                  <a:pt x="64896" y="7492"/>
                </a:cubicBezTo>
                <a:cubicBezTo>
                  <a:pt x="67309" y="8001"/>
                  <a:pt x="69722" y="8763"/>
                  <a:pt x="71882" y="10032"/>
                </a:cubicBezTo>
                <a:cubicBezTo>
                  <a:pt x="74168" y="11176"/>
                  <a:pt x="76454" y="12827"/>
                  <a:pt x="78867" y="14858"/>
                </a:cubicBezTo>
                <a:cubicBezTo>
                  <a:pt x="81407" y="17653"/>
                  <a:pt x="83565" y="21208"/>
                  <a:pt x="85597" y="25272"/>
                </a:cubicBezTo>
                <a:cubicBezTo>
                  <a:pt x="87248" y="29717"/>
                  <a:pt x="88265" y="34163"/>
                  <a:pt x="88645" y="38607"/>
                </a:cubicBezTo>
                <a:cubicBezTo>
                  <a:pt x="89027" y="41528"/>
                  <a:pt x="89534" y="44068"/>
                  <a:pt x="89915" y="46608"/>
                </a:cubicBezTo>
                <a:cubicBezTo>
                  <a:pt x="90296" y="49021"/>
                  <a:pt x="90551" y="51434"/>
                  <a:pt x="90551" y="53847"/>
                </a:cubicBezTo>
                <a:cubicBezTo>
                  <a:pt x="89661" y="56260"/>
                  <a:pt x="89280" y="58801"/>
                  <a:pt x="89280" y="61214"/>
                </a:cubicBezTo>
                <a:cubicBezTo>
                  <a:pt x="89280" y="63627"/>
                  <a:pt x="89280" y="65913"/>
                  <a:pt x="89280" y="67944"/>
                </a:cubicBezTo>
                <a:lnTo>
                  <a:pt x="89280" y="78867"/>
                </a:lnTo>
                <a:lnTo>
                  <a:pt x="86868" y="366014"/>
                </a:lnTo>
                <a:lnTo>
                  <a:pt x="207518" y="367157"/>
                </a:lnTo>
                <a:lnTo>
                  <a:pt x="236219" y="367157"/>
                </a:lnTo>
                <a:cubicBezTo>
                  <a:pt x="238632" y="367157"/>
                  <a:pt x="241300" y="367283"/>
                  <a:pt x="244094" y="367538"/>
                </a:cubicBezTo>
                <a:cubicBezTo>
                  <a:pt x="247015" y="367664"/>
                  <a:pt x="249808" y="368045"/>
                  <a:pt x="252603" y="368427"/>
                </a:cubicBezTo>
                <a:cubicBezTo>
                  <a:pt x="255905" y="368807"/>
                  <a:pt x="258698" y="369189"/>
                  <a:pt x="261238" y="369696"/>
                </a:cubicBezTo>
                <a:cubicBezTo>
                  <a:pt x="263652" y="370078"/>
                  <a:pt x="266065" y="370713"/>
                  <a:pt x="268478" y="371475"/>
                </a:cubicBezTo>
                <a:cubicBezTo>
                  <a:pt x="272922" y="372744"/>
                  <a:pt x="276605" y="374777"/>
                  <a:pt x="279527" y="377570"/>
                </a:cubicBezTo>
                <a:cubicBezTo>
                  <a:pt x="283972" y="381634"/>
                  <a:pt x="286765" y="385698"/>
                  <a:pt x="288035" y="389763"/>
                </a:cubicBezTo>
                <a:cubicBezTo>
                  <a:pt x="288797" y="391794"/>
                  <a:pt x="289178" y="394716"/>
                  <a:pt x="289178" y="398653"/>
                </a:cubicBezTo>
                <a:cubicBezTo>
                  <a:pt x="289178" y="402463"/>
                  <a:pt x="289178" y="405638"/>
                  <a:pt x="289178" y="408051"/>
                </a:cubicBezTo>
                <a:cubicBezTo>
                  <a:pt x="289178" y="411353"/>
                  <a:pt x="288670" y="414401"/>
                  <a:pt x="287401" y="417194"/>
                </a:cubicBezTo>
                <a:cubicBezTo>
                  <a:pt x="286130" y="419989"/>
                  <a:pt x="284607" y="422656"/>
                  <a:pt x="282575" y="425068"/>
                </a:cubicBezTo>
                <a:cubicBezTo>
                  <a:pt x="278892" y="430021"/>
                  <a:pt x="273557" y="433704"/>
                  <a:pt x="266700" y="436117"/>
                </a:cubicBezTo>
                <a:cubicBezTo>
                  <a:pt x="256920" y="439292"/>
                  <a:pt x="247777" y="440944"/>
                  <a:pt x="239268" y="440944"/>
                </a:cubicBezTo>
                <a:cubicBezTo>
                  <a:pt x="234822" y="441325"/>
                  <a:pt x="230123" y="441578"/>
                  <a:pt x="225170" y="441578"/>
                </a:cubicBezTo>
                <a:cubicBezTo>
                  <a:pt x="220345" y="441578"/>
                  <a:pt x="215518" y="441959"/>
                  <a:pt x="210565" y="442848"/>
                </a:cubicBezTo>
                <a:lnTo>
                  <a:pt x="208153" y="442848"/>
                </a:lnTo>
                <a:cubicBezTo>
                  <a:pt x="176910" y="443229"/>
                  <a:pt x="144526" y="443229"/>
                  <a:pt x="111252" y="442848"/>
                </a:cubicBezTo>
                <a:cubicBezTo>
                  <a:pt x="103123" y="442341"/>
                  <a:pt x="93980" y="442467"/>
                  <a:pt x="83819" y="443103"/>
                </a:cubicBezTo>
                <a:cubicBezTo>
                  <a:pt x="73659" y="443738"/>
                  <a:pt x="63627" y="443483"/>
                  <a:pt x="53975" y="442467"/>
                </a:cubicBezTo>
                <a:cubicBezTo>
                  <a:pt x="44195" y="441452"/>
                  <a:pt x="35305" y="439039"/>
                  <a:pt x="27432" y="435228"/>
                </a:cubicBezTo>
                <a:cubicBezTo>
                  <a:pt x="19430" y="431291"/>
                  <a:pt x="13842" y="425068"/>
                  <a:pt x="10668" y="416559"/>
                </a:cubicBezTo>
                <a:cubicBezTo>
                  <a:pt x="9778" y="414528"/>
                  <a:pt x="9270" y="412622"/>
                  <a:pt x="8763" y="410844"/>
                </a:cubicBezTo>
                <a:cubicBezTo>
                  <a:pt x="8382" y="408940"/>
                  <a:pt x="8255" y="407034"/>
                  <a:pt x="8255" y="405003"/>
                </a:cubicBezTo>
                <a:cubicBezTo>
                  <a:pt x="6604" y="391159"/>
                  <a:pt x="5968" y="377570"/>
                  <a:pt x="6350" y="364108"/>
                </a:cubicBezTo>
                <a:cubicBezTo>
                  <a:pt x="6730" y="350773"/>
                  <a:pt x="6984" y="337566"/>
                  <a:pt x="6984" y="324484"/>
                </a:cubicBezTo>
                <a:lnTo>
                  <a:pt x="8255" y="236092"/>
                </a:lnTo>
                <a:lnTo>
                  <a:pt x="8255" y="154432"/>
                </a:lnTo>
                <a:cubicBezTo>
                  <a:pt x="8255" y="139827"/>
                  <a:pt x="8255" y="126872"/>
                  <a:pt x="8508" y="115442"/>
                </a:cubicBezTo>
                <a:cubicBezTo>
                  <a:pt x="8763" y="104013"/>
                  <a:pt x="9017" y="91440"/>
                  <a:pt x="9397" y="77596"/>
                </a:cubicBezTo>
                <a:lnTo>
                  <a:pt x="9397" y="74548"/>
                </a:lnTo>
                <a:cubicBezTo>
                  <a:pt x="9778" y="70484"/>
                  <a:pt x="10159" y="66420"/>
                  <a:pt x="10286" y="62357"/>
                </a:cubicBezTo>
                <a:cubicBezTo>
                  <a:pt x="10541" y="58292"/>
                  <a:pt x="10668" y="54228"/>
                  <a:pt x="10668" y="50164"/>
                </a:cubicBezTo>
                <a:cubicBezTo>
                  <a:pt x="11430" y="40894"/>
                  <a:pt x="13715" y="32892"/>
                  <a:pt x="17398" y="26416"/>
                </a:cubicBezTo>
                <a:cubicBezTo>
                  <a:pt x="19811" y="20319"/>
                  <a:pt x="24003" y="15494"/>
                  <a:pt x="30098" y="11810"/>
                </a:cubicBezTo>
                <a:cubicBezTo>
                  <a:pt x="35432" y="8128"/>
                  <a:pt x="41782" y="6350"/>
                  <a:pt x="4902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7748143" y="4245991"/>
            <a:ext cx="356488" cy="445262"/>
          </a:xfrm>
          <a:custGeom>
            <a:avLst/>
            <a:gdLst>
              <a:gd name="connsiteX0" fmla="*/ 169671 w 356488"/>
              <a:gd name="connsiteY0" fmla="*/ 6350 h 445262"/>
              <a:gd name="connsiteX1" fmla="*/ 203834 w 356488"/>
              <a:gd name="connsiteY1" fmla="*/ 10922 h 445262"/>
              <a:gd name="connsiteX2" fmla="*/ 272668 w 356488"/>
              <a:gd name="connsiteY2" fmla="*/ 53340 h 445262"/>
              <a:gd name="connsiteX3" fmla="*/ 306578 w 356488"/>
              <a:gd name="connsiteY3" fmla="*/ 110617 h 445262"/>
              <a:gd name="connsiteX4" fmla="*/ 323595 w 356488"/>
              <a:gd name="connsiteY4" fmla="*/ 179451 h 445262"/>
              <a:gd name="connsiteX5" fmla="*/ 325754 w 356488"/>
              <a:gd name="connsiteY5" fmla="*/ 251714 h 445262"/>
              <a:gd name="connsiteX6" fmla="*/ 314832 w 356488"/>
              <a:gd name="connsiteY6" fmla="*/ 319024 h 445262"/>
              <a:gd name="connsiteX7" fmla="*/ 303783 w 356488"/>
              <a:gd name="connsiteY7" fmla="*/ 348361 h 445262"/>
              <a:gd name="connsiteX8" fmla="*/ 321182 w 356488"/>
              <a:gd name="connsiteY8" fmla="*/ 363854 h 445262"/>
              <a:gd name="connsiteX9" fmla="*/ 331851 w 356488"/>
              <a:gd name="connsiteY9" fmla="*/ 373888 h 445262"/>
              <a:gd name="connsiteX10" fmla="*/ 340105 w 356488"/>
              <a:gd name="connsiteY10" fmla="*/ 382778 h 445262"/>
              <a:gd name="connsiteX11" fmla="*/ 347091 w 356488"/>
              <a:gd name="connsiteY11" fmla="*/ 393446 h 445262"/>
              <a:gd name="connsiteX12" fmla="*/ 350138 w 356488"/>
              <a:gd name="connsiteY12" fmla="*/ 402336 h 445262"/>
              <a:gd name="connsiteX13" fmla="*/ 350138 w 356488"/>
              <a:gd name="connsiteY13" fmla="*/ 411099 h 445262"/>
              <a:gd name="connsiteX14" fmla="*/ 343407 w 356488"/>
              <a:gd name="connsiteY14" fmla="*/ 426339 h 445262"/>
              <a:gd name="connsiteX15" fmla="*/ 333120 w 356488"/>
              <a:gd name="connsiteY15" fmla="*/ 435483 h 445262"/>
              <a:gd name="connsiteX16" fmla="*/ 319658 w 356488"/>
              <a:gd name="connsiteY16" fmla="*/ 438531 h 445262"/>
              <a:gd name="connsiteX17" fmla="*/ 307466 w 356488"/>
              <a:gd name="connsiteY17" fmla="*/ 436117 h 445262"/>
              <a:gd name="connsiteX18" fmla="*/ 294640 w 356488"/>
              <a:gd name="connsiteY18" fmla="*/ 428244 h 445262"/>
              <a:gd name="connsiteX19" fmla="*/ 281813 w 356488"/>
              <a:gd name="connsiteY19" fmla="*/ 419100 h 445262"/>
              <a:gd name="connsiteX20" fmla="*/ 264794 w 356488"/>
              <a:gd name="connsiteY20" fmla="*/ 404367 h 445262"/>
              <a:gd name="connsiteX21" fmla="*/ 241934 w 356488"/>
              <a:gd name="connsiteY21" fmla="*/ 420878 h 445262"/>
              <a:gd name="connsiteX22" fmla="*/ 216026 w 356488"/>
              <a:gd name="connsiteY22" fmla="*/ 431800 h 445262"/>
              <a:gd name="connsiteX23" fmla="*/ 176148 w 356488"/>
              <a:gd name="connsiteY23" fmla="*/ 438912 h 445262"/>
              <a:gd name="connsiteX24" fmla="*/ 135508 w 356488"/>
              <a:gd name="connsiteY24" fmla="*/ 434848 h 445262"/>
              <a:gd name="connsiteX25" fmla="*/ 96901 w 356488"/>
              <a:gd name="connsiteY25" fmla="*/ 419608 h 445262"/>
              <a:gd name="connsiteX26" fmla="*/ 62991 w 356488"/>
              <a:gd name="connsiteY26" fmla="*/ 392811 h 445262"/>
              <a:gd name="connsiteX27" fmla="*/ 33146 w 356488"/>
              <a:gd name="connsiteY27" fmla="*/ 349250 h 445262"/>
              <a:gd name="connsiteX28" fmla="*/ 14858 w 356488"/>
              <a:gd name="connsiteY28" fmla="*/ 297688 h 445262"/>
              <a:gd name="connsiteX29" fmla="*/ 6350 w 356488"/>
              <a:gd name="connsiteY29" fmla="*/ 243459 h 445262"/>
              <a:gd name="connsiteX30" fmla="*/ 6350 w 356488"/>
              <a:gd name="connsiteY30" fmla="*/ 191642 h 445262"/>
              <a:gd name="connsiteX31" fmla="*/ 13588 w 356488"/>
              <a:gd name="connsiteY31" fmla="*/ 141351 h 445262"/>
              <a:gd name="connsiteX32" fmla="*/ 30353 w 356488"/>
              <a:gd name="connsiteY32" fmla="*/ 89280 h 445262"/>
              <a:gd name="connsiteX33" fmla="*/ 59054 w 356488"/>
              <a:gd name="connsiteY33" fmla="*/ 44703 h 445262"/>
              <a:gd name="connsiteX34" fmla="*/ 101472 w 356488"/>
              <a:gd name="connsiteY34" fmla="*/ 17907 h 445262"/>
              <a:gd name="connsiteX35" fmla="*/ 169671 w 356488"/>
              <a:gd name="connsiteY35" fmla="*/ 6350 h 4452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</a:cxnLst>
            <a:rect l="l" t="t" r="r" b="b"/>
            <a:pathLst>
              <a:path w="356488" h="445262">
                <a:moveTo>
                  <a:pt x="169671" y="6350"/>
                </a:moveTo>
                <a:cubicBezTo>
                  <a:pt x="181991" y="6350"/>
                  <a:pt x="193293" y="8001"/>
                  <a:pt x="203834" y="10922"/>
                </a:cubicBezTo>
                <a:cubicBezTo>
                  <a:pt x="231901" y="18796"/>
                  <a:pt x="254888" y="33020"/>
                  <a:pt x="272668" y="53340"/>
                </a:cubicBezTo>
                <a:cubicBezTo>
                  <a:pt x="286892" y="69596"/>
                  <a:pt x="298195" y="88646"/>
                  <a:pt x="306578" y="110617"/>
                </a:cubicBezTo>
                <a:cubicBezTo>
                  <a:pt x="314832" y="132588"/>
                  <a:pt x="320547" y="155448"/>
                  <a:pt x="323595" y="179451"/>
                </a:cubicBezTo>
                <a:cubicBezTo>
                  <a:pt x="326643" y="203453"/>
                  <a:pt x="327405" y="227584"/>
                  <a:pt x="325754" y="251714"/>
                </a:cubicBezTo>
                <a:cubicBezTo>
                  <a:pt x="324103" y="275844"/>
                  <a:pt x="320420" y="298323"/>
                  <a:pt x="314832" y="319024"/>
                </a:cubicBezTo>
                <a:lnTo>
                  <a:pt x="303783" y="348361"/>
                </a:lnTo>
                <a:cubicBezTo>
                  <a:pt x="309880" y="354076"/>
                  <a:pt x="315721" y="359156"/>
                  <a:pt x="321182" y="363854"/>
                </a:cubicBezTo>
                <a:cubicBezTo>
                  <a:pt x="326643" y="368553"/>
                  <a:pt x="330200" y="371856"/>
                  <a:pt x="331851" y="373888"/>
                </a:cubicBezTo>
                <a:cubicBezTo>
                  <a:pt x="334644" y="376809"/>
                  <a:pt x="337438" y="379729"/>
                  <a:pt x="340105" y="382778"/>
                </a:cubicBezTo>
                <a:cubicBezTo>
                  <a:pt x="342772" y="385826"/>
                  <a:pt x="345058" y="389382"/>
                  <a:pt x="347091" y="393446"/>
                </a:cubicBezTo>
                <a:cubicBezTo>
                  <a:pt x="348741" y="396240"/>
                  <a:pt x="349757" y="399288"/>
                  <a:pt x="350138" y="402336"/>
                </a:cubicBezTo>
                <a:cubicBezTo>
                  <a:pt x="350519" y="405384"/>
                  <a:pt x="350519" y="408304"/>
                  <a:pt x="350138" y="411099"/>
                </a:cubicBezTo>
                <a:cubicBezTo>
                  <a:pt x="349757" y="416814"/>
                  <a:pt x="347471" y="421894"/>
                  <a:pt x="343407" y="426339"/>
                </a:cubicBezTo>
                <a:cubicBezTo>
                  <a:pt x="340614" y="429641"/>
                  <a:pt x="337184" y="432689"/>
                  <a:pt x="333120" y="435483"/>
                </a:cubicBezTo>
                <a:cubicBezTo>
                  <a:pt x="329818" y="437515"/>
                  <a:pt x="325373" y="438531"/>
                  <a:pt x="319658" y="438531"/>
                </a:cubicBezTo>
                <a:cubicBezTo>
                  <a:pt x="315214" y="438531"/>
                  <a:pt x="311150" y="437769"/>
                  <a:pt x="307466" y="436117"/>
                </a:cubicBezTo>
                <a:cubicBezTo>
                  <a:pt x="302641" y="434086"/>
                  <a:pt x="298322" y="431419"/>
                  <a:pt x="294640" y="428244"/>
                </a:cubicBezTo>
                <a:cubicBezTo>
                  <a:pt x="290194" y="425703"/>
                  <a:pt x="285876" y="422656"/>
                  <a:pt x="281813" y="419100"/>
                </a:cubicBezTo>
                <a:lnTo>
                  <a:pt x="264794" y="404367"/>
                </a:lnTo>
                <a:cubicBezTo>
                  <a:pt x="257936" y="410972"/>
                  <a:pt x="250316" y="416433"/>
                  <a:pt x="241934" y="420878"/>
                </a:cubicBezTo>
                <a:cubicBezTo>
                  <a:pt x="233553" y="425323"/>
                  <a:pt x="224916" y="429006"/>
                  <a:pt x="216026" y="431800"/>
                </a:cubicBezTo>
                <a:cubicBezTo>
                  <a:pt x="203072" y="435864"/>
                  <a:pt x="189738" y="438277"/>
                  <a:pt x="176148" y="438912"/>
                </a:cubicBezTo>
                <a:cubicBezTo>
                  <a:pt x="162432" y="439420"/>
                  <a:pt x="148970" y="438150"/>
                  <a:pt x="135508" y="434848"/>
                </a:cubicBezTo>
                <a:cubicBezTo>
                  <a:pt x="122173" y="431673"/>
                  <a:pt x="109219" y="426592"/>
                  <a:pt x="96901" y="419608"/>
                </a:cubicBezTo>
                <a:cubicBezTo>
                  <a:pt x="84454" y="412750"/>
                  <a:pt x="73151" y="403860"/>
                  <a:pt x="62991" y="392811"/>
                </a:cubicBezTo>
                <a:cubicBezTo>
                  <a:pt x="50800" y="380238"/>
                  <a:pt x="40893" y="365760"/>
                  <a:pt x="33146" y="349250"/>
                </a:cubicBezTo>
                <a:cubicBezTo>
                  <a:pt x="25400" y="332740"/>
                  <a:pt x="19303" y="315595"/>
                  <a:pt x="14858" y="297688"/>
                </a:cubicBezTo>
                <a:cubicBezTo>
                  <a:pt x="10414" y="279908"/>
                  <a:pt x="7492" y="261747"/>
                  <a:pt x="6350" y="243459"/>
                </a:cubicBezTo>
                <a:cubicBezTo>
                  <a:pt x="5080" y="225171"/>
                  <a:pt x="5080" y="207899"/>
                  <a:pt x="6350" y="191642"/>
                </a:cubicBezTo>
                <a:cubicBezTo>
                  <a:pt x="7492" y="176276"/>
                  <a:pt x="10032" y="159512"/>
                  <a:pt x="13588" y="141351"/>
                </a:cubicBezTo>
                <a:cubicBezTo>
                  <a:pt x="17271" y="123317"/>
                  <a:pt x="22859" y="105917"/>
                  <a:pt x="30353" y="89280"/>
                </a:cubicBezTo>
                <a:cubicBezTo>
                  <a:pt x="37972" y="72644"/>
                  <a:pt x="47497" y="57785"/>
                  <a:pt x="59054" y="44703"/>
                </a:cubicBezTo>
                <a:cubicBezTo>
                  <a:pt x="70611" y="31750"/>
                  <a:pt x="84708" y="22860"/>
                  <a:pt x="101472" y="17907"/>
                </a:cubicBezTo>
                <a:cubicBezTo>
                  <a:pt x="126618" y="10033"/>
                  <a:pt x="149351" y="6223"/>
                  <a:pt x="16967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7376922" y="4242181"/>
            <a:ext cx="334264" cy="448056"/>
          </a:xfrm>
          <a:custGeom>
            <a:avLst/>
            <a:gdLst>
              <a:gd name="connsiteX0" fmla="*/ 159004 w 334264"/>
              <a:gd name="connsiteY0" fmla="*/ 6350 h 448056"/>
              <a:gd name="connsiteX1" fmla="*/ 186690 w 334264"/>
              <a:gd name="connsiteY1" fmla="*/ 7747 h 448056"/>
              <a:gd name="connsiteX2" fmla="*/ 222758 w 334264"/>
              <a:gd name="connsiteY2" fmla="*/ 13842 h 448056"/>
              <a:gd name="connsiteX3" fmla="*/ 255016 w 334264"/>
              <a:gd name="connsiteY3" fmla="*/ 24764 h 448056"/>
              <a:gd name="connsiteX4" fmla="*/ 280924 w 334264"/>
              <a:gd name="connsiteY4" fmla="*/ 40639 h 448056"/>
              <a:gd name="connsiteX5" fmla="*/ 296799 w 334264"/>
              <a:gd name="connsiteY5" fmla="*/ 56769 h 448056"/>
              <a:gd name="connsiteX6" fmla="*/ 308991 w 334264"/>
              <a:gd name="connsiteY6" fmla="*/ 78104 h 448056"/>
              <a:gd name="connsiteX7" fmla="*/ 311658 w 334264"/>
              <a:gd name="connsiteY7" fmla="*/ 99822 h 448056"/>
              <a:gd name="connsiteX8" fmla="*/ 298577 w 334264"/>
              <a:gd name="connsiteY8" fmla="*/ 117475 h 448056"/>
              <a:gd name="connsiteX9" fmla="*/ 280035 w 334264"/>
              <a:gd name="connsiteY9" fmla="*/ 122682 h 448056"/>
              <a:gd name="connsiteX10" fmla="*/ 263271 w 334264"/>
              <a:gd name="connsiteY10" fmla="*/ 117094 h 448056"/>
              <a:gd name="connsiteX11" fmla="*/ 248031 w 334264"/>
              <a:gd name="connsiteY11" fmla="*/ 106426 h 448056"/>
              <a:gd name="connsiteX12" fmla="*/ 234569 w 334264"/>
              <a:gd name="connsiteY12" fmla="*/ 95503 h 448056"/>
              <a:gd name="connsiteX13" fmla="*/ 193802 w 334264"/>
              <a:gd name="connsiteY13" fmla="*/ 78994 h 448056"/>
              <a:gd name="connsiteX14" fmla="*/ 148082 w 334264"/>
              <a:gd name="connsiteY14" fmla="*/ 77215 h 448056"/>
              <a:gd name="connsiteX15" fmla="*/ 123063 w 334264"/>
              <a:gd name="connsiteY15" fmla="*/ 83312 h 448056"/>
              <a:gd name="connsiteX16" fmla="*/ 103251 w 334264"/>
              <a:gd name="connsiteY16" fmla="*/ 94869 h 448056"/>
              <a:gd name="connsiteX17" fmla="*/ 90424 w 334264"/>
              <a:gd name="connsiteY17" fmla="*/ 112902 h 448056"/>
              <a:gd name="connsiteX18" fmla="*/ 87122 w 334264"/>
              <a:gd name="connsiteY18" fmla="*/ 136905 h 448056"/>
              <a:gd name="connsiteX19" fmla="*/ 92836 w 334264"/>
              <a:gd name="connsiteY19" fmla="*/ 153415 h 448056"/>
              <a:gd name="connsiteX20" fmla="*/ 105664 w 334264"/>
              <a:gd name="connsiteY20" fmla="*/ 164338 h 448056"/>
              <a:gd name="connsiteX21" fmla="*/ 122428 w 334264"/>
              <a:gd name="connsiteY21" fmla="*/ 171069 h 448056"/>
              <a:gd name="connsiteX22" fmla="*/ 140716 w 334264"/>
              <a:gd name="connsiteY22" fmla="*/ 174752 h 448056"/>
              <a:gd name="connsiteX23" fmla="*/ 195580 w 334264"/>
              <a:gd name="connsiteY23" fmla="*/ 180213 h 448056"/>
              <a:gd name="connsiteX24" fmla="*/ 249174 w 334264"/>
              <a:gd name="connsiteY24" fmla="*/ 192404 h 448056"/>
              <a:gd name="connsiteX25" fmla="*/ 294894 w 334264"/>
              <a:gd name="connsiteY25" fmla="*/ 220472 h 448056"/>
              <a:gd name="connsiteX26" fmla="*/ 321818 w 334264"/>
              <a:gd name="connsiteY26" fmla="*/ 263144 h 448056"/>
              <a:gd name="connsiteX27" fmla="*/ 326390 w 334264"/>
              <a:gd name="connsiteY27" fmla="*/ 282321 h 448056"/>
              <a:gd name="connsiteX28" fmla="*/ 327914 w 334264"/>
              <a:gd name="connsiteY28" fmla="*/ 304038 h 448056"/>
              <a:gd name="connsiteX29" fmla="*/ 326390 w 334264"/>
              <a:gd name="connsiteY29" fmla="*/ 325627 h 448056"/>
              <a:gd name="connsiteX30" fmla="*/ 322326 w 334264"/>
              <a:gd name="connsiteY30" fmla="*/ 344170 h 448056"/>
              <a:gd name="connsiteX31" fmla="*/ 283336 w 334264"/>
              <a:gd name="connsiteY31" fmla="*/ 401192 h 448056"/>
              <a:gd name="connsiteX32" fmla="*/ 216662 w 334264"/>
              <a:gd name="connsiteY32" fmla="*/ 434466 h 448056"/>
              <a:gd name="connsiteX33" fmla="*/ 139192 w 334264"/>
              <a:gd name="connsiteY33" fmla="*/ 441706 h 448056"/>
              <a:gd name="connsiteX34" fmla="*/ 68199 w 334264"/>
              <a:gd name="connsiteY34" fmla="*/ 421639 h 448056"/>
              <a:gd name="connsiteX35" fmla="*/ 34671 w 334264"/>
              <a:gd name="connsiteY35" fmla="*/ 394842 h 448056"/>
              <a:gd name="connsiteX36" fmla="*/ 10922 w 334264"/>
              <a:gd name="connsiteY36" fmla="*/ 359409 h 448056"/>
              <a:gd name="connsiteX37" fmla="*/ 6350 w 334264"/>
              <a:gd name="connsiteY37" fmla="*/ 343915 h 448056"/>
              <a:gd name="connsiteX38" fmla="*/ 7874 w 334264"/>
              <a:gd name="connsiteY38" fmla="*/ 326898 h 448056"/>
              <a:gd name="connsiteX39" fmla="*/ 15747 w 334264"/>
              <a:gd name="connsiteY39" fmla="*/ 312165 h 448056"/>
              <a:gd name="connsiteX40" fmla="*/ 30988 w 334264"/>
              <a:gd name="connsiteY40" fmla="*/ 303402 h 448056"/>
              <a:gd name="connsiteX41" fmla="*/ 44704 w 334264"/>
              <a:gd name="connsiteY41" fmla="*/ 302133 h 448056"/>
              <a:gd name="connsiteX42" fmla="*/ 59690 w 334264"/>
              <a:gd name="connsiteY42" fmla="*/ 304291 h 448056"/>
              <a:gd name="connsiteX43" fmla="*/ 73025 w 334264"/>
              <a:gd name="connsiteY43" fmla="*/ 311023 h 448056"/>
              <a:gd name="connsiteX44" fmla="*/ 82804 w 334264"/>
              <a:gd name="connsiteY44" fmla="*/ 323469 h 448056"/>
              <a:gd name="connsiteX45" fmla="*/ 101981 w 334264"/>
              <a:gd name="connsiteY45" fmla="*/ 346963 h 448056"/>
              <a:gd name="connsiteX46" fmla="*/ 128524 w 334264"/>
              <a:gd name="connsiteY46" fmla="*/ 364363 h 448056"/>
              <a:gd name="connsiteX47" fmla="*/ 169036 w 334264"/>
              <a:gd name="connsiteY47" fmla="*/ 369823 h 448056"/>
              <a:gd name="connsiteX48" fmla="*/ 206247 w 334264"/>
              <a:gd name="connsiteY48" fmla="*/ 360679 h 448056"/>
              <a:gd name="connsiteX49" fmla="*/ 233426 w 334264"/>
              <a:gd name="connsiteY49" fmla="*/ 339089 h 448056"/>
              <a:gd name="connsiteX50" fmla="*/ 243713 w 334264"/>
              <a:gd name="connsiteY50" fmla="*/ 307594 h 448056"/>
              <a:gd name="connsiteX51" fmla="*/ 239522 w 334264"/>
              <a:gd name="connsiteY51" fmla="*/ 283590 h 448056"/>
              <a:gd name="connsiteX52" fmla="*/ 227584 w 334264"/>
              <a:gd name="connsiteY52" fmla="*/ 267715 h 448056"/>
              <a:gd name="connsiteX53" fmla="*/ 209295 w 334264"/>
              <a:gd name="connsiteY53" fmla="*/ 257048 h 448056"/>
              <a:gd name="connsiteX54" fmla="*/ 185801 w 334264"/>
              <a:gd name="connsiteY54" fmla="*/ 249682 h 448056"/>
              <a:gd name="connsiteX55" fmla="*/ 156209 w 334264"/>
              <a:gd name="connsiteY55" fmla="*/ 245490 h 448056"/>
              <a:gd name="connsiteX56" fmla="*/ 126111 w 334264"/>
              <a:gd name="connsiteY56" fmla="*/ 242442 h 448056"/>
              <a:gd name="connsiteX57" fmla="*/ 96266 w 334264"/>
              <a:gd name="connsiteY57" fmla="*/ 237489 h 448056"/>
              <a:gd name="connsiteX58" fmla="*/ 67564 w 334264"/>
              <a:gd name="connsiteY58" fmla="*/ 228346 h 448056"/>
              <a:gd name="connsiteX59" fmla="*/ 24892 w 334264"/>
              <a:gd name="connsiteY59" fmla="*/ 193039 h 448056"/>
              <a:gd name="connsiteX60" fmla="*/ 7493 w 334264"/>
              <a:gd name="connsiteY60" fmla="*/ 141859 h 448056"/>
              <a:gd name="connsiteX61" fmla="*/ 13970 w 334264"/>
              <a:gd name="connsiteY61" fmla="*/ 87248 h 448056"/>
              <a:gd name="connsiteX62" fmla="*/ 43180 w 334264"/>
              <a:gd name="connsiteY62" fmla="*/ 40639 h 448056"/>
              <a:gd name="connsiteX63" fmla="*/ 89789 w 334264"/>
              <a:gd name="connsiteY63" fmla="*/ 15366 h 448056"/>
              <a:gd name="connsiteX64" fmla="*/ 149859 w 334264"/>
              <a:gd name="connsiteY64" fmla="*/ 6477 h 448056"/>
              <a:gd name="connsiteX65" fmla="*/ 159004 w 334264"/>
              <a:gd name="connsiteY65" fmla="*/ 6350 h 448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</a:cxnLst>
            <a:rect l="l" t="t" r="r" b="b"/>
            <a:pathLst>
              <a:path w="334264" h="448056">
                <a:moveTo>
                  <a:pt x="159004" y="6350"/>
                </a:moveTo>
                <a:cubicBezTo>
                  <a:pt x="168147" y="6350"/>
                  <a:pt x="177419" y="6858"/>
                  <a:pt x="186690" y="7747"/>
                </a:cubicBezTo>
                <a:cubicBezTo>
                  <a:pt x="199135" y="8889"/>
                  <a:pt x="211074" y="10922"/>
                  <a:pt x="222758" y="13842"/>
                </a:cubicBezTo>
                <a:cubicBezTo>
                  <a:pt x="234315" y="16636"/>
                  <a:pt x="245109" y="20320"/>
                  <a:pt x="255016" y="24764"/>
                </a:cubicBezTo>
                <a:cubicBezTo>
                  <a:pt x="264922" y="29209"/>
                  <a:pt x="273558" y="34544"/>
                  <a:pt x="280924" y="40639"/>
                </a:cubicBezTo>
                <a:cubicBezTo>
                  <a:pt x="286258" y="44703"/>
                  <a:pt x="291465" y="50038"/>
                  <a:pt x="296799" y="56769"/>
                </a:cubicBezTo>
                <a:cubicBezTo>
                  <a:pt x="302005" y="63500"/>
                  <a:pt x="306070" y="70612"/>
                  <a:pt x="308991" y="78104"/>
                </a:cubicBezTo>
                <a:cubicBezTo>
                  <a:pt x="311785" y="85598"/>
                  <a:pt x="312674" y="92836"/>
                  <a:pt x="311658" y="99822"/>
                </a:cubicBezTo>
                <a:cubicBezTo>
                  <a:pt x="310642" y="106679"/>
                  <a:pt x="306324" y="112522"/>
                  <a:pt x="298577" y="117475"/>
                </a:cubicBezTo>
                <a:cubicBezTo>
                  <a:pt x="292100" y="121539"/>
                  <a:pt x="285877" y="123189"/>
                  <a:pt x="280035" y="122682"/>
                </a:cubicBezTo>
                <a:cubicBezTo>
                  <a:pt x="274066" y="122047"/>
                  <a:pt x="268478" y="120141"/>
                  <a:pt x="263271" y="117094"/>
                </a:cubicBezTo>
                <a:cubicBezTo>
                  <a:pt x="257936" y="114046"/>
                  <a:pt x="252857" y="110489"/>
                  <a:pt x="248031" y="106426"/>
                </a:cubicBezTo>
                <a:cubicBezTo>
                  <a:pt x="243078" y="102362"/>
                  <a:pt x="238632" y="98805"/>
                  <a:pt x="234569" y="95503"/>
                </a:cubicBezTo>
                <a:cubicBezTo>
                  <a:pt x="223647" y="87376"/>
                  <a:pt x="210058" y="81914"/>
                  <a:pt x="193802" y="78994"/>
                </a:cubicBezTo>
                <a:cubicBezTo>
                  <a:pt x="177545" y="76200"/>
                  <a:pt x="162305" y="75564"/>
                  <a:pt x="148082" y="77215"/>
                </a:cubicBezTo>
                <a:cubicBezTo>
                  <a:pt x="139065" y="78486"/>
                  <a:pt x="130809" y="80517"/>
                  <a:pt x="123063" y="83312"/>
                </a:cubicBezTo>
                <a:cubicBezTo>
                  <a:pt x="115316" y="86105"/>
                  <a:pt x="108712" y="90042"/>
                  <a:pt x="103251" y="94869"/>
                </a:cubicBezTo>
                <a:cubicBezTo>
                  <a:pt x="97790" y="99822"/>
                  <a:pt x="93472" y="105790"/>
                  <a:pt x="90424" y="112902"/>
                </a:cubicBezTo>
                <a:cubicBezTo>
                  <a:pt x="87376" y="120014"/>
                  <a:pt x="86232" y="128015"/>
                  <a:pt x="87122" y="136905"/>
                </a:cubicBezTo>
                <a:cubicBezTo>
                  <a:pt x="87503" y="143509"/>
                  <a:pt x="89408" y="148971"/>
                  <a:pt x="92836" y="153415"/>
                </a:cubicBezTo>
                <a:cubicBezTo>
                  <a:pt x="96266" y="157861"/>
                  <a:pt x="100584" y="161544"/>
                  <a:pt x="105664" y="164338"/>
                </a:cubicBezTo>
                <a:cubicBezTo>
                  <a:pt x="110744" y="167259"/>
                  <a:pt x="116332" y="169417"/>
                  <a:pt x="122428" y="171069"/>
                </a:cubicBezTo>
                <a:cubicBezTo>
                  <a:pt x="128524" y="172720"/>
                  <a:pt x="134620" y="173989"/>
                  <a:pt x="140716" y="174752"/>
                </a:cubicBezTo>
                <a:cubicBezTo>
                  <a:pt x="159004" y="177164"/>
                  <a:pt x="177292" y="179070"/>
                  <a:pt x="195580" y="180213"/>
                </a:cubicBezTo>
                <a:cubicBezTo>
                  <a:pt x="213868" y="181483"/>
                  <a:pt x="231775" y="185547"/>
                  <a:pt x="249174" y="192404"/>
                </a:cubicBezTo>
                <a:cubicBezTo>
                  <a:pt x="267081" y="199389"/>
                  <a:pt x="282321" y="208661"/>
                  <a:pt x="294894" y="220472"/>
                </a:cubicBezTo>
                <a:cubicBezTo>
                  <a:pt x="307594" y="232283"/>
                  <a:pt x="316484" y="246507"/>
                  <a:pt x="321818" y="263144"/>
                </a:cubicBezTo>
                <a:cubicBezTo>
                  <a:pt x="323850" y="268859"/>
                  <a:pt x="325374" y="275209"/>
                  <a:pt x="326390" y="282321"/>
                </a:cubicBezTo>
                <a:cubicBezTo>
                  <a:pt x="327405" y="289433"/>
                  <a:pt x="327914" y="296672"/>
                  <a:pt x="327914" y="304038"/>
                </a:cubicBezTo>
                <a:cubicBezTo>
                  <a:pt x="327914" y="311277"/>
                  <a:pt x="327405" y="318515"/>
                  <a:pt x="326390" y="325627"/>
                </a:cubicBezTo>
                <a:cubicBezTo>
                  <a:pt x="325374" y="332739"/>
                  <a:pt x="323977" y="338963"/>
                  <a:pt x="322326" y="344170"/>
                </a:cubicBezTo>
                <a:cubicBezTo>
                  <a:pt x="315849" y="367029"/>
                  <a:pt x="302895" y="385952"/>
                  <a:pt x="283336" y="401192"/>
                </a:cubicBezTo>
                <a:cubicBezTo>
                  <a:pt x="263905" y="416433"/>
                  <a:pt x="241554" y="427482"/>
                  <a:pt x="216662" y="434466"/>
                </a:cubicBezTo>
                <a:cubicBezTo>
                  <a:pt x="191643" y="441325"/>
                  <a:pt x="165862" y="443738"/>
                  <a:pt x="139192" y="441706"/>
                </a:cubicBezTo>
                <a:cubicBezTo>
                  <a:pt x="112522" y="439673"/>
                  <a:pt x="88900" y="433070"/>
                  <a:pt x="68199" y="421639"/>
                </a:cubicBezTo>
                <a:cubicBezTo>
                  <a:pt x="55118" y="414273"/>
                  <a:pt x="43942" y="405384"/>
                  <a:pt x="34671" y="394842"/>
                </a:cubicBezTo>
                <a:cubicBezTo>
                  <a:pt x="25272" y="384302"/>
                  <a:pt x="17399" y="372490"/>
                  <a:pt x="10922" y="359409"/>
                </a:cubicBezTo>
                <a:cubicBezTo>
                  <a:pt x="8382" y="354964"/>
                  <a:pt x="6858" y="349758"/>
                  <a:pt x="6350" y="343915"/>
                </a:cubicBezTo>
                <a:cubicBezTo>
                  <a:pt x="5715" y="338073"/>
                  <a:pt x="6222" y="332359"/>
                  <a:pt x="7874" y="326898"/>
                </a:cubicBezTo>
                <a:cubicBezTo>
                  <a:pt x="9397" y="321309"/>
                  <a:pt x="12065" y="316484"/>
                  <a:pt x="15747" y="312165"/>
                </a:cubicBezTo>
                <a:cubicBezTo>
                  <a:pt x="19431" y="307975"/>
                  <a:pt x="24511" y="305053"/>
                  <a:pt x="30988" y="303402"/>
                </a:cubicBezTo>
                <a:cubicBezTo>
                  <a:pt x="35052" y="302513"/>
                  <a:pt x="39624" y="302133"/>
                  <a:pt x="44704" y="302133"/>
                </a:cubicBezTo>
                <a:cubicBezTo>
                  <a:pt x="49784" y="302133"/>
                  <a:pt x="54736" y="302895"/>
                  <a:pt x="59690" y="304291"/>
                </a:cubicBezTo>
                <a:cubicBezTo>
                  <a:pt x="64516" y="305689"/>
                  <a:pt x="68961" y="307975"/>
                  <a:pt x="73025" y="311023"/>
                </a:cubicBezTo>
                <a:cubicBezTo>
                  <a:pt x="77089" y="314071"/>
                  <a:pt x="80391" y="318262"/>
                  <a:pt x="82804" y="323469"/>
                </a:cubicBezTo>
                <a:cubicBezTo>
                  <a:pt x="87249" y="331977"/>
                  <a:pt x="93726" y="339852"/>
                  <a:pt x="101981" y="346963"/>
                </a:cubicBezTo>
                <a:cubicBezTo>
                  <a:pt x="110363" y="354076"/>
                  <a:pt x="119126" y="359917"/>
                  <a:pt x="128524" y="364363"/>
                </a:cubicBezTo>
                <a:cubicBezTo>
                  <a:pt x="141985" y="368808"/>
                  <a:pt x="155447" y="370586"/>
                  <a:pt x="169036" y="369823"/>
                </a:cubicBezTo>
                <a:cubicBezTo>
                  <a:pt x="182626" y="369062"/>
                  <a:pt x="195072" y="366013"/>
                  <a:pt x="206247" y="360679"/>
                </a:cubicBezTo>
                <a:cubicBezTo>
                  <a:pt x="217424" y="355346"/>
                  <a:pt x="226441" y="348234"/>
                  <a:pt x="233426" y="339089"/>
                </a:cubicBezTo>
                <a:cubicBezTo>
                  <a:pt x="240284" y="329946"/>
                  <a:pt x="243713" y="319404"/>
                  <a:pt x="243713" y="307594"/>
                </a:cubicBezTo>
                <a:cubicBezTo>
                  <a:pt x="243713" y="297941"/>
                  <a:pt x="242316" y="289813"/>
                  <a:pt x="239522" y="283590"/>
                </a:cubicBezTo>
                <a:cubicBezTo>
                  <a:pt x="236601" y="277240"/>
                  <a:pt x="232664" y="272034"/>
                  <a:pt x="227584" y="267715"/>
                </a:cubicBezTo>
                <a:cubicBezTo>
                  <a:pt x="222504" y="263398"/>
                  <a:pt x="216408" y="259841"/>
                  <a:pt x="209295" y="257048"/>
                </a:cubicBezTo>
                <a:cubicBezTo>
                  <a:pt x="202184" y="254253"/>
                  <a:pt x="194309" y="251713"/>
                  <a:pt x="185801" y="249682"/>
                </a:cubicBezTo>
                <a:cubicBezTo>
                  <a:pt x="176022" y="247650"/>
                  <a:pt x="166243" y="246252"/>
                  <a:pt x="156209" y="245490"/>
                </a:cubicBezTo>
                <a:cubicBezTo>
                  <a:pt x="146304" y="244602"/>
                  <a:pt x="136271" y="243586"/>
                  <a:pt x="126111" y="242442"/>
                </a:cubicBezTo>
                <a:cubicBezTo>
                  <a:pt x="115951" y="241173"/>
                  <a:pt x="105918" y="239522"/>
                  <a:pt x="96266" y="237489"/>
                </a:cubicBezTo>
                <a:cubicBezTo>
                  <a:pt x="86486" y="235458"/>
                  <a:pt x="76962" y="232409"/>
                  <a:pt x="67564" y="228346"/>
                </a:cubicBezTo>
                <a:cubicBezTo>
                  <a:pt x="48895" y="220726"/>
                  <a:pt x="34671" y="208914"/>
                  <a:pt x="24892" y="193039"/>
                </a:cubicBezTo>
                <a:cubicBezTo>
                  <a:pt x="15113" y="177164"/>
                  <a:pt x="9397" y="160147"/>
                  <a:pt x="7493" y="141859"/>
                </a:cubicBezTo>
                <a:cubicBezTo>
                  <a:pt x="5715" y="123571"/>
                  <a:pt x="7874" y="105409"/>
                  <a:pt x="13970" y="87248"/>
                </a:cubicBezTo>
                <a:cubicBezTo>
                  <a:pt x="20066" y="69214"/>
                  <a:pt x="29718" y="53594"/>
                  <a:pt x="43180" y="40639"/>
                </a:cubicBezTo>
                <a:cubicBezTo>
                  <a:pt x="56134" y="28828"/>
                  <a:pt x="71755" y="20447"/>
                  <a:pt x="89789" y="15366"/>
                </a:cubicBezTo>
                <a:cubicBezTo>
                  <a:pt x="107950" y="10286"/>
                  <a:pt x="127889" y="7365"/>
                  <a:pt x="149859" y="6477"/>
                </a:cubicBezTo>
                <a:cubicBezTo>
                  <a:pt x="152908" y="6350"/>
                  <a:pt x="155955" y="6350"/>
                  <a:pt x="15900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1701800"/>
          </a:xfrm>
          <a:prstGeom prst="rect">
            <a:avLst/>
          </a:prstGeom>
          <a:noFill/>
        </p:spPr>
      </p:pic>
      <p:pic>
        <p:nvPicPr>
          <p:cNvPr id="104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2590800"/>
            <a:ext cx="3962400" cy="889000"/>
          </a:xfrm>
          <a:prstGeom prst="rect">
            <a:avLst/>
          </a:prstGeom>
          <a:noFill/>
        </p:spPr>
      </p:pic>
      <p:pic>
        <p:nvPicPr>
          <p:cNvPr id="105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59200" y="4203700"/>
            <a:ext cx="3454400" cy="508000"/>
          </a:xfrm>
          <a:prstGeom prst="rect">
            <a:avLst/>
          </a:prstGeom>
          <a:noFill/>
        </p:spPr>
      </p:pic>
      <p:pic>
        <p:nvPicPr>
          <p:cNvPr id="1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78700" y="4241800"/>
            <a:ext cx="1054100" cy="457200"/>
          </a:xfrm>
          <a:prstGeom prst="rect">
            <a:avLst/>
          </a:prstGeom>
          <a:noFill/>
        </p:spPr>
      </p:pic>
      <p:pic>
        <p:nvPicPr>
          <p:cNvPr id="105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05300" y="6375400"/>
            <a:ext cx="3581400" cy="342900"/>
          </a:xfrm>
          <a:prstGeom prst="rect">
            <a:avLst/>
          </a:prstGeom>
          <a:noFill/>
        </p:spPr>
      </p:pic>
      <p:pic>
        <p:nvPicPr>
          <p:cNvPr id="105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375900" y="6210300"/>
            <a:ext cx="1816100" cy="647700"/>
          </a:xfrm>
          <a:prstGeom prst="rect">
            <a:avLst/>
          </a:prstGeom>
          <a:noFill/>
        </p:spPr>
      </p:pic>
      <p:pic>
        <p:nvPicPr>
          <p:cNvPr id="1054" name="그림 10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1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258054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8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138301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1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-2286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545971" y="719455"/>
            <a:ext cx="254508" cy="392048"/>
          </a:xfrm>
          <a:custGeom>
            <a:avLst/>
            <a:gdLst>
              <a:gd name="connsiteX0" fmla="*/ 133095 w 254508"/>
              <a:gd name="connsiteY0" fmla="*/ 0 h 392048"/>
              <a:gd name="connsiteX1" fmla="*/ 179832 w 254508"/>
              <a:gd name="connsiteY1" fmla="*/ 10032 h 392048"/>
              <a:gd name="connsiteX2" fmla="*/ 218694 w 254508"/>
              <a:gd name="connsiteY2" fmla="*/ 39750 h 392048"/>
              <a:gd name="connsiteX3" fmla="*/ 244729 w 254508"/>
              <a:gd name="connsiteY3" fmla="*/ 87248 h 392048"/>
              <a:gd name="connsiteX4" fmla="*/ 254508 w 254508"/>
              <a:gd name="connsiteY4" fmla="*/ 152653 h 392048"/>
              <a:gd name="connsiteX5" fmla="*/ 246380 w 254508"/>
              <a:gd name="connsiteY5" fmla="*/ 206374 h 392048"/>
              <a:gd name="connsiteX6" fmla="*/ 222630 w 254508"/>
              <a:gd name="connsiteY6" fmla="*/ 251713 h 392048"/>
              <a:gd name="connsiteX7" fmla="*/ 183515 w 254508"/>
              <a:gd name="connsiteY7" fmla="*/ 282701 h 392048"/>
              <a:gd name="connsiteX8" fmla="*/ 130301 w 254508"/>
              <a:gd name="connsiteY8" fmla="*/ 294258 h 392048"/>
              <a:gd name="connsiteX9" fmla="*/ 84455 w 254508"/>
              <a:gd name="connsiteY9" fmla="*/ 278510 h 392048"/>
              <a:gd name="connsiteX10" fmla="*/ 60452 w 254508"/>
              <a:gd name="connsiteY10" fmla="*/ 242188 h 392048"/>
              <a:gd name="connsiteX11" fmla="*/ 57658 w 254508"/>
              <a:gd name="connsiteY11" fmla="*/ 242188 h 392048"/>
              <a:gd name="connsiteX12" fmla="*/ 57658 w 254508"/>
              <a:gd name="connsiteY12" fmla="*/ 392048 h 392048"/>
              <a:gd name="connsiteX13" fmla="*/ 0 w 254508"/>
              <a:gd name="connsiteY13" fmla="*/ 392048 h 392048"/>
              <a:gd name="connsiteX14" fmla="*/ 0 w 254508"/>
              <a:gd name="connsiteY14" fmla="*/ 6222 h 392048"/>
              <a:gd name="connsiteX15" fmla="*/ 57658 w 254508"/>
              <a:gd name="connsiteY15" fmla="*/ 6222 h 392048"/>
              <a:gd name="connsiteX16" fmla="*/ 57658 w 254508"/>
              <a:gd name="connsiteY16" fmla="*/ 57022 h 392048"/>
              <a:gd name="connsiteX17" fmla="*/ 60452 w 254508"/>
              <a:gd name="connsiteY17" fmla="*/ 57022 h 392048"/>
              <a:gd name="connsiteX18" fmla="*/ 68834 w 254508"/>
              <a:gd name="connsiteY18" fmla="*/ 38607 h 392048"/>
              <a:gd name="connsiteX19" fmla="*/ 83311 w 254508"/>
              <a:gd name="connsiteY19" fmla="*/ 20192 h 392048"/>
              <a:gd name="connsiteX20" fmla="*/ 104013 w 254508"/>
              <a:gd name="connsiteY20" fmla="*/ 5841 h 392048"/>
              <a:gd name="connsiteX21" fmla="*/ 133095 w 254508"/>
              <a:gd name="connsiteY21" fmla="*/ 0 h 3920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54508" h="392048">
                <a:moveTo>
                  <a:pt x="133095" y="0"/>
                </a:moveTo>
                <a:cubicBezTo>
                  <a:pt x="149479" y="0"/>
                  <a:pt x="165100" y="3428"/>
                  <a:pt x="179832" y="10032"/>
                </a:cubicBezTo>
                <a:cubicBezTo>
                  <a:pt x="194564" y="16763"/>
                  <a:pt x="207518" y="26669"/>
                  <a:pt x="218694" y="39750"/>
                </a:cubicBezTo>
                <a:cubicBezTo>
                  <a:pt x="229489" y="52450"/>
                  <a:pt x="238125" y="68198"/>
                  <a:pt x="244729" y="87248"/>
                </a:cubicBezTo>
                <a:cubicBezTo>
                  <a:pt x="251205" y="106298"/>
                  <a:pt x="254508" y="128142"/>
                  <a:pt x="254508" y="152653"/>
                </a:cubicBezTo>
                <a:cubicBezTo>
                  <a:pt x="254508" y="171322"/>
                  <a:pt x="251841" y="189229"/>
                  <a:pt x="246380" y="206374"/>
                </a:cubicBezTo>
                <a:cubicBezTo>
                  <a:pt x="240919" y="223519"/>
                  <a:pt x="233045" y="238632"/>
                  <a:pt x="222630" y="251713"/>
                </a:cubicBezTo>
                <a:cubicBezTo>
                  <a:pt x="211835" y="264794"/>
                  <a:pt x="198755" y="275081"/>
                  <a:pt x="183515" y="282701"/>
                </a:cubicBezTo>
                <a:cubicBezTo>
                  <a:pt x="168148" y="290448"/>
                  <a:pt x="150495" y="294258"/>
                  <a:pt x="130301" y="294258"/>
                </a:cubicBezTo>
                <a:cubicBezTo>
                  <a:pt x="111251" y="294258"/>
                  <a:pt x="96011" y="289051"/>
                  <a:pt x="84455" y="278510"/>
                </a:cubicBezTo>
                <a:cubicBezTo>
                  <a:pt x="72898" y="268096"/>
                  <a:pt x="64897" y="256031"/>
                  <a:pt x="60452" y="242188"/>
                </a:cubicBezTo>
                <a:lnTo>
                  <a:pt x="57658" y="242188"/>
                </a:lnTo>
                <a:lnTo>
                  <a:pt x="57658" y="392048"/>
                </a:lnTo>
                <a:lnTo>
                  <a:pt x="0" y="392048"/>
                </a:lnTo>
                <a:lnTo>
                  <a:pt x="0" y="6222"/>
                </a:lnTo>
                <a:lnTo>
                  <a:pt x="57658" y="6222"/>
                </a:lnTo>
                <a:lnTo>
                  <a:pt x="57658" y="57022"/>
                </a:lnTo>
                <a:lnTo>
                  <a:pt x="60452" y="57022"/>
                </a:lnTo>
                <a:cubicBezTo>
                  <a:pt x="62230" y="51434"/>
                  <a:pt x="65024" y="45338"/>
                  <a:pt x="68834" y="38607"/>
                </a:cubicBezTo>
                <a:cubicBezTo>
                  <a:pt x="72517" y="31876"/>
                  <a:pt x="77343" y="25780"/>
                  <a:pt x="83311" y="20192"/>
                </a:cubicBezTo>
                <a:cubicBezTo>
                  <a:pt x="88900" y="14604"/>
                  <a:pt x="95885" y="9778"/>
                  <a:pt x="104013" y="5841"/>
                </a:cubicBezTo>
                <a:cubicBezTo>
                  <a:pt x="112268" y="2031"/>
                  <a:pt x="121920" y="0"/>
                  <a:pt x="133095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241412" y="719455"/>
            <a:ext cx="232676" cy="293623"/>
          </a:xfrm>
          <a:custGeom>
            <a:avLst/>
            <a:gdLst>
              <a:gd name="connsiteX0" fmla="*/ 121932 w 232676"/>
              <a:gd name="connsiteY0" fmla="*/ 0 h 293623"/>
              <a:gd name="connsiteX1" fmla="*/ 205879 w 232676"/>
              <a:gd name="connsiteY1" fmla="*/ 28828 h 293623"/>
              <a:gd name="connsiteX2" fmla="*/ 232676 w 232676"/>
              <a:gd name="connsiteY2" fmla="*/ 98424 h 293623"/>
              <a:gd name="connsiteX3" fmla="*/ 232676 w 232676"/>
              <a:gd name="connsiteY3" fmla="*/ 287527 h 293623"/>
              <a:gd name="connsiteX4" fmla="*/ 172859 w 232676"/>
              <a:gd name="connsiteY4" fmla="*/ 287527 h 293623"/>
              <a:gd name="connsiteX5" fmla="*/ 172859 w 232676"/>
              <a:gd name="connsiteY5" fmla="*/ 257301 h 293623"/>
              <a:gd name="connsiteX6" fmla="*/ 172224 w 232676"/>
              <a:gd name="connsiteY6" fmla="*/ 257301 h 293623"/>
              <a:gd name="connsiteX7" fmla="*/ 164223 w 232676"/>
              <a:gd name="connsiteY7" fmla="*/ 266826 h 293623"/>
              <a:gd name="connsiteX8" fmla="*/ 148729 w 232676"/>
              <a:gd name="connsiteY8" fmla="*/ 279145 h 293623"/>
              <a:gd name="connsiteX9" fmla="*/ 123075 w 232676"/>
              <a:gd name="connsiteY9" fmla="*/ 289178 h 293623"/>
              <a:gd name="connsiteX10" fmla="*/ 84975 w 232676"/>
              <a:gd name="connsiteY10" fmla="*/ 293623 h 293623"/>
              <a:gd name="connsiteX11" fmla="*/ 53987 w 232676"/>
              <a:gd name="connsiteY11" fmla="*/ 288289 h 293623"/>
              <a:gd name="connsiteX12" fmla="*/ 26847 w 232676"/>
              <a:gd name="connsiteY12" fmla="*/ 272922 h 293623"/>
              <a:gd name="connsiteX13" fmla="*/ 7277 w 232676"/>
              <a:gd name="connsiteY13" fmla="*/ 248665 h 293623"/>
              <a:gd name="connsiteX14" fmla="*/ 0 w 232676"/>
              <a:gd name="connsiteY14" fmla="*/ 215900 h 293623"/>
              <a:gd name="connsiteX15" fmla="*/ 21539 w 232676"/>
              <a:gd name="connsiteY15" fmla="*/ 159130 h 293623"/>
              <a:gd name="connsiteX16" fmla="*/ 71640 w 232676"/>
              <a:gd name="connsiteY16" fmla="*/ 126364 h 293623"/>
              <a:gd name="connsiteX17" fmla="*/ 131965 w 232676"/>
              <a:gd name="connsiteY17" fmla="*/ 116077 h 293623"/>
              <a:gd name="connsiteX18" fmla="*/ 172859 w 232676"/>
              <a:gd name="connsiteY18" fmla="*/ 116331 h 293623"/>
              <a:gd name="connsiteX19" fmla="*/ 172859 w 232676"/>
              <a:gd name="connsiteY19" fmla="*/ 100710 h 293623"/>
              <a:gd name="connsiteX20" fmla="*/ 171716 w 232676"/>
              <a:gd name="connsiteY20" fmla="*/ 85597 h 293623"/>
              <a:gd name="connsiteX21" fmla="*/ 164985 w 232676"/>
              <a:gd name="connsiteY21" fmla="*/ 67182 h 293623"/>
              <a:gd name="connsiteX22" fmla="*/ 149110 w 232676"/>
              <a:gd name="connsiteY22" fmla="*/ 53720 h 293623"/>
              <a:gd name="connsiteX23" fmla="*/ 121424 w 232676"/>
              <a:gd name="connsiteY23" fmla="*/ 48132 h 293623"/>
              <a:gd name="connsiteX24" fmla="*/ 84721 w 232676"/>
              <a:gd name="connsiteY24" fmla="*/ 59308 h 293623"/>
              <a:gd name="connsiteX25" fmla="*/ 70497 w 232676"/>
              <a:gd name="connsiteY25" fmla="*/ 92836 h 293623"/>
              <a:gd name="connsiteX26" fmla="*/ 7835 w 232676"/>
              <a:gd name="connsiteY26" fmla="*/ 92836 h 293623"/>
              <a:gd name="connsiteX27" fmla="*/ 14820 w 232676"/>
              <a:gd name="connsiteY27" fmla="*/ 58165 h 293623"/>
              <a:gd name="connsiteX28" fmla="*/ 35826 w 232676"/>
              <a:gd name="connsiteY28" fmla="*/ 28574 h 293623"/>
              <a:gd name="connsiteX29" fmla="*/ 71640 w 232676"/>
              <a:gd name="connsiteY29" fmla="*/ 7873 h 293623"/>
              <a:gd name="connsiteX30" fmla="*/ 121932 w 232676"/>
              <a:gd name="connsiteY30" fmla="*/ 0 h 293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232676" h="293623">
                <a:moveTo>
                  <a:pt x="121932" y="0"/>
                </a:moveTo>
                <a:cubicBezTo>
                  <a:pt x="159905" y="0"/>
                  <a:pt x="187972" y="9651"/>
                  <a:pt x="205879" y="28828"/>
                </a:cubicBezTo>
                <a:cubicBezTo>
                  <a:pt x="223786" y="48005"/>
                  <a:pt x="232676" y="71246"/>
                  <a:pt x="232676" y="98424"/>
                </a:cubicBezTo>
                <a:lnTo>
                  <a:pt x="232676" y="287527"/>
                </a:lnTo>
                <a:lnTo>
                  <a:pt x="172859" y="287527"/>
                </a:lnTo>
                <a:lnTo>
                  <a:pt x="172859" y="257301"/>
                </a:lnTo>
                <a:lnTo>
                  <a:pt x="172224" y="257301"/>
                </a:lnTo>
                <a:cubicBezTo>
                  <a:pt x="170446" y="259587"/>
                  <a:pt x="167652" y="262762"/>
                  <a:pt x="164223" y="266826"/>
                </a:cubicBezTo>
                <a:cubicBezTo>
                  <a:pt x="160667" y="270890"/>
                  <a:pt x="155460" y="274954"/>
                  <a:pt x="148729" y="279145"/>
                </a:cubicBezTo>
                <a:cubicBezTo>
                  <a:pt x="142125" y="282828"/>
                  <a:pt x="133489" y="286131"/>
                  <a:pt x="123075" y="289178"/>
                </a:cubicBezTo>
                <a:cubicBezTo>
                  <a:pt x="112661" y="292100"/>
                  <a:pt x="99961" y="293623"/>
                  <a:pt x="84975" y="293623"/>
                </a:cubicBezTo>
                <a:cubicBezTo>
                  <a:pt x="74561" y="293623"/>
                  <a:pt x="64274" y="291845"/>
                  <a:pt x="53987" y="288289"/>
                </a:cubicBezTo>
                <a:cubicBezTo>
                  <a:pt x="43700" y="284733"/>
                  <a:pt x="34683" y="279653"/>
                  <a:pt x="26847" y="272922"/>
                </a:cubicBezTo>
                <a:cubicBezTo>
                  <a:pt x="18643" y="266191"/>
                  <a:pt x="12128" y="258190"/>
                  <a:pt x="7277" y="248665"/>
                </a:cubicBezTo>
                <a:cubicBezTo>
                  <a:pt x="2425" y="239140"/>
                  <a:pt x="0" y="228219"/>
                  <a:pt x="0" y="215900"/>
                </a:cubicBezTo>
                <a:cubicBezTo>
                  <a:pt x="0" y="194309"/>
                  <a:pt x="7188" y="175386"/>
                  <a:pt x="21539" y="159130"/>
                </a:cubicBezTo>
                <a:cubicBezTo>
                  <a:pt x="35953" y="142874"/>
                  <a:pt x="52590" y="131952"/>
                  <a:pt x="71640" y="126364"/>
                </a:cubicBezTo>
                <a:cubicBezTo>
                  <a:pt x="93992" y="119760"/>
                  <a:pt x="114058" y="116204"/>
                  <a:pt x="131965" y="116077"/>
                </a:cubicBezTo>
                <a:cubicBezTo>
                  <a:pt x="149872" y="115823"/>
                  <a:pt x="163461" y="115950"/>
                  <a:pt x="172859" y="116331"/>
                </a:cubicBezTo>
                <a:lnTo>
                  <a:pt x="172859" y="100710"/>
                </a:lnTo>
                <a:cubicBezTo>
                  <a:pt x="172859" y="96265"/>
                  <a:pt x="172478" y="91185"/>
                  <a:pt x="171716" y="85597"/>
                </a:cubicBezTo>
                <a:cubicBezTo>
                  <a:pt x="170954" y="80009"/>
                  <a:pt x="168668" y="73786"/>
                  <a:pt x="164985" y="67182"/>
                </a:cubicBezTo>
                <a:cubicBezTo>
                  <a:pt x="161683" y="61848"/>
                  <a:pt x="156349" y="57403"/>
                  <a:pt x="149110" y="53720"/>
                </a:cubicBezTo>
                <a:cubicBezTo>
                  <a:pt x="141744" y="50037"/>
                  <a:pt x="132600" y="48132"/>
                  <a:pt x="121424" y="48132"/>
                </a:cubicBezTo>
                <a:cubicBezTo>
                  <a:pt x="106438" y="48132"/>
                  <a:pt x="94246" y="51815"/>
                  <a:pt x="84721" y="59308"/>
                </a:cubicBezTo>
                <a:cubicBezTo>
                  <a:pt x="75196" y="66801"/>
                  <a:pt x="70497" y="77977"/>
                  <a:pt x="70497" y="92836"/>
                </a:cubicBezTo>
                <a:lnTo>
                  <a:pt x="7835" y="92836"/>
                </a:lnTo>
                <a:cubicBezTo>
                  <a:pt x="7835" y="80898"/>
                  <a:pt x="10160" y="69341"/>
                  <a:pt x="14820" y="58165"/>
                </a:cubicBezTo>
                <a:cubicBezTo>
                  <a:pt x="19481" y="46989"/>
                  <a:pt x="26479" y="37083"/>
                  <a:pt x="35826" y="28574"/>
                </a:cubicBezTo>
                <a:cubicBezTo>
                  <a:pt x="45478" y="19938"/>
                  <a:pt x="57416" y="13080"/>
                  <a:pt x="71640" y="7873"/>
                </a:cubicBezTo>
                <a:cubicBezTo>
                  <a:pt x="85737" y="2666"/>
                  <a:pt x="102501" y="0"/>
                  <a:pt x="121932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822957" y="631697"/>
            <a:ext cx="187452" cy="383032"/>
          </a:xfrm>
          <a:custGeom>
            <a:avLst/>
            <a:gdLst>
              <a:gd name="connsiteX0" fmla="*/ 107442 w 187452"/>
              <a:gd name="connsiteY0" fmla="*/ 0 h 383032"/>
              <a:gd name="connsiteX1" fmla="*/ 107442 w 187452"/>
              <a:gd name="connsiteY1" fmla="*/ 95630 h 383032"/>
              <a:gd name="connsiteX2" fmla="*/ 187452 w 187452"/>
              <a:gd name="connsiteY2" fmla="*/ 95630 h 383032"/>
              <a:gd name="connsiteX3" fmla="*/ 187452 w 187452"/>
              <a:gd name="connsiteY3" fmla="*/ 144272 h 383032"/>
              <a:gd name="connsiteX4" fmla="*/ 107442 w 187452"/>
              <a:gd name="connsiteY4" fmla="*/ 144272 h 383032"/>
              <a:gd name="connsiteX5" fmla="*/ 107442 w 187452"/>
              <a:gd name="connsiteY5" fmla="*/ 279019 h 383032"/>
              <a:gd name="connsiteX6" fmla="*/ 108331 w 187452"/>
              <a:gd name="connsiteY6" fmla="*/ 299466 h 383032"/>
              <a:gd name="connsiteX7" fmla="*/ 112522 w 187452"/>
              <a:gd name="connsiteY7" fmla="*/ 316484 h 383032"/>
              <a:gd name="connsiteX8" fmla="*/ 124206 w 187452"/>
              <a:gd name="connsiteY8" fmla="*/ 328803 h 383032"/>
              <a:gd name="connsiteX9" fmla="*/ 146050 w 187452"/>
              <a:gd name="connsiteY9" fmla="*/ 333248 h 383032"/>
              <a:gd name="connsiteX10" fmla="*/ 163322 w 187452"/>
              <a:gd name="connsiteY10" fmla="*/ 332232 h 383032"/>
              <a:gd name="connsiteX11" fmla="*/ 185801 w 187452"/>
              <a:gd name="connsiteY11" fmla="*/ 326644 h 383032"/>
              <a:gd name="connsiteX12" fmla="*/ 185801 w 187452"/>
              <a:gd name="connsiteY12" fmla="*/ 379730 h 383032"/>
              <a:gd name="connsiteX13" fmla="*/ 158369 w 187452"/>
              <a:gd name="connsiteY13" fmla="*/ 382523 h 383032"/>
              <a:gd name="connsiteX14" fmla="*/ 137668 w 187452"/>
              <a:gd name="connsiteY14" fmla="*/ 383032 h 383032"/>
              <a:gd name="connsiteX15" fmla="*/ 70231 w 187452"/>
              <a:gd name="connsiteY15" fmla="*/ 362711 h 383032"/>
              <a:gd name="connsiteX16" fmla="*/ 48133 w 187452"/>
              <a:gd name="connsiteY16" fmla="*/ 300863 h 383032"/>
              <a:gd name="connsiteX17" fmla="*/ 48133 w 187452"/>
              <a:gd name="connsiteY17" fmla="*/ 144272 h 383032"/>
              <a:gd name="connsiteX18" fmla="*/ 0 w 187452"/>
              <a:gd name="connsiteY18" fmla="*/ 144272 h 383032"/>
              <a:gd name="connsiteX19" fmla="*/ 0 w 187452"/>
              <a:gd name="connsiteY19" fmla="*/ 95630 h 383032"/>
              <a:gd name="connsiteX20" fmla="*/ 48133 w 187452"/>
              <a:gd name="connsiteY20" fmla="*/ 95630 h 383032"/>
              <a:gd name="connsiteX21" fmla="*/ 48133 w 187452"/>
              <a:gd name="connsiteY21" fmla="*/ 35814 h 383032"/>
              <a:gd name="connsiteX22" fmla="*/ 107442 w 187452"/>
              <a:gd name="connsiteY22" fmla="*/ 0 h 3830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87452" h="383032">
                <a:moveTo>
                  <a:pt x="107442" y="0"/>
                </a:moveTo>
                <a:lnTo>
                  <a:pt x="107442" y="95630"/>
                </a:lnTo>
                <a:lnTo>
                  <a:pt x="187452" y="95630"/>
                </a:lnTo>
                <a:lnTo>
                  <a:pt x="187452" y="144272"/>
                </a:lnTo>
                <a:lnTo>
                  <a:pt x="107442" y="144272"/>
                </a:lnTo>
                <a:lnTo>
                  <a:pt x="107442" y="279019"/>
                </a:lnTo>
                <a:cubicBezTo>
                  <a:pt x="107442" y="286131"/>
                  <a:pt x="107696" y="292989"/>
                  <a:pt x="108331" y="299466"/>
                </a:cubicBezTo>
                <a:cubicBezTo>
                  <a:pt x="108839" y="305942"/>
                  <a:pt x="110236" y="311658"/>
                  <a:pt x="112522" y="316484"/>
                </a:cubicBezTo>
                <a:cubicBezTo>
                  <a:pt x="115062" y="321691"/>
                  <a:pt x="118998" y="325882"/>
                  <a:pt x="124206" y="328803"/>
                </a:cubicBezTo>
                <a:cubicBezTo>
                  <a:pt x="129413" y="331851"/>
                  <a:pt x="136652" y="333248"/>
                  <a:pt x="146050" y="333248"/>
                </a:cubicBezTo>
                <a:cubicBezTo>
                  <a:pt x="151638" y="333248"/>
                  <a:pt x="157353" y="332994"/>
                  <a:pt x="163322" y="332232"/>
                </a:cubicBezTo>
                <a:cubicBezTo>
                  <a:pt x="169291" y="331470"/>
                  <a:pt x="176783" y="329565"/>
                  <a:pt x="185801" y="326644"/>
                </a:cubicBezTo>
                <a:lnTo>
                  <a:pt x="185801" y="379730"/>
                </a:lnTo>
                <a:cubicBezTo>
                  <a:pt x="174879" y="381253"/>
                  <a:pt x="165735" y="382142"/>
                  <a:pt x="158369" y="382523"/>
                </a:cubicBezTo>
                <a:cubicBezTo>
                  <a:pt x="150876" y="382904"/>
                  <a:pt x="144018" y="383032"/>
                  <a:pt x="137668" y="383032"/>
                </a:cubicBezTo>
                <a:cubicBezTo>
                  <a:pt x="107442" y="383032"/>
                  <a:pt x="84963" y="376301"/>
                  <a:pt x="70231" y="362711"/>
                </a:cubicBezTo>
                <a:cubicBezTo>
                  <a:pt x="55498" y="349122"/>
                  <a:pt x="48133" y="328422"/>
                  <a:pt x="48133" y="300863"/>
                </a:cubicBezTo>
                <a:lnTo>
                  <a:pt x="48133" y="144272"/>
                </a:lnTo>
                <a:lnTo>
                  <a:pt x="0" y="144272"/>
                </a:lnTo>
                <a:lnTo>
                  <a:pt x="0" y="95630"/>
                </a:lnTo>
                <a:lnTo>
                  <a:pt x="48133" y="95630"/>
                </a:lnTo>
                <a:lnTo>
                  <a:pt x="48133" y="35814"/>
                </a:lnTo>
                <a:lnTo>
                  <a:pt x="107442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46492" y="605916"/>
            <a:ext cx="242176" cy="402209"/>
          </a:xfrm>
          <a:custGeom>
            <a:avLst/>
            <a:gdLst>
              <a:gd name="connsiteX0" fmla="*/ 0 w 242176"/>
              <a:gd name="connsiteY0" fmla="*/ 0 h 402209"/>
              <a:gd name="connsiteX1" fmla="*/ 57048 w 242176"/>
              <a:gd name="connsiteY1" fmla="*/ 0 h 402209"/>
              <a:gd name="connsiteX2" fmla="*/ 57048 w 242176"/>
              <a:gd name="connsiteY2" fmla="*/ 185165 h 402209"/>
              <a:gd name="connsiteX3" fmla="*/ 58724 w 242176"/>
              <a:gd name="connsiteY3" fmla="*/ 185165 h 402209"/>
              <a:gd name="connsiteX4" fmla="*/ 65709 w 242176"/>
              <a:gd name="connsiteY4" fmla="*/ 169164 h 402209"/>
              <a:gd name="connsiteX5" fmla="*/ 81661 w 242176"/>
              <a:gd name="connsiteY5" fmla="*/ 145415 h 402209"/>
              <a:gd name="connsiteX6" fmla="*/ 108229 w 242176"/>
              <a:gd name="connsiteY6" fmla="*/ 124205 h 402209"/>
              <a:gd name="connsiteX7" fmla="*/ 147091 w 242176"/>
              <a:gd name="connsiteY7" fmla="*/ 114680 h 402209"/>
              <a:gd name="connsiteX8" fmla="*/ 181495 w 242176"/>
              <a:gd name="connsiteY8" fmla="*/ 120015 h 402209"/>
              <a:gd name="connsiteX9" fmla="*/ 211975 w 242176"/>
              <a:gd name="connsiteY9" fmla="*/ 135382 h 402209"/>
              <a:gd name="connsiteX10" fmla="*/ 233781 w 242176"/>
              <a:gd name="connsiteY10" fmla="*/ 162179 h 402209"/>
              <a:gd name="connsiteX11" fmla="*/ 242176 w 242176"/>
              <a:gd name="connsiteY11" fmla="*/ 200787 h 402209"/>
              <a:gd name="connsiteX12" fmla="*/ 242176 w 242176"/>
              <a:gd name="connsiteY12" fmla="*/ 402209 h 402209"/>
              <a:gd name="connsiteX13" fmla="*/ 182892 w 242176"/>
              <a:gd name="connsiteY13" fmla="*/ 402209 h 402209"/>
              <a:gd name="connsiteX14" fmla="*/ 182892 w 242176"/>
              <a:gd name="connsiteY14" fmla="*/ 219837 h 402209"/>
              <a:gd name="connsiteX15" fmla="*/ 180936 w 242176"/>
              <a:gd name="connsiteY15" fmla="*/ 203327 h 402209"/>
              <a:gd name="connsiteX16" fmla="*/ 173939 w 242176"/>
              <a:gd name="connsiteY16" fmla="*/ 186309 h 402209"/>
              <a:gd name="connsiteX17" fmla="*/ 160794 w 242176"/>
              <a:gd name="connsiteY17" fmla="*/ 172847 h 402209"/>
              <a:gd name="connsiteX18" fmla="*/ 138709 w 242176"/>
              <a:gd name="connsiteY18" fmla="*/ 167259 h 402209"/>
              <a:gd name="connsiteX19" fmla="*/ 92557 w 242176"/>
              <a:gd name="connsiteY19" fmla="*/ 189103 h 402209"/>
              <a:gd name="connsiteX20" fmla="*/ 62077 w 242176"/>
              <a:gd name="connsiteY20" fmla="*/ 242189 h 402209"/>
              <a:gd name="connsiteX21" fmla="*/ 58166 w 242176"/>
              <a:gd name="connsiteY21" fmla="*/ 261492 h 402209"/>
              <a:gd name="connsiteX22" fmla="*/ 57048 w 242176"/>
              <a:gd name="connsiteY22" fmla="*/ 279653 h 402209"/>
              <a:gd name="connsiteX23" fmla="*/ 57048 w 242176"/>
              <a:gd name="connsiteY23" fmla="*/ 402209 h 402209"/>
              <a:gd name="connsiteX24" fmla="*/ 0 w 242176"/>
              <a:gd name="connsiteY24" fmla="*/ 402209 h 402209"/>
              <a:gd name="connsiteX25" fmla="*/ 0 w 242176"/>
              <a:gd name="connsiteY25" fmla="*/ 0 h 4022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242176" h="402209">
                <a:moveTo>
                  <a:pt x="0" y="0"/>
                </a:moveTo>
                <a:lnTo>
                  <a:pt x="57048" y="0"/>
                </a:lnTo>
                <a:lnTo>
                  <a:pt x="57048" y="185165"/>
                </a:lnTo>
                <a:lnTo>
                  <a:pt x="58724" y="185165"/>
                </a:lnTo>
                <a:cubicBezTo>
                  <a:pt x="59842" y="182118"/>
                  <a:pt x="62179" y="176911"/>
                  <a:pt x="65709" y="169164"/>
                </a:cubicBezTo>
                <a:cubicBezTo>
                  <a:pt x="69253" y="161544"/>
                  <a:pt x="74574" y="153670"/>
                  <a:pt x="81661" y="145415"/>
                </a:cubicBezTo>
                <a:cubicBezTo>
                  <a:pt x="88734" y="137541"/>
                  <a:pt x="97599" y="130555"/>
                  <a:pt x="108229" y="124205"/>
                </a:cubicBezTo>
                <a:cubicBezTo>
                  <a:pt x="118846" y="117855"/>
                  <a:pt x="131813" y="114680"/>
                  <a:pt x="147091" y="114680"/>
                </a:cubicBezTo>
                <a:cubicBezTo>
                  <a:pt x="158648" y="114680"/>
                  <a:pt x="170116" y="116459"/>
                  <a:pt x="181495" y="120015"/>
                </a:cubicBezTo>
                <a:cubicBezTo>
                  <a:pt x="192862" y="123571"/>
                  <a:pt x="203022" y="128651"/>
                  <a:pt x="211975" y="135382"/>
                </a:cubicBezTo>
                <a:cubicBezTo>
                  <a:pt x="220929" y="142494"/>
                  <a:pt x="228193" y="151384"/>
                  <a:pt x="233781" y="162179"/>
                </a:cubicBezTo>
                <a:cubicBezTo>
                  <a:pt x="239382" y="172973"/>
                  <a:pt x="242176" y="185928"/>
                  <a:pt x="242176" y="200787"/>
                </a:cubicBezTo>
                <a:lnTo>
                  <a:pt x="242176" y="402209"/>
                </a:lnTo>
                <a:lnTo>
                  <a:pt x="182892" y="402209"/>
                </a:lnTo>
                <a:lnTo>
                  <a:pt x="182892" y="219837"/>
                </a:lnTo>
                <a:cubicBezTo>
                  <a:pt x="182892" y="215011"/>
                  <a:pt x="182232" y="209423"/>
                  <a:pt x="180936" y="203327"/>
                </a:cubicBezTo>
                <a:cubicBezTo>
                  <a:pt x="179628" y="197230"/>
                  <a:pt x="177292" y="191515"/>
                  <a:pt x="173939" y="186309"/>
                </a:cubicBezTo>
                <a:cubicBezTo>
                  <a:pt x="170954" y="181102"/>
                  <a:pt x="166573" y="176530"/>
                  <a:pt x="160794" y="172847"/>
                </a:cubicBezTo>
                <a:cubicBezTo>
                  <a:pt x="155016" y="169164"/>
                  <a:pt x="147650" y="167259"/>
                  <a:pt x="138709" y="167259"/>
                </a:cubicBezTo>
                <a:cubicBezTo>
                  <a:pt x="122669" y="167259"/>
                  <a:pt x="107289" y="174498"/>
                  <a:pt x="92557" y="189103"/>
                </a:cubicBezTo>
                <a:cubicBezTo>
                  <a:pt x="77838" y="203580"/>
                  <a:pt x="67678" y="221361"/>
                  <a:pt x="62077" y="242189"/>
                </a:cubicBezTo>
                <a:cubicBezTo>
                  <a:pt x="60210" y="248920"/>
                  <a:pt x="58915" y="255397"/>
                  <a:pt x="58166" y="261492"/>
                </a:cubicBezTo>
                <a:cubicBezTo>
                  <a:pt x="57416" y="267589"/>
                  <a:pt x="57048" y="273684"/>
                  <a:pt x="57048" y="279653"/>
                </a:cubicBezTo>
                <a:lnTo>
                  <a:pt x="57048" y="402209"/>
                </a:lnTo>
                <a:lnTo>
                  <a:pt x="0" y="40220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66534" y="599820"/>
            <a:ext cx="323837" cy="414909"/>
          </a:xfrm>
          <a:custGeom>
            <a:avLst/>
            <a:gdLst>
              <a:gd name="connsiteX0" fmla="*/ 184569 w 323837"/>
              <a:gd name="connsiteY0" fmla="*/ 0 h 414909"/>
              <a:gd name="connsiteX1" fmla="*/ 262318 w 323837"/>
              <a:gd name="connsiteY1" fmla="*/ 19304 h 414909"/>
              <a:gd name="connsiteX2" fmla="*/ 313220 w 323837"/>
              <a:gd name="connsiteY2" fmla="*/ 72644 h 414909"/>
              <a:gd name="connsiteX3" fmla="*/ 321043 w 323837"/>
              <a:gd name="connsiteY3" fmla="*/ 98171 h 414909"/>
              <a:gd name="connsiteX4" fmla="*/ 323837 w 323837"/>
              <a:gd name="connsiteY4" fmla="*/ 129667 h 414909"/>
              <a:gd name="connsiteX5" fmla="*/ 260642 w 323837"/>
              <a:gd name="connsiteY5" fmla="*/ 129667 h 414909"/>
              <a:gd name="connsiteX6" fmla="*/ 255892 w 323837"/>
              <a:gd name="connsiteY6" fmla="*/ 95630 h 414909"/>
              <a:gd name="connsiteX7" fmla="*/ 242747 w 323837"/>
              <a:gd name="connsiteY7" fmla="*/ 72136 h 414909"/>
              <a:gd name="connsiteX8" fmla="*/ 216458 w 323837"/>
              <a:gd name="connsiteY8" fmla="*/ 56388 h 414909"/>
              <a:gd name="connsiteX9" fmla="*/ 184010 w 323837"/>
              <a:gd name="connsiteY9" fmla="*/ 50800 h 414909"/>
              <a:gd name="connsiteX10" fmla="*/ 136194 w 323837"/>
              <a:gd name="connsiteY10" fmla="*/ 61214 h 414909"/>
              <a:gd name="connsiteX11" fmla="*/ 97878 w 323837"/>
              <a:gd name="connsiteY11" fmla="*/ 91186 h 414909"/>
              <a:gd name="connsiteX12" fmla="*/ 71869 w 323837"/>
              <a:gd name="connsiteY12" fmla="*/ 138684 h 414909"/>
              <a:gd name="connsiteX13" fmla="*/ 62649 w 323837"/>
              <a:gd name="connsiteY13" fmla="*/ 202438 h 414909"/>
              <a:gd name="connsiteX14" fmla="*/ 67398 w 323837"/>
              <a:gd name="connsiteY14" fmla="*/ 249428 h 414909"/>
              <a:gd name="connsiteX15" fmla="*/ 86690 w 323837"/>
              <a:gd name="connsiteY15" fmla="*/ 302006 h 414909"/>
              <a:gd name="connsiteX16" fmla="*/ 127800 w 323837"/>
              <a:gd name="connsiteY16" fmla="*/ 345313 h 414909"/>
              <a:gd name="connsiteX17" fmla="*/ 197993 w 323837"/>
              <a:gd name="connsiteY17" fmla="*/ 364109 h 414909"/>
              <a:gd name="connsiteX18" fmla="*/ 263156 w 323837"/>
              <a:gd name="connsiteY18" fmla="*/ 353441 h 414909"/>
              <a:gd name="connsiteX19" fmla="*/ 311531 w 323837"/>
              <a:gd name="connsiteY19" fmla="*/ 328295 h 414909"/>
              <a:gd name="connsiteX20" fmla="*/ 311531 w 323837"/>
              <a:gd name="connsiteY20" fmla="*/ 388111 h 414909"/>
              <a:gd name="connsiteX21" fmla="*/ 293916 w 323837"/>
              <a:gd name="connsiteY21" fmla="*/ 396240 h 414909"/>
              <a:gd name="connsiteX22" fmla="*/ 269024 w 323837"/>
              <a:gd name="connsiteY22" fmla="*/ 404876 h 414909"/>
              <a:gd name="connsiteX23" fmla="*/ 234353 w 323837"/>
              <a:gd name="connsiteY23" fmla="*/ 412115 h 414909"/>
              <a:gd name="connsiteX24" fmla="*/ 187375 w 323837"/>
              <a:gd name="connsiteY24" fmla="*/ 414909 h 414909"/>
              <a:gd name="connsiteX25" fmla="*/ 102920 w 323837"/>
              <a:gd name="connsiteY25" fmla="*/ 396240 h 414909"/>
              <a:gd name="connsiteX26" fmla="*/ 44742 w 323837"/>
              <a:gd name="connsiteY26" fmla="*/ 347345 h 414909"/>
              <a:gd name="connsiteX27" fmla="*/ 10909 w 323837"/>
              <a:gd name="connsiteY27" fmla="*/ 278257 h 414909"/>
              <a:gd name="connsiteX28" fmla="*/ 0 w 323837"/>
              <a:gd name="connsiteY28" fmla="*/ 200152 h 414909"/>
              <a:gd name="connsiteX29" fmla="*/ 11468 w 323837"/>
              <a:gd name="connsiteY29" fmla="*/ 124714 h 414909"/>
              <a:gd name="connsiteX30" fmla="*/ 45859 w 323837"/>
              <a:gd name="connsiteY30" fmla="*/ 60960 h 414909"/>
              <a:gd name="connsiteX31" fmla="*/ 103479 w 323837"/>
              <a:gd name="connsiteY31" fmla="*/ 16510 h 414909"/>
              <a:gd name="connsiteX32" fmla="*/ 184569 w 323837"/>
              <a:gd name="connsiteY32" fmla="*/ 0 h 414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323837" h="414909">
                <a:moveTo>
                  <a:pt x="184569" y="0"/>
                </a:moveTo>
                <a:cubicBezTo>
                  <a:pt x="213652" y="0"/>
                  <a:pt x="239572" y="6350"/>
                  <a:pt x="262318" y="19304"/>
                </a:cubicBezTo>
                <a:cubicBezTo>
                  <a:pt x="285064" y="32130"/>
                  <a:pt x="302031" y="49911"/>
                  <a:pt x="313220" y="72644"/>
                </a:cubicBezTo>
                <a:cubicBezTo>
                  <a:pt x="316941" y="79375"/>
                  <a:pt x="319557" y="87884"/>
                  <a:pt x="321043" y="98171"/>
                </a:cubicBezTo>
                <a:cubicBezTo>
                  <a:pt x="322541" y="108330"/>
                  <a:pt x="323469" y="118872"/>
                  <a:pt x="323837" y="129667"/>
                </a:cubicBezTo>
                <a:lnTo>
                  <a:pt x="260642" y="129667"/>
                </a:lnTo>
                <a:cubicBezTo>
                  <a:pt x="260642" y="115951"/>
                  <a:pt x="259054" y="104521"/>
                  <a:pt x="255892" y="95630"/>
                </a:cubicBezTo>
                <a:cubicBezTo>
                  <a:pt x="252717" y="86614"/>
                  <a:pt x="248335" y="78867"/>
                  <a:pt x="242747" y="72136"/>
                </a:cubicBezTo>
                <a:cubicBezTo>
                  <a:pt x="236397" y="65024"/>
                  <a:pt x="227634" y="59817"/>
                  <a:pt x="216458" y="56388"/>
                </a:cubicBezTo>
                <a:cubicBezTo>
                  <a:pt x="205270" y="53086"/>
                  <a:pt x="194449" y="51180"/>
                  <a:pt x="184010" y="50800"/>
                </a:cubicBezTo>
                <a:cubicBezTo>
                  <a:pt x="166865" y="50800"/>
                  <a:pt x="150926" y="54356"/>
                  <a:pt x="136194" y="61214"/>
                </a:cubicBezTo>
                <a:cubicBezTo>
                  <a:pt x="121462" y="68072"/>
                  <a:pt x="108699" y="78105"/>
                  <a:pt x="97878" y="91186"/>
                </a:cubicBezTo>
                <a:cubicBezTo>
                  <a:pt x="86690" y="104140"/>
                  <a:pt x="78028" y="120015"/>
                  <a:pt x="71869" y="138684"/>
                </a:cubicBezTo>
                <a:cubicBezTo>
                  <a:pt x="65722" y="157353"/>
                  <a:pt x="62649" y="178561"/>
                  <a:pt x="62649" y="202438"/>
                </a:cubicBezTo>
                <a:cubicBezTo>
                  <a:pt x="62649" y="215519"/>
                  <a:pt x="64223" y="231140"/>
                  <a:pt x="67398" y="249428"/>
                </a:cubicBezTo>
                <a:cubicBezTo>
                  <a:pt x="70573" y="267716"/>
                  <a:pt x="77000" y="285242"/>
                  <a:pt x="86690" y="302006"/>
                </a:cubicBezTo>
                <a:cubicBezTo>
                  <a:pt x="96393" y="318770"/>
                  <a:pt x="110096" y="333248"/>
                  <a:pt x="127800" y="345313"/>
                </a:cubicBezTo>
                <a:cubicBezTo>
                  <a:pt x="145516" y="357505"/>
                  <a:pt x="168910" y="363728"/>
                  <a:pt x="197993" y="364109"/>
                </a:cubicBezTo>
                <a:cubicBezTo>
                  <a:pt x="222605" y="364490"/>
                  <a:pt x="244322" y="360934"/>
                  <a:pt x="263156" y="353441"/>
                </a:cubicBezTo>
                <a:cubicBezTo>
                  <a:pt x="281990" y="345948"/>
                  <a:pt x="298119" y="337566"/>
                  <a:pt x="311531" y="328295"/>
                </a:cubicBezTo>
                <a:lnTo>
                  <a:pt x="311531" y="388111"/>
                </a:lnTo>
                <a:cubicBezTo>
                  <a:pt x="306692" y="390398"/>
                  <a:pt x="300812" y="393065"/>
                  <a:pt x="293916" y="396240"/>
                </a:cubicBezTo>
                <a:cubicBezTo>
                  <a:pt x="287020" y="399415"/>
                  <a:pt x="278726" y="402336"/>
                  <a:pt x="269024" y="404876"/>
                </a:cubicBezTo>
                <a:cubicBezTo>
                  <a:pt x="259334" y="407924"/>
                  <a:pt x="247777" y="410337"/>
                  <a:pt x="234353" y="412115"/>
                </a:cubicBezTo>
                <a:cubicBezTo>
                  <a:pt x="220929" y="414020"/>
                  <a:pt x="205270" y="414909"/>
                  <a:pt x="187375" y="414909"/>
                </a:cubicBezTo>
                <a:cubicBezTo>
                  <a:pt x="154559" y="414909"/>
                  <a:pt x="126403" y="408686"/>
                  <a:pt x="102920" y="396240"/>
                </a:cubicBezTo>
                <a:cubicBezTo>
                  <a:pt x="79425" y="383794"/>
                  <a:pt x="60032" y="367411"/>
                  <a:pt x="44742" y="347345"/>
                </a:cubicBezTo>
                <a:cubicBezTo>
                  <a:pt x="29464" y="326771"/>
                  <a:pt x="18173" y="303784"/>
                  <a:pt x="10909" y="278257"/>
                </a:cubicBezTo>
                <a:cubicBezTo>
                  <a:pt x="3632" y="252730"/>
                  <a:pt x="0" y="226695"/>
                  <a:pt x="0" y="200152"/>
                </a:cubicBezTo>
                <a:cubicBezTo>
                  <a:pt x="0" y="174117"/>
                  <a:pt x="3822" y="148971"/>
                  <a:pt x="11468" y="124714"/>
                </a:cubicBezTo>
                <a:cubicBezTo>
                  <a:pt x="19113" y="100457"/>
                  <a:pt x="30581" y="79248"/>
                  <a:pt x="45859" y="60960"/>
                </a:cubicBezTo>
                <a:cubicBezTo>
                  <a:pt x="61150" y="42291"/>
                  <a:pt x="80352" y="27432"/>
                  <a:pt x="103479" y="16510"/>
                </a:cubicBezTo>
                <a:cubicBezTo>
                  <a:pt x="126593" y="5461"/>
                  <a:pt x="153631" y="0"/>
                  <a:pt x="18456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298321" y="871728"/>
            <a:ext cx="122301" cy="99059"/>
          </a:xfrm>
          <a:custGeom>
            <a:avLst/>
            <a:gdLst>
              <a:gd name="connsiteX0" fmla="*/ 101980 w 122301"/>
              <a:gd name="connsiteY0" fmla="*/ 6350 h 99059"/>
              <a:gd name="connsiteX1" fmla="*/ 87122 w 122301"/>
              <a:gd name="connsiteY1" fmla="*/ 6603 h 99059"/>
              <a:gd name="connsiteX2" fmla="*/ 54991 w 122301"/>
              <a:gd name="connsiteY2" fmla="*/ 10540 h 99059"/>
              <a:gd name="connsiteX3" fmla="*/ 22479 w 122301"/>
              <a:gd name="connsiteY3" fmla="*/ 26415 h 99059"/>
              <a:gd name="connsiteX4" fmla="*/ 6350 w 122301"/>
              <a:gd name="connsiteY4" fmla="*/ 58038 h 99059"/>
              <a:gd name="connsiteX5" fmla="*/ 19177 w 122301"/>
              <a:gd name="connsiteY5" fmla="*/ 85216 h 99059"/>
              <a:gd name="connsiteX6" fmla="*/ 48260 w 122301"/>
              <a:gd name="connsiteY6" fmla="*/ 92709 h 99059"/>
              <a:gd name="connsiteX7" fmla="*/ 83185 w 122301"/>
              <a:gd name="connsiteY7" fmla="*/ 82041 h 99059"/>
              <a:gd name="connsiteX8" fmla="*/ 111506 w 122301"/>
              <a:gd name="connsiteY8" fmla="*/ 51942 h 99059"/>
              <a:gd name="connsiteX9" fmla="*/ 114554 w 122301"/>
              <a:gd name="connsiteY9" fmla="*/ 40131 h 99059"/>
              <a:gd name="connsiteX10" fmla="*/ 115951 w 122301"/>
              <a:gd name="connsiteY10" fmla="*/ 26161 h 99059"/>
              <a:gd name="connsiteX11" fmla="*/ 115951 w 122301"/>
              <a:gd name="connsiteY11" fmla="*/ 6603 h 99059"/>
              <a:gd name="connsiteX12" fmla="*/ 101980 w 122301"/>
              <a:gd name="connsiteY12" fmla="*/ 6350 h 99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2301" h="99059">
                <a:moveTo>
                  <a:pt x="101980" y="6350"/>
                </a:moveTo>
                <a:cubicBezTo>
                  <a:pt x="97155" y="6350"/>
                  <a:pt x="92202" y="6350"/>
                  <a:pt x="87122" y="6603"/>
                </a:cubicBezTo>
                <a:cubicBezTo>
                  <a:pt x="76835" y="6984"/>
                  <a:pt x="66167" y="8254"/>
                  <a:pt x="54991" y="10540"/>
                </a:cubicBezTo>
                <a:cubicBezTo>
                  <a:pt x="44196" y="12700"/>
                  <a:pt x="33274" y="18033"/>
                  <a:pt x="22479" y="26415"/>
                </a:cubicBezTo>
                <a:cubicBezTo>
                  <a:pt x="11684" y="34797"/>
                  <a:pt x="6350" y="45338"/>
                  <a:pt x="6350" y="58038"/>
                </a:cubicBezTo>
                <a:cubicBezTo>
                  <a:pt x="6350" y="71119"/>
                  <a:pt x="10541" y="80136"/>
                  <a:pt x="19177" y="85216"/>
                </a:cubicBezTo>
                <a:cubicBezTo>
                  <a:pt x="27686" y="90169"/>
                  <a:pt x="37465" y="92709"/>
                  <a:pt x="48260" y="92709"/>
                </a:cubicBezTo>
                <a:cubicBezTo>
                  <a:pt x="58293" y="92709"/>
                  <a:pt x="69977" y="89153"/>
                  <a:pt x="83185" y="82041"/>
                </a:cubicBezTo>
                <a:cubicBezTo>
                  <a:pt x="96393" y="75057"/>
                  <a:pt x="105918" y="64896"/>
                  <a:pt x="111506" y="51942"/>
                </a:cubicBezTo>
                <a:cubicBezTo>
                  <a:pt x="112522" y="48132"/>
                  <a:pt x="113538" y="44196"/>
                  <a:pt x="114554" y="40131"/>
                </a:cubicBezTo>
                <a:cubicBezTo>
                  <a:pt x="115443" y="36067"/>
                  <a:pt x="115951" y="31369"/>
                  <a:pt x="115951" y="26161"/>
                </a:cubicBezTo>
                <a:lnTo>
                  <a:pt x="115951" y="6603"/>
                </a:lnTo>
                <a:cubicBezTo>
                  <a:pt x="111506" y="6350"/>
                  <a:pt x="106807" y="6350"/>
                  <a:pt x="10198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00073" y="762889"/>
            <a:ext cx="146303" cy="207390"/>
          </a:xfrm>
          <a:custGeom>
            <a:avLst/>
            <a:gdLst>
              <a:gd name="connsiteX0" fmla="*/ 74041 w 146303"/>
              <a:gd name="connsiteY0" fmla="*/ 6350 h 207390"/>
              <a:gd name="connsiteX1" fmla="*/ 25908 w 146303"/>
              <a:gd name="connsiteY1" fmla="*/ 32892 h 207390"/>
              <a:gd name="connsiteX2" fmla="*/ 6350 w 146303"/>
              <a:gd name="connsiteY2" fmla="*/ 103123 h 207390"/>
              <a:gd name="connsiteX3" fmla="*/ 9652 w 146303"/>
              <a:gd name="connsiteY3" fmla="*/ 135508 h 207390"/>
              <a:gd name="connsiteX4" fmla="*/ 21463 w 146303"/>
              <a:gd name="connsiteY4" fmla="*/ 167385 h 207390"/>
              <a:gd name="connsiteX5" fmla="*/ 42418 w 146303"/>
              <a:gd name="connsiteY5" fmla="*/ 191516 h 207390"/>
              <a:gd name="connsiteX6" fmla="*/ 75056 w 146303"/>
              <a:gd name="connsiteY6" fmla="*/ 201040 h 207390"/>
              <a:gd name="connsiteX7" fmla="*/ 104140 w 146303"/>
              <a:gd name="connsiteY7" fmla="*/ 193420 h 207390"/>
              <a:gd name="connsiteX8" fmla="*/ 124333 w 146303"/>
              <a:gd name="connsiteY8" fmla="*/ 173608 h 207390"/>
              <a:gd name="connsiteX9" fmla="*/ 136016 w 146303"/>
              <a:gd name="connsiteY9" fmla="*/ 143890 h 207390"/>
              <a:gd name="connsiteX10" fmla="*/ 139953 w 146303"/>
              <a:gd name="connsiteY10" fmla="*/ 108711 h 207390"/>
              <a:gd name="connsiteX11" fmla="*/ 135763 w 146303"/>
              <a:gd name="connsiteY11" fmla="*/ 69850 h 207390"/>
              <a:gd name="connsiteX12" fmla="*/ 123824 w 146303"/>
              <a:gd name="connsiteY12" fmla="*/ 37083 h 207390"/>
              <a:gd name="connsiteX13" fmla="*/ 103124 w 146303"/>
              <a:gd name="connsiteY13" fmla="*/ 14731 h 207390"/>
              <a:gd name="connsiteX14" fmla="*/ 74041 w 146303"/>
              <a:gd name="connsiteY14" fmla="*/ 6350 h 207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46303" h="207390">
                <a:moveTo>
                  <a:pt x="74041" y="6350"/>
                </a:moveTo>
                <a:cubicBezTo>
                  <a:pt x="54991" y="6350"/>
                  <a:pt x="38988" y="15239"/>
                  <a:pt x="25908" y="32892"/>
                </a:cubicBezTo>
                <a:cubicBezTo>
                  <a:pt x="12827" y="50672"/>
                  <a:pt x="6350" y="74040"/>
                  <a:pt x="6350" y="103123"/>
                </a:cubicBezTo>
                <a:cubicBezTo>
                  <a:pt x="6350" y="113157"/>
                  <a:pt x="7493" y="123951"/>
                  <a:pt x="9652" y="135508"/>
                </a:cubicBezTo>
                <a:cubicBezTo>
                  <a:pt x="11938" y="147066"/>
                  <a:pt x="15875" y="157733"/>
                  <a:pt x="21463" y="167385"/>
                </a:cubicBezTo>
                <a:cubicBezTo>
                  <a:pt x="26669" y="177165"/>
                  <a:pt x="33655" y="185166"/>
                  <a:pt x="42418" y="191516"/>
                </a:cubicBezTo>
                <a:cubicBezTo>
                  <a:pt x="51181" y="197866"/>
                  <a:pt x="62103" y="201040"/>
                  <a:pt x="75056" y="201040"/>
                </a:cubicBezTo>
                <a:cubicBezTo>
                  <a:pt x="86233" y="201040"/>
                  <a:pt x="96012" y="198501"/>
                  <a:pt x="104140" y="193420"/>
                </a:cubicBezTo>
                <a:cubicBezTo>
                  <a:pt x="112394" y="188467"/>
                  <a:pt x="119126" y="181736"/>
                  <a:pt x="124333" y="173608"/>
                </a:cubicBezTo>
                <a:cubicBezTo>
                  <a:pt x="129540" y="164972"/>
                  <a:pt x="133477" y="155193"/>
                  <a:pt x="136016" y="143890"/>
                </a:cubicBezTo>
                <a:cubicBezTo>
                  <a:pt x="138683" y="132715"/>
                  <a:pt x="139953" y="121030"/>
                  <a:pt x="139953" y="108711"/>
                </a:cubicBezTo>
                <a:cubicBezTo>
                  <a:pt x="139953" y="95250"/>
                  <a:pt x="138556" y="82296"/>
                  <a:pt x="135763" y="69850"/>
                </a:cubicBezTo>
                <a:cubicBezTo>
                  <a:pt x="132968" y="57403"/>
                  <a:pt x="129032" y="46481"/>
                  <a:pt x="123824" y="37083"/>
                </a:cubicBezTo>
                <a:cubicBezTo>
                  <a:pt x="118237" y="27812"/>
                  <a:pt x="111252" y="20320"/>
                  <a:pt x="103124" y="14731"/>
                </a:cubicBezTo>
                <a:cubicBezTo>
                  <a:pt x="94868" y="9143"/>
                  <a:pt x="85216" y="6350"/>
                  <a:pt x="7404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094484" y="761746"/>
            <a:ext cx="152526" cy="80390"/>
          </a:xfrm>
          <a:custGeom>
            <a:avLst/>
            <a:gdLst>
              <a:gd name="connsiteX0" fmla="*/ 82930 w 152526"/>
              <a:gd name="connsiteY0" fmla="*/ 6350 h 80390"/>
              <a:gd name="connsiteX1" fmla="*/ 30607 w 152526"/>
              <a:gd name="connsiteY1" fmla="*/ 24002 h 80390"/>
              <a:gd name="connsiteX2" fmla="*/ 6350 w 152526"/>
              <a:gd name="connsiteY2" fmla="*/ 74040 h 80390"/>
              <a:gd name="connsiteX3" fmla="*/ 146176 w 152526"/>
              <a:gd name="connsiteY3" fmla="*/ 74040 h 80390"/>
              <a:gd name="connsiteX4" fmla="*/ 142240 w 152526"/>
              <a:gd name="connsiteY4" fmla="*/ 50038 h 80390"/>
              <a:gd name="connsiteX5" fmla="*/ 131063 w 152526"/>
              <a:gd name="connsiteY5" fmla="*/ 28194 h 80390"/>
              <a:gd name="connsiteX6" fmla="*/ 111252 w 152526"/>
              <a:gd name="connsiteY6" fmla="*/ 12572 h 80390"/>
              <a:gd name="connsiteX7" fmla="*/ 82930 w 152526"/>
              <a:gd name="connsiteY7" fmla="*/ 6350 h 80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52526" h="80390">
                <a:moveTo>
                  <a:pt x="82930" y="6350"/>
                </a:moveTo>
                <a:cubicBezTo>
                  <a:pt x="61722" y="6350"/>
                  <a:pt x="44322" y="12319"/>
                  <a:pt x="30607" y="24002"/>
                </a:cubicBezTo>
                <a:cubicBezTo>
                  <a:pt x="17017" y="35686"/>
                  <a:pt x="8890" y="52451"/>
                  <a:pt x="6350" y="74040"/>
                </a:cubicBezTo>
                <a:lnTo>
                  <a:pt x="146176" y="74040"/>
                </a:lnTo>
                <a:cubicBezTo>
                  <a:pt x="146176" y="66166"/>
                  <a:pt x="144780" y="58165"/>
                  <a:pt x="142240" y="50038"/>
                </a:cubicBezTo>
                <a:cubicBezTo>
                  <a:pt x="139572" y="41782"/>
                  <a:pt x="135890" y="34544"/>
                  <a:pt x="131063" y="28194"/>
                </a:cubicBezTo>
                <a:cubicBezTo>
                  <a:pt x="125857" y="21844"/>
                  <a:pt x="119252" y="16636"/>
                  <a:pt x="111252" y="12572"/>
                </a:cubicBezTo>
                <a:cubicBezTo>
                  <a:pt x="103123" y="8382"/>
                  <a:pt x="93726" y="6350"/>
                  <a:pt x="8293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351405" y="714756"/>
            <a:ext cx="189356" cy="300228"/>
          </a:xfrm>
          <a:custGeom>
            <a:avLst/>
            <a:gdLst>
              <a:gd name="connsiteX0" fmla="*/ 183006 w 189356"/>
              <a:gd name="connsiteY0" fmla="*/ 6350 h 300228"/>
              <a:gd name="connsiteX1" fmla="*/ 183006 w 189356"/>
              <a:gd name="connsiteY1" fmla="*/ 64515 h 300228"/>
              <a:gd name="connsiteX2" fmla="*/ 110362 w 189356"/>
              <a:gd name="connsiteY2" fmla="*/ 79883 h 300228"/>
              <a:gd name="connsiteX3" fmla="*/ 71246 w 189356"/>
              <a:gd name="connsiteY3" fmla="*/ 131064 h 300228"/>
              <a:gd name="connsiteX4" fmla="*/ 67055 w 189356"/>
              <a:gd name="connsiteY4" fmla="*/ 153161 h 300228"/>
              <a:gd name="connsiteX5" fmla="*/ 65023 w 189356"/>
              <a:gd name="connsiteY5" fmla="*/ 178689 h 300228"/>
              <a:gd name="connsiteX6" fmla="*/ 65023 w 189356"/>
              <a:gd name="connsiteY6" fmla="*/ 293878 h 300228"/>
              <a:gd name="connsiteX7" fmla="*/ 6350 w 189356"/>
              <a:gd name="connsiteY7" fmla="*/ 293878 h 300228"/>
              <a:gd name="connsiteX8" fmla="*/ 6350 w 189356"/>
              <a:gd name="connsiteY8" fmla="*/ 12572 h 300228"/>
              <a:gd name="connsiteX9" fmla="*/ 65023 w 189356"/>
              <a:gd name="connsiteY9" fmla="*/ 12572 h 300228"/>
              <a:gd name="connsiteX10" fmla="*/ 65023 w 189356"/>
              <a:gd name="connsiteY10" fmla="*/ 69595 h 300228"/>
              <a:gd name="connsiteX11" fmla="*/ 67817 w 189356"/>
              <a:gd name="connsiteY11" fmla="*/ 69595 h 300228"/>
              <a:gd name="connsiteX12" fmla="*/ 78485 w 189356"/>
              <a:gd name="connsiteY12" fmla="*/ 49149 h 300228"/>
              <a:gd name="connsiteX13" fmla="*/ 98044 w 189356"/>
              <a:gd name="connsiteY13" fmla="*/ 28194 h 300228"/>
              <a:gd name="connsiteX14" fmla="*/ 131571 w 189356"/>
              <a:gd name="connsiteY14" fmla="*/ 11684 h 300228"/>
              <a:gd name="connsiteX15" fmla="*/ 183006 w 189356"/>
              <a:gd name="connsiteY15" fmla="*/ 6350 h 300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89356" h="300228">
                <a:moveTo>
                  <a:pt x="183006" y="6350"/>
                </a:moveTo>
                <a:lnTo>
                  <a:pt x="183006" y="64515"/>
                </a:lnTo>
                <a:cubicBezTo>
                  <a:pt x="155066" y="64515"/>
                  <a:pt x="130809" y="69722"/>
                  <a:pt x="110362" y="79883"/>
                </a:cubicBezTo>
                <a:cubicBezTo>
                  <a:pt x="89788" y="90170"/>
                  <a:pt x="76834" y="107314"/>
                  <a:pt x="71246" y="131064"/>
                </a:cubicBezTo>
                <a:cubicBezTo>
                  <a:pt x="69341" y="137795"/>
                  <a:pt x="67944" y="145160"/>
                  <a:pt x="67055" y="153161"/>
                </a:cubicBezTo>
                <a:cubicBezTo>
                  <a:pt x="66039" y="161290"/>
                  <a:pt x="65404" y="169672"/>
                  <a:pt x="65023" y="178689"/>
                </a:cubicBezTo>
                <a:lnTo>
                  <a:pt x="65023" y="293878"/>
                </a:lnTo>
                <a:lnTo>
                  <a:pt x="6350" y="293878"/>
                </a:lnTo>
                <a:lnTo>
                  <a:pt x="6350" y="12572"/>
                </a:lnTo>
                <a:lnTo>
                  <a:pt x="65023" y="12572"/>
                </a:lnTo>
                <a:lnTo>
                  <a:pt x="65023" y="69595"/>
                </a:lnTo>
                <a:lnTo>
                  <a:pt x="67817" y="69595"/>
                </a:lnTo>
                <a:cubicBezTo>
                  <a:pt x="70104" y="64389"/>
                  <a:pt x="73659" y="57530"/>
                  <a:pt x="78485" y="49149"/>
                </a:cubicBezTo>
                <a:cubicBezTo>
                  <a:pt x="83311" y="40766"/>
                  <a:pt x="89788" y="33782"/>
                  <a:pt x="98044" y="28194"/>
                </a:cubicBezTo>
                <a:cubicBezTo>
                  <a:pt x="109219" y="20701"/>
                  <a:pt x="120395" y="15240"/>
                  <a:pt x="131571" y="11684"/>
                </a:cubicBezTo>
                <a:cubicBezTo>
                  <a:pt x="142747" y="8128"/>
                  <a:pt x="159892" y="6350"/>
                  <a:pt x="18300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033524" y="713740"/>
            <a:ext cx="273303" cy="306323"/>
          </a:xfrm>
          <a:custGeom>
            <a:avLst/>
            <a:gdLst>
              <a:gd name="connsiteX0" fmla="*/ 145541 w 273303"/>
              <a:gd name="connsiteY0" fmla="*/ 6350 h 306323"/>
              <a:gd name="connsiteX1" fmla="*/ 232028 w 273303"/>
              <a:gd name="connsiteY1" fmla="*/ 40639 h 306323"/>
              <a:gd name="connsiteX2" fmla="*/ 266953 w 273303"/>
              <a:gd name="connsiteY2" fmla="*/ 133222 h 306323"/>
              <a:gd name="connsiteX3" fmla="*/ 265810 w 273303"/>
              <a:gd name="connsiteY3" fmla="*/ 133222 h 306323"/>
              <a:gd name="connsiteX4" fmla="*/ 265810 w 273303"/>
              <a:gd name="connsiteY4" fmla="*/ 169545 h 306323"/>
              <a:gd name="connsiteX5" fmla="*/ 68960 w 273303"/>
              <a:gd name="connsiteY5" fmla="*/ 169545 h 306323"/>
              <a:gd name="connsiteX6" fmla="*/ 79247 w 273303"/>
              <a:gd name="connsiteY6" fmla="*/ 202057 h 306323"/>
              <a:gd name="connsiteX7" fmla="*/ 100837 w 273303"/>
              <a:gd name="connsiteY7" fmla="*/ 228853 h 306323"/>
              <a:gd name="connsiteX8" fmla="*/ 136016 w 273303"/>
              <a:gd name="connsiteY8" fmla="*/ 246760 h 306323"/>
              <a:gd name="connsiteX9" fmla="*/ 187578 w 273303"/>
              <a:gd name="connsiteY9" fmla="*/ 253491 h 306323"/>
              <a:gd name="connsiteX10" fmla="*/ 197865 w 273303"/>
              <a:gd name="connsiteY10" fmla="*/ 252602 h 306323"/>
              <a:gd name="connsiteX11" fmla="*/ 215518 w 273303"/>
              <a:gd name="connsiteY11" fmla="*/ 249554 h 306323"/>
              <a:gd name="connsiteX12" fmla="*/ 236727 w 273303"/>
              <a:gd name="connsiteY12" fmla="*/ 243966 h 306323"/>
              <a:gd name="connsiteX13" fmla="*/ 258063 w 273303"/>
              <a:gd name="connsiteY13" fmla="*/ 233934 h 306323"/>
              <a:gd name="connsiteX14" fmla="*/ 258063 w 273303"/>
              <a:gd name="connsiteY14" fmla="*/ 279272 h 306323"/>
              <a:gd name="connsiteX15" fmla="*/ 209041 w 273303"/>
              <a:gd name="connsiteY15" fmla="*/ 296798 h 306323"/>
              <a:gd name="connsiteX16" fmla="*/ 154558 w 273303"/>
              <a:gd name="connsiteY16" fmla="*/ 299973 h 306323"/>
              <a:gd name="connsiteX17" fmla="*/ 103123 w 273303"/>
              <a:gd name="connsiteY17" fmla="*/ 290195 h 306323"/>
              <a:gd name="connsiteX18" fmla="*/ 61721 w 273303"/>
              <a:gd name="connsiteY18" fmla="*/ 269112 h 306323"/>
              <a:gd name="connsiteX19" fmla="*/ 21970 w 273303"/>
              <a:gd name="connsiteY19" fmla="*/ 219075 h 306323"/>
              <a:gd name="connsiteX20" fmla="*/ 6350 w 273303"/>
              <a:gd name="connsiteY20" fmla="*/ 146684 h 306323"/>
              <a:gd name="connsiteX21" fmla="*/ 41528 w 273303"/>
              <a:gd name="connsiteY21" fmla="*/ 45465 h 306323"/>
              <a:gd name="connsiteX22" fmla="*/ 145541 w 273303"/>
              <a:gd name="connsiteY22" fmla="*/ 6350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73303" h="306323">
                <a:moveTo>
                  <a:pt x="145541" y="6350"/>
                </a:moveTo>
                <a:cubicBezTo>
                  <a:pt x="180975" y="6350"/>
                  <a:pt x="209803" y="17779"/>
                  <a:pt x="232028" y="40639"/>
                </a:cubicBezTo>
                <a:cubicBezTo>
                  <a:pt x="254126" y="63626"/>
                  <a:pt x="265810" y="94488"/>
                  <a:pt x="266953" y="133222"/>
                </a:cubicBezTo>
                <a:lnTo>
                  <a:pt x="265810" y="133222"/>
                </a:lnTo>
                <a:lnTo>
                  <a:pt x="265810" y="169545"/>
                </a:lnTo>
                <a:lnTo>
                  <a:pt x="68960" y="169545"/>
                </a:lnTo>
                <a:cubicBezTo>
                  <a:pt x="70865" y="181228"/>
                  <a:pt x="74294" y="192023"/>
                  <a:pt x="79247" y="202057"/>
                </a:cubicBezTo>
                <a:cubicBezTo>
                  <a:pt x="84327" y="212089"/>
                  <a:pt x="91566" y="221107"/>
                  <a:pt x="100837" y="228853"/>
                </a:cubicBezTo>
                <a:cubicBezTo>
                  <a:pt x="110108" y="236346"/>
                  <a:pt x="121919" y="242315"/>
                  <a:pt x="136016" y="246760"/>
                </a:cubicBezTo>
                <a:cubicBezTo>
                  <a:pt x="150240" y="251205"/>
                  <a:pt x="167385" y="253491"/>
                  <a:pt x="187578" y="253491"/>
                </a:cubicBezTo>
                <a:cubicBezTo>
                  <a:pt x="189356" y="253491"/>
                  <a:pt x="192785" y="253238"/>
                  <a:pt x="197865" y="252602"/>
                </a:cubicBezTo>
                <a:cubicBezTo>
                  <a:pt x="202945" y="252095"/>
                  <a:pt x="208787" y="251078"/>
                  <a:pt x="215518" y="249554"/>
                </a:cubicBezTo>
                <a:cubicBezTo>
                  <a:pt x="222250" y="248411"/>
                  <a:pt x="229235" y="246634"/>
                  <a:pt x="236727" y="243966"/>
                </a:cubicBezTo>
                <a:cubicBezTo>
                  <a:pt x="244220" y="241426"/>
                  <a:pt x="251332" y="237997"/>
                  <a:pt x="258063" y="233934"/>
                </a:cubicBezTo>
                <a:lnTo>
                  <a:pt x="258063" y="279272"/>
                </a:lnTo>
                <a:cubicBezTo>
                  <a:pt x="243458" y="287781"/>
                  <a:pt x="227202" y="293623"/>
                  <a:pt x="209041" y="296798"/>
                </a:cubicBezTo>
                <a:cubicBezTo>
                  <a:pt x="191007" y="299973"/>
                  <a:pt x="172846" y="300989"/>
                  <a:pt x="154558" y="299973"/>
                </a:cubicBezTo>
                <a:cubicBezTo>
                  <a:pt x="136651" y="298830"/>
                  <a:pt x="119506" y="295528"/>
                  <a:pt x="103123" y="290195"/>
                </a:cubicBezTo>
                <a:cubicBezTo>
                  <a:pt x="86613" y="284734"/>
                  <a:pt x="72897" y="277748"/>
                  <a:pt x="61721" y="269112"/>
                </a:cubicBezTo>
                <a:cubicBezTo>
                  <a:pt x="45592" y="257175"/>
                  <a:pt x="32385" y="240538"/>
                  <a:pt x="21970" y="219075"/>
                </a:cubicBezTo>
                <a:cubicBezTo>
                  <a:pt x="11556" y="197611"/>
                  <a:pt x="6350" y="173481"/>
                  <a:pt x="6350" y="146684"/>
                </a:cubicBezTo>
                <a:cubicBezTo>
                  <a:pt x="6350" y="105282"/>
                  <a:pt x="18033" y="71500"/>
                  <a:pt x="41528" y="45465"/>
                </a:cubicBezTo>
                <a:cubicBezTo>
                  <a:pt x="65023" y="19303"/>
                  <a:pt x="99694" y="6350"/>
                  <a:pt x="14554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539621" y="713105"/>
            <a:ext cx="267208" cy="404748"/>
          </a:xfrm>
          <a:custGeom>
            <a:avLst/>
            <a:gdLst>
              <a:gd name="connsiteX0" fmla="*/ 139445 w 267208"/>
              <a:gd name="connsiteY0" fmla="*/ 6350 h 404748"/>
              <a:gd name="connsiteX1" fmla="*/ 186182 w 267208"/>
              <a:gd name="connsiteY1" fmla="*/ 16382 h 404748"/>
              <a:gd name="connsiteX2" fmla="*/ 225044 w 267208"/>
              <a:gd name="connsiteY2" fmla="*/ 46100 h 404748"/>
              <a:gd name="connsiteX3" fmla="*/ 251079 w 267208"/>
              <a:gd name="connsiteY3" fmla="*/ 93598 h 404748"/>
              <a:gd name="connsiteX4" fmla="*/ 260858 w 267208"/>
              <a:gd name="connsiteY4" fmla="*/ 159003 h 404748"/>
              <a:gd name="connsiteX5" fmla="*/ 252730 w 267208"/>
              <a:gd name="connsiteY5" fmla="*/ 212724 h 404748"/>
              <a:gd name="connsiteX6" fmla="*/ 228980 w 267208"/>
              <a:gd name="connsiteY6" fmla="*/ 258063 h 404748"/>
              <a:gd name="connsiteX7" fmla="*/ 189865 w 267208"/>
              <a:gd name="connsiteY7" fmla="*/ 289051 h 404748"/>
              <a:gd name="connsiteX8" fmla="*/ 136651 w 267208"/>
              <a:gd name="connsiteY8" fmla="*/ 300608 h 404748"/>
              <a:gd name="connsiteX9" fmla="*/ 90805 w 267208"/>
              <a:gd name="connsiteY9" fmla="*/ 284860 h 404748"/>
              <a:gd name="connsiteX10" fmla="*/ 66802 w 267208"/>
              <a:gd name="connsiteY10" fmla="*/ 248538 h 404748"/>
              <a:gd name="connsiteX11" fmla="*/ 64008 w 267208"/>
              <a:gd name="connsiteY11" fmla="*/ 248538 h 404748"/>
              <a:gd name="connsiteX12" fmla="*/ 64008 w 267208"/>
              <a:gd name="connsiteY12" fmla="*/ 398398 h 404748"/>
              <a:gd name="connsiteX13" fmla="*/ 6350 w 267208"/>
              <a:gd name="connsiteY13" fmla="*/ 398398 h 404748"/>
              <a:gd name="connsiteX14" fmla="*/ 6350 w 267208"/>
              <a:gd name="connsiteY14" fmla="*/ 12572 h 404748"/>
              <a:gd name="connsiteX15" fmla="*/ 64008 w 267208"/>
              <a:gd name="connsiteY15" fmla="*/ 12572 h 404748"/>
              <a:gd name="connsiteX16" fmla="*/ 64008 w 267208"/>
              <a:gd name="connsiteY16" fmla="*/ 63372 h 404748"/>
              <a:gd name="connsiteX17" fmla="*/ 66802 w 267208"/>
              <a:gd name="connsiteY17" fmla="*/ 63372 h 404748"/>
              <a:gd name="connsiteX18" fmla="*/ 75184 w 267208"/>
              <a:gd name="connsiteY18" fmla="*/ 44957 h 404748"/>
              <a:gd name="connsiteX19" fmla="*/ 89661 w 267208"/>
              <a:gd name="connsiteY19" fmla="*/ 26542 h 404748"/>
              <a:gd name="connsiteX20" fmla="*/ 110363 w 267208"/>
              <a:gd name="connsiteY20" fmla="*/ 12191 h 404748"/>
              <a:gd name="connsiteX21" fmla="*/ 139445 w 267208"/>
              <a:gd name="connsiteY21" fmla="*/ 6350 h 404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67208" h="404748">
                <a:moveTo>
                  <a:pt x="139445" y="6350"/>
                </a:moveTo>
                <a:cubicBezTo>
                  <a:pt x="155829" y="6350"/>
                  <a:pt x="171450" y="9778"/>
                  <a:pt x="186182" y="16382"/>
                </a:cubicBezTo>
                <a:cubicBezTo>
                  <a:pt x="200914" y="23113"/>
                  <a:pt x="213868" y="33019"/>
                  <a:pt x="225044" y="46100"/>
                </a:cubicBezTo>
                <a:cubicBezTo>
                  <a:pt x="235839" y="58800"/>
                  <a:pt x="244475" y="74548"/>
                  <a:pt x="251079" y="93598"/>
                </a:cubicBezTo>
                <a:cubicBezTo>
                  <a:pt x="257555" y="112648"/>
                  <a:pt x="260858" y="134492"/>
                  <a:pt x="260858" y="159003"/>
                </a:cubicBezTo>
                <a:cubicBezTo>
                  <a:pt x="260858" y="177672"/>
                  <a:pt x="258191" y="195579"/>
                  <a:pt x="252730" y="212724"/>
                </a:cubicBezTo>
                <a:cubicBezTo>
                  <a:pt x="247269" y="229869"/>
                  <a:pt x="239395" y="244982"/>
                  <a:pt x="228980" y="258063"/>
                </a:cubicBezTo>
                <a:cubicBezTo>
                  <a:pt x="218185" y="271144"/>
                  <a:pt x="205105" y="281431"/>
                  <a:pt x="189865" y="289051"/>
                </a:cubicBezTo>
                <a:cubicBezTo>
                  <a:pt x="174498" y="296798"/>
                  <a:pt x="156845" y="300608"/>
                  <a:pt x="136651" y="300608"/>
                </a:cubicBezTo>
                <a:cubicBezTo>
                  <a:pt x="117601" y="300608"/>
                  <a:pt x="102361" y="295401"/>
                  <a:pt x="90805" y="284860"/>
                </a:cubicBezTo>
                <a:cubicBezTo>
                  <a:pt x="79248" y="274446"/>
                  <a:pt x="71247" y="262381"/>
                  <a:pt x="66802" y="248538"/>
                </a:cubicBezTo>
                <a:lnTo>
                  <a:pt x="64008" y="248538"/>
                </a:lnTo>
                <a:lnTo>
                  <a:pt x="64008" y="398398"/>
                </a:lnTo>
                <a:lnTo>
                  <a:pt x="6350" y="398398"/>
                </a:lnTo>
                <a:lnTo>
                  <a:pt x="6350" y="12572"/>
                </a:lnTo>
                <a:lnTo>
                  <a:pt x="64008" y="12572"/>
                </a:lnTo>
                <a:lnTo>
                  <a:pt x="64008" y="63372"/>
                </a:lnTo>
                <a:lnTo>
                  <a:pt x="66802" y="63372"/>
                </a:lnTo>
                <a:cubicBezTo>
                  <a:pt x="68580" y="57784"/>
                  <a:pt x="71374" y="51688"/>
                  <a:pt x="75184" y="44957"/>
                </a:cubicBezTo>
                <a:cubicBezTo>
                  <a:pt x="78867" y="38226"/>
                  <a:pt x="83693" y="32130"/>
                  <a:pt x="89661" y="26542"/>
                </a:cubicBezTo>
                <a:cubicBezTo>
                  <a:pt x="95250" y="20954"/>
                  <a:pt x="102235" y="16128"/>
                  <a:pt x="110363" y="12191"/>
                </a:cubicBezTo>
                <a:cubicBezTo>
                  <a:pt x="118618" y="8381"/>
                  <a:pt x="128270" y="6350"/>
                  <a:pt x="13944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235062" y="713105"/>
            <a:ext cx="245376" cy="306323"/>
          </a:xfrm>
          <a:custGeom>
            <a:avLst/>
            <a:gdLst>
              <a:gd name="connsiteX0" fmla="*/ 128282 w 245376"/>
              <a:gd name="connsiteY0" fmla="*/ 6350 h 306323"/>
              <a:gd name="connsiteX1" fmla="*/ 212229 w 245376"/>
              <a:gd name="connsiteY1" fmla="*/ 35178 h 306323"/>
              <a:gd name="connsiteX2" fmla="*/ 239026 w 245376"/>
              <a:gd name="connsiteY2" fmla="*/ 104774 h 306323"/>
              <a:gd name="connsiteX3" fmla="*/ 239026 w 245376"/>
              <a:gd name="connsiteY3" fmla="*/ 293877 h 306323"/>
              <a:gd name="connsiteX4" fmla="*/ 179209 w 245376"/>
              <a:gd name="connsiteY4" fmla="*/ 293877 h 306323"/>
              <a:gd name="connsiteX5" fmla="*/ 179209 w 245376"/>
              <a:gd name="connsiteY5" fmla="*/ 263651 h 306323"/>
              <a:gd name="connsiteX6" fmla="*/ 178574 w 245376"/>
              <a:gd name="connsiteY6" fmla="*/ 263651 h 306323"/>
              <a:gd name="connsiteX7" fmla="*/ 170573 w 245376"/>
              <a:gd name="connsiteY7" fmla="*/ 273176 h 306323"/>
              <a:gd name="connsiteX8" fmla="*/ 155079 w 245376"/>
              <a:gd name="connsiteY8" fmla="*/ 285495 h 306323"/>
              <a:gd name="connsiteX9" fmla="*/ 129425 w 245376"/>
              <a:gd name="connsiteY9" fmla="*/ 295528 h 306323"/>
              <a:gd name="connsiteX10" fmla="*/ 91325 w 245376"/>
              <a:gd name="connsiteY10" fmla="*/ 299973 h 306323"/>
              <a:gd name="connsiteX11" fmla="*/ 60337 w 245376"/>
              <a:gd name="connsiteY11" fmla="*/ 294639 h 306323"/>
              <a:gd name="connsiteX12" fmla="*/ 33197 w 245376"/>
              <a:gd name="connsiteY12" fmla="*/ 279272 h 306323"/>
              <a:gd name="connsiteX13" fmla="*/ 13627 w 245376"/>
              <a:gd name="connsiteY13" fmla="*/ 255015 h 306323"/>
              <a:gd name="connsiteX14" fmla="*/ 6350 w 245376"/>
              <a:gd name="connsiteY14" fmla="*/ 222250 h 306323"/>
              <a:gd name="connsiteX15" fmla="*/ 27889 w 245376"/>
              <a:gd name="connsiteY15" fmla="*/ 165480 h 306323"/>
              <a:gd name="connsiteX16" fmla="*/ 77990 w 245376"/>
              <a:gd name="connsiteY16" fmla="*/ 132714 h 306323"/>
              <a:gd name="connsiteX17" fmla="*/ 138315 w 245376"/>
              <a:gd name="connsiteY17" fmla="*/ 122427 h 306323"/>
              <a:gd name="connsiteX18" fmla="*/ 179209 w 245376"/>
              <a:gd name="connsiteY18" fmla="*/ 122681 h 306323"/>
              <a:gd name="connsiteX19" fmla="*/ 179209 w 245376"/>
              <a:gd name="connsiteY19" fmla="*/ 107060 h 306323"/>
              <a:gd name="connsiteX20" fmla="*/ 178066 w 245376"/>
              <a:gd name="connsiteY20" fmla="*/ 91947 h 306323"/>
              <a:gd name="connsiteX21" fmla="*/ 171335 w 245376"/>
              <a:gd name="connsiteY21" fmla="*/ 73532 h 306323"/>
              <a:gd name="connsiteX22" fmla="*/ 155460 w 245376"/>
              <a:gd name="connsiteY22" fmla="*/ 60070 h 306323"/>
              <a:gd name="connsiteX23" fmla="*/ 127774 w 245376"/>
              <a:gd name="connsiteY23" fmla="*/ 54482 h 306323"/>
              <a:gd name="connsiteX24" fmla="*/ 91071 w 245376"/>
              <a:gd name="connsiteY24" fmla="*/ 65658 h 306323"/>
              <a:gd name="connsiteX25" fmla="*/ 76847 w 245376"/>
              <a:gd name="connsiteY25" fmla="*/ 99186 h 306323"/>
              <a:gd name="connsiteX26" fmla="*/ 14185 w 245376"/>
              <a:gd name="connsiteY26" fmla="*/ 99186 h 306323"/>
              <a:gd name="connsiteX27" fmla="*/ 21170 w 245376"/>
              <a:gd name="connsiteY27" fmla="*/ 64515 h 306323"/>
              <a:gd name="connsiteX28" fmla="*/ 42176 w 245376"/>
              <a:gd name="connsiteY28" fmla="*/ 34924 h 306323"/>
              <a:gd name="connsiteX29" fmla="*/ 77990 w 245376"/>
              <a:gd name="connsiteY29" fmla="*/ 14223 h 306323"/>
              <a:gd name="connsiteX30" fmla="*/ 128282 w 245376"/>
              <a:gd name="connsiteY30" fmla="*/ 6350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245376" h="306323">
                <a:moveTo>
                  <a:pt x="128282" y="6350"/>
                </a:moveTo>
                <a:cubicBezTo>
                  <a:pt x="166255" y="6350"/>
                  <a:pt x="194322" y="16001"/>
                  <a:pt x="212229" y="35178"/>
                </a:cubicBezTo>
                <a:cubicBezTo>
                  <a:pt x="230136" y="54355"/>
                  <a:pt x="239026" y="77596"/>
                  <a:pt x="239026" y="104774"/>
                </a:cubicBezTo>
                <a:lnTo>
                  <a:pt x="239026" y="293877"/>
                </a:lnTo>
                <a:lnTo>
                  <a:pt x="179209" y="293877"/>
                </a:lnTo>
                <a:lnTo>
                  <a:pt x="179209" y="263651"/>
                </a:lnTo>
                <a:lnTo>
                  <a:pt x="178574" y="263651"/>
                </a:lnTo>
                <a:cubicBezTo>
                  <a:pt x="176796" y="265937"/>
                  <a:pt x="174002" y="269112"/>
                  <a:pt x="170573" y="273176"/>
                </a:cubicBezTo>
                <a:cubicBezTo>
                  <a:pt x="167017" y="277240"/>
                  <a:pt x="161810" y="281304"/>
                  <a:pt x="155079" y="285495"/>
                </a:cubicBezTo>
                <a:cubicBezTo>
                  <a:pt x="148475" y="289178"/>
                  <a:pt x="139839" y="292481"/>
                  <a:pt x="129425" y="295528"/>
                </a:cubicBezTo>
                <a:cubicBezTo>
                  <a:pt x="119011" y="298450"/>
                  <a:pt x="106311" y="299973"/>
                  <a:pt x="91325" y="299973"/>
                </a:cubicBezTo>
                <a:cubicBezTo>
                  <a:pt x="80911" y="299973"/>
                  <a:pt x="70624" y="298195"/>
                  <a:pt x="60337" y="294639"/>
                </a:cubicBezTo>
                <a:cubicBezTo>
                  <a:pt x="50050" y="291083"/>
                  <a:pt x="41033" y="286003"/>
                  <a:pt x="33197" y="279272"/>
                </a:cubicBezTo>
                <a:cubicBezTo>
                  <a:pt x="24993" y="272541"/>
                  <a:pt x="18478" y="264540"/>
                  <a:pt x="13627" y="255015"/>
                </a:cubicBezTo>
                <a:cubicBezTo>
                  <a:pt x="8775" y="245490"/>
                  <a:pt x="6350" y="234569"/>
                  <a:pt x="6350" y="222250"/>
                </a:cubicBezTo>
                <a:cubicBezTo>
                  <a:pt x="6350" y="200659"/>
                  <a:pt x="13538" y="181736"/>
                  <a:pt x="27889" y="165480"/>
                </a:cubicBezTo>
                <a:cubicBezTo>
                  <a:pt x="42303" y="149224"/>
                  <a:pt x="58940" y="138302"/>
                  <a:pt x="77990" y="132714"/>
                </a:cubicBezTo>
                <a:cubicBezTo>
                  <a:pt x="100342" y="126110"/>
                  <a:pt x="120408" y="122554"/>
                  <a:pt x="138315" y="122427"/>
                </a:cubicBezTo>
                <a:cubicBezTo>
                  <a:pt x="156222" y="122173"/>
                  <a:pt x="169811" y="122300"/>
                  <a:pt x="179209" y="122681"/>
                </a:cubicBezTo>
                <a:lnTo>
                  <a:pt x="179209" y="107060"/>
                </a:lnTo>
                <a:cubicBezTo>
                  <a:pt x="179209" y="102615"/>
                  <a:pt x="178828" y="97535"/>
                  <a:pt x="178066" y="91947"/>
                </a:cubicBezTo>
                <a:cubicBezTo>
                  <a:pt x="177304" y="86359"/>
                  <a:pt x="175018" y="80136"/>
                  <a:pt x="171335" y="73532"/>
                </a:cubicBezTo>
                <a:cubicBezTo>
                  <a:pt x="168033" y="68198"/>
                  <a:pt x="162699" y="63753"/>
                  <a:pt x="155460" y="60070"/>
                </a:cubicBezTo>
                <a:cubicBezTo>
                  <a:pt x="148094" y="56387"/>
                  <a:pt x="138950" y="54482"/>
                  <a:pt x="127774" y="54482"/>
                </a:cubicBezTo>
                <a:cubicBezTo>
                  <a:pt x="112788" y="54482"/>
                  <a:pt x="100596" y="58165"/>
                  <a:pt x="91071" y="65658"/>
                </a:cubicBezTo>
                <a:cubicBezTo>
                  <a:pt x="81546" y="73151"/>
                  <a:pt x="76847" y="84327"/>
                  <a:pt x="76847" y="99186"/>
                </a:cubicBezTo>
                <a:lnTo>
                  <a:pt x="14185" y="99186"/>
                </a:lnTo>
                <a:cubicBezTo>
                  <a:pt x="14185" y="87248"/>
                  <a:pt x="16510" y="75691"/>
                  <a:pt x="21170" y="64515"/>
                </a:cubicBezTo>
                <a:cubicBezTo>
                  <a:pt x="25831" y="53339"/>
                  <a:pt x="32829" y="43433"/>
                  <a:pt x="42176" y="34924"/>
                </a:cubicBezTo>
                <a:cubicBezTo>
                  <a:pt x="51828" y="26288"/>
                  <a:pt x="63766" y="19430"/>
                  <a:pt x="77990" y="14223"/>
                </a:cubicBezTo>
                <a:cubicBezTo>
                  <a:pt x="92087" y="9016"/>
                  <a:pt x="108851" y="6350"/>
                  <a:pt x="12828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816607" y="625347"/>
            <a:ext cx="200152" cy="395732"/>
          </a:xfrm>
          <a:custGeom>
            <a:avLst/>
            <a:gdLst>
              <a:gd name="connsiteX0" fmla="*/ 113792 w 200152"/>
              <a:gd name="connsiteY0" fmla="*/ 6350 h 395732"/>
              <a:gd name="connsiteX1" fmla="*/ 113792 w 200152"/>
              <a:gd name="connsiteY1" fmla="*/ 101980 h 395732"/>
              <a:gd name="connsiteX2" fmla="*/ 193802 w 200152"/>
              <a:gd name="connsiteY2" fmla="*/ 101980 h 395732"/>
              <a:gd name="connsiteX3" fmla="*/ 193802 w 200152"/>
              <a:gd name="connsiteY3" fmla="*/ 150622 h 395732"/>
              <a:gd name="connsiteX4" fmla="*/ 113792 w 200152"/>
              <a:gd name="connsiteY4" fmla="*/ 150622 h 395732"/>
              <a:gd name="connsiteX5" fmla="*/ 113792 w 200152"/>
              <a:gd name="connsiteY5" fmla="*/ 285369 h 395732"/>
              <a:gd name="connsiteX6" fmla="*/ 114681 w 200152"/>
              <a:gd name="connsiteY6" fmla="*/ 305816 h 395732"/>
              <a:gd name="connsiteX7" fmla="*/ 118872 w 200152"/>
              <a:gd name="connsiteY7" fmla="*/ 322834 h 395732"/>
              <a:gd name="connsiteX8" fmla="*/ 130556 w 200152"/>
              <a:gd name="connsiteY8" fmla="*/ 335153 h 395732"/>
              <a:gd name="connsiteX9" fmla="*/ 152400 w 200152"/>
              <a:gd name="connsiteY9" fmla="*/ 339598 h 395732"/>
              <a:gd name="connsiteX10" fmla="*/ 169672 w 200152"/>
              <a:gd name="connsiteY10" fmla="*/ 338582 h 395732"/>
              <a:gd name="connsiteX11" fmla="*/ 192151 w 200152"/>
              <a:gd name="connsiteY11" fmla="*/ 332994 h 395732"/>
              <a:gd name="connsiteX12" fmla="*/ 192151 w 200152"/>
              <a:gd name="connsiteY12" fmla="*/ 386080 h 395732"/>
              <a:gd name="connsiteX13" fmla="*/ 164719 w 200152"/>
              <a:gd name="connsiteY13" fmla="*/ 388873 h 395732"/>
              <a:gd name="connsiteX14" fmla="*/ 144018 w 200152"/>
              <a:gd name="connsiteY14" fmla="*/ 389382 h 395732"/>
              <a:gd name="connsiteX15" fmla="*/ 76581 w 200152"/>
              <a:gd name="connsiteY15" fmla="*/ 369061 h 395732"/>
              <a:gd name="connsiteX16" fmla="*/ 54483 w 200152"/>
              <a:gd name="connsiteY16" fmla="*/ 307213 h 395732"/>
              <a:gd name="connsiteX17" fmla="*/ 54483 w 200152"/>
              <a:gd name="connsiteY17" fmla="*/ 150622 h 395732"/>
              <a:gd name="connsiteX18" fmla="*/ 6350 w 200152"/>
              <a:gd name="connsiteY18" fmla="*/ 150622 h 395732"/>
              <a:gd name="connsiteX19" fmla="*/ 6350 w 200152"/>
              <a:gd name="connsiteY19" fmla="*/ 101980 h 395732"/>
              <a:gd name="connsiteX20" fmla="*/ 54483 w 200152"/>
              <a:gd name="connsiteY20" fmla="*/ 101980 h 395732"/>
              <a:gd name="connsiteX21" fmla="*/ 54483 w 200152"/>
              <a:gd name="connsiteY21" fmla="*/ 42164 h 395732"/>
              <a:gd name="connsiteX22" fmla="*/ 113792 w 200152"/>
              <a:gd name="connsiteY22" fmla="*/ 6350 h 3957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00152" h="395732">
                <a:moveTo>
                  <a:pt x="113792" y="6350"/>
                </a:moveTo>
                <a:lnTo>
                  <a:pt x="113792" y="101980"/>
                </a:lnTo>
                <a:lnTo>
                  <a:pt x="193802" y="101980"/>
                </a:lnTo>
                <a:lnTo>
                  <a:pt x="193802" y="150622"/>
                </a:lnTo>
                <a:lnTo>
                  <a:pt x="113792" y="150622"/>
                </a:lnTo>
                <a:lnTo>
                  <a:pt x="113792" y="285369"/>
                </a:lnTo>
                <a:cubicBezTo>
                  <a:pt x="113792" y="292481"/>
                  <a:pt x="114046" y="299339"/>
                  <a:pt x="114681" y="305816"/>
                </a:cubicBezTo>
                <a:cubicBezTo>
                  <a:pt x="115189" y="312292"/>
                  <a:pt x="116586" y="318008"/>
                  <a:pt x="118872" y="322834"/>
                </a:cubicBezTo>
                <a:cubicBezTo>
                  <a:pt x="121412" y="328041"/>
                  <a:pt x="125348" y="332232"/>
                  <a:pt x="130556" y="335153"/>
                </a:cubicBezTo>
                <a:cubicBezTo>
                  <a:pt x="135763" y="338201"/>
                  <a:pt x="143002" y="339598"/>
                  <a:pt x="152400" y="339598"/>
                </a:cubicBezTo>
                <a:cubicBezTo>
                  <a:pt x="157988" y="339598"/>
                  <a:pt x="163703" y="339344"/>
                  <a:pt x="169672" y="338582"/>
                </a:cubicBezTo>
                <a:cubicBezTo>
                  <a:pt x="175641" y="337820"/>
                  <a:pt x="183133" y="335915"/>
                  <a:pt x="192151" y="332994"/>
                </a:cubicBezTo>
                <a:lnTo>
                  <a:pt x="192151" y="386080"/>
                </a:lnTo>
                <a:cubicBezTo>
                  <a:pt x="181229" y="387603"/>
                  <a:pt x="172085" y="388492"/>
                  <a:pt x="164719" y="388873"/>
                </a:cubicBezTo>
                <a:cubicBezTo>
                  <a:pt x="157226" y="389254"/>
                  <a:pt x="150368" y="389382"/>
                  <a:pt x="144018" y="389382"/>
                </a:cubicBezTo>
                <a:cubicBezTo>
                  <a:pt x="113792" y="389382"/>
                  <a:pt x="91313" y="382651"/>
                  <a:pt x="76581" y="369061"/>
                </a:cubicBezTo>
                <a:cubicBezTo>
                  <a:pt x="61848" y="355472"/>
                  <a:pt x="54483" y="334772"/>
                  <a:pt x="54483" y="307213"/>
                </a:cubicBezTo>
                <a:lnTo>
                  <a:pt x="54483" y="150622"/>
                </a:lnTo>
                <a:lnTo>
                  <a:pt x="6350" y="150622"/>
                </a:lnTo>
                <a:lnTo>
                  <a:pt x="6350" y="101980"/>
                </a:lnTo>
                <a:lnTo>
                  <a:pt x="54483" y="101980"/>
                </a:lnTo>
                <a:lnTo>
                  <a:pt x="54483" y="42164"/>
                </a:lnTo>
                <a:lnTo>
                  <a:pt x="11379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940142" y="599566"/>
            <a:ext cx="254876" cy="414909"/>
          </a:xfrm>
          <a:custGeom>
            <a:avLst/>
            <a:gdLst>
              <a:gd name="connsiteX0" fmla="*/ 6350 w 254876"/>
              <a:gd name="connsiteY0" fmla="*/ 6350 h 414909"/>
              <a:gd name="connsiteX1" fmla="*/ 63398 w 254876"/>
              <a:gd name="connsiteY1" fmla="*/ 6350 h 414909"/>
              <a:gd name="connsiteX2" fmla="*/ 63398 w 254876"/>
              <a:gd name="connsiteY2" fmla="*/ 191515 h 414909"/>
              <a:gd name="connsiteX3" fmla="*/ 65074 w 254876"/>
              <a:gd name="connsiteY3" fmla="*/ 191515 h 414909"/>
              <a:gd name="connsiteX4" fmla="*/ 72059 w 254876"/>
              <a:gd name="connsiteY4" fmla="*/ 175514 h 414909"/>
              <a:gd name="connsiteX5" fmla="*/ 88011 w 254876"/>
              <a:gd name="connsiteY5" fmla="*/ 151765 h 414909"/>
              <a:gd name="connsiteX6" fmla="*/ 114579 w 254876"/>
              <a:gd name="connsiteY6" fmla="*/ 130555 h 414909"/>
              <a:gd name="connsiteX7" fmla="*/ 153441 w 254876"/>
              <a:gd name="connsiteY7" fmla="*/ 121030 h 414909"/>
              <a:gd name="connsiteX8" fmla="*/ 187845 w 254876"/>
              <a:gd name="connsiteY8" fmla="*/ 126365 h 414909"/>
              <a:gd name="connsiteX9" fmla="*/ 218325 w 254876"/>
              <a:gd name="connsiteY9" fmla="*/ 141732 h 414909"/>
              <a:gd name="connsiteX10" fmla="*/ 240131 w 254876"/>
              <a:gd name="connsiteY10" fmla="*/ 168529 h 414909"/>
              <a:gd name="connsiteX11" fmla="*/ 248526 w 254876"/>
              <a:gd name="connsiteY11" fmla="*/ 207137 h 414909"/>
              <a:gd name="connsiteX12" fmla="*/ 248526 w 254876"/>
              <a:gd name="connsiteY12" fmla="*/ 408559 h 414909"/>
              <a:gd name="connsiteX13" fmla="*/ 189242 w 254876"/>
              <a:gd name="connsiteY13" fmla="*/ 408559 h 414909"/>
              <a:gd name="connsiteX14" fmla="*/ 189242 w 254876"/>
              <a:gd name="connsiteY14" fmla="*/ 226187 h 414909"/>
              <a:gd name="connsiteX15" fmla="*/ 187286 w 254876"/>
              <a:gd name="connsiteY15" fmla="*/ 209677 h 414909"/>
              <a:gd name="connsiteX16" fmla="*/ 180289 w 254876"/>
              <a:gd name="connsiteY16" fmla="*/ 192659 h 414909"/>
              <a:gd name="connsiteX17" fmla="*/ 167144 w 254876"/>
              <a:gd name="connsiteY17" fmla="*/ 179197 h 414909"/>
              <a:gd name="connsiteX18" fmla="*/ 145059 w 254876"/>
              <a:gd name="connsiteY18" fmla="*/ 173609 h 414909"/>
              <a:gd name="connsiteX19" fmla="*/ 98907 w 254876"/>
              <a:gd name="connsiteY19" fmla="*/ 195453 h 414909"/>
              <a:gd name="connsiteX20" fmla="*/ 68427 w 254876"/>
              <a:gd name="connsiteY20" fmla="*/ 248539 h 414909"/>
              <a:gd name="connsiteX21" fmla="*/ 64516 w 254876"/>
              <a:gd name="connsiteY21" fmla="*/ 267842 h 414909"/>
              <a:gd name="connsiteX22" fmla="*/ 63398 w 254876"/>
              <a:gd name="connsiteY22" fmla="*/ 286003 h 414909"/>
              <a:gd name="connsiteX23" fmla="*/ 63398 w 254876"/>
              <a:gd name="connsiteY23" fmla="*/ 408559 h 414909"/>
              <a:gd name="connsiteX24" fmla="*/ 6350 w 254876"/>
              <a:gd name="connsiteY24" fmla="*/ 408559 h 414909"/>
              <a:gd name="connsiteX25" fmla="*/ 6350 w 254876"/>
              <a:gd name="connsiteY25" fmla="*/ 6350 h 414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254876" h="414909">
                <a:moveTo>
                  <a:pt x="6350" y="6350"/>
                </a:moveTo>
                <a:lnTo>
                  <a:pt x="63398" y="6350"/>
                </a:lnTo>
                <a:lnTo>
                  <a:pt x="63398" y="191515"/>
                </a:lnTo>
                <a:lnTo>
                  <a:pt x="65074" y="191515"/>
                </a:lnTo>
                <a:cubicBezTo>
                  <a:pt x="66192" y="188468"/>
                  <a:pt x="68529" y="183261"/>
                  <a:pt x="72059" y="175514"/>
                </a:cubicBezTo>
                <a:cubicBezTo>
                  <a:pt x="75603" y="167894"/>
                  <a:pt x="80924" y="160020"/>
                  <a:pt x="88011" y="151765"/>
                </a:cubicBezTo>
                <a:cubicBezTo>
                  <a:pt x="95084" y="143891"/>
                  <a:pt x="103949" y="136905"/>
                  <a:pt x="114579" y="130555"/>
                </a:cubicBezTo>
                <a:cubicBezTo>
                  <a:pt x="125196" y="124205"/>
                  <a:pt x="138163" y="121030"/>
                  <a:pt x="153441" y="121030"/>
                </a:cubicBezTo>
                <a:cubicBezTo>
                  <a:pt x="164998" y="121030"/>
                  <a:pt x="176466" y="122809"/>
                  <a:pt x="187845" y="126365"/>
                </a:cubicBezTo>
                <a:cubicBezTo>
                  <a:pt x="199212" y="129921"/>
                  <a:pt x="209372" y="135001"/>
                  <a:pt x="218325" y="141732"/>
                </a:cubicBezTo>
                <a:cubicBezTo>
                  <a:pt x="227279" y="148844"/>
                  <a:pt x="234543" y="157734"/>
                  <a:pt x="240131" y="168529"/>
                </a:cubicBezTo>
                <a:cubicBezTo>
                  <a:pt x="245732" y="179323"/>
                  <a:pt x="248526" y="192278"/>
                  <a:pt x="248526" y="207137"/>
                </a:cubicBezTo>
                <a:lnTo>
                  <a:pt x="248526" y="408559"/>
                </a:lnTo>
                <a:lnTo>
                  <a:pt x="189242" y="408559"/>
                </a:lnTo>
                <a:lnTo>
                  <a:pt x="189242" y="226187"/>
                </a:lnTo>
                <a:cubicBezTo>
                  <a:pt x="189242" y="221361"/>
                  <a:pt x="188582" y="215773"/>
                  <a:pt x="187286" y="209677"/>
                </a:cubicBezTo>
                <a:cubicBezTo>
                  <a:pt x="185978" y="203580"/>
                  <a:pt x="183642" y="197865"/>
                  <a:pt x="180289" y="192659"/>
                </a:cubicBezTo>
                <a:cubicBezTo>
                  <a:pt x="177304" y="187452"/>
                  <a:pt x="172923" y="182880"/>
                  <a:pt x="167144" y="179197"/>
                </a:cubicBezTo>
                <a:cubicBezTo>
                  <a:pt x="161366" y="175514"/>
                  <a:pt x="154000" y="173609"/>
                  <a:pt x="145059" y="173609"/>
                </a:cubicBezTo>
                <a:cubicBezTo>
                  <a:pt x="129019" y="173609"/>
                  <a:pt x="113639" y="180848"/>
                  <a:pt x="98907" y="195453"/>
                </a:cubicBezTo>
                <a:cubicBezTo>
                  <a:pt x="84188" y="209930"/>
                  <a:pt x="74028" y="227711"/>
                  <a:pt x="68427" y="248539"/>
                </a:cubicBezTo>
                <a:cubicBezTo>
                  <a:pt x="66560" y="255270"/>
                  <a:pt x="65265" y="261747"/>
                  <a:pt x="64516" y="267842"/>
                </a:cubicBezTo>
                <a:cubicBezTo>
                  <a:pt x="63766" y="273939"/>
                  <a:pt x="63398" y="280034"/>
                  <a:pt x="63398" y="286003"/>
                </a:cubicBezTo>
                <a:lnTo>
                  <a:pt x="63398" y="408559"/>
                </a:lnTo>
                <a:lnTo>
                  <a:pt x="6350" y="40855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60184" y="593470"/>
            <a:ext cx="336537" cy="427609"/>
          </a:xfrm>
          <a:custGeom>
            <a:avLst/>
            <a:gdLst>
              <a:gd name="connsiteX0" fmla="*/ 190919 w 336537"/>
              <a:gd name="connsiteY0" fmla="*/ 6350 h 427609"/>
              <a:gd name="connsiteX1" fmla="*/ 268668 w 336537"/>
              <a:gd name="connsiteY1" fmla="*/ 25654 h 427609"/>
              <a:gd name="connsiteX2" fmla="*/ 319570 w 336537"/>
              <a:gd name="connsiteY2" fmla="*/ 78994 h 427609"/>
              <a:gd name="connsiteX3" fmla="*/ 327393 w 336537"/>
              <a:gd name="connsiteY3" fmla="*/ 104521 h 427609"/>
              <a:gd name="connsiteX4" fmla="*/ 330187 w 336537"/>
              <a:gd name="connsiteY4" fmla="*/ 136017 h 427609"/>
              <a:gd name="connsiteX5" fmla="*/ 266992 w 336537"/>
              <a:gd name="connsiteY5" fmla="*/ 136017 h 427609"/>
              <a:gd name="connsiteX6" fmla="*/ 262242 w 336537"/>
              <a:gd name="connsiteY6" fmla="*/ 101980 h 427609"/>
              <a:gd name="connsiteX7" fmla="*/ 249097 w 336537"/>
              <a:gd name="connsiteY7" fmla="*/ 78486 h 427609"/>
              <a:gd name="connsiteX8" fmla="*/ 222808 w 336537"/>
              <a:gd name="connsiteY8" fmla="*/ 62738 h 427609"/>
              <a:gd name="connsiteX9" fmla="*/ 190360 w 336537"/>
              <a:gd name="connsiteY9" fmla="*/ 57150 h 427609"/>
              <a:gd name="connsiteX10" fmla="*/ 142544 w 336537"/>
              <a:gd name="connsiteY10" fmla="*/ 67564 h 427609"/>
              <a:gd name="connsiteX11" fmla="*/ 104228 w 336537"/>
              <a:gd name="connsiteY11" fmla="*/ 97536 h 427609"/>
              <a:gd name="connsiteX12" fmla="*/ 78219 w 336537"/>
              <a:gd name="connsiteY12" fmla="*/ 145034 h 427609"/>
              <a:gd name="connsiteX13" fmla="*/ 68999 w 336537"/>
              <a:gd name="connsiteY13" fmla="*/ 208788 h 427609"/>
              <a:gd name="connsiteX14" fmla="*/ 73748 w 336537"/>
              <a:gd name="connsiteY14" fmla="*/ 255778 h 427609"/>
              <a:gd name="connsiteX15" fmla="*/ 93040 w 336537"/>
              <a:gd name="connsiteY15" fmla="*/ 308356 h 427609"/>
              <a:gd name="connsiteX16" fmla="*/ 134150 w 336537"/>
              <a:gd name="connsiteY16" fmla="*/ 351663 h 427609"/>
              <a:gd name="connsiteX17" fmla="*/ 204343 w 336537"/>
              <a:gd name="connsiteY17" fmla="*/ 370459 h 427609"/>
              <a:gd name="connsiteX18" fmla="*/ 269506 w 336537"/>
              <a:gd name="connsiteY18" fmla="*/ 359791 h 427609"/>
              <a:gd name="connsiteX19" fmla="*/ 317881 w 336537"/>
              <a:gd name="connsiteY19" fmla="*/ 334645 h 427609"/>
              <a:gd name="connsiteX20" fmla="*/ 317881 w 336537"/>
              <a:gd name="connsiteY20" fmla="*/ 394461 h 427609"/>
              <a:gd name="connsiteX21" fmla="*/ 300266 w 336537"/>
              <a:gd name="connsiteY21" fmla="*/ 402590 h 427609"/>
              <a:gd name="connsiteX22" fmla="*/ 275374 w 336537"/>
              <a:gd name="connsiteY22" fmla="*/ 411226 h 427609"/>
              <a:gd name="connsiteX23" fmla="*/ 240703 w 336537"/>
              <a:gd name="connsiteY23" fmla="*/ 418465 h 427609"/>
              <a:gd name="connsiteX24" fmla="*/ 193725 w 336537"/>
              <a:gd name="connsiteY24" fmla="*/ 421259 h 427609"/>
              <a:gd name="connsiteX25" fmla="*/ 109270 w 336537"/>
              <a:gd name="connsiteY25" fmla="*/ 402590 h 427609"/>
              <a:gd name="connsiteX26" fmla="*/ 51092 w 336537"/>
              <a:gd name="connsiteY26" fmla="*/ 353695 h 427609"/>
              <a:gd name="connsiteX27" fmla="*/ 17259 w 336537"/>
              <a:gd name="connsiteY27" fmla="*/ 284607 h 427609"/>
              <a:gd name="connsiteX28" fmla="*/ 6350 w 336537"/>
              <a:gd name="connsiteY28" fmla="*/ 206502 h 427609"/>
              <a:gd name="connsiteX29" fmla="*/ 17818 w 336537"/>
              <a:gd name="connsiteY29" fmla="*/ 131064 h 427609"/>
              <a:gd name="connsiteX30" fmla="*/ 52209 w 336537"/>
              <a:gd name="connsiteY30" fmla="*/ 67310 h 427609"/>
              <a:gd name="connsiteX31" fmla="*/ 109829 w 336537"/>
              <a:gd name="connsiteY31" fmla="*/ 22860 h 427609"/>
              <a:gd name="connsiteX32" fmla="*/ 190919 w 336537"/>
              <a:gd name="connsiteY32" fmla="*/ 6350 h 427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336537" h="427609">
                <a:moveTo>
                  <a:pt x="190919" y="6350"/>
                </a:moveTo>
                <a:cubicBezTo>
                  <a:pt x="220002" y="6350"/>
                  <a:pt x="245922" y="12700"/>
                  <a:pt x="268668" y="25654"/>
                </a:cubicBezTo>
                <a:cubicBezTo>
                  <a:pt x="291414" y="38480"/>
                  <a:pt x="308381" y="56261"/>
                  <a:pt x="319570" y="78994"/>
                </a:cubicBezTo>
                <a:cubicBezTo>
                  <a:pt x="323291" y="85725"/>
                  <a:pt x="325907" y="94234"/>
                  <a:pt x="327393" y="104521"/>
                </a:cubicBezTo>
                <a:cubicBezTo>
                  <a:pt x="328891" y="114680"/>
                  <a:pt x="329819" y="125222"/>
                  <a:pt x="330187" y="136017"/>
                </a:cubicBezTo>
                <a:lnTo>
                  <a:pt x="266992" y="136017"/>
                </a:lnTo>
                <a:cubicBezTo>
                  <a:pt x="266992" y="122301"/>
                  <a:pt x="265404" y="110871"/>
                  <a:pt x="262242" y="101980"/>
                </a:cubicBezTo>
                <a:cubicBezTo>
                  <a:pt x="259067" y="92964"/>
                  <a:pt x="254685" y="85217"/>
                  <a:pt x="249097" y="78486"/>
                </a:cubicBezTo>
                <a:cubicBezTo>
                  <a:pt x="242747" y="71374"/>
                  <a:pt x="233984" y="66167"/>
                  <a:pt x="222808" y="62738"/>
                </a:cubicBezTo>
                <a:cubicBezTo>
                  <a:pt x="211620" y="59436"/>
                  <a:pt x="200799" y="57530"/>
                  <a:pt x="190360" y="57150"/>
                </a:cubicBezTo>
                <a:cubicBezTo>
                  <a:pt x="173215" y="57150"/>
                  <a:pt x="157276" y="60706"/>
                  <a:pt x="142544" y="67564"/>
                </a:cubicBezTo>
                <a:cubicBezTo>
                  <a:pt x="127812" y="74422"/>
                  <a:pt x="115049" y="84455"/>
                  <a:pt x="104228" y="97536"/>
                </a:cubicBezTo>
                <a:cubicBezTo>
                  <a:pt x="93040" y="110490"/>
                  <a:pt x="84378" y="126365"/>
                  <a:pt x="78219" y="145034"/>
                </a:cubicBezTo>
                <a:cubicBezTo>
                  <a:pt x="72072" y="163703"/>
                  <a:pt x="68999" y="184911"/>
                  <a:pt x="68999" y="208788"/>
                </a:cubicBezTo>
                <a:cubicBezTo>
                  <a:pt x="68999" y="221869"/>
                  <a:pt x="70573" y="237490"/>
                  <a:pt x="73748" y="255778"/>
                </a:cubicBezTo>
                <a:cubicBezTo>
                  <a:pt x="76923" y="274066"/>
                  <a:pt x="83350" y="291592"/>
                  <a:pt x="93040" y="308356"/>
                </a:cubicBezTo>
                <a:cubicBezTo>
                  <a:pt x="102743" y="325120"/>
                  <a:pt x="116446" y="339598"/>
                  <a:pt x="134150" y="351663"/>
                </a:cubicBezTo>
                <a:cubicBezTo>
                  <a:pt x="151866" y="363855"/>
                  <a:pt x="175260" y="370078"/>
                  <a:pt x="204343" y="370459"/>
                </a:cubicBezTo>
                <a:cubicBezTo>
                  <a:pt x="228955" y="370840"/>
                  <a:pt x="250672" y="367284"/>
                  <a:pt x="269506" y="359791"/>
                </a:cubicBezTo>
                <a:cubicBezTo>
                  <a:pt x="288340" y="352298"/>
                  <a:pt x="304469" y="343916"/>
                  <a:pt x="317881" y="334645"/>
                </a:cubicBezTo>
                <a:lnTo>
                  <a:pt x="317881" y="394461"/>
                </a:lnTo>
                <a:cubicBezTo>
                  <a:pt x="313042" y="396748"/>
                  <a:pt x="307162" y="399415"/>
                  <a:pt x="300266" y="402590"/>
                </a:cubicBezTo>
                <a:cubicBezTo>
                  <a:pt x="293370" y="405765"/>
                  <a:pt x="285076" y="408686"/>
                  <a:pt x="275374" y="411226"/>
                </a:cubicBezTo>
                <a:cubicBezTo>
                  <a:pt x="265684" y="414274"/>
                  <a:pt x="254127" y="416687"/>
                  <a:pt x="240703" y="418465"/>
                </a:cubicBezTo>
                <a:cubicBezTo>
                  <a:pt x="227279" y="420370"/>
                  <a:pt x="211620" y="421259"/>
                  <a:pt x="193725" y="421259"/>
                </a:cubicBezTo>
                <a:cubicBezTo>
                  <a:pt x="160909" y="421259"/>
                  <a:pt x="132753" y="415036"/>
                  <a:pt x="109270" y="402590"/>
                </a:cubicBezTo>
                <a:cubicBezTo>
                  <a:pt x="85775" y="390144"/>
                  <a:pt x="66382" y="373761"/>
                  <a:pt x="51092" y="353695"/>
                </a:cubicBezTo>
                <a:cubicBezTo>
                  <a:pt x="35814" y="333121"/>
                  <a:pt x="24523" y="310134"/>
                  <a:pt x="17259" y="284607"/>
                </a:cubicBezTo>
                <a:cubicBezTo>
                  <a:pt x="9982" y="259080"/>
                  <a:pt x="6350" y="233045"/>
                  <a:pt x="6350" y="206502"/>
                </a:cubicBezTo>
                <a:cubicBezTo>
                  <a:pt x="6350" y="180467"/>
                  <a:pt x="10172" y="155321"/>
                  <a:pt x="17818" y="131064"/>
                </a:cubicBezTo>
                <a:cubicBezTo>
                  <a:pt x="25463" y="106807"/>
                  <a:pt x="36931" y="85598"/>
                  <a:pt x="52209" y="67310"/>
                </a:cubicBezTo>
                <a:cubicBezTo>
                  <a:pt x="67500" y="48641"/>
                  <a:pt x="86702" y="33782"/>
                  <a:pt x="109829" y="22860"/>
                </a:cubicBezTo>
                <a:cubicBezTo>
                  <a:pt x="132943" y="11811"/>
                  <a:pt x="159981" y="6350"/>
                  <a:pt x="19091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025267" y="974470"/>
            <a:ext cx="77216" cy="77216"/>
          </a:xfrm>
          <a:custGeom>
            <a:avLst/>
            <a:gdLst>
              <a:gd name="connsiteX0" fmla="*/ 0 w 77216"/>
              <a:gd name="connsiteY0" fmla="*/ 0 h 77216"/>
              <a:gd name="connsiteX1" fmla="*/ 77216 w 77216"/>
              <a:gd name="connsiteY1" fmla="*/ 0 h 77216"/>
              <a:gd name="connsiteX2" fmla="*/ 77216 w 77216"/>
              <a:gd name="connsiteY2" fmla="*/ 77216 h 77216"/>
              <a:gd name="connsiteX3" fmla="*/ 0 w 77216"/>
              <a:gd name="connsiteY3" fmla="*/ 77216 h 77216"/>
              <a:gd name="connsiteX4" fmla="*/ 0 w 77216"/>
              <a:gd name="connsiteY4" fmla="*/ 0 h 77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216" h="77216">
                <a:moveTo>
                  <a:pt x="0" y="0"/>
                </a:moveTo>
                <a:lnTo>
                  <a:pt x="77216" y="0"/>
                </a:lnTo>
                <a:lnTo>
                  <a:pt x="77216" y="77216"/>
                </a:lnTo>
                <a:lnTo>
                  <a:pt x="0" y="772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210306" y="605409"/>
            <a:ext cx="128015" cy="404367"/>
          </a:xfrm>
          <a:custGeom>
            <a:avLst/>
            <a:gdLst>
              <a:gd name="connsiteX0" fmla="*/ 80517 w 128015"/>
              <a:gd name="connsiteY0" fmla="*/ 0 h 404367"/>
              <a:gd name="connsiteX1" fmla="*/ 128015 w 128015"/>
              <a:gd name="connsiteY1" fmla="*/ 0 h 404367"/>
              <a:gd name="connsiteX2" fmla="*/ 128015 w 128015"/>
              <a:gd name="connsiteY2" fmla="*/ 404367 h 404367"/>
              <a:gd name="connsiteX3" fmla="*/ 68198 w 128015"/>
              <a:gd name="connsiteY3" fmla="*/ 404367 h 404367"/>
              <a:gd name="connsiteX4" fmla="*/ 68198 w 128015"/>
              <a:gd name="connsiteY4" fmla="*/ 67055 h 404367"/>
              <a:gd name="connsiteX5" fmla="*/ 0 w 128015"/>
              <a:gd name="connsiteY5" fmla="*/ 110743 h 404367"/>
              <a:gd name="connsiteX6" fmla="*/ 0 w 128015"/>
              <a:gd name="connsiteY6" fmla="*/ 51942 h 404367"/>
              <a:gd name="connsiteX7" fmla="*/ 80517 w 128015"/>
              <a:gd name="connsiteY7" fmla="*/ 0 h 404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8015" h="404367">
                <a:moveTo>
                  <a:pt x="80517" y="0"/>
                </a:moveTo>
                <a:lnTo>
                  <a:pt x="128015" y="0"/>
                </a:lnTo>
                <a:lnTo>
                  <a:pt x="128015" y="404367"/>
                </a:lnTo>
                <a:lnTo>
                  <a:pt x="68198" y="404367"/>
                </a:lnTo>
                <a:lnTo>
                  <a:pt x="68198" y="67055"/>
                </a:lnTo>
                <a:lnTo>
                  <a:pt x="0" y="110743"/>
                </a:lnTo>
                <a:lnTo>
                  <a:pt x="0" y="51942"/>
                </a:lnTo>
                <a:lnTo>
                  <a:pt x="80517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20340" y="603631"/>
            <a:ext cx="252730" cy="411098"/>
          </a:xfrm>
          <a:custGeom>
            <a:avLst/>
            <a:gdLst>
              <a:gd name="connsiteX0" fmla="*/ 125222 w 252730"/>
              <a:gd name="connsiteY0" fmla="*/ 0 h 411098"/>
              <a:gd name="connsiteX1" fmla="*/ 211709 w 252730"/>
              <a:gd name="connsiteY1" fmla="*/ 27685 h 411098"/>
              <a:gd name="connsiteX2" fmla="*/ 245999 w 252730"/>
              <a:gd name="connsiteY2" fmla="*/ 107950 h 411098"/>
              <a:gd name="connsiteX3" fmla="*/ 238760 w 252730"/>
              <a:gd name="connsiteY3" fmla="*/ 140208 h 411098"/>
              <a:gd name="connsiteX4" fmla="*/ 220853 w 252730"/>
              <a:gd name="connsiteY4" fmla="*/ 166116 h 411098"/>
              <a:gd name="connsiteX5" fmla="*/ 198247 w 252730"/>
              <a:gd name="connsiteY5" fmla="*/ 185166 h 411098"/>
              <a:gd name="connsiteX6" fmla="*/ 176657 w 252730"/>
              <a:gd name="connsiteY6" fmla="*/ 194690 h 411098"/>
              <a:gd name="connsiteX7" fmla="*/ 200532 w 252730"/>
              <a:gd name="connsiteY7" fmla="*/ 204470 h 411098"/>
              <a:gd name="connsiteX8" fmla="*/ 225297 w 252730"/>
              <a:gd name="connsiteY8" fmla="*/ 222123 h 411098"/>
              <a:gd name="connsiteX9" fmla="*/ 244601 w 252730"/>
              <a:gd name="connsiteY9" fmla="*/ 250063 h 411098"/>
              <a:gd name="connsiteX10" fmla="*/ 252730 w 252730"/>
              <a:gd name="connsiteY10" fmla="*/ 290321 h 411098"/>
              <a:gd name="connsiteX11" fmla="*/ 221488 w 252730"/>
              <a:gd name="connsiteY11" fmla="*/ 379857 h 411098"/>
              <a:gd name="connsiteX12" fmla="*/ 123570 w 252730"/>
              <a:gd name="connsiteY12" fmla="*/ 411098 h 411098"/>
              <a:gd name="connsiteX13" fmla="*/ 69850 w 252730"/>
              <a:gd name="connsiteY13" fmla="*/ 403606 h 411098"/>
              <a:gd name="connsiteX14" fmla="*/ 32385 w 252730"/>
              <a:gd name="connsiteY14" fmla="*/ 383159 h 411098"/>
              <a:gd name="connsiteX15" fmla="*/ 10032 w 252730"/>
              <a:gd name="connsiteY15" fmla="*/ 352170 h 411098"/>
              <a:gd name="connsiteX16" fmla="*/ 0 w 252730"/>
              <a:gd name="connsiteY16" fmla="*/ 313816 h 411098"/>
              <a:gd name="connsiteX17" fmla="*/ 65405 w 252730"/>
              <a:gd name="connsiteY17" fmla="*/ 313816 h 411098"/>
              <a:gd name="connsiteX18" fmla="*/ 78866 w 252730"/>
              <a:gd name="connsiteY18" fmla="*/ 346583 h 411098"/>
              <a:gd name="connsiteX19" fmla="*/ 123063 w 252730"/>
              <a:gd name="connsiteY19" fmla="*/ 362458 h 411098"/>
              <a:gd name="connsiteX20" fmla="*/ 174244 w 252730"/>
              <a:gd name="connsiteY20" fmla="*/ 341503 h 411098"/>
              <a:gd name="connsiteX21" fmla="*/ 190626 w 252730"/>
              <a:gd name="connsiteY21" fmla="*/ 287528 h 411098"/>
              <a:gd name="connsiteX22" fmla="*/ 181991 w 252730"/>
              <a:gd name="connsiteY22" fmla="*/ 253110 h 411098"/>
              <a:gd name="connsiteX23" fmla="*/ 159892 w 252730"/>
              <a:gd name="connsiteY23" fmla="*/ 232155 h 411098"/>
              <a:gd name="connsiteX24" fmla="*/ 128905 w 252730"/>
              <a:gd name="connsiteY24" fmla="*/ 222123 h 411098"/>
              <a:gd name="connsiteX25" fmla="*/ 94488 w 252730"/>
              <a:gd name="connsiteY25" fmla="*/ 219328 h 411098"/>
              <a:gd name="connsiteX26" fmla="*/ 94488 w 252730"/>
              <a:gd name="connsiteY26" fmla="*/ 171830 h 411098"/>
              <a:gd name="connsiteX27" fmla="*/ 138049 w 252730"/>
              <a:gd name="connsiteY27" fmla="*/ 169036 h 411098"/>
              <a:gd name="connsiteX28" fmla="*/ 164338 w 252730"/>
              <a:gd name="connsiteY28" fmla="*/ 156717 h 411098"/>
              <a:gd name="connsiteX29" fmla="*/ 179832 w 252730"/>
              <a:gd name="connsiteY29" fmla="*/ 137921 h 411098"/>
              <a:gd name="connsiteX30" fmla="*/ 186182 w 252730"/>
              <a:gd name="connsiteY30" fmla="*/ 110235 h 411098"/>
              <a:gd name="connsiteX31" fmla="*/ 169164 w 252730"/>
              <a:gd name="connsiteY31" fmla="*/ 66294 h 411098"/>
              <a:gd name="connsiteX32" fmla="*/ 128016 w 252730"/>
              <a:gd name="connsiteY32" fmla="*/ 49276 h 411098"/>
              <a:gd name="connsiteX33" fmla="*/ 84074 w 252730"/>
              <a:gd name="connsiteY33" fmla="*/ 62738 h 411098"/>
              <a:gd name="connsiteX34" fmla="*/ 67691 w 252730"/>
              <a:gd name="connsiteY34" fmla="*/ 95758 h 411098"/>
              <a:gd name="connsiteX35" fmla="*/ 7747 w 252730"/>
              <a:gd name="connsiteY35" fmla="*/ 95758 h 411098"/>
              <a:gd name="connsiteX36" fmla="*/ 14224 w 252730"/>
              <a:gd name="connsiteY36" fmla="*/ 65278 h 411098"/>
              <a:gd name="connsiteX37" fmla="*/ 35179 w 252730"/>
              <a:gd name="connsiteY37" fmla="*/ 34163 h 411098"/>
              <a:gd name="connsiteX38" fmla="*/ 71501 w 252730"/>
              <a:gd name="connsiteY38" fmla="*/ 9905 h 411098"/>
              <a:gd name="connsiteX39" fmla="*/ 125222 w 252730"/>
              <a:gd name="connsiteY39" fmla="*/ 0 h 411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</a:cxnLst>
            <a:rect l="l" t="t" r="r" b="b"/>
            <a:pathLst>
              <a:path w="252730" h="411098">
                <a:moveTo>
                  <a:pt x="125222" y="0"/>
                </a:moveTo>
                <a:cubicBezTo>
                  <a:pt x="159892" y="0"/>
                  <a:pt x="188722" y="9270"/>
                  <a:pt x="211709" y="27685"/>
                </a:cubicBezTo>
                <a:cubicBezTo>
                  <a:pt x="234569" y="46228"/>
                  <a:pt x="245999" y="72897"/>
                  <a:pt x="245999" y="107950"/>
                </a:cubicBezTo>
                <a:cubicBezTo>
                  <a:pt x="245999" y="119507"/>
                  <a:pt x="243586" y="130301"/>
                  <a:pt x="238760" y="140208"/>
                </a:cubicBezTo>
                <a:cubicBezTo>
                  <a:pt x="233934" y="149986"/>
                  <a:pt x="227965" y="158750"/>
                  <a:pt x="220853" y="166116"/>
                </a:cubicBezTo>
                <a:cubicBezTo>
                  <a:pt x="213741" y="173989"/>
                  <a:pt x="206247" y="180339"/>
                  <a:pt x="198247" y="185166"/>
                </a:cubicBezTo>
                <a:cubicBezTo>
                  <a:pt x="190246" y="189991"/>
                  <a:pt x="183007" y="193166"/>
                  <a:pt x="176657" y="194690"/>
                </a:cubicBezTo>
                <a:cubicBezTo>
                  <a:pt x="183769" y="196977"/>
                  <a:pt x="191770" y="200151"/>
                  <a:pt x="200532" y="204470"/>
                </a:cubicBezTo>
                <a:cubicBezTo>
                  <a:pt x="209169" y="208788"/>
                  <a:pt x="217551" y="214629"/>
                  <a:pt x="225297" y="222123"/>
                </a:cubicBezTo>
                <a:cubicBezTo>
                  <a:pt x="232791" y="229616"/>
                  <a:pt x="239267" y="238886"/>
                  <a:pt x="244601" y="250063"/>
                </a:cubicBezTo>
                <a:cubicBezTo>
                  <a:pt x="250063" y="261239"/>
                  <a:pt x="252730" y="274701"/>
                  <a:pt x="252730" y="290321"/>
                </a:cubicBezTo>
                <a:cubicBezTo>
                  <a:pt x="252730" y="329184"/>
                  <a:pt x="242316" y="358901"/>
                  <a:pt x="221488" y="379857"/>
                </a:cubicBezTo>
                <a:cubicBezTo>
                  <a:pt x="200532" y="400685"/>
                  <a:pt x="167894" y="411098"/>
                  <a:pt x="123570" y="411098"/>
                </a:cubicBezTo>
                <a:cubicBezTo>
                  <a:pt x="102742" y="411098"/>
                  <a:pt x="84836" y="408685"/>
                  <a:pt x="69850" y="403606"/>
                </a:cubicBezTo>
                <a:cubicBezTo>
                  <a:pt x="54991" y="398526"/>
                  <a:pt x="42417" y="391795"/>
                  <a:pt x="32385" y="383159"/>
                </a:cubicBezTo>
                <a:cubicBezTo>
                  <a:pt x="22732" y="374269"/>
                  <a:pt x="15239" y="363855"/>
                  <a:pt x="10032" y="352170"/>
                </a:cubicBezTo>
                <a:cubicBezTo>
                  <a:pt x="4826" y="340359"/>
                  <a:pt x="1397" y="327659"/>
                  <a:pt x="0" y="313816"/>
                </a:cubicBezTo>
                <a:lnTo>
                  <a:pt x="65405" y="313816"/>
                </a:lnTo>
                <a:cubicBezTo>
                  <a:pt x="65786" y="324993"/>
                  <a:pt x="70230" y="335915"/>
                  <a:pt x="78866" y="346583"/>
                </a:cubicBezTo>
                <a:cubicBezTo>
                  <a:pt x="87376" y="357124"/>
                  <a:pt x="102107" y="362458"/>
                  <a:pt x="123063" y="362458"/>
                </a:cubicBezTo>
                <a:cubicBezTo>
                  <a:pt x="146176" y="362458"/>
                  <a:pt x="163195" y="355473"/>
                  <a:pt x="174244" y="341503"/>
                </a:cubicBezTo>
                <a:cubicBezTo>
                  <a:pt x="185166" y="327533"/>
                  <a:pt x="190626" y="309498"/>
                  <a:pt x="190626" y="287528"/>
                </a:cubicBezTo>
                <a:cubicBezTo>
                  <a:pt x="190626" y="273431"/>
                  <a:pt x="187832" y="261874"/>
                  <a:pt x="181991" y="253110"/>
                </a:cubicBezTo>
                <a:cubicBezTo>
                  <a:pt x="176276" y="244347"/>
                  <a:pt x="168910" y="237363"/>
                  <a:pt x="159892" y="232155"/>
                </a:cubicBezTo>
                <a:cubicBezTo>
                  <a:pt x="150622" y="227329"/>
                  <a:pt x="140207" y="224028"/>
                  <a:pt x="128905" y="222123"/>
                </a:cubicBezTo>
                <a:cubicBezTo>
                  <a:pt x="117475" y="220217"/>
                  <a:pt x="106045" y="219328"/>
                  <a:pt x="94488" y="219328"/>
                </a:cubicBezTo>
                <a:lnTo>
                  <a:pt x="94488" y="171830"/>
                </a:lnTo>
                <a:cubicBezTo>
                  <a:pt x="112776" y="172466"/>
                  <a:pt x="127254" y="171577"/>
                  <a:pt x="138049" y="169036"/>
                </a:cubicBezTo>
                <a:cubicBezTo>
                  <a:pt x="148970" y="166370"/>
                  <a:pt x="157734" y="162305"/>
                  <a:pt x="164338" y="156717"/>
                </a:cubicBezTo>
                <a:cubicBezTo>
                  <a:pt x="170688" y="151510"/>
                  <a:pt x="175895" y="145160"/>
                  <a:pt x="179832" y="137921"/>
                </a:cubicBezTo>
                <a:cubicBezTo>
                  <a:pt x="183642" y="130683"/>
                  <a:pt x="185801" y="121411"/>
                  <a:pt x="186182" y="110235"/>
                </a:cubicBezTo>
                <a:cubicBezTo>
                  <a:pt x="186563" y="92328"/>
                  <a:pt x="180847" y="77724"/>
                  <a:pt x="169164" y="66294"/>
                </a:cubicBezTo>
                <a:cubicBezTo>
                  <a:pt x="157353" y="54990"/>
                  <a:pt x="143636" y="49276"/>
                  <a:pt x="128016" y="49276"/>
                </a:cubicBezTo>
                <a:cubicBezTo>
                  <a:pt x="108966" y="49276"/>
                  <a:pt x="94361" y="53720"/>
                  <a:pt x="84074" y="62738"/>
                </a:cubicBezTo>
                <a:cubicBezTo>
                  <a:pt x="73914" y="71628"/>
                  <a:pt x="68326" y="82677"/>
                  <a:pt x="67691" y="95758"/>
                </a:cubicBezTo>
                <a:lnTo>
                  <a:pt x="7747" y="95758"/>
                </a:lnTo>
                <a:cubicBezTo>
                  <a:pt x="7747" y="86359"/>
                  <a:pt x="9905" y="76200"/>
                  <a:pt x="14224" y="65278"/>
                </a:cubicBezTo>
                <a:cubicBezTo>
                  <a:pt x="18542" y="54228"/>
                  <a:pt x="25526" y="43815"/>
                  <a:pt x="35179" y="34163"/>
                </a:cubicBezTo>
                <a:cubicBezTo>
                  <a:pt x="44576" y="24510"/>
                  <a:pt x="56642" y="16383"/>
                  <a:pt x="71501" y="9905"/>
                </a:cubicBezTo>
                <a:cubicBezTo>
                  <a:pt x="86486" y="3301"/>
                  <a:pt x="104394" y="0"/>
                  <a:pt x="125222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018917" y="968120"/>
            <a:ext cx="89916" cy="89916"/>
          </a:xfrm>
          <a:custGeom>
            <a:avLst/>
            <a:gdLst>
              <a:gd name="connsiteX0" fmla="*/ 6350 w 89916"/>
              <a:gd name="connsiteY0" fmla="*/ 6350 h 89916"/>
              <a:gd name="connsiteX1" fmla="*/ 83566 w 89916"/>
              <a:gd name="connsiteY1" fmla="*/ 6350 h 89916"/>
              <a:gd name="connsiteX2" fmla="*/ 83566 w 89916"/>
              <a:gd name="connsiteY2" fmla="*/ 83566 h 89916"/>
              <a:gd name="connsiteX3" fmla="*/ 6350 w 89916"/>
              <a:gd name="connsiteY3" fmla="*/ 83566 h 89916"/>
              <a:gd name="connsiteX4" fmla="*/ 6350 w 89916"/>
              <a:gd name="connsiteY4" fmla="*/ 6350 h 89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916" h="89916">
                <a:moveTo>
                  <a:pt x="6350" y="6350"/>
                </a:moveTo>
                <a:lnTo>
                  <a:pt x="83566" y="6350"/>
                </a:lnTo>
                <a:lnTo>
                  <a:pt x="83566" y="83566"/>
                </a:lnTo>
                <a:lnTo>
                  <a:pt x="6350" y="835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203956" y="599059"/>
            <a:ext cx="140715" cy="417067"/>
          </a:xfrm>
          <a:custGeom>
            <a:avLst/>
            <a:gdLst>
              <a:gd name="connsiteX0" fmla="*/ 86867 w 140715"/>
              <a:gd name="connsiteY0" fmla="*/ 6350 h 417067"/>
              <a:gd name="connsiteX1" fmla="*/ 134365 w 140715"/>
              <a:gd name="connsiteY1" fmla="*/ 6350 h 417067"/>
              <a:gd name="connsiteX2" fmla="*/ 134365 w 140715"/>
              <a:gd name="connsiteY2" fmla="*/ 410717 h 417067"/>
              <a:gd name="connsiteX3" fmla="*/ 74548 w 140715"/>
              <a:gd name="connsiteY3" fmla="*/ 410717 h 417067"/>
              <a:gd name="connsiteX4" fmla="*/ 74548 w 140715"/>
              <a:gd name="connsiteY4" fmla="*/ 73405 h 417067"/>
              <a:gd name="connsiteX5" fmla="*/ 6350 w 140715"/>
              <a:gd name="connsiteY5" fmla="*/ 117093 h 417067"/>
              <a:gd name="connsiteX6" fmla="*/ 6350 w 140715"/>
              <a:gd name="connsiteY6" fmla="*/ 58292 h 417067"/>
              <a:gd name="connsiteX7" fmla="*/ 86867 w 140715"/>
              <a:gd name="connsiteY7" fmla="*/ 6350 h 4170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40715" h="417067">
                <a:moveTo>
                  <a:pt x="86867" y="6350"/>
                </a:moveTo>
                <a:lnTo>
                  <a:pt x="134365" y="6350"/>
                </a:lnTo>
                <a:lnTo>
                  <a:pt x="134365" y="410717"/>
                </a:lnTo>
                <a:lnTo>
                  <a:pt x="74548" y="410717"/>
                </a:lnTo>
                <a:lnTo>
                  <a:pt x="74548" y="73405"/>
                </a:lnTo>
                <a:lnTo>
                  <a:pt x="6350" y="117093"/>
                </a:lnTo>
                <a:lnTo>
                  <a:pt x="6350" y="58292"/>
                </a:lnTo>
                <a:lnTo>
                  <a:pt x="8686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713990" y="597281"/>
            <a:ext cx="265430" cy="423798"/>
          </a:xfrm>
          <a:custGeom>
            <a:avLst/>
            <a:gdLst>
              <a:gd name="connsiteX0" fmla="*/ 131572 w 265430"/>
              <a:gd name="connsiteY0" fmla="*/ 6350 h 423798"/>
              <a:gd name="connsiteX1" fmla="*/ 218059 w 265430"/>
              <a:gd name="connsiteY1" fmla="*/ 34035 h 423798"/>
              <a:gd name="connsiteX2" fmla="*/ 252349 w 265430"/>
              <a:gd name="connsiteY2" fmla="*/ 114300 h 423798"/>
              <a:gd name="connsiteX3" fmla="*/ 245110 w 265430"/>
              <a:gd name="connsiteY3" fmla="*/ 146558 h 423798"/>
              <a:gd name="connsiteX4" fmla="*/ 227203 w 265430"/>
              <a:gd name="connsiteY4" fmla="*/ 172466 h 423798"/>
              <a:gd name="connsiteX5" fmla="*/ 204597 w 265430"/>
              <a:gd name="connsiteY5" fmla="*/ 191516 h 423798"/>
              <a:gd name="connsiteX6" fmla="*/ 183007 w 265430"/>
              <a:gd name="connsiteY6" fmla="*/ 201040 h 423798"/>
              <a:gd name="connsiteX7" fmla="*/ 206882 w 265430"/>
              <a:gd name="connsiteY7" fmla="*/ 210820 h 423798"/>
              <a:gd name="connsiteX8" fmla="*/ 231647 w 265430"/>
              <a:gd name="connsiteY8" fmla="*/ 228473 h 423798"/>
              <a:gd name="connsiteX9" fmla="*/ 250951 w 265430"/>
              <a:gd name="connsiteY9" fmla="*/ 256413 h 423798"/>
              <a:gd name="connsiteX10" fmla="*/ 259080 w 265430"/>
              <a:gd name="connsiteY10" fmla="*/ 296671 h 423798"/>
              <a:gd name="connsiteX11" fmla="*/ 227838 w 265430"/>
              <a:gd name="connsiteY11" fmla="*/ 386207 h 423798"/>
              <a:gd name="connsiteX12" fmla="*/ 129920 w 265430"/>
              <a:gd name="connsiteY12" fmla="*/ 417448 h 423798"/>
              <a:gd name="connsiteX13" fmla="*/ 76200 w 265430"/>
              <a:gd name="connsiteY13" fmla="*/ 409956 h 423798"/>
              <a:gd name="connsiteX14" fmla="*/ 38735 w 265430"/>
              <a:gd name="connsiteY14" fmla="*/ 389509 h 423798"/>
              <a:gd name="connsiteX15" fmla="*/ 16382 w 265430"/>
              <a:gd name="connsiteY15" fmla="*/ 358520 h 423798"/>
              <a:gd name="connsiteX16" fmla="*/ 6350 w 265430"/>
              <a:gd name="connsiteY16" fmla="*/ 320166 h 423798"/>
              <a:gd name="connsiteX17" fmla="*/ 71755 w 265430"/>
              <a:gd name="connsiteY17" fmla="*/ 320166 h 423798"/>
              <a:gd name="connsiteX18" fmla="*/ 85216 w 265430"/>
              <a:gd name="connsiteY18" fmla="*/ 352933 h 423798"/>
              <a:gd name="connsiteX19" fmla="*/ 129413 w 265430"/>
              <a:gd name="connsiteY19" fmla="*/ 368808 h 423798"/>
              <a:gd name="connsiteX20" fmla="*/ 180594 w 265430"/>
              <a:gd name="connsiteY20" fmla="*/ 347853 h 423798"/>
              <a:gd name="connsiteX21" fmla="*/ 196976 w 265430"/>
              <a:gd name="connsiteY21" fmla="*/ 293878 h 423798"/>
              <a:gd name="connsiteX22" fmla="*/ 188341 w 265430"/>
              <a:gd name="connsiteY22" fmla="*/ 259460 h 423798"/>
              <a:gd name="connsiteX23" fmla="*/ 166242 w 265430"/>
              <a:gd name="connsiteY23" fmla="*/ 238505 h 423798"/>
              <a:gd name="connsiteX24" fmla="*/ 135255 w 265430"/>
              <a:gd name="connsiteY24" fmla="*/ 228473 h 423798"/>
              <a:gd name="connsiteX25" fmla="*/ 100838 w 265430"/>
              <a:gd name="connsiteY25" fmla="*/ 225678 h 423798"/>
              <a:gd name="connsiteX26" fmla="*/ 100838 w 265430"/>
              <a:gd name="connsiteY26" fmla="*/ 178180 h 423798"/>
              <a:gd name="connsiteX27" fmla="*/ 144399 w 265430"/>
              <a:gd name="connsiteY27" fmla="*/ 175386 h 423798"/>
              <a:gd name="connsiteX28" fmla="*/ 170688 w 265430"/>
              <a:gd name="connsiteY28" fmla="*/ 163067 h 423798"/>
              <a:gd name="connsiteX29" fmla="*/ 186182 w 265430"/>
              <a:gd name="connsiteY29" fmla="*/ 144271 h 423798"/>
              <a:gd name="connsiteX30" fmla="*/ 192532 w 265430"/>
              <a:gd name="connsiteY30" fmla="*/ 116585 h 423798"/>
              <a:gd name="connsiteX31" fmla="*/ 175514 w 265430"/>
              <a:gd name="connsiteY31" fmla="*/ 72644 h 423798"/>
              <a:gd name="connsiteX32" fmla="*/ 134366 w 265430"/>
              <a:gd name="connsiteY32" fmla="*/ 55626 h 423798"/>
              <a:gd name="connsiteX33" fmla="*/ 90424 w 265430"/>
              <a:gd name="connsiteY33" fmla="*/ 69088 h 423798"/>
              <a:gd name="connsiteX34" fmla="*/ 74041 w 265430"/>
              <a:gd name="connsiteY34" fmla="*/ 102108 h 423798"/>
              <a:gd name="connsiteX35" fmla="*/ 14097 w 265430"/>
              <a:gd name="connsiteY35" fmla="*/ 102108 h 423798"/>
              <a:gd name="connsiteX36" fmla="*/ 20574 w 265430"/>
              <a:gd name="connsiteY36" fmla="*/ 71628 h 423798"/>
              <a:gd name="connsiteX37" fmla="*/ 41529 w 265430"/>
              <a:gd name="connsiteY37" fmla="*/ 40513 h 423798"/>
              <a:gd name="connsiteX38" fmla="*/ 77851 w 265430"/>
              <a:gd name="connsiteY38" fmla="*/ 16255 h 423798"/>
              <a:gd name="connsiteX39" fmla="*/ 131572 w 265430"/>
              <a:gd name="connsiteY39" fmla="*/ 6350 h 4237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</a:cxnLst>
            <a:rect l="l" t="t" r="r" b="b"/>
            <a:pathLst>
              <a:path w="265430" h="423798">
                <a:moveTo>
                  <a:pt x="131572" y="6350"/>
                </a:moveTo>
                <a:cubicBezTo>
                  <a:pt x="166242" y="6350"/>
                  <a:pt x="195072" y="15620"/>
                  <a:pt x="218059" y="34035"/>
                </a:cubicBezTo>
                <a:cubicBezTo>
                  <a:pt x="240919" y="52578"/>
                  <a:pt x="252349" y="79247"/>
                  <a:pt x="252349" y="114300"/>
                </a:cubicBezTo>
                <a:cubicBezTo>
                  <a:pt x="252349" y="125857"/>
                  <a:pt x="249936" y="136651"/>
                  <a:pt x="245110" y="146558"/>
                </a:cubicBezTo>
                <a:cubicBezTo>
                  <a:pt x="240284" y="156336"/>
                  <a:pt x="234315" y="165100"/>
                  <a:pt x="227203" y="172466"/>
                </a:cubicBezTo>
                <a:cubicBezTo>
                  <a:pt x="220091" y="180339"/>
                  <a:pt x="212597" y="186689"/>
                  <a:pt x="204597" y="191516"/>
                </a:cubicBezTo>
                <a:cubicBezTo>
                  <a:pt x="196596" y="196341"/>
                  <a:pt x="189357" y="199516"/>
                  <a:pt x="183007" y="201040"/>
                </a:cubicBezTo>
                <a:cubicBezTo>
                  <a:pt x="190119" y="203327"/>
                  <a:pt x="198120" y="206501"/>
                  <a:pt x="206882" y="210820"/>
                </a:cubicBezTo>
                <a:cubicBezTo>
                  <a:pt x="215519" y="215138"/>
                  <a:pt x="223901" y="220979"/>
                  <a:pt x="231647" y="228473"/>
                </a:cubicBezTo>
                <a:cubicBezTo>
                  <a:pt x="239141" y="235966"/>
                  <a:pt x="245617" y="245236"/>
                  <a:pt x="250951" y="256413"/>
                </a:cubicBezTo>
                <a:cubicBezTo>
                  <a:pt x="256413" y="267589"/>
                  <a:pt x="259080" y="281051"/>
                  <a:pt x="259080" y="296671"/>
                </a:cubicBezTo>
                <a:cubicBezTo>
                  <a:pt x="259080" y="335534"/>
                  <a:pt x="248666" y="365251"/>
                  <a:pt x="227838" y="386207"/>
                </a:cubicBezTo>
                <a:cubicBezTo>
                  <a:pt x="206882" y="407035"/>
                  <a:pt x="174244" y="417448"/>
                  <a:pt x="129920" y="417448"/>
                </a:cubicBezTo>
                <a:cubicBezTo>
                  <a:pt x="109092" y="417448"/>
                  <a:pt x="91186" y="415035"/>
                  <a:pt x="76200" y="409956"/>
                </a:cubicBezTo>
                <a:cubicBezTo>
                  <a:pt x="61341" y="404876"/>
                  <a:pt x="48767" y="398145"/>
                  <a:pt x="38735" y="389509"/>
                </a:cubicBezTo>
                <a:cubicBezTo>
                  <a:pt x="29082" y="380619"/>
                  <a:pt x="21589" y="370205"/>
                  <a:pt x="16382" y="358520"/>
                </a:cubicBezTo>
                <a:cubicBezTo>
                  <a:pt x="11176" y="346709"/>
                  <a:pt x="7747" y="334009"/>
                  <a:pt x="6350" y="320166"/>
                </a:cubicBezTo>
                <a:lnTo>
                  <a:pt x="71755" y="320166"/>
                </a:lnTo>
                <a:cubicBezTo>
                  <a:pt x="72136" y="331343"/>
                  <a:pt x="76580" y="342265"/>
                  <a:pt x="85216" y="352933"/>
                </a:cubicBezTo>
                <a:cubicBezTo>
                  <a:pt x="93726" y="363474"/>
                  <a:pt x="108457" y="368808"/>
                  <a:pt x="129413" y="368808"/>
                </a:cubicBezTo>
                <a:cubicBezTo>
                  <a:pt x="152526" y="368808"/>
                  <a:pt x="169545" y="361823"/>
                  <a:pt x="180594" y="347853"/>
                </a:cubicBezTo>
                <a:cubicBezTo>
                  <a:pt x="191516" y="333883"/>
                  <a:pt x="196976" y="315848"/>
                  <a:pt x="196976" y="293878"/>
                </a:cubicBezTo>
                <a:cubicBezTo>
                  <a:pt x="196976" y="279781"/>
                  <a:pt x="194182" y="268224"/>
                  <a:pt x="188341" y="259460"/>
                </a:cubicBezTo>
                <a:cubicBezTo>
                  <a:pt x="182626" y="250697"/>
                  <a:pt x="175260" y="243713"/>
                  <a:pt x="166242" y="238505"/>
                </a:cubicBezTo>
                <a:cubicBezTo>
                  <a:pt x="156972" y="233679"/>
                  <a:pt x="146557" y="230378"/>
                  <a:pt x="135255" y="228473"/>
                </a:cubicBezTo>
                <a:cubicBezTo>
                  <a:pt x="123825" y="226567"/>
                  <a:pt x="112395" y="225678"/>
                  <a:pt x="100838" y="225678"/>
                </a:cubicBezTo>
                <a:lnTo>
                  <a:pt x="100838" y="178180"/>
                </a:lnTo>
                <a:cubicBezTo>
                  <a:pt x="119126" y="178816"/>
                  <a:pt x="133604" y="177927"/>
                  <a:pt x="144399" y="175386"/>
                </a:cubicBezTo>
                <a:cubicBezTo>
                  <a:pt x="155320" y="172720"/>
                  <a:pt x="164084" y="168655"/>
                  <a:pt x="170688" y="163067"/>
                </a:cubicBezTo>
                <a:cubicBezTo>
                  <a:pt x="177038" y="157860"/>
                  <a:pt x="182245" y="151510"/>
                  <a:pt x="186182" y="144271"/>
                </a:cubicBezTo>
                <a:cubicBezTo>
                  <a:pt x="189992" y="137033"/>
                  <a:pt x="192151" y="127761"/>
                  <a:pt x="192532" y="116585"/>
                </a:cubicBezTo>
                <a:cubicBezTo>
                  <a:pt x="192913" y="98678"/>
                  <a:pt x="187197" y="84074"/>
                  <a:pt x="175514" y="72644"/>
                </a:cubicBezTo>
                <a:cubicBezTo>
                  <a:pt x="163703" y="61340"/>
                  <a:pt x="149986" y="55626"/>
                  <a:pt x="134366" y="55626"/>
                </a:cubicBezTo>
                <a:cubicBezTo>
                  <a:pt x="115316" y="55626"/>
                  <a:pt x="100711" y="60070"/>
                  <a:pt x="90424" y="69088"/>
                </a:cubicBezTo>
                <a:cubicBezTo>
                  <a:pt x="80264" y="77978"/>
                  <a:pt x="74676" y="89027"/>
                  <a:pt x="74041" y="102108"/>
                </a:cubicBezTo>
                <a:lnTo>
                  <a:pt x="14097" y="102108"/>
                </a:lnTo>
                <a:cubicBezTo>
                  <a:pt x="14097" y="92709"/>
                  <a:pt x="16255" y="82550"/>
                  <a:pt x="20574" y="71628"/>
                </a:cubicBezTo>
                <a:cubicBezTo>
                  <a:pt x="24892" y="60578"/>
                  <a:pt x="31876" y="50165"/>
                  <a:pt x="41529" y="40513"/>
                </a:cubicBezTo>
                <a:cubicBezTo>
                  <a:pt x="50926" y="30860"/>
                  <a:pt x="62992" y="22733"/>
                  <a:pt x="77851" y="16255"/>
                </a:cubicBezTo>
                <a:cubicBezTo>
                  <a:pt x="92836" y="9651"/>
                  <a:pt x="110744" y="6350"/>
                  <a:pt x="13157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826637" y="946912"/>
            <a:ext cx="158750" cy="93217"/>
          </a:xfrm>
          <a:custGeom>
            <a:avLst/>
            <a:gdLst>
              <a:gd name="connsiteX0" fmla="*/ 6350 w 158750"/>
              <a:gd name="connsiteY0" fmla="*/ 6350 h 93217"/>
              <a:gd name="connsiteX1" fmla="*/ 6350 w 158750"/>
              <a:gd name="connsiteY1" fmla="*/ 86867 h 93217"/>
              <a:gd name="connsiteX2" fmla="*/ 152400 w 158750"/>
              <a:gd name="connsiteY2" fmla="*/ 86867 h 93217"/>
              <a:gd name="connsiteX3" fmla="*/ 152400 w 158750"/>
              <a:gd name="connsiteY3" fmla="*/ 6350 h 93217"/>
              <a:gd name="connsiteX4" fmla="*/ 6350 w 158750"/>
              <a:gd name="connsiteY4" fmla="*/ 6350 h 932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8750" h="93217">
                <a:moveTo>
                  <a:pt x="6350" y="6350"/>
                </a:moveTo>
                <a:lnTo>
                  <a:pt x="6350" y="86867"/>
                </a:lnTo>
                <a:lnTo>
                  <a:pt x="152400" y="86867"/>
                </a:lnTo>
                <a:lnTo>
                  <a:pt x="15240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271391" y="897128"/>
            <a:ext cx="286766" cy="209041"/>
          </a:xfrm>
          <a:custGeom>
            <a:avLst/>
            <a:gdLst>
              <a:gd name="connsiteX0" fmla="*/ 6350 w 286766"/>
              <a:gd name="connsiteY0" fmla="*/ 6350 h 209041"/>
              <a:gd name="connsiteX1" fmla="*/ 280416 w 286766"/>
              <a:gd name="connsiteY1" fmla="*/ 6350 h 209041"/>
              <a:gd name="connsiteX2" fmla="*/ 280416 w 286766"/>
              <a:gd name="connsiteY2" fmla="*/ 202691 h 209041"/>
              <a:gd name="connsiteX3" fmla="*/ 220599 w 286766"/>
              <a:gd name="connsiteY3" fmla="*/ 202691 h 209041"/>
              <a:gd name="connsiteX4" fmla="*/ 220599 w 286766"/>
              <a:gd name="connsiteY4" fmla="*/ 62864 h 209041"/>
              <a:gd name="connsiteX5" fmla="*/ 6350 w 286766"/>
              <a:gd name="connsiteY5" fmla="*/ 62864 h 209041"/>
              <a:gd name="connsiteX6" fmla="*/ 6350 w 286766"/>
              <a:gd name="connsiteY6" fmla="*/ 6350 h 2090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86766" h="209041">
                <a:moveTo>
                  <a:pt x="6350" y="6350"/>
                </a:moveTo>
                <a:lnTo>
                  <a:pt x="280416" y="6350"/>
                </a:lnTo>
                <a:lnTo>
                  <a:pt x="280416" y="202691"/>
                </a:lnTo>
                <a:lnTo>
                  <a:pt x="220599" y="202691"/>
                </a:lnTo>
                <a:lnTo>
                  <a:pt x="220599" y="62864"/>
                </a:lnTo>
                <a:lnTo>
                  <a:pt x="6350" y="62864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3766184" y="890397"/>
            <a:ext cx="280162" cy="205739"/>
          </a:xfrm>
          <a:custGeom>
            <a:avLst/>
            <a:gdLst>
              <a:gd name="connsiteX0" fmla="*/ 6350 w 280162"/>
              <a:gd name="connsiteY0" fmla="*/ 6350 h 205739"/>
              <a:gd name="connsiteX1" fmla="*/ 273812 w 280162"/>
              <a:gd name="connsiteY1" fmla="*/ 6350 h 205739"/>
              <a:gd name="connsiteX2" fmla="*/ 273812 w 280162"/>
              <a:gd name="connsiteY2" fmla="*/ 199389 h 205739"/>
              <a:gd name="connsiteX3" fmla="*/ 6350 w 280162"/>
              <a:gd name="connsiteY3" fmla="*/ 199389 h 205739"/>
              <a:gd name="connsiteX4" fmla="*/ 6350 w 280162"/>
              <a:gd name="connsiteY4" fmla="*/ 6350 h 205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0162" h="205739">
                <a:moveTo>
                  <a:pt x="6350" y="6350"/>
                </a:moveTo>
                <a:lnTo>
                  <a:pt x="273812" y="6350"/>
                </a:lnTo>
                <a:lnTo>
                  <a:pt x="273812" y="199389"/>
                </a:lnTo>
                <a:lnTo>
                  <a:pt x="6350" y="19938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633089" y="595629"/>
            <a:ext cx="266064" cy="282321"/>
          </a:xfrm>
          <a:custGeom>
            <a:avLst/>
            <a:gdLst>
              <a:gd name="connsiteX0" fmla="*/ 40004 w 266064"/>
              <a:gd name="connsiteY0" fmla="*/ 6350 h 282321"/>
              <a:gd name="connsiteX1" fmla="*/ 259714 w 266064"/>
              <a:gd name="connsiteY1" fmla="*/ 6350 h 282321"/>
              <a:gd name="connsiteX2" fmla="*/ 195452 w 266064"/>
              <a:gd name="connsiteY2" fmla="*/ 169671 h 282321"/>
              <a:gd name="connsiteX3" fmla="*/ 46101 w 266064"/>
              <a:gd name="connsiteY3" fmla="*/ 275971 h 282321"/>
              <a:gd name="connsiteX4" fmla="*/ 6350 w 266064"/>
              <a:gd name="connsiteY4" fmla="*/ 233426 h 282321"/>
              <a:gd name="connsiteX5" fmla="*/ 128651 w 266064"/>
              <a:gd name="connsiteY5" fmla="*/ 156590 h 282321"/>
              <a:gd name="connsiteX6" fmla="*/ 186435 w 266064"/>
              <a:gd name="connsiteY6" fmla="*/ 62865 h 282321"/>
              <a:gd name="connsiteX7" fmla="*/ 40004 w 266064"/>
              <a:gd name="connsiteY7" fmla="*/ 62865 h 282321"/>
              <a:gd name="connsiteX8" fmla="*/ 40004 w 266064"/>
              <a:gd name="connsiteY8" fmla="*/ 6350 h 2823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66064" h="282321">
                <a:moveTo>
                  <a:pt x="40004" y="6350"/>
                </a:moveTo>
                <a:lnTo>
                  <a:pt x="259714" y="6350"/>
                </a:lnTo>
                <a:cubicBezTo>
                  <a:pt x="254508" y="69088"/>
                  <a:pt x="233044" y="123444"/>
                  <a:pt x="195452" y="169671"/>
                </a:cubicBezTo>
                <a:cubicBezTo>
                  <a:pt x="157733" y="215900"/>
                  <a:pt x="107950" y="251333"/>
                  <a:pt x="46101" y="275971"/>
                </a:cubicBezTo>
                <a:lnTo>
                  <a:pt x="6350" y="233426"/>
                </a:lnTo>
                <a:cubicBezTo>
                  <a:pt x="57530" y="213360"/>
                  <a:pt x="98170" y="187706"/>
                  <a:pt x="128651" y="156590"/>
                </a:cubicBezTo>
                <a:cubicBezTo>
                  <a:pt x="159003" y="125476"/>
                  <a:pt x="178308" y="94234"/>
                  <a:pt x="186435" y="62865"/>
                </a:cubicBezTo>
                <a:lnTo>
                  <a:pt x="40004" y="62865"/>
                </a:lnTo>
                <a:lnTo>
                  <a:pt x="40004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099052" y="581659"/>
            <a:ext cx="291338" cy="280035"/>
          </a:xfrm>
          <a:custGeom>
            <a:avLst/>
            <a:gdLst>
              <a:gd name="connsiteX0" fmla="*/ 126619 w 291338"/>
              <a:gd name="connsiteY0" fmla="*/ 6350 h 280035"/>
              <a:gd name="connsiteX1" fmla="*/ 188213 w 291338"/>
              <a:gd name="connsiteY1" fmla="*/ 6350 h 280035"/>
              <a:gd name="connsiteX2" fmla="*/ 188213 w 291338"/>
              <a:gd name="connsiteY2" fmla="*/ 47244 h 280035"/>
              <a:gd name="connsiteX3" fmla="*/ 185165 w 291338"/>
              <a:gd name="connsiteY3" fmla="*/ 82677 h 280035"/>
              <a:gd name="connsiteX4" fmla="*/ 177038 w 291338"/>
              <a:gd name="connsiteY4" fmla="*/ 118237 h 280035"/>
              <a:gd name="connsiteX5" fmla="*/ 284988 w 291338"/>
              <a:gd name="connsiteY5" fmla="*/ 227838 h 280035"/>
              <a:gd name="connsiteX6" fmla="*/ 244093 w 291338"/>
              <a:gd name="connsiteY6" fmla="*/ 269748 h 280035"/>
              <a:gd name="connsiteX7" fmla="*/ 151257 w 291338"/>
              <a:gd name="connsiteY7" fmla="*/ 175895 h 280035"/>
              <a:gd name="connsiteX8" fmla="*/ 106807 w 291338"/>
              <a:gd name="connsiteY8" fmla="*/ 232029 h 280035"/>
              <a:gd name="connsiteX9" fmla="*/ 47243 w 291338"/>
              <a:gd name="connsiteY9" fmla="*/ 273685 h 280035"/>
              <a:gd name="connsiteX10" fmla="*/ 6350 w 291338"/>
              <a:gd name="connsiteY10" fmla="*/ 228980 h 280035"/>
              <a:gd name="connsiteX11" fmla="*/ 49783 w 291338"/>
              <a:gd name="connsiteY11" fmla="*/ 203200 h 280035"/>
              <a:gd name="connsiteX12" fmla="*/ 88646 w 291338"/>
              <a:gd name="connsiteY12" fmla="*/ 163576 h 280035"/>
              <a:gd name="connsiteX13" fmla="*/ 116077 w 291338"/>
              <a:gd name="connsiteY13" fmla="*/ 110998 h 280035"/>
              <a:gd name="connsiteX14" fmla="*/ 126619 w 291338"/>
              <a:gd name="connsiteY14" fmla="*/ 47244 h 280035"/>
              <a:gd name="connsiteX15" fmla="*/ 126619 w 291338"/>
              <a:gd name="connsiteY15" fmla="*/ 6350 h 280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291338" h="280035">
                <a:moveTo>
                  <a:pt x="126619" y="6350"/>
                </a:moveTo>
                <a:lnTo>
                  <a:pt x="188213" y="6350"/>
                </a:lnTo>
                <a:lnTo>
                  <a:pt x="188213" y="47244"/>
                </a:lnTo>
                <a:cubicBezTo>
                  <a:pt x="188213" y="58801"/>
                  <a:pt x="187197" y="70611"/>
                  <a:pt x="185165" y="82677"/>
                </a:cubicBezTo>
                <a:cubicBezTo>
                  <a:pt x="183007" y="94869"/>
                  <a:pt x="180339" y="106680"/>
                  <a:pt x="177038" y="118237"/>
                </a:cubicBezTo>
                <a:lnTo>
                  <a:pt x="284988" y="227838"/>
                </a:lnTo>
                <a:lnTo>
                  <a:pt x="244093" y="269748"/>
                </a:lnTo>
                <a:lnTo>
                  <a:pt x="151257" y="175895"/>
                </a:lnTo>
                <a:cubicBezTo>
                  <a:pt x="138938" y="196341"/>
                  <a:pt x="124078" y="215138"/>
                  <a:pt x="106807" y="232029"/>
                </a:cubicBezTo>
                <a:cubicBezTo>
                  <a:pt x="89407" y="249047"/>
                  <a:pt x="69596" y="262890"/>
                  <a:pt x="47243" y="273685"/>
                </a:cubicBezTo>
                <a:lnTo>
                  <a:pt x="6350" y="228980"/>
                </a:lnTo>
                <a:cubicBezTo>
                  <a:pt x="20954" y="223011"/>
                  <a:pt x="35432" y="214376"/>
                  <a:pt x="49783" y="203200"/>
                </a:cubicBezTo>
                <a:cubicBezTo>
                  <a:pt x="64134" y="192024"/>
                  <a:pt x="77088" y="178816"/>
                  <a:pt x="88646" y="163576"/>
                </a:cubicBezTo>
                <a:cubicBezTo>
                  <a:pt x="99821" y="147828"/>
                  <a:pt x="108965" y="130302"/>
                  <a:pt x="116077" y="110998"/>
                </a:cubicBezTo>
                <a:cubicBezTo>
                  <a:pt x="123062" y="91567"/>
                  <a:pt x="126619" y="70358"/>
                  <a:pt x="126619" y="47244"/>
                </a:cubicBezTo>
                <a:lnTo>
                  <a:pt x="12661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392803" y="559308"/>
            <a:ext cx="187706" cy="332104"/>
          </a:xfrm>
          <a:custGeom>
            <a:avLst/>
            <a:gdLst>
              <a:gd name="connsiteX0" fmla="*/ 122047 w 187706"/>
              <a:gd name="connsiteY0" fmla="*/ 6350 h 332104"/>
              <a:gd name="connsiteX1" fmla="*/ 181356 w 187706"/>
              <a:gd name="connsiteY1" fmla="*/ 6350 h 332104"/>
              <a:gd name="connsiteX2" fmla="*/ 181356 w 187706"/>
              <a:gd name="connsiteY2" fmla="*/ 325754 h 332104"/>
              <a:gd name="connsiteX3" fmla="*/ 122047 w 187706"/>
              <a:gd name="connsiteY3" fmla="*/ 325754 h 332104"/>
              <a:gd name="connsiteX4" fmla="*/ 122047 w 187706"/>
              <a:gd name="connsiteY4" fmla="*/ 176910 h 332104"/>
              <a:gd name="connsiteX5" fmla="*/ 65532 w 187706"/>
              <a:gd name="connsiteY5" fmla="*/ 176910 h 332104"/>
              <a:gd name="connsiteX6" fmla="*/ 65532 w 187706"/>
              <a:gd name="connsiteY6" fmla="*/ 315086 h 332104"/>
              <a:gd name="connsiteX7" fmla="*/ 6350 w 187706"/>
              <a:gd name="connsiteY7" fmla="*/ 315086 h 332104"/>
              <a:gd name="connsiteX8" fmla="*/ 6350 w 187706"/>
              <a:gd name="connsiteY8" fmla="*/ 18160 h 332104"/>
              <a:gd name="connsiteX9" fmla="*/ 65532 w 187706"/>
              <a:gd name="connsiteY9" fmla="*/ 18160 h 332104"/>
              <a:gd name="connsiteX10" fmla="*/ 65532 w 187706"/>
              <a:gd name="connsiteY10" fmla="*/ 121539 h 332104"/>
              <a:gd name="connsiteX11" fmla="*/ 122047 w 187706"/>
              <a:gd name="connsiteY11" fmla="*/ 121539 h 332104"/>
              <a:gd name="connsiteX12" fmla="*/ 122047 w 187706"/>
              <a:gd name="connsiteY12" fmla="*/ 6350 h 3321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87706" h="332104">
                <a:moveTo>
                  <a:pt x="122047" y="6350"/>
                </a:moveTo>
                <a:lnTo>
                  <a:pt x="181356" y="6350"/>
                </a:lnTo>
                <a:lnTo>
                  <a:pt x="181356" y="325754"/>
                </a:lnTo>
                <a:lnTo>
                  <a:pt x="122047" y="325754"/>
                </a:lnTo>
                <a:lnTo>
                  <a:pt x="122047" y="176910"/>
                </a:lnTo>
                <a:lnTo>
                  <a:pt x="65532" y="176910"/>
                </a:lnTo>
                <a:lnTo>
                  <a:pt x="65532" y="315086"/>
                </a:lnTo>
                <a:lnTo>
                  <a:pt x="6350" y="315086"/>
                </a:lnTo>
                <a:lnTo>
                  <a:pt x="6350" y="18160"/>
                </a:lnTo>
                <a:lnTo>
                  <a:pt x="65532" y="18160"/>
                </a:lnTo>
                <a:lnTo>
                  <a:pt x="65532" y="121539"/>
                </a:lnTo>
                <a:lnTo>
                  <a:pt x="122047" y="121539"/>
                </a:lnTo>
                <a:lnTo>
                  <a:pt x="12204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3873119" y="559308"/>
            <a:ext cx="184403" cy="323722"/>
          </a:xfrm>
          <a:custGeom>
            <a:avLst/>
            <a:gdLst>
              <a:gd name="connsiteX0" fmla="*/ 118110 w 184403"/>
              <a:gd name="connsiteY0" fmla="*/ 6350 h 323722"/>
              <a:gd name="connsiteX1" fmla="*/ 178053 w 184403"/>
              <a:gd name="connsiteY1" fmla="*/ 6350 h 323722"/>
              <a:gd name="connsiteX2" fmla="*/ 178053 w 184403"/>
              <a:gd name="connsiteY2" fmla="*/ 317372 h 323722"/>
              <a:gd name="connsiteX3" fmla="*/ 118110 w 184403"/>
              <a:gd name="connsiteY3" fmla="*/ 317372 h 323722"/>
              <a:gd name="connsiteX4" fmla="*/ 118110 w 184403"/>
              <a:gd name="connsiteY4" fmla="*/ 205993 h 323722"/>
              <a:gd name="connsiteX5" fmla="*/ 6350 w 184403"/>
              <a:gd name="connsiteY5" fmla="*/ 205993 h 323722"/>
              <a:gd name="connsiteX6" fmla="*/ 6350 w 184403"/>
              <a:gd name="connsiteY6" fmla="*/ 150113 h 323722"/>
              <a:gd name="connsiteX7" fmla="*/ 118110 w 184403"/>
              <a:gd name="connsiteY7" fmla="*/ 150113 h 323722"/>
              <a:gd name="connsiteX8" fmla="*/ 118110 w 184403"/>
              <a:gd name="connsiteY8" fmla="*/ 6350 h 3237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4403" h="323722">
                <a:moveTo>
                  <a:pt x="118110" y="6350"/>
                </a:moveTo>
                <a:lnTo>
                  <a:pt x="178053" y="6350"/>
                </a:lnTo>
                <a:lnTo>
                  <a:pt x="178053" y="317372"/>
                </a:lnTo>
                <a:lnTo>
                  <a:pt x="118110" y="317372"/>
                </a:lnTo>
                <a:lnTo>
                  <a:pt x="118110" y="205993"/>
                </a:lnTo>
                <a:lnTo>
                  <a:pt x="6350" y="205993"/>
                </a:lnTo>
                <a:lnTo>
                  <a:pt x="6350" y="150113"/>
                </a:lnTo>
                <a:lnTo>
                  <a:pt x="118110" y="150113"/>
                </a:lnTo>
                <a:lnTo>
                  <a:pt x="11811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5436616" y="894841"/>
            <a:ext cx="291211" cy="200152"/>
          </a:xfrm>
          <a:custGeom>
            <a:avLst/>
            <a:gdLst>
              <a:gd name="connsiteX0" fmla="*/ 6350 w 291211"/>
              <a:gd name="connsiteY0" fmla="*/ 6350 h 200152"/>
              <a:gd name="connsiteX1" fmla="*/ 66802 w 291211"/>
              <a:gd name="connsiteY1" fmla="*/ 6350 h 200152"/>
              <a:gd name="connsiteX2" fmla="*/ 66802 w 291211"/>
              <a:gd name="connsiteY2" fmla="*/ 136778 h 200152"/>
              <a:gd name="connsiteX3" fmla="*/ 284861 w 291211"/>
              <a:gd name="connsiteY3" fmla="*/ 136778 h 200152"/>
              <a:gd name="connsiteX4" fmla="*/ 284861 w 291211"/>
              <a:gd name="connsiteY4" fmla="*/ 193802 h 200152"/>
              <a:gd name="connsiteX5" fmla="*/ 6350 w 291211"/>
              <a:gd name="connsiteY5" fmla="*/ 193802 h 200152"/>
              <a:gd name="connsiteX6" fmla="*/ 6350 w 291211"/>
              <a:gd name="connsiteY6" fmla="*/ 6350 h 2001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91211" h="200152">
                <a:moveTo>
                  <a:pt x="6350" y="6350"/>
                </a:moveTo>
                <a:lnTo>
                  <a:pt x="66802" y="6350"/>
                </a:lnTo>
                <a:lnTo>
                  <a:pt x="66802" y="136778"/>
                </a:lnTo>
                <a:lnTo>
                  <a:pt x="284861" y="136778"/>
                </a:lnTo>
                <a:lnTo>
                  <a:pt x="284861" y="193802"/>
                </a:lnTo>
                <a:lnTo>
                  <a:pt x="6350" y="19380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4788281" y="838962"/>
            <a:ext cx="490854" cy="179324"/>
          </a:xfrm>
          <a:custGeom>
            <a:avLst/>
            <a:gdLst>
              <a:gd name="connsiteX0" fmla="*/ 213232 w 490854"/>
              <a:gd name="connsiteY0" fmla="*/ 6350 h 179324"/>
              <a:gd name="connsiteX1" fmla="*/ 272541 w 490854"/>
              <a:gd name="connsiteY1" fmla="*/ 6350 h 179324"/>
              <a:gd name="connsiteX2" fmla="*/ 272541 w 490854"/>
              <a:gd name="connsiteY2" fmla="*/ 116585 h 179324"/>
              <a:gd name="connsiteX3" fmla="*/ 484504 w 490854"/>
              <a:gd name="connsiteY3" fmla="*/ 116585 h 179324"/>
              <a:gd name="connsiteX4" fmla="*/ 484504 w 490854"/>
              <a:gd name="connsiteY4" fmla="*/ 172974 h 179324"/>
              <a:gd name="connsiteX5" fmla="*/ 6350 w 490854"/>
              <a:gd name="connsiteY5" fmla="*/ 172974 h 179324"/>
              <a:gd name="connsiteX6" fmla="*/ 6350 w 490854"/>
              <a:gd name="connsiteY6" fmla="*/ 116585 h 179324"/>
              <a:gd name="connsiteX7" fmla="*/ 213232 w 490854"/>
              <a:gd name="connsiteY7" fmla="*/ 116585 h 179324"/>
              <a:gd name="connsiteX8" fmla="*/ 213232 w 490854"/>
              <a:gd name="connsiteY8" fmla="*/ 6350 h 179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90854" h="179324">
                <a:moveTo>
                  <a:pt x="213232" y="6350"/>
                </a:moveTo>
                <a:lnTo>
                  <a:pt x="272541" y="6350"/>
                </a:lnTo>
                <a:lnTo>
                  <a:pt x="272541" y="116585"/>
                </a:lnTo>
                <a:lnTo>
                  <a:pt x="484504" y="116585"/>
                </a:lnTo>
                <a:lnTo>
                  <a:pt x="484504" y="172974"/>
                </a:lnTo>
                <a:lnTo>
                  <a:pt x="6350" y="172974"/>
                </a:lnTo>
                <a:lnTo>
                  <a:pt x="6350" y="116585"/>
                </a:lnTo>
                <a:lnTo>
                  <a:pt x="213232" y="116585"/>
                </a:lnTo>
                <a:lnTo>
                  <a:pt x="21323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4829048" y="616331"/>
            <a:ext cx="400938" cy="274447"/>
          </a:xfrm>
          <a:custGeom>
            <a:avLst/>
            <a:gdLst>
              <a:gd name="connsiteX0" fmla="*/ 52196 w 400938"/>
              <a:gd name="connsiteY0" fmla="*/ 6350 h 274447"/>
              <a:gd name="connsiteX1" fmla="*/ 330200 w 400938"/>
              <a:gd name="connsiteY1" fmla="*/ 6350 h 274447"/>
              <a:gd name="connsiteX2" fmla="*/ 305053 w 400938"/>
              <a:gd name="connsiteY2" fmla="*/ 69596 h 274447"/>
              <a:gd name="connsiteX3" fmla="*/ 257555 w 400938"/>
              <a:gd name="connsiteY3" fmla="*/ 134493 h 274447"/>
              <a:gd name="connsiteX4" fmla="*/ 394588 w 400938"/>
              <a:gd name="connsiteY4" fmla="*/ 221741 h 274447"/>
              <a:gd name="connsiteX5" fmla="*/ 355981 w 400938"/>
              <a:gd name="connsiteY5" fmla="*/ 267589 h 274447"/>
              <a:gd name="connsiteX6" fmla="*/ 213359 w 400938"/>
              <a:gd name="connsiteY6" fmla="*/ 176910 h 274447"/>
              <a:gd name="connsiteX7" fmla="*/ 135254 w 400938"/>
              <a:gd name="connsiteY7" fmla="*/ 231266 h 274447"/>
              <a:gd name="connsiteX8" fmla="*/ 45592 w 400938"/>
              <a:gd name="connsiteY8" fmla="*/ 268097 h 274447"/>
              <a:gd name="connsiteX9" fmla="*/ 6350 w 400938"/>
              <a:gd name="connsiteY9" fmla="*/ 220090 h 274447"/>
              <a:gd name="connsiteX10" fmla="*/ 83311 w 400938"/>
              <a:gd name="connsiteY10" fmla="*/ 191770 h 274447"/>
              <a:gd name="connsiteX11" fmla="*/ 148970 w 400938"/>
              <a:gd name="connsiteY11" fmla="*/ 151257 h 274447"/>
              <a:gd name="connsiteX12" fmla="*/ 201040 w 400938"/>
              <a:gd name="connsiteY12" fmla="*/ 105664 h 274447"/>
              <a:gd name="connsiteX13" fmla="*/ 237997 w 400938"/>
              <a:gd name="connsiteY13" fmla="*/ 60578 h 274447"/>
              <a:gd name="connsiteX14" fmla="*/ 52196 w 400938"/>
              <a:gd name="connsiteY14" fmla="*/ 60578 h 274447"/>
              <a:gd name="connsiteX15" fmla="*/ 52196 w 400938"/>
              <a:gd name="connsiteY15" fmla="*/ 6350 h 274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400938" h="274447">
                <a:moveTo>
                  <a:pt x="52196" y="6350"/>
                </a:moveTo>
                <a:lnTo>
                  <a:pt x="330200" y="6350"/>
                </a:lnTo>
                <a:cubicBezTo>
                  <a:pt x="326135" y="26543"/>
                  <a:pt x="317753" y="47625"/>
                  <a:pt x="305053" y="69596"/>
                </a:cubicBezTo>
                <a:cubicBezTo>
                  <a:pt x="292353" y="91566"/>
                  <a:pt x="276478" y="113157"/>
                  <a:pt x="257555" y="134493"/>
                </a:cubicBezTo>
                <a:lnTo>
                  <a:pt x="394588" y="221741"/>
                </a:lnTo>
                <a:lnTo>
                  <a:pt x="355981" y="267589"/>
                </a:lnTo>
                <a:lnTo>
                  <a:pt x="213359" y="176910"/>
                </a:lnTo>
                <a:cubicBezTo>
                  <a:pt x="189864" y="197104"/>
                  <a:pt x="163829" y="215138"/>
                  <a:pt x="135254" y="231266"/>
                </a:cubicBezTo>
                <a:cubicBezTo>
                  <a:pt x="106806" y="247269"/>
                  <a:pt x="76834" y="259588"/>
                  <a:pt x="45592" y="268097"/>
                </a:cubicBezTo>
                <a:lnTo>
                  <a:pt x="6350" y="220090"/>
                </a:lnTo>
                <a:cubicBezTo>
                  <a:pt x="33654" y="213359"/>
                  <a:pt x="59308" y="203961"/>
                  <a:pt x="83311" y="191770"/>
                </a:cubicBezTo>
                <a:cubicBezTo>
                  <a:pt x="107314" y="179705"/>
                  <a:pt x="129285" y="166116"/>
                  <a:pt x="148970" y="151257"/>
                </a:cubicBezTo>
                <a:cubicBezTo>
                  <a:pt x="168782" y="136651"/>
                  <a:pt x="186181" y="121539"/>
                  <a:pt x="201040" y="105664"/>
                </a:cubicBezTo>
                <a:cubicBezTo>
                  <a:pt x="215900" y="89789"/>
                  <a:pt x="228219" y="74803"/>
                  <a:pt x="237997" y="60578"/>
                </a:cubicBezTo>
                <a:lnTo>
                  <a:pt x="52196" y="60578"/>
                </a:lnTo>
                <a:lnTo>
                  <a:pt x="52196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5296789" y="601217"/>
            <a:ext cx="266064" cy="287909"/>
          </a:xfrm>
          <a:custGeom>
            <a:avLst/>
            <a:gdLst>
              <a:gd name="connsiteX0" fmla="*/ 39878 w 266064"/>
              <a:gd name="connsiteY0" fmla="*/ 6350 h 287909"/>
              <a:gd name="connsiteX1" fmla="*/ 259714 w 266064"/>
              <a:gd name="connsiteY1" fmla="*/ 6350 h 287909"/>
              <a:gd name="connsiteX2" fmla="*/ 239267 w 266064"/>
              <a:gd name="connsiteY2" fmla="*/ 95377 h 287909"/>
              <a:gd name="connsiteX3" fmla="*/ 195325 w 266064"/>
              <a:gd name="connsiteY3" fmla="*/ 172466 h 287909"/>
              <a:gd name="connsiteX4" fmla="*/ 130174 w 266064"/>
              <a:gd name="connsiteY4" fmla="*/ 235458 h 287909"/>
              <a:gd name="connsiteX5" fmla="*/ 46101 w 266064"/>
              <a:gd name="connsiteY5" fmla="*/ 281559 h 287909"/>
              <a:gd name="connsiteX6" fmla="*/ 6350 w 266064"/>
              <a:gd name="connsiteY6" fmla="*/ 239014 h 287909"/>
              <a:gd name="connsiteX7" fmla="*/ 75183 w 266064"/>
              <a:gd name="connsiteY7" fmla="*/ 203580 h 287909"/>
              <a:gd name="connsiteX8" fmla="*/ 128270 w 266064"/>
              <a:gd name="connsiteY8" fmla="*/ 159639 h 287909"/>
              <a:gd name="connsiteX9" fmla="*/ 165734 w 266064"/>
              <a:gd name="connsiteY9" fmla="*/ 111252 h 287909"/>
              <a:gd name="connsiteX10" fmla="*/ 186435 w 266064"/>
              <a:gd name="connsiteY10" fmla="*/ 62864 h 287909"/>
              <a:gd name="connsiteX11" fmla="*/ 39878 w 266064"/>
              <a:gd name="connsiteY11" fmla="*/ 62864 h 287909"/>
              <a:gd name="connsiteX12" fmla="*/ 39878 w 266064"/>
              <a:gd name="connsiteY12" fmla="*/ 6350 h 28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66064" h="287909">
                <a:moveTo>
                  <a:pt x="39878" y="6350"/>
                </a:moveTo>
                <a:lnTo>
                  <a:pt x="259714" y="6350"/>
                </a:lnTo>
                <a:cubicBezTo>
                  <a:pt x="257047" y="37719"/>
                  <a:pt x="250316" y="67310"/>
                  <a:pt x="239267" y="95377"/>
                </a:cubicBezTo>
                <a:cubicBezTo>
                  <a:pt x="228345" y="123317"/>
                  <a:pt x="213613" y="148971"/>
                  <a:pt x="195325" y="172466"/>
                </a:cubicBezTo>
                <a:cubicBezTo>
                  <a:pt x="177164" y="195960"/>
                  <a:pt x="155447" y="216916"/>
                  <a:pt x="130174" y="235458"/>
                </a:cubicBezTo>
                <a:cubicBezTo>
                  <a:pt x="105028" y="253872"/>
                  <a:pt x="76961" y="269240"/>
                  <a:pt x="46101" y="281559"/>
                </a:cubicBezTo>
                <a:lnTo>
                  <a:pt x="6350" y="239014"/>
                </a:lnTo>
                <a:cubicBezTo>
                  <a:pt x="31750" y="228980"/>
                  <a:pt x="54609" y="217170"/>
                  <a:pt x="75183" y="203580"/>
                </a:cubicBezTo>
                <a:cubicBezTo>
                  <a:pt x="95630" y="189991"/>
                  <a:pt x="113410" y="175260"/>
                  <a:pt x="128270" y="159639"/>
                </a:cubicBezTo>
                <a:cubicBezTo>
                  <a:pt x="143509" y="144018"/>
                  <a:pt x="156082" y="127889"/>
                  <a:pt x="165734" y="111252"/>
                </a:cubicBezTo>
                <a:cubicBezTo>
                  <a:pt x="175386" y="94614"/>
                  <a:pt x="182371" y="78486"/>
                  <a:pt x="186435" y="62864"/>
                </a:cubicBezTo>
                <a:lnTo>
                  <a:pt x="39878" y="62864"/>
                </a:lnTo>
                <a:lnTo>
                  <a:pt x="3987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5537327" y="559308"/>
            <a:ext cx="184403" cy="375158"/>
          </a:xfrm>
          <a:custGeom>
            <a:avLst/>
            <a:gdLst>
              <a:gd name="connsiteX0" fmla="*/ 118109 w 184403"/>
              <a:gd name="connsiteY0" fmla="*/ 6350 h 375158"/>
              <a:gd name="connsiteX1" fmla="*/ 178053 w 184403"/>
              <a:gd name="connsiteY1" fmla="*/ 6350 h 375158"/>
              <a:gd name="connsiteX2" fmla="*/ 178053 w 184403"/>
              <a:gd name="connsiteY2" fmla="*/ 368808 h 375158"/>
              <a:gd name="connsiteX3" fmla="*/ 118109 w 184403"/>
              <a:gd name="connsiteY3" fmla="*/ 368808 h 375158"/>
              <a:gd name="connsiteX4" fmla="*/ 118109 w 184403"/>
              <a:gd name="connsiteY4" fmla="*/ 223392 h 375158"/>
              <a:gd name="connsiteX5" fmla="*/ 6350 w 184403"/>
              <a:gd name="connsiteY5" fmla="*/ 223392 h 375158"/>
              <a:gd name="connsiteX6" fmla="*/ 6350 w 184403"/>
              <a:gd name="connsiteY6" fmla="*/ 166878 h 375158"/>
              <a:gd name="connsiteX7" fmla="*/ 118109 w 184403"/>
              <a:gd name="connsiteY7" fmla="*/ 166878 h 375158"/>
              <a:gd name="connsiteX8" fmla="*/ 118109 w 184403"/>
              <a:gd name="connsiteY8" fmla="*/ 6350 h 3751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4403" h="375158">
                <a:moveTo>
                  <a:pt x="118109" y="6350"/>
                </a:moveTo>
                <a:lnTo>
                  <a:pt x="178053" y="6350"/>
                </a:lnTo>
                <a:lnTo>
                  <a:pt x="178053" y="368808"/>
                </a:lnTo>
                <a:lnTo>
                  <a:pt x="118109" y="368808"/>
                </a:lnTo>
                <a:lnTo>
                  <a:pt x="118109" y="223392"/>
                </a:lnTo>
                <a:lnTo>
                  <a:pt x="6350" y="223392"/>
                </a:lnTo>
                <a:lnTo>
                  <a:pt x="6350" y="166878"/>
                </a:lnTo>
                <a:lnTo>
                  <a:pt x="118109" y="166878"/>
                </a:lnTo>
                <a:lnTo>
                  <a:pt x="11810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6326632" y="565658"/>
            <a:ext cx="59181" cy="509016"/>
          </a:xfrm>
          <a:custGeom>
            <a:avLst/>
            <a:gdLst>
              <a:gd name="connsiteX0" fmla="*/ 0 w 59181"/>
              <a:gd name="connsiteY0" fmla="*/ 0 h 509016"/>
              <a:gd name="connsiteX1" fmla="*/ 59181 w 59181"/>
              <a:gd name="connsiteY1" fmla="*/ 0 h 509016"/>
              <a:gd name="connsiteX2" fmla="*/ 59181 w 59181"/>
              <a:gd name="connsiteY2" fmla="*/ 509016 h 509016"/>
              <a:gd name="connsiteX3" fmla="*/ 0 w 59181"/>
              <a:gd name="connsiteY3" fmla="*/ 509016 h 509016"/>
              <a:gd name="connsiteX4" fmla="*/ 0 w 59181"/>
              <a:gd name="connsiteY4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181" h="509016">
                <a:moveTo>
                  <a:pt x="0" y="0"/>
                </a:moveTo>
                <a:lnTo>
                  <a:pt x="59181" y="0"/>
                </a:lnTo>
                <a:lnTo>
                  <a:pt x="59181" y="509016"/>
                </a:lnTo>
                <a:lnTo>
                  <a:pt x="0" y="5090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6653657" y="922909"/>
            <a:ext cx="145287" cy="128396"/>
          </a:xfrm>
          <a:custGeom>
            <a:avLst/>
            <a:gdLst>
              <a:gd name="connsiteX0" fmla="*/ 73405 w 145287"/>
              <a:gd name="connsiteY0" fmla="*/ 6350 h 128396"/>
              <a:gd name="connsiteX1" fmla="*/ 25654 w 145287"/>
              <a:gd name="connsiteY1" fmla="*/ 23113 h 128396"/>
              <a:gd name="connsiteX2" fmla="*/ 6350 w 145287"/>
              <a:gd name="connsiteY2" fmla="*/ 63372 h 128396"/>
              <a:gd name="connsiteX3" fmla="*/ 25400 w 145287"/>
              <a:gd name="connsiteY3" fmla="*/ 105028 h 128396"/>
              <a:gd name="connsiteX4" fmla="*/ 73405 w 145287"/>
              <a:gd name="connsiteY4" fmla="*/ 122046 h 128396"/>
              <a:gd name="connsiteX5" fmla="*/ 118998 w 145287"/>
              <a:gd name="connsiteY5" fmla="*/ 105917 h 128396"/>
              <a:gd name="connsiteX6" fmla="*/ 138937 w 145287"/>
              <a:gd name="connsiteY6" fmla="*/ 63372 h 128396"/>
              <a:gd name="connsiteX7" fmla="*/ 118744 w 145287"/>
              <a:gd name="connsiteY7" fmla="*/ 21970 h 128396"/>
              <a:gd name="connsiteX8" fmla="*/ 73405 w 145287"/>
              <a:gd name="connsiteY8" fmla="*/ 6350 h 128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5287" h="128396">
                <a:moveTo>
                  <a:pt x="73405" y="6350"/>
                </a:moveTo>
                <a:cubicBezTo>
                  <a:pt x="54482" y="6350"/>
                  <a:pt x="38480" y="11938"/>
                  <a:pt x="25654" y="23113"/>
                </a:cubicBezTo>
                <a:cubicBezTo>
                  <a:pt x="12827" y="34289"/>
                  <a:pt x="6350" y="47751"/>
                  <a:pt x="6350" y="63372"/>
                </a:cubicBezTo>
                <a:cubicBezTo>
                  <a:pt x="6350" y="79755"/>
                  <a:pt x="12700" y="93598"/>
                  <a:pt x="25400" y="105028"/>
                </a:cubicBezTo>
                <a:cubicBezTo>
                  <a:pt x="37972" y="116331"/>
                  <a:pt x="54101" y="122046"/>
                  <a:pt x="73405" y="122046"/>
                </a:cubicBezTo>
                <a:cubicBezTo>
                  <a:pt x="90550" y="122046"/>
                  <a:pt x="105790" y="116712"/>
                  <a:pt x="118998" y="105917"/>
                </a:cubicBezTo>
                <a:cubicBezTo>
                  <a:pt x="132333" y="94996"/>
                  <a:pt x="138937" y="80898"/>
                  <a:pt x="138937" y="63372"/>
                </a:cubicBezTo>
                <a:cubicBezTo>
                  <a:pt x="138937" y="46227"/>
                  <a:pt x="132206" y="32384"/>
                  <a:pt x="118744" y="21970"/>
                </a:cubicBezTo>
                <a:cubicBezTo>
                  <a:pt x="105282" y="11557"/>
                  <a:pt x="90296" y="6350"/>
                  <a:pt x="7340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6592697" y="867537"/>
            <a:ext cx="267716" cy="239776"/>
          </a:xfrm>
          <a:custGeom>
            <a:avLst/>
            <a:gdLst>
              <a:gd name="connsiteX0" fmla="*/ 134366 w 267716"/>
              <a:gd name="connsiteY0" fmla="*/ 6350 h 239776"/>
              <a:gd name="connsiteX1" fmla="*/ 182499 w 267716"/>
              <a:gd name="connsiteY1" fmla="*/ 15240 h 239776"/>
              <a:gd name="connsiteX2" fmla="*/ 222757 w 267716"/>
              <a:gd name="connsiteY2" fmla="*/ 39242 h 239776"/>
              <a:gd name="connsiteX3" fmla="*/ 251079 w 267716"/>
              <a:gd name="connsiteY3" fmla="*/ 74803 h 239776"/>
              <a:gd name="connsiteX4" fmla="*/ 261366 w 267716"/>
              <a:gd name="connsiteY4" fmla="*/ 118745 h 239776"/>
              <a:gd name="connsiteX5" fmla="*/ 251079 w 267716"/>
              <a:gd name="connsiteY5" fmla="*/ 163703 h 239776"/>
              <a:gd name="connsiteX6" fmla="*/ 222757 w 267716"/>
              <a:gd name="connsiteY6" fmla="*/ 200405 h 239776"/>
              <a:gd name="connsiteX7" fmla="*/ 182499 w 267716"/>
              <a:gd name="connsiteY7" fmla="*/ 224409 h 239776"/>
              <a:gd name="connsiteX8" fmla="*/ 134366 w 267716"/>
              <a:gd name="connsiteY8" fmla="*/ 233426 h 239776"/>
              <a:gd name="connsiteX9" fmla="*/ 83566 w 267716"/>
              <a:gd name="connsiteY9" fmla="*/ 224409 h 239776"/>
              <a:gd name="connsiteX10" fmla="*/ 43307 w 267716"/>
              <a:gd name="connsiteY10" fmla="*/ 200405 h 239776"/>
              <a:gd name="connsiteX11" fmla="*/ 16129 w 267716"/>
              <a:gd name="connsiteY11" fmla="*/ 163703 h 239776"/>
              <a:gd name="connsiteX12" fmla="*/ 6350 w 267716"/>
              <a:gd name="connsiteY12" fmla="*/ 118745 h 239776"/>
              <a:gd name="connsiteX13" fmla="*/ 16637 w 267716"/>
              <a:gd name="connsiteY13" fmla="*/ 74803 h 239776"/>
              <a:gd name="connsiteX14" fmla="*/ 44322 w 267716"/>
              <a:gd name="connsiteY14" fmla="*/ 39242 h 239776"/>
              <a:gd name="connsiteX15" fmla="*/ 85470 w 267716"/>
              <a:gd name="connsiteY15" fmla="*/ 15240 h 239776"/>
              <a:gd name="connsiteX16" fmla="*/ 134366 w 267716"/>
              <a:gd name="connsiteY16" fmla="*/ 6350 h 239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267716" h="239776">
                <a:moveTo>
                  <a:pt x="134366" y="6350"/>
                </a:moveTo>
                <a:cubicBezTo>
                  <a:pt x="151257" y="6350"/>
                  <a:pt x="167259" y="9271"/>
                  <a:pt x="182499" y="15240"/>
                </a:cubicBezTo>
                <a:cubicBezTo>
                  <a:pt x="197866" y="21209"/>
                  <a:pt x="211201" y="29210"/>
                  <a:pt x="222757" y="39242"/>
                </a:cubicBezTo>
                <a:cubicBezTo>
                  <a:pt x="234696" y="49403"/>
                  <a:pt x="244094" y="61214"/>
                  <a:pt x="251079" y="74803"/>
                </a:cubicBezTo>
                <a:cubicBezTo>
                  <a:pt x="257937" y="88391"/>
                  <a:pt x="261366" y="103123"/>
                  <a:pt x="261366" y="118745"/>
                </a:cubicBezTo>
                <a:cubicBezTo>
                  <a:pt x="261366" y="134747"/>
                  <a:pt x="257937" y="149733"/>
                  <a:pt x="251079" y="163703"/>
                </a:cubicBezTo>
                <a:cubicBezTo>
                  <a:pt x="244094" y="177672"/>
                  <a:pt x="234696" y="189991"/>
                  <a:pt x="222757" y="200405"/>
                </a:cubicBezTo>
                <a:cubicBezTo>
                  <a:pt x="211201" y="210439"/>
                  <a:pt x="197866" y="218440"/>
                  <a:pt x="182499" y="224409"/>
                </a:cubicBezTo>
                <a:cubicBezTo>
                  <a:pt x="167259" y="230378"/>
                  <a:pt x="151257" y="233426"/>
                  <a:pt x="134366" y="233426"/>
                </a:cubicBezTo>
                <a:cubicBezTo>
                  <a:pt x="116205" y="233426"/>
                  <a:pt x="99187" y="230378"/>
                  <a:pt x="83566" y="224409"/>
                </a:cubicBezTo>
                <a:cubicBezTo>
                  <a:pt x="67818" y="218440"/>
                  <a:pt x="54483" y="210439"/>
                  <a:pt x="43307" y="200405"/>
                </a:cubicBezTo>
                <a:cubicBezTo>
                  <a:pt x="31750" y="189991"/>
                  <a:pt x="22606" y="177672"/>
                  <a:pt x="16129" y="163703"/>
                </a:cubicBezTo>
                <a:cubicBezTo>
                  <a:pt x="9652" y="149733"/>
                  <a:pt x="6350" y="134747"/>
                  <a:pt x="6350" y="118745"/>
                </a:cubicBezTo>
                <a:cubicBezTo>
                  <a:pt x="6350" y="103123"/>
                  <a:pt x="9779" y="88391"/>
                  <a:pt x="16637" y="74803"/>
                </a:cubicBezTo>
                <a:cubicBezTo>
                  <a:pt x="23622" y="61214"/>
                  <a:pt x="32766" y="49403"/>
                  <a:pt x="44322" y="39242"/>
                </a:cubicBezTo>
                <a:cubicBezTo>
                  <a:pt x="56260" y="29210"/>
                  <a:pt x="69977" y="21209"/>
                  <a:pt x="85470" y="15240"/>
                </a:cubicBezTo>
                <a:cubicBezTo>
                  <a:pt x="100965" y="9271"/>
                  <a:pt x="117220" y="6350"/>
                  <a:pt x="13436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6889242" y="696340"/>
            <a:ext cx="325881" cy="247650"/>
          </a:xfrm>
          <a:custGeom>
            <a:avLst/>
            <a:gdLst>
              <a:gd name="connsiteX0" fmla="*/ 6350 w 325881"/>
              <a:gd name="connsiteY0" fmla="*/ 6350 h 247650"/>
              <a:gd name="connsiteX1" fmla="*/ 319531 w 325881"/>
              <a:gd name="connsiteY1" fmla="*/ 6350 h 247650"/>
              <a:gd name="connsiteX2" fmla="*/ 319531 w 325881"/>
              <a:gd name="connsiteY2" fmla="*/ 61214 h 247650"/>
              <a:gd name="connsiteX3" fmla="*/ 194817 w 325881"/>
              <a:gd name="connsiteY3" fmla="*/ 61214 h 247650"/>
              <a:gd name="connsiteX4" fmla="*/ 144144 w 325881"/>
              <a:gd name="connsiteY4" fmla="*/ 68453 h 247650"/>
              <a:gd name="connsiteX5" fmla="*/ 116458 w 325881"/>
              <a:gd name="connsiteY5" fmla="*/ 90297 h 247650"/>
              <a:gd name="connsiteX6" fmla="*/ 102996 w 325881"/>
              <a:gd name="connsiteY6" fmla="*/ 131064 h 247650"/>
              <a:gd name="connsiteX7" fmla="*/ 120395 w 325881"/>
              <a:gd name="connsiteY7" fmla="*/ 170815 h 247650"/>
              <a:gd name="connsiteX8" fmla="*/ 142493 w 325881"/>
              <a:gd name="connsiteY8" fmla="*/ 183896 h 247650"/>
              <a:gd name="connsiteX9" fmla="*/ 167893 w 325881"/>
              <a:gd name="connsiteY9" fmla="*/ 187579 h 247650"/>
              <a:gd name="connsiteX10" fmla="*/ 193166 w 325881"/>
              <a:gd name="connsiteY10" fmla="*/ 182499 h 247650"/>
              <a:gd name="connsiteX11" fmla="*/ 214375 w 325881"/>
              <a:gd name="connsiteY11" fmla="*/ 167386 h 247650"/>
              <a:gd name="connsiteX12" fmla="*/ 225043 w 325881"/>
              <a:gd name="connsiteY12" fmla="*/ 134493 h 247650"/>
              <a:gd name="connsiteX13" fmla="*/ 203200 w 325881"/>
              <a:gd name="connsiteY13" fmla="*/ 104775 h 247650"/>
              <a:gd name="connsiteX14" fmla="*/ 247904 w 325881"/>
              <a:gd name="connsiteY14" fmla="*/ 65024 h 247650"/>
              <a:gd name="connsiteX15" fmla="*/ 270509 w 325881"/>
              <a:gd name="connsiteY15" fmla="*/ 88519 h 247650"/>
              <a:gd name="connsiteX16" fmla="*/ 283717 w 325881"/>
              <a:gd name="connsiteY16" fmla="*/ 121539 h 247650"/>
              <a:gd name="connsiteX17" fmla="*/ 282575 w 325881"/>
              <a:gd name="connsiteY17" fmla="*/ 159639 h 247650"/>
              <a:gd name="connsiteX18" fmla="*/ 263016 w 325881"/>
              <a:gd name="connsiteY18" fmla="*/ 199263 h 247650"/>
              <a:gd name="connsiteX19" fmla="*/ 228854 w 325881"/>
              <a:gd name="connsiteY19" fmla="*/ 226695 h 247650"/>
              <a:gd name="connsiteX20" fmla="*/ 183006 w 325881"/>
              <a:gd name="connsiteY20" fmla="*/ 241300 h 247650"/>
              <a:gd name="connsiteX21" fmla="*/ 132079 w 325881"/>
              <a:gd name="connsiteY21" fmla="*/ 239268 h 247650"/>
              <a:gd name="connsiteX22" fmla="*/ 85216 w 325881"/>
              <a:gd name="connsiteY22" fmla="*/ 217170 h 247650"/>
              <a:gd name="connsiteX23" fmla="*/ 54991 w 325881"/>
              <a:gd name="connsiteY23" fmla="*/ 181991 h 247650"/>
              <a:gd name="connsiteX24" fmla="*/ 43179 w 325881"/>
              <a:gd name="connsiteY24" fmla="*/ 142240 h 247650"/>
              <a:gd name="connsiteX25" fmla="*/ 47370 w 325881"/>
              <a:gd name="connsiteY25" fmla="*/ 102489 h 247650"/>
              <a:gd name="connsiteX26" fmla="*/ 65023 w 325881"/>
              <a:gd name="connsiteY26" fmla="*/ 68453 h 247650"/>
              <a:gd name="connsiteX27" fmla="*/ 66675 w 325881"/>
              <a:gd name="connsiteY27" fmla="*/ 67056 h 247650"/>
              <a:gd name="connsiteX28" fmla="*/ 68960 w 325881"/>
              <a:gd name="connsiteY28" fmla="*/ 65024 h 247650"/>
              <a:gd name="connsiteX29" fmla="*/ 71119 w 325881"/>
              <a:gd name="connsiteY29" fmla="*/ 63119 h 247650"/>
              <a:gd name="connsiteX30" fmla="*/ 73405 w 325881"/>
              <a:gd name="connsiteY30" fmla="*/ 61214 h 247650"/>
              <a:gd name="connsiteX31" fmla="*/ 6350 w 325881"/>
              <a:gd name="connsiteY31" fmla="*/ 61214 h 247650"/>
              <a:gd name="connsiteX32" fmla="*/ 6350 w 325881"/>
              <a:gd name="connsiteY32" fmla="*/ 6350 h 247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325881" h="247650">
                <a:moveTo>
                  <a:pt x="6350" y="6350"/>
                </a:moveTo>
                <a:lnTo>
                  <a:pt x="319531" y="6350"/>
                </a:lnTo>
                <a:lnTo>
                  <a:pt x="319531" y="61214"/>
                </a:lnTo>
                <a:lnTo>
                  <a:pt x="194817" y="61214"/>
                </a:lnTo>
                <a:cubicBezTo>
                  <a:pt x="171704" y="61214"/>
                  <a:pt x="154812" y="63627"/>
                  <a:pt x="144144" y="68453"/>
                </a:cubicBezTo>
                <a:cubicBezTo>
                  <a:pt x="133477" y="73279"/>
                  <a:pt x="124332" y="80518"/>
                  <a:pt x="116458" y="90297"/>
                </a:cubicBezTo>
                <a:cubicBezTo>
                  <a:pt x="107569" y="101473"/>
                  <a:pt x="102996" y="115061"/>
                  <a:pt x="102996" y="131064"/>
                </a:cubicBezTo>
                <a:cubicBezTo>
                  <a:pt x="102996" y="147066"/>
                  <a:pt x="108839" y="160401"/>
                  <a:pt x="120395" y="170815"/>
                </a:cubicBezTo>
                <a:cubicBezTo>
                  <a:pt x="126745" y="176784"/>
                  <a:pt x="134111" y="181102"/>
                  <a:pt x="142493" y="183896"/>
                </a:cubicBezTo>
                <a:cubicBezTo>
                  <a:pt x="150875" y="186690"/>
                  <a:pt x="159384" y="187960"/>
                  <a:pt x="167893" y="187579"/>
                </a:cubicBezTo>
                <a:cubicBezTo>
                  <a:pt x="176529" y="187579"/>
                  <a:pt x="184911" y="185928"/>
                  <a:pt x="193166" y="182499"/>
                </a:cubicBezTo>
                <a:cubicBezTo>
                  <a:pt x="201294" y="179197"/>
                  <a:pt x="208406" y="174117"/>
                  <a:pt x="214375" y="167386"/>
                </a:cubicBezTo>
                <a:cubicBezTo>
                  <a:pt x="222504" y="158496"/>
                  <a:pt x="226059" y="147447"/>
                  <a:pt x="225043" y="134493"/>
                </a:cubicBezTo>
                <a:cubicBezTo>
                  <a:pt x="223901" y="121411"/>
                  <a:pt x="216534" y="111506"/>
                  <a:pt x="203200" y="104775"/>
                </a:cubicBezTo>
                <a:lnTo>
                  <a:pt x="247904" y="65024"/>
                </a:lnTo>
                <a:cubicBezTo>
                  <a:pt x="256539" y="70993"/>
                  <a:pt x="264032" y="78867"/>
                  <a:pt x="270509" y="88519"/>
                </a:cubicBezTo>
                <a:cubicBezTo>
                  <a:pt x="277114" y="98298"/>
                  <a:pt x="281431" y="109220"/>
                  <a:pt x="283717" y="121539"/>
                </a:cubicBezTo>
                <a:cubicBezTo>
                  <a:pt x="286004" y="133477"/>
                  <a:pt x="285622" y="146177"/>
                  <a:pt x="282575" y="159639"/>
                </a:cubicBezTo>
                <a:cubicBezTo>
                  <a:pt x="279654" y="172974"/>
                  <a:pt x="273050" y="186309"/>
                  <a:pt x="263016" y="199263"/>
                </a:cubicBezTo>
                <a:cubicBezTo>
                  <a:pt x="254381" y="210185"/>
                  <a:pt x="243077" y="219202"/>
                  <a:pt x="228854" y="226695"/>
                </a:cubicBezTo>
                <a:cubicBezTo>
                  <a:pt x="214756" y="234188"/>
                  <a:pt x="199389" y="239014"/>
                  <a:pt x="183006" y="241300"/>
                </a:cubicBezTo>
                <a:cubicBezTo>
                  <a:pt x="166242" y="243459"/>
                  <a:pt x="149352" y="242824"/>
                  <a:pt x="132079" y="239268"/>
                </a:cubicBezTo>
                <a:cubicBezTo>
                  <a:pt x="114934" y="235711"/>
                  <a:pt x="99314" y="228346"/>
                  <a:pt x="85216" y="217170"/>
                </a:cubicBezTo>
                <a:cubicBezTo>
                  <a:pt x="71754" y="206756"/>
                  <a:pt x="61721" y="195072"/>
                  <a:pt x="54991" y="181991"/>
                </a:cubicBezTo>
                <a:cubicBezTo>
                  <a:pt x="48259" y="168910"/>
                  <a:pt x="44322" y="155702"/>
                  <a:pt x="43179" y="142240"/>
                </a:cubicBezTo>
                <a:cubicBezTo>
                  <a:pt x="42036" y="128524"/>
                  <a:pt x="43433" y="115189"/>
                  <a:pt x="47370" y="102489"/>
                </a:cubicBezTo>
                <a:cubicBezTo>
                  <a:pt x="51307" y="89916"/>
                  <a:pt x="57150" y="78486"/>
                  <a:pt x="65023" y="68453"/>
                </a:cubicBezTo>
                <a:cubicBezTo>
                  <a:pt x="65404" y="68072"/>
                  <a:pt x="65912" y="67564"/>
                  <a:pt x="66675" y="67056"/>
                </a:cubicBezTo>
                <a:cubicBezTo>
                  <a:pt x="67436" y="66421"/>
                  <a:pt x="68198" y="65786"/>
                  <a:pt x="68960" y="65024"/>
                </a:cubicBezTo>
                <a:cubicBezTo>
                  <a:pt x="69722" y="64389"/>
                  <a:pt x="70484" y="63627"/>
                  <a:pt x="71119" y="63119"/>
                </a:cubicBezTo>
                <a:cubicBezTo>
                  <a:pt x="71881" y="62610"/>
                  <a:pt x="72643" y="61849"/>
                  <a:pt x="73405" y="61214"/>
                </a:cubicBezTo>
                <a:lnTo>
                  <a:pt x="6350" y="61214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7410577" y="629792"/>
            <a:ext cx="278384" cy="320294"/>
          </a:xfrm>
          <a:custGeom>
            <a:avLst/>
            <a:gdLst>
              <a:gd name="connsiteX0" fmla="*/ 39877 w 278384"/>
              <a:gd name="connsiteY0" fmla="*/ 6350 h 320294"/>
              <a:gd name="connsiteX1" fmla="*/ 272034 w 278384"/>
              <a:gd name="connsiteY1" fmla="*/ 6350 h 320294"/>
              <a:gd name="connsiteX2" fmla="*/ 246507 w 278384"/>
              <a:gd name="connsiteY2" fmla="*/ 121031 h 320294"/>
              <a:gd name="connsiteX3" fmla="*/ 190880 w 278384"/>
              <a:gd name="connsiteY3" fmla="*/ 209931 h 320294"/>
              <a:gd name="connsiteX4" fmla="*/ 119380 w 278384"/>
              <a:gd name="connsiteY4" fmla="*/ 273939 h 320294"/>
              <a:gd name="connsiteX5" fmla="*/ 46608 w 278384"/>
              <a:gd name="connsiteY5" fmla="*/ 313944 h 320294"/>
              <a:gd name="connsiteX6" fmla="*/ 6350 w 278384"/>
              <a:gd name="connsiteY6" fmla="*/ 271398 h 320294"/>
              <a:gd name="connsiteX7" fmla="*/ 135254 w 278384"/>
              <a:gd name="connsiteY7" fmla="*/ 184531 h 320294"/>
              <a:gd name="connsiteX8" fmla="*/ 202692 w 278384"/>
              <a:gd name="connsiteY8" fmla="*/ 62865 h 320294"/>
              <a:gd name="connsiteX9" fmla="*/ 39877 w 278384"/>
              <a:gd name="connsiteY9" fmla="*/ 62865 h 320294"/>
              <a:gd name="connsiteX10" fmla="*/ 39877 w 278384"/>
              <a:gd name="connsiteY10" fmla="*/ 6350 h 320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78384" h="320294">
                <a:moveTo>
                  <a:pt x="39877" y="6350"/>
                </a:moveTo>
                <a:lnTo>
                  <a:pt x="272034" y="6350"/>
                </a:lnTo>
                <a:cubicBezTo>
                  <a:pt x="270129" y="48895"/>
                  <a:pt x="261619" y="87122"/>
                  <a:pt x="246507" y="121031"/>
                </a:cubicBezTo>
                <a:cubicBezTo>
                  <a:pt x="231520" y="154939"/>
                  <a:pt x="212852" y="184531"/>
                  <a:pt x="190880" y="209931"/>
                </a:cubicBezTo>
                <a:cubicBezTo>
                  <a:pt x="168909" y="235331"/>
                  <a:pt x="145034" y="256666"/>
                  <a:pt x="119380" y="273939"/>
                </a:cubicBezTo>
                <a:cubicBezTo>
                  <a:pt x="93598" y="291338"/>
                  <a:pt x="69342" y="304673"/>
                  <a:pt x="46608" y="313944"/>
                </a:cubicBezTo>
                <a:lnTo>
                  <a:pt x="6350" y="271398"/>
                </a:lnTo>
                <a:cubicBezTo>
                  <a:pt x="57404" y="250189"/>
                  <a:pt x="100457" y="221234"/>
                  <a:pt x="135254" y="184531"/>
                </a:cubicBezTo>
                <a:cubicBezTo>
                  <a:pt x="170180" y="147701"/>
                  <a:pt x="192531" y="107188"/>
                  <a:pt x="202692" y="62865"/>
                </a:cubicBezTo>
                <a:lnTo>
                  <a:pt x="39877" y="62865"/>
                </a:lnTo>
                <a:lnTo>
                  <a:pt x="3987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5963920" y="629792"/>
            <a:ext cx="320293" cy="301244"/>
          </a:xfrm>
          <a:custGeom>
            <a:avLst/>
            <a:gdLst>
              <a:gd name="connsiteX0" fmla="*/ 37719 w 320293"/>
              <a:gd name="connsiteY0" fmla="*/ 6350 h 301244"/>
              <a:gd name="connsiteX1" fmla="*/ 263143 w 320293"/>
              <a:gd name="connsiteY1" fmla="*/ 6350 h 301244"/>
              <a:gd name="connsiteX2" fmla="*/ 244347 w 320293"/>
              <a:gd name="connsiteY2" fmla="*/ 77977 h 301244"/>
              <a:gd name="connsiteX3" fmla="*/ 208279 w 320293"/>
              <a:gd name="connsiteY3" fmla="*/ 147320 h 301244"/>
              <a:gd name="connsiteX4" fmla="*/ 212724 w 320293"/>
              <a:gd name="connsiteY4" fmla="*/ 152019 h 301244"/>
              <a:gd name="connsiteX5" fmla="*/ 224535 w 320293"/>
              <a:gd name="connsiteY5" fmla="*/ 164084 h 301244"/>
              <a:gd name="connsiteX6" fmla="*/ 241808 w 320293"/>
              <a:gd name="connsiteY6" fmla="*/ 180594 h 301244"/>
              <a:gd name="connsiteX7" fmla="*/ 260858 w 320293"/>
              <a:gd name="connsiteY7" fmla="*/ 199897 h 301244"/>
              <a:gd name="connsiteX8" fmla="*/ 280415 w 320293"/>
              <a:gd name="connsiteY8" fmla="*/ 219202 h 301244"/>
              <a:gd name="connsiteX9" fmla="*/ 297179 w 320293"/>
              <a:gd name="connsiteY9" fmla="*/ 235712 h 301244"/>
              <a:gd name="connsiteX10" fmla="*/ 309244 w 320293"/>
              <a:gd name="connsiteY10" fmla="*/ 247396 h 301244"/>
              <a:gd name="connsiteX11" fmla="*/ 313943 w 320293"/>
              <a:gd name="connsiteY11" fmla="*/ 251841 h 301244"/>
              <a:gd name="connsiteX12" fmla="*/ 272541 w 320293"/>
              <a:gd name="connsiteY12" fmla="*/ 293243 h 301244"/>
              <a:gd name="connsiteX13" fmla="*/ 173101 w 320293"/>
              <a:gd name="connsiteY13" fmla="*/ 194817 h 301244"/>
              <a:gd name="connsiteX14" fmla="*/ 114300 w 320293"/>
              <a:gd name="connsiteY14" fmla="*/ 252476 h 301244"/>
              <a:gd name="connsiteX15" fmla="*/ 48894 w 320293"/>
              <a:gd name="connsiteY15" fmla="*/ 294894 h 301244"/>
              <a:gd name="connsiteX16" fmla="*/ 6350 w 320293"/>
              <a:gd name="connsiteY16" fmla="*/ 251841 h 301244"/>
              <a:gd name="connsiteX17" fmla="*/ 67055 w 320293"/>
              <a:gd name="connsiteY17" fmla="*/ 213867 h 301244"/>
              <a:gd name="connsiteX18" fmla="*/ 119379 w 320293"/>
              <a:gd name="connsiteY18" fmla="*/ 165735 h 301244"/>
              <a:gd name="connsiteX19" fmla="*/ 160147 w 320293"/>
              <a:gd name="connsiteY19" fmla="*/ 114046 h 301244"/>
              <a:gd name="connsiteX20" fmla="*/ 185928 w 320293"/>
              <a:gd name="connsiteY20" fmla="*/ 62865 h 301244"/>
              <a:gd name="connsiteX21" fmla="*/ 37719 w 320293"/>
              <a:gd name="connsiteY21" fmla="*/ 62865 h 301244"/>
              <a:gd name="connsiteX22" fmla="*/ 37719 w 320293"/>
              <a:gd name="connsiteY22" fmla="*/ 6350 h 301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320293" h="301244">
                <a:moveTo>
                  <a:pt x="37719" y="6350"/>
                </a:moveTo>
                <a:lnTo>
                  <a:pt x="263143" y="6350"/>
                </a:lnTo>
                <a:cubicBezTo>
                  <a:pt x="260095" y="30226"/>
                  <a:pt x="253872" y="54102"/>
                  <a:pt x="244347" y="77977"/>
                </a:cubicBezTo>
                <a:cubicBezTo>
                  <a:pt x="234822" y="101854"/>
                  <a:pt x="222884" y="124967"/>
                  <a:pt x="208279" y="147320"/>
                </a:cubicBezTo>
                <a:cubicBezTo>
                  <a:pt x="208279" y="147320"/>
                  <a:pt x="209803" y="148844"/>
                  <a:pt x="212724" y="152019"/>
                </a:cubicBezTo>
                <a:cubicBezTo>
                  <a:pt x="215772" y="155194"/>
                  <a:pt x="219709" y="159258"/>
                  <a:pt x="224535" y="164084"/>
                </a:cubicBezTo>
                <a:cubicBezTo>
                  <a:pt x="229742" y="168909"/>
                  <a:pt x="235458" y="174371"/>
                  <a:pt x="241808" y="180594"/>
                </a:cubicBezTo>
                <a:cubicBezTo>
                  <a:pt x="248158" y="186689"/>
                  <a:pt x="254508" y="193166"/>
                  <a:pt x="260858" y="199897"/>
                </a:cubicBezTo>
                <a:cubicBezTo>
                  <a:pt x="267589" y="206628"/>
                  <a:pt x="274065" y="212978"/>
                  <a:pt x="280415" y="219202"/>
                </a:cubicBezTo>
                <a:cubicBezTo>
                  <a:pt x="286765" y="225297"/>
                  <a:pt x="292353" y="230758"/>
                  <a:pt x="297179" y="235712"/>
                </a:cubicBezTo>
                <a:cubicBezTo>
                  <a:pt x="302005" y="240538"/>
                  <a:pt x="306070" y="244475"/>
                  <a:pt x="309244" y="247396"/>
                </a:cubicBezTo>
                <a:cubicBezTo>
                  <a:pt x="312420" y="250444"/>
                  <a:pt x="313943" y="251841"/>
                  <a:pt x="313943" y="251841"/>
                </a:cubicBezTo>
                <a:lnTo>
                  <a:pt x="272541" y="293243"/>
                </a:lnTo>
                <a:lnTo>
                  <a:pt x="173101" y="194817"/>
                </a:lnTo>
                <a:cubicBezTo>
                  <a:pt x="155193" y="216027"/>
                  <a:pt x="135509" y="235331"/>
                  <a:pt x="114300" y="252476"/>
                </a:cubicBezTo>
                <a:cubicBezTo>
                  <a:pt x="93090" y="269621"/>
                  <a:pt x="71247" y="283717"/>
                  <a:pt x="48894" y="294894"/>
                </a:cubicBezTo>
                <a:lnTo>
                  <a:pt x="6350" y="251841"/>
                </a:lnTo>
                <a:cubicBezTo>
                  <a:pt x="27685" y="241427"/>
                  <a:pt x="47878" y="228727"/>
                  <a:pt x="67055" y="213867"/>
                </a:cubicBezTo>
                <a:cubicBezTo>
                  <a:pt x="86232" y="198882"/>
                  <a:pt x="103632" y="182879"/>
                  <a:pt x="119379" y="165735"/>
                </a:cubicBezTo>
                <a:cubicBezTo>
                  <a:pt x="135001" y="148971"/>
                  <a:pt x="148589" y="131698"/>
                  <a:pt x="160147" y="114046"/>
                </a:cubicBezTo>
                <a:cubicBezTo>
                  <a:pt x="171703" y="96266"/>
                  <a:pt x="180339" y="79247"/>
                  <a:pt x="185928" y="62865"/>
                </a:cubicBezTo>
                <a:lnTo>
                  <a:pt x="37719" y="62865"/>
                </a:lnTo>
                <a:lnTo>
                  <a:pt x="3771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6427724" y="595629"/>
            <a:ext cx="309626" cy="273939"/>
          </a:xfrm>
          <a:custGeom>
            <a:avLst/>
            <a:gdLst>
              <a:gd name="connsiteX0" fmla="*/ 41528 w 309626"/>
              <a:gd name="connsiteY0" fmla="*/ 6350 h 273939"/>
              <a:gd name="connsiteX1" fmla="*/ 255143 w 309626"/>
              <a:gd name="connsiteY1" fmla="*/ 6350 h 273939"/>
              <a:gd name="connsiteX2" fmla="*/ 240157 w 309626"/>
              <a:gd name="connsiteY2" fmla="*/ 73786 h 273939"/>
              <a:gd name="connsiteX3" fmla="*/ 209930 w 309626"/>
              <a:gd name="connsiteY3" fmla="*/ 134492 h 273939"/>
              <a:gd name="connsiteX4" fmla="*/ 303276 w 309626"/>
              <a:gd name="connsiteY4" fmla="*/ 224536 h 273939"/>
              <a:gd name="connsiteX5" fmla="*/ 261366 w 309626"/>
              <a:gd name="connsiteY5" fmla="*/ 265302 h 273939"/>
              <a:gd name="connsiteX6" fmla="*/ 171830 w 309626"/>
              <a:gd name="connsiteY6" fmla="*/ 181483 h 273939"/>
              <a:gd name="connsiteX7" fmla="*/ 113157 w 309626"/>
              <a:gd name="connsiteY7" fmla="*/ 231267 h 273939"/>
              <a:gd name="connsiteX8" fmla="*/ 47116 w 309626"/>
              <a:gd name="connsiteY8" fmla="*/ 267589 h 273939"/>
              <a:gd name="connsiteX9" fmla="*/ 6350 w 309626"/>
              <a:gd name="connsiteY9" fmla="*/ 221741 h 273939"/>
              <a:gd name="connsiteX10" fmla="*/ 70358 w 309626"/>
              <a:gd name="connsiteY10" fmla="*/ 188721 h 273939"/>
              <a:gd name="connsiteX11" fmla="*/ 121030 w 309626"/>
              <a:gd name="connsiteY11" fmla="*/ 148463 h 273939"/>
              <a:gd name="connsiteX12" fmla="*/ 157860 w 309626"/>
              <a:gd name="connsiteY12" fmla="*/ 105156 h 273939"/>
              <a:gd name="connsiteX13" fmla="*/ 179197 w 309626"/>
              <a:gd name="connsiteY13" fmla="*/ 62865 h 273939"/>
              <a:gd name="connsiteX14" fmla="*/ 41528 w 309626"/>
              <a:gd name="connsiteY14" fmla="*/ 62865 h 273939"/>
              <a:gd name="connsiteX15" fmla="*/ 41528 w 309626"/>
              <a:gd name="connsiteY15" fmla="*/ 6350 h 2739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309626" h="273939">
                <a:moveTo>
                  <a:pt x="41528" y="6350"/>
                </a:moveTo>
                <a:lnTo>
                  <a:pt x="255143" y="6350"/>
                </a:lnTo>
                <a:cubicBezTo>
                  <a:pt x="252983" y="29845"/>
                  <a:pt x="247903" y="52324"/>
                  <a:pt x="240157" y="73786"/>
                </a:cubicBezTo>
                <a:cubicBezTo>
                  <a:pt x="232283" y="95250"/>
                  <a:pt x="222250" y="115442"/>
                  <a:pt x="209930" y="134492"/>
                </a:cubicBezTo>
                <a:lnTo>
                  <a:pt x="303276" y="224536"/>
                </a:lnTo>
                <a:lnTo>
                  <a:pt x="261366" y="265302"/>
                </a:lnTo>
                <a:lnTo>
                  <a:pt x="171830" y="181483"/>
                </a:lnTo>
                <a:cubicBezTo>
                  <a:pt x="153923" y="200152"/>
                  <a:pt x="134366" y="216661"/>
                  <a:pt x="113157" y="231267"/>
                </a:cubicBezTo>
                <a:cubicBezTo>
                  <a:pt x="91820" y="245745"/>
                  <a:pt x="69850" y="257936"/>
                  <a:pt x="47116" y="267589"/>
                </a:cubicBezTo>
                <a:lnTo>
                  <a:pt x="6350" y="221741"/>
                </a:lnTo>
                <a:cubicBezTo>
                  <a:pt x="29845" y="212344"/>
                  <a:pt x="51180" y="201421"/>
                  <a:pt x="70358" y="188721"/>
                </a:cubicBezTo>
                <a:cubicBezTo>
                  <a:pt x="89534" y="176021"/>
                  <a:pt x="106426" y="162560"/>
                  <a:pt x="121030" y="148463"/>
                </a:cubicBezTo>
                <a:cubicBezTo>
                  <a:pt x="135890" y="134239"/>
                  <a:pt x="148209" y="119888"/>
                  <a:pt x="157860" y="105156"/>
                </a:cubicBezTo>
                <a:cubicBezTo>
                  <a:pt x="167640" y="90424"/>
                  <a:pt x="174625" y="76327"/>
                  <a:pt x="179197" y="62865"/>
                </a:cubicBezTo>
                <a:lnTo>
                  <a:pt x="41528" y="62865"/>
                </a:lnTo>
                <a:lnTo>
                  <a:pt x="4152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6943471" y="592836"/>
            <a:ext cx="207898" cy="85470"/>
          </a:xfrm>
          <a:custGeom>
            <a:avLst/>
            <a:gdLst>
              <a:gd name="connsiteX0" fmla="*/ 25400 w 207898"/>
              <a:gd name="connsiteY0" fmla="*/ 6350 h 85470"/>
              <a:gd name="connsiteX1" fmla="*/ 33781 w 207898"/>
              <a:gd name="connsiteY1" fmla="*/ 10286 h 85470"/>
              <a:gd name="connsiteX2" fmla="*/ 46608 w 207898"/>
              <a:gd name="connsiteY2" fmla="*/ 14731 h 85470"/>
              <a:gd name="connsiteX3" fmla="*/ 63880 w 207898"/>
              <a:gd name="connsiteY3" fmla="*/ 19557 h 85470"/>
              <a:gd name="connsiteX4" fmla="*/ 84581 w 207898"/>
              <a:gd name="connsiteY4" fmla="*/ 22097 h 85470"/>
              <a:gd name="connsiteX5" fmla="*/ 152272 w 207898"/>
              <a:gd name="connsiteY5" fmla="*/ 22859 h 85470"/>
              <a:gd name="connsiteX6" fmla="*/ 201548 w 207898"/>
              <a:gd name="connsiteY6" fmla="*/ 20954 h 85470"/>
              <a:gd name="connsiteX7" fmla="*/ 201548 w 207898"/>
              <a:gd name="connsiteY7" fmla="*/ 77469 h 85470"/>
              <a:gd name="connsiteX8" fmla="*/ 151764 w 207898"/>
              <a:gd name="connsiteY8" fmla="*/ 79120 h 85470"/>
              <a:gd name="connsiteX9" fmla="*/ 78993 w 207898"/>
              <a:gd name="connsiteY9" fmla="*/ 77977 h 85470"/>
              <a:gd name="connsiteX10" fmla="*/ 30352 w 207898"/>
              <a:gd name="connsiteY10" fmla="*/ 66547 h 85470"/>
              <a:gd name="connsiteX11" fmla="*/ 6350 w 207898"/>
              <a:gd name="connsiteY11" fmla="*/ 53339 h 85470"/>
              <a:gd name="connsiteX12" fmla="*/ 25400 w 207898"/>
              <a:gd name="connsiteY12" fmla="*/ 6350 h 854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07898" h="85470">
                <a:moveTo>
                  <a:pt x="25400" y="6350"/>
                </a:moveTo>
                <a:cubicBezTo>
                  <a:pt x="27177" y="7492"/>
                  <a:pt x="29971" y="8762"/>
                  <a:pt x="33781" y="10286"/>
                </a:cubicBezTo>
                <a:cubicBezTo>
                  <a:pt x="37464" y="11810"/>
                  <a:pt x="41782" y="13334"/>
                  <a:pt x="46608" y="14731"/>
                </a:cubicBezTo>
                <a:cubicBezTo>
                  <a:pt x="51815" y="16636"/>
                  <a:pt x="57530" y="18160"/>
                  <a:pt x="63880" y="19557"/>
                </a:cubicBezTo>
                <a:cubicBezTo>
                  <a:pt x="70230" y="20827"/>
                  <a:pt x="77215" y="21716"/>
                  <a:pt x="84581" y="22097"/>
                </a:cubicBezTo>
                <a:cubicBezTo>
                  <a:pt x="107314" y="23113"/>
                  <a:pt x="129920" y="23494"/>
                  <a:pt x="152272" y="22859"/>
                </a:cubicBezTo>
                <a:cubicBezTo>
                  <a:pt x="174625" y="22351"/>
                  <a:pt x="191134" y="21716"/>
                  <a:pt x="201548" y="20954"/>
                </a:cubicBezTo>
                <a:lnTo>
                  <a:pt x="201548" y="77469"/>
                </a:lnTo>
                <a:cubicBezTo>
                  <a:pt x="191388" y="78104"/>
                  <a:pt x="174878" y="78739"/>
                  <a:pt x="151764" y="79120"/>
                </a:cubicBezTo>
                <a:cubicBezTo>
                  <a:pt x="128650" y="79501"/>
                  <a:pt x="104393" y="79120"/>
                  <a:pt x="78993" y="77977"/>
                </a:cubicBezTo>
                <a:cubicBezTo>
                  <a:pt x="58927" y="76072"/>
                  <a:pt x="42671" y="72262"/>
                  <a:pt x="30352" y="66547"/>
                </a:cubicBezTo>
                <a:cubicBezTo>
                  <a:pt x="18033" y="60705"/>
                  <a:pt x="10032" y="56388"/>
                  <a:pt x="6350" y="53339"/>
                </a:cubicBezTo>
                <a:lnTo>
                  <a:pt x="2540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7762875" y="559308"/>
            <a:ext cx="72644" cy="521716"/>
          </a:xfrm>
          <a:custGeom>
            <a:avLst/>
            <a:gdLst>
              <a:gd name="connsiteX0" fmla="*/ 6350 w 72644"/>
              <a:gd name="connsiteY0" fmla="*/ 6350 h 521716"/>
              <a:gd name="connsiteX1" fmla="*/ 66294 w 72644"/>
              <a:gd name="connsiteY1" fmla="*/ 6350 h 521716"/>
              <a:gd name="connsiteX2" fmla="*/ 66294 w 72644"/>
              <a:gd name="connsiteY2" fmla="*/ 515366 h 521716"/>
              <a:gd name="connsiteX3" fmla="*/ 6350 w 72644"/>
              <a:gd name="connsiteY3" fmla="*/ 515366 h 521716"/>
              <a:gd name="connsiteX4" fmla="*/ 6350 w 72644"/>
              <a:gd name="connsiteY4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644" h="521716">
                <a:moveTo>
                  <a:pt x="6350" y="6350"/>
                </a:moveTo>
                <a:lnTo>
                  <a:pt x="66294" y="6350"/>
                </a:lnTo>
                <a:lnTo>
                  <a:pt x="66294" y="515366"/>
                </a:lnTo>
                <a:lnTo>
                  <a:pt x="6350" y="5153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7239889" y="559308"/>
            <a:ext cx="164210" cy="521716"/>
          </a:xfrm>
          <a:custGeom>
            <a:avLst/>
            <a:gdLst>
              <a:gd name="connsiteX0" fmla="*/ 6350 w 164210"/>
              <a:gd name="connsiteY0" fmla="*/ 6350 h 521716"/>
              <a:gd name="connsiteX1" fmla="*/ 66802 w 164210"/>
              <a:gd name="connsiteY1" fmla="*/ 6350 h 521716"/>
              <a:gd name="connsiteX2" fmla="*/ 66802 w 164210"/>
              <a:gd name="connsiteY2" fmla="*/ 196469 h 521716"/>
              <a:gd name="connsiteX3" fmla="*/ 157860 w 164210"/>
              <a:gd name="connsiteY3" fmla="*/ 196469 h 521716"/>
              <a:gd name="connsiteX4" fmla="*/ 157860 w 164210"/>
              <a:gd name="connsiteY4" fmla="*/ 252476 h 521716"/>
              <a:gd name="connsiteX5" fmla="*/ 66802 w 164210"/>
              <a:gd name="connsiteY5" fmla="*/ 252476 h 521716"/>
              <a:gd name="connsiteX6" fmla="*/ 66802 w 164210"/>
              <a:gd name="connsiteY6" fmla="*/ 515366 h 521716"/>
              <a:gd name="connsiteX7" fmla="*/ 6350 w 164210"/>
              <a:gd name="connsiteY7" fmla="*/ 515366 h 521716"/>
              <a:gd name="connsiteX8" fmla="*/ 6350 w 164210"/>
              <a:gd name="connsiteY8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4210" h="521716">
                <a:moveTo>
                  <a:pt x="6350" y="6350"/>
                </a:moveTo>
                <a:lnTo>
                  <a:pt x="66802" y="6350"/>
                </a:lnTo>
                <a:lnTo>
                  <a:pt x="66802" y="196469"/>
                </a:lnTo>
                <a:lnTo>
                  <a:pt x="157860" y="196469"/>
                </a:lnTo>
                <a:lnTo>
                  <a:pt x="157860" y="252476"/>
                </a:lnTo>
                <a:lnTo>
                  <a:pt x="66802" y="252476"/>
                </a:lnTo>
                <a:lnTo>
                  <a:pt x="66802" y="515366"/>
                </a:lnTo>
                <a:lnTo>
                  <a:pt x="6350" y="5153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6687185" y="559308"/>
            <a:ext cx="178816" cy="318134"/>
          </a:xfrm>
          <a:custGeom>
            <a:avLst/>
            <a:gdLst>
              <a:gd name="connsiteX0" fmla="*/ 112649 w 178816"/>
              <a:gd name="connsiteY0" fmla="*/ 6350 h 318134"/>
              <a:gd name="connsiteX1" fmla="*/ 172466 w 178816"/>
              <a:gd name="connsiteY1" fmla="*/ 6350 h 318134"/>
              <a:gd name="connsiteX2" fmla="*/ 172466 w 178816"/>
              <a:gd name="connsiteY2" fmla="*/ 311784 h 318134"/>
              <a:gd name="connsiteX3" fmla="*/ 112649 w 178816"/>
              <a:gd name="connsiteY3" fmla="*/ 311784 h 318134"/>
              <a:gd name="connsiteX4" fmla="*/ 112649 w 178816"/>
              <a:gd name="connsiteY4" fmla="*/ 188086 h 318134"/>
              <a:gd name="connsiteX5" fmla="*/ 6350 w 178816"/>
              <a:gd name="connsiteY5" fmla="*/ 188086 h 318134"/>
              <a:gd name="connsiteX6" fmla="*/ 6350 w 178816"/>
              <a:gd name="connsiteY6" fmla="*/ 131698 h 318134"/>
              <a:gd name="connsiteX7" fmla="*/ 112649 w 178816"/>
              <a:gd name="connsiteY7" fmla="*/ 131698 h 318134"/>
              <a:gd name="connsiteX8" fmla="*/ 112649 w 178816"/>
              <a:gd name="connsiteY8" fmla="*/ 6350 h 3181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8816" h="318134">
                <a:moveTo>
                  <a:pt x="112649" y="6350"/>
                </a:moveTo>
                <a:lnTo>
                  <a:pt x="172466" y="6350"/>
                </a:lnTo>
                <a:lnTo>
                  <a:pt x="172466" y="311784"/>
                </a:lnTo>
                <a:lnTo>
                  <a:pt x="112649" y="311784"/>
                </a:lnTo>
                <a:lnTo>
                  <a:pt x="112649" y="188086"/>
                </a:lnTo>
                <a:lnTo>
                  <a:pt x="6350" y="188086"/>
                </a:lnTo>
                <a:lnTo>
                  <a:pt x="6350" y="131698"/>
                </a:lnTo>
                <a:lnTo>
                  <a:pt x="112649" y="131698"/>
                </a:lnTo>
                <a:lnTo>
                  <a:pt x="11264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6320282" y="559308"/>
            <a:ext cx="71881" cy="521716"/>
          </a:xfrm>
          <a:custGeom>
            <a:avLst/>
            <a:gdLst>
              <a:gd name="connsiteX0" fmla="*/ 6350 w 71881"/>
              <a:gd name="connsiteY0" fmla="*/ 6350 h 521716"/>
              <a:gd name="connsiteX1" fmla="*/ 65531 w 71881"/>
              <a:gd name="connsiteY1" fmla="*/ 6350 h 521716"/>
              <a:gd name="connsiteX2" fmla="*/ 65531 w 71881"/>
              <a:gd name="connsiteY2" fmla="*/ 515366 h 521716"/>
              <a:gd name="connsiteX3" fmla="*/ 6350 w 71881"/>
              <a:gd name="connsiteY3" fmla="*/ 515366 h 521716"/>
              <a:gd name="connsiteX4" fmla="*/ 6350 w 71881"/>
              <a:gd name="connsiteY4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881" h="521716">
                <a:moveTo>
                  <a:pt x="6350" y="6350"/>
                </a:moveTo>
                <a:lnTo>
                  <a:pt x="65531" y="6350"/>
                </a:lnTo>
                <a:lnTo>
                  <a:pt x="65531" y="515366"/>
                </a:lnTo>
                <a:lnTo>
                  <a:pt x="6350" y="5153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457200" y="2057400"/>
            <a:ext cx="143255" cy="504444"/>
          </a:xfrm>
          <a:custGeom>
            <a:avLst/>
            <a:gdLst>
              <a:gd name="connsiteX0" fmla="*/ 0 w 143255"/>
              <a:gd name="connsiteY0" fmla="*/ 504444 h 504444"/>
              <a:gd name="connsiteX1" fmla="*/ 143255 w 143255"/>
              <a:gd name="connsiteY1" fmla="*/ 504444 h 504444"/>
              <a:gd name="connsiteX2" fmla="*/ 143255 w 143255"/>
              <a:gd name="connsiteY2" fmla="*/ 0 h 504444"/>
              <a:gd name="connsiteX3" fmla="*/ 0 w 143255"/>
              <a:gd name="connsiteY3" fmla="*/ 0 h 504444"/>
              <a:gd name="connsiteX4" fmla="*/ 0 w 143255"/>
              <a:gd name="connsiteY4" fmla="*/ 504444 h 504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3255" h="504444">
                <a:moveTo>
                  <a:pt x="0" y="504444"/>
                </a:moveTo>
                <a:lnTo>
                  <a:pt x="143255" y="504444"/>
                </a:lnTo>
                <a:lnTo>
                  <a:pt x="143255" y="0"/>
                </a:lnTo>
                <a:lnTo>
                  <a:pt x="0" y="0"/>
                </a:lnTo>
                <a:lnTo>
                  <a:pt x="0" y="504444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1586865" y="2171065"/>
            <a:ext cx="219709" cy="283971"/>
          </a:xfrm>
          <a:custGeom>
            <a:avLst/>
            <a:gdLst>
              <a:gd name="connsiteX0" fmla="*/ 8127 w 219709"/>
              <a:gd name="connsiteY0" fmla="*/ 0 h 283971"/>
              <a:gd name="connsiteX1" fmla="*/ 95630 w 219709"/>
              <a:gd name="connsiteY1" fmla="*/ 0 h 283971"/>
              <a:gd name="connsiteX2" fmla="*/ 118617 w 219709"/>
              <a:gd name="connsiteY2" fmla="*/ 380 h 283971"/>
              <a:gd name="connsiteX3" fmla="*/ 142366 w 219709"/>
              <a:gd name="connsiteY3" fmla="*/ 1270 h 283971"/>
              <a:gd name="connsiteX4" fmla="*/ 170052 w 219709"/>
              <a:gd name="connsiteY4" fmla="*/ 6857 h 283971"/>
              <a:gd name="connsiteX5" fmla="*/ 194944 w 219709"/>
              <a:gd name="connsiteY5" fmla="*/ 21209 h 283971"/>
              <a:gd name="connsiteX6" fmla="*/ 212597 w 219709"/>
              <a:gd name="connsiteY6" fmla="*/ 45211 h 283971"/>
              <a:gd name="connsiteX7" fmla="*/ 219709 w 219709"/>
              <a:gd name="connsiteY7" fmla="*/ 78485 h 283971"/>
              <a:gd name="connsiteX8" fmla="*/ 212978 w 219709"/>
              <a:gd name="connsiteY8" fmla="*/ 110616 h 283971"/>
              <a:gd name="connsiteX9" fmla="*/ 194436 w 219709"/>
              <a:gd name="connsiteY9" fmla="*/ 136271 h 283971"/>
              <a:gd name="connsiteX10" fmla="*/ 167640 w 219709"/>
              <a:gd name="connsiteY10" fmla="*/ 152780 h 283971"/>
              <a:gd name="connsiteX11" fmla="*/ 135127 w 219709"/>
              <a:gd name="connsiteY11" fmla="*/ 158241 h 283971"/>
              <a:gd name="connsiteX12" fmla="*/ 130555 w 219709"/>
              <a:gd name="connsiteY12" fmla="*/ 158495 h 283971"/>
              <a:gd name="connsiteX13" fmla="*/ 125349 w 219709"/>
              <a:gd name="connsiteY13" fmla="*/ 158622 h 283971"/>
              <a:gd name="connsiteX14" fmla="*/ 218947 w 219709"/>
              <a:gd name="connsiteY14" fmla="*/ 283971 h 283971"/>
              <a:gd name="connsiteX15" fmla="*/ 180594 w 219709"/>
              <a:gd name="connsiteY15" fmla="*/ 283971 h 283971"/>
              <a:gd name="connsiteX16" fmla="*/ 86232 w 219709"/>
              <a:gd name="connsiteY16" fmla="*/ 156209 h 283971"/>
              <a:gd name="connsiteX17" fmla="*/ 85597 w 219709"/>
              <a:gd name="connsiteY17" fmla="*/ 156082 h 283971"/>
              <a:gd name="connsiteX18" fmla="*/ 85090 w 219709"/>
              <a:gd name="connsiteY18" fmla="*/ 155447 h 283971"/>
              <a:gd name="connsiteX19" fmla="*/ 84836 w 219709"/>
              <a:gd name="connsiteY19" fmla="*/ 154559 h 283971"/>
              <a:gd name="connsiteX20" fmla="*/ 84581 w 219709"/>
              <a:gd name="connsiteY20" fmla="*/ 153796 h 283971"/>
              <a:gd name="connsiteX21" fmla="*/ 84200 w 219709"/>
              <a:gd name="connsiteY21" fmla="*/ 153542 h 283971"/>
              <a:gd name="connsiteX22" fmla="*/ 84200 w 219709"/>
              <a:gd name="connsiteY22" fmla="*/ 153415 h 283971"/>
              <a:gd name="connsiteX23" fmla="*/ 84074 w 219709"/>
              <a:gd name="connsiteY23" fmla="*/ 143636 h 283971"/>
              <a:gd name="connsiteX24" fmla="*/ 93599 w 219709"/>
              <a:gd name="connsiteY24" fmla="*/ 138302 h 283971"/>
              <a:gd name="connsiteX25" fmla="*/ 101472 w 219709"/>
              <a:gd name="connsiteY25" fmla="*/ 138302 h 283971"/>
              <a:gd name="connsiteX26" fmla="*/ 111124 w 219709"/>
              <a:gd name="connsiteY26" fmla="*/ 138302 h 283971"/>
              <a:gd name="connsiteX27" fmla="*/ 120649 w 219709"/>
              <a:gd name="connsiteY27" fmla="*/ 138175 h 283971"/>
              <a:gd name="connsiteX28" fmla="*/ 129031 w 219709"/>
              <a:gd name="connsiteY28" fmla="*/ 137540 h 283971"/>
              <a:gd name="connsiteX29" fmla="*/ 147700 w 219709"/>
              <a:gd name="connsiteY29" fmla="*/ 133603 h 283971"/>
              <a:gd name="connsiteX30" fmla="*/ 165226 w 219709"/>
              <a:gd name="connsiteY30" fmla="*/ 123697 h 283971"/>
              <a:gd name="connsiteX31" fmla="*/ 178561 w 219709"/>
              <a:gd name="connsiteY31" fmla="*/ 106171 h 283971"/>
              <a:gd name="connsiteX32" fmla="*/ 184784 w 219709"/>
              <a:gd name="connsiteY32" fmla="*/ 78485 h 283971"/>
              <a:gd name="connsiteX33" fmla="*/ 167894 w 219709"/>
              <a:gd name="connsiteY33" fmla="*/ 35178 h 283971"/>
              <a:gd name="connsiteX34" fmla="*/ 122427 w 219709"/>
              <a:gd name="connsiteY34" fmla="*/ 21209 h 283971"/>
              <a:gd name="connsiteX35" fmla="*/ 113537 w 219709"/>
              <a:gd name="connsiteY35" fmla="*/ 21335 h 283971"/>
              <a:gd name="connsiteX36" fmla="*/ 102107 w 219709"/>
              <a:gd name="connsiteY36" fmla="*/ 21590 h 283971"/>
              <a:gd name="connsiteX37" fmla="*/ 91566 w 219709"/>
              <a:gd name="connsiteY37" fmla="*/ 22225 h 283971"/>
              <a:gd name="connsiteX38" fmla="*/ 85090 w 219709"/>
              <a:gd name="connsiteY38" fmla="*/ 22351 h 283971"/>
              <a:gd name="connsiteX39" fmla="*/ 71755 w 219709"/>
              <a:gd name="connsiteY39" fmla="*/ 28447 h 283971"/>
              <a:gd name="connsiteX40" fmla="*/ 68325 w 219709"/>
              <a:gd name="connsiteY40" fmla="*/ 49275 h 283971"/>
              <a:gd name="connsiteX41" fmla="*/ 68325 w 219709"/>
              <a:gd name="connsiteY41" fmla="*/ 283971 h 283971"/>
              <a:gd name="connsiteX42" fmla="*/ 36956 w 219709"/>
              <a:gd name="connsiteY42" fmla="*/ 283971 h 283971"/>
              <a:gd name="connsiteX43" fmla="*/ 36956 w 219709"/>
              <a:gd name="connsiteY43" fmla="*/ 50800 h 283971"/>
              <a:gd name="connsiteX44" fmla="*/ 34543 w 219709"/>
              <a:gd name="connsiteY44" fmla="*/ 30733 h 283971"/>
              <a:gd name="connsiteX45" fmla="*/ 26034 w 219709"/>
              <a:gd name="connsiteY45" fmla="*/ 20320 h 283971"/>
              <a:gd name="connsiteX46" fmla="*/ 18033 w 219709"/>
              <a:gd name="connsiteY46" fmla="*/ 17271 h 283971"/>
              <a:gd name="connsiteX47" fmla="*/ 8508 w 219709"/>
              <a:gd name="connsiteY47" fmla="*/ 14604 h 283971"/>
              <a:gd name="connsiteX48" fmla="*/ 2031 w 219709"/>
              <a:gd name="connsiteY48" fmla="*/ 12445 h 283971"/>
              <a:gd name="connsiteX49" fmla="*/ 0 w 219709"/>
              <a:gd name="connsiteY49" fmla="*/ 6857 h 283971"/>
              <a:gd name="connsiteX50" fmla="*/ 1650 w 219709"/>
              <a:gd name="connsiteY50" fmla="*/ 2285 h 283971"/>
              <a:gd name="connsiteX51" fmla="*/ 8127 w 219709"/>
              <a:gd name="connsiteY51" fmla="*/ 0 h 283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</a:cxnLst>
            <a:rect l="l" t="t" r="r" b="b"/>
            <a:pathLst>
              <a:path w="219709" h="283971">
                <a:moveTo>
                  <a:pt x="8127" y="0"/>
                </a:moveTo>
                <a:lnTo>
                  <a:pt x="95630" y="0"/>
                </a:lnTo>
                <a:cubicBezTo>
                  <a:pt x="101853" y="0"/>
                  <a:pt x="109474" y="126"/>
                  <a:pt x="118617" y="380"/>
                </a:cubicBezTo>
                <a:cubicBezTo>
                  <a:pt x="127634" y="634"/>
                  <a:pt x="135636" y="889"/>
                  <a:pt x="142366" y="1270"/>
                </a:cubicBezTo>
                <a:cubicBezTo>
                  <a:pt x="151637" y="1777"/>
                  <a:pt x="160909" y="3682"/>
                  <a:pt x="170052" y="6857"/>
                </a:cubicBezTo>
                <a:cubicBezTo>
                  <a:pt x="179324" y="10159"/>
                  <a:pt x="187578" y="14859"/>
                  <a:pt x="194944" y="21209"/>
                </a:cubicBezTo>
                <a:cubicBezTo>
                  <a:pt x="202184" y="27685"/>
                  <a:pt x="208152" y="35686"/>
                  <a:pt x="212597" y="45211"/>
                </a:cubicBezTo>
                <a:cubicBezTo>
                  <a:pt x="217042" y="54609"/>
                  <a:pt x="219455" y="65785"/>
                  <a:pt x="219709" y="78485"/>
                </a:cubicBezTo>
                <a:cubicBezTo>
                  <a:pt x="219709" y="90170"/>
                  <a:pt x="217424" y="100964"/>
                  <a:pt x="212978" y="110616"/>
                </a:cubicBezTo>
                <a:cubicBezTo>
                  <a:pt x="208534" y="120395"/>
                  <a:pt x="202311" y="129032"/>
                  <a:pt x="194436" y="136271"/>
                </a:cubicBezTo>
                <a:cubicBezTo>
                  <a:pt x="186944" y="143382"/>
                  <a:pt x="177926" y="148844"/>
                  <a:pt x="167640" y="152780"/>
                </a:cubicBezTo>
                <a:cubicBezTo>
                  <a:pt x="157352" y="156717"/>
                  <a:pt x="146430" y="158495"/>
                  <a:pt x="135127" y="158241"/>
                </a:cubicBezTo>
                <a:cubicBezTo>
                  <a:pt x="133730" y="158241"/>
                  <a:pt x="132206" y="158369"/>
                  <a:pt x="130555" y="158495"/>
                </a:cubicBezTo>
                <a:cubicBezTo>
                  <a:pt x="129031" y="158622"/>
                  <a:pt x="127253" y="158622"/>
                  <a:pt x="125349" y="158622"/>
                </a:cubicBezTo>
                <a:lnTo>
                  <a:pt x="218947" y="283971"/>
                </a:lnTo>
                <a:lnTo>
                  <a:pt x="180594" y="283971"/>
                </a:lnTo>
                <a:lnTo>
                  <a:pt x="86232" y="156209"/>
                </a:lnTo>
                <a:cubicBezTo>
                  <a:pt x="85978" y="156209"/>
                  <a:pt x="85724" y="156209"/>
                  <a:pt x="85597" y="156082"/>
                </a:cubicBezTo>
                <a:cubicBezTo>
                  <a:pt x="85471" y="155955"/>
                  <a:pt x="85344" y="155701"/>
                  <a:pt x="85090" y="155447"/>
                </a:cubicBezTo>
                <a:cubicBezTo>
                  <a:pt x="85090" y="155194"/>
                  <a:pt x="84962" y="154940"/>
                  <a:pt x="84836" y="154559"/>
                </a:cubicBezTo>
                <a:cubicBezTo>
                  <a:pt x="84709" y="154304"/>
                  <a:pt x="84581" y="154051"/>
                  <a:pt x="84581" y="153796"/>
                </a:cubicBezTo>
                <a:cubicBezTo>
                  <a:pt x="84327" y="153796"/>
                  <a:pt x="84200" y="153670"/>
                  <a:pt x="84200" y="153542"/>
                </a:cubicBezTo>
                <a:cubicBezTo>
                  <a:pt x="84200" y="153415"/>
                  <a:pt x="84200" y="153415"/>
                  <a:pt x="84200" y="153415"/>
                </a:cubicBezTo>
                <a:cubicBezTo>
                  <a:pt x="82549" y="150367"/>
                  <a:pt x="82549" y="147192"/>
                  <a:pt x="84074" y="143636"/>
                </a:cubicBezTo>
                <a:cubicBezTo>
                  <a:pt x="85471" y="140080"/>
                  <a:pt x="88645" y="138302"/>
                  <a:pt x="93599" y="138302"/>
                </a:cubicBezTo>
                <a:cubicBezTo>
                  <a:pt x="95757" y="138302"/>
                  <a:pt x="98424" y="138302"/>
                  <a:pt x="101472" y="138302"/>
                </a:cubicBezTo>
                <a:cubicBezTo>
                  <a:pt x="104647" y="138302"/>
                  <a:pt x="107822" y="138302"/>
                  <a:pt x="111124" y="138302"/>
                </a:cubicBezTo>
                <a:cubicBezTo>
                  <a:pt x="114299" y="138302"/>
                  <a:pt x="117474" y="138302"/>
                  <a:pt x="120649" y="138175"/>
                </a:cubicBezTo>
                <a:cubicBezTo>
                  <a:pt x="123697" y="138048"/>
                  <a:pt x="126491" y="137794"/>
                  <a:pt x="129031" y="137540"/>
                </a:cubicBezTo>
                <a:cubicBezTo>
                  <a:pt x="135000" y="137032"/>
                  <a:pt x="141224" y="135635"/>
                  <a:pt x="147700" y="133603"/>
                </a:cubicBezTo>
                <a:cubicBezTo>
                  <a:pt x="154177" y="131571"/>
                  <a:pt x="160019" y="128270"/>
                  <a:pt x="165226" y="123697"/>
                </a:cubicBezTo>
                <a:cubicBezTo>
                  <a:pt x="170561" y="119379"/>
                  <a:pt x="175132" y="113537"/>
                  <a:pt x="178561" y="106171"/>
                </a:cubicBezTo>
                <a:cubicBezTo>
                  <a:pt x="182117" y="98805"/>
                  <a:pt x="184149" y="89661"/>
                  <a:pt x="184784" y="78485"/>
                </a:cubicBezTo>
                <a:cubicBezTo>
                  <a:pt x="184784" y="58420"/>
                  <a:pt x="179069" y="43941"/>
                  <a:pt x="167894" y="35178"/>
                </a:cubicBezTo>
                <a:cubicBezTo>
                  <a:pt x="156590" y="26415"/>
                  <a:pt x="141477" y="21716"/>
                  <a:pt x="122427" y="21209"/>
                </a:cubicBezTo>
                <a:cubicBezTo>
                  <a:pt x="120268" y="21209"/>
                  <a:pt x="117347" y="21209"/>
                  <a:pt x="113537" y="21335"/>
                </a:cubicBezTo>
                <a:cubicBezTo>
                  <a:pt x="109727" y="21463"/>
                  <a:pt x="105917" y="21590"/>
                  <a:pt x="102107" y="21590"/>
                </a:cubicBezTo>
                <a:cubicBezTo>
                  <a:pt x="98297" y="21844"/>
                  <a:pt x="94741" y="21971"/>
                  <a:pt x="91566" y="22225"/>
                </a:cubicBezTo>
                <a:cubicBezTo>
                  <a:pt x="88264" y="22351"/>
                  <a:pt x="86105" y="22351"/>
                  <a:pt x="85090" y="22351"/>
                </a:cubicBezTo>
                <a:cubicBezTo>
                  <a:pt x="78486" y="23240"/>
                  <a:pt x="74167" y="25272"/>
                  <a:pt x="71755" y="28447"/>
                </a:cubicBezTo>
                <a:cubicBezTo>
                  <a:pt x="69468" y="31750"/>
                  <a:pt x="68325" y="38607"/>
                  <a:pt x="68325" y="49275"/>
                </a:cubicBezTo>
                <a:lnTo>
                  <a:pt x="68325" y="283971"/>
                </a:lnTo>
                <a:lnTo>
                  <a:pt x="36956" y="283971"/>
                </a:lnTo>
                <a:lnTo>
                  <a:pt x="36956" y="50800"/>
                </a:lnTo>
                <a:cubicBezTo>
                  <a:pt x="36956" y="41401"/>
                  <a:pt x="36194" y="34671"/>
                  <a:pt x="34543" y="30733"/>
                </a:cubicBezTo>
                <a:cubicBezTo>
                  <a:pt x="32892" y="26796"/>
                  <a:pt x="30098" y="23367"/>
                  <a:pt x="26034" y="20320"/>
                </a:cubicBezTo>
                <a:cubicBezTo>
                  <a:pt x="24383" y="19557"/>
                  <a:pt x="21716" y="18541"/>
                  <a:pt x="18033" y="17271"/>
                </a:cubicBezTo>
                <a:cubicBezTo>
                  <a:pt x="14477" y="16001"/>
                  <a:pt x="11302" y="15240"/>
                  <a:pt x="8508" y="14604"/>
                </a:cubicBezTo>
                <a:cubicBezTo>
                  <a:pt x="5587" y="14604"/>
                  <a:pt x="3428" y="13842"/>
                  <a:pt x="2031" y="12445"/>
                </a:cubicBezTo>
                <a:cubicBezTo>
                  <a:pt x="634" y="10921"/>
                  <a:pt x="0" y="9016"/>
                  <a:pt x="0" y="6857"/>
                </a:cubicBezTo>
                <a:cubicBezTo>
                  <a:pt x="-254" y="5333"/>
                  <a:pt x="253" y="3682"/>
                  <a:pt x="1650" y="2285"/>
                </a:cubicBezTo>
                <a:cubicBezTo>
                  <a:pt x="2920" y="761"/>
                  <a:pt x="5080" y="0"/>
                  <a:pt x="8127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1806956" y="2170684"/>
            <a:ext cx="211200" cy="283971"/>
          </a:xfrm>
          <a:custGeom>
            <a:avLst/>
            <a:gdLst>
              <a:gd name="connsiteX0" fmla="*/ 8254 w 211200"/>
              <a:gd name="connsiteY0" fmla="*/ 0 h 283971"/>
              <a:gd name="connsiteX1" fmla="*/ 201422 w 211200"/>
              <a:gd name="connsiteY1" fmla="*/ 0 h 283971"/>
              <a:gd name="connsiteX2" fmla="*/ 203454 w 211200"/>
              <a:gd name="connsiteY2" fmla="*/ 50800 h 283971"/>
              <a:gd name="connsiteX3" fmla="*/ 197230 w 211200"/>
              <a:gd name="connsiteY3" fmla="*/ 57530 h 283971"/>
              <a:gd name="connsiteX4" fmla="*/ 190500 w 211200"/>
              <a:gd name="connsiteY4" fmla="*/ 50800 h 283971"/>
              <a:gd name="connsiteX5" fmla="*/ 188468 w 211200"/>
              <a:gd name="connsiteY5" fmla="*/ 42671 h 283971"/>
              <a:gd name="connsiteX6" fmla="*/ 182372 w 211200"/>
              <a:gd name="connsiteY6" fmla="*/ 28828 h 283971"/>
              <a:gd name="connsiteX7" fmla="*/ 172211 w 211200"/>
              <a:gd name="connsiteY7" fmla="*/ 22352 h 283971"/>
              <a:gd name="connsiteX8" fmla="*/ 151891 w 211200"/>
              <a:gd name="connsiteY8" fmla="*/ 19430 h 283971"/>
              <a:gd name="connsiteX9" fmla="*/ 94107 w 211200"/>
              <a:gd name="connsiteY9" fmla="*/ 19430 h 283971"/>
              <a:gd name="connsiteX10" fmla="*/ 82676 w 211200"/>
              <a:gd name="connsiteY10" fmla="*/ 20320 h 283971"/>
              <a:gd name="connsiteX11" fmla="*/ 74930 w 211200"/>
              <a:gd name="connsiteY11" fmla="*/ 24383 h 283971"/>
              <a:gd name="connsiteX12" fmla="*/ 69595 w 211200"/>
              <a:gd name="connsiteY12" fmla="*/ 32257 h 283971"/>
              <a:gd name="connsiteX13" fmla="*/ 68453 w 211200"/>
              <a:gd name="connsiteY13" fmla="*/ 47116 h 283971"/>
              <a:gd name="connsiteX14" fmla="*/ 68453 w 211200"/>
              <a:gd name="connsiteY14" fmla="*/ 126491 h 283971"/>
              <a:gd name="connsiteX15" fmla="*/ 133476 w 211200"/>
              <a:gd name="connsiteY15" fmla="*/ 126491 h 283971"/>
              <a:gd name="connsiteX16" fmla="*/ 144780 w 211200"/>
              <a:gd name="connsiteY16" fmla="*/ 125856 h 283971"/>
              <a:gd name="connsiteX17" fmla="*/ 153923 w 211200"/>
              <a:gd name="connsiteY17" fmla="*/ 124078 h 283971"/>
              <a:gd name="connsiteX18" fmla="*/ 168910 w 211200"/>
              <a:gd name="connsiteY18" fmla="*/ 115570 h 283971"/>
              <a:gd name="connsiteX19" fmla="*/ 174244 w 211200"/>
              <a:gd name="connsiteY19" fmla="*/ 97154 h 283971"/>
              <a:gd name="connsiteX20" fmla="*/ 180339 w 211200"/>
              <a:gd name="connsiteY20" fmla="*/ 91313 h 283971"/>
              <a:gd name="connsiteX21" fmla="*/ 186435 w 211200"/>
              <a:gd name="connsiteY21" fmla="*/ 96773 h 283971"/>
              <a:gd name="connsiteX22" fmla="*/ 186435 w 211200"/>
              <a:gd name="connsiteY22" fmla="*/ 176910 h 283971"/>
              <a:gd name="connsiteX23" fmla="*/ 179958 w 211200"/>
              <a:gd name="connsiteY23" fmla="*/ 182625 h 283971"/>
              <a:gd name="connsiteX24" fmla="*/ 173354 w 211200"/>
              <a:gd name="connsiteY24" fmla="*/ 176910 h 283971"/>
              <a:gd name="connsiteX25" fmla="*/ 172339 w 211200"/>
              <a:gd name="connsiteY25" fmla="*/ 169671 h 283971"/>
              <a:gd name="connsiteX26" fmla="*/ 165226 w 211200"/>
              <a:gd name="connsiteY26" fmla="*/ 155447 h 283971"/>
              <a:gd name="connsiteX27" fmla="*/ 154431 w 211200"/>
              <a:gd name="connsiteY27" fmla="*/ 148844 h 283971"/>
              <a:gd name="connsiteX28" fmla="*/ 133476 w 211200"/>
              <a:gd name="connsiteY28" fmla="*/ 146430 h 283971"/>
              <a:gd name="connsiteX29" fmla="*/ 68453 w 211200"/>
              <a:gd name="connsiteY29" fmla="*/ 146430 h 283971"/>
              <a:gd name="connsiteX30" fmla="*/ 68453 w 211200"/>
              <a:gd name="connsiteY30" fmla="*/ 240410 h 283971"/>
              <a:gd name="connsiteX31" fmla="*/ 74295 w 211200"/>
              <a:gd name="connsiteY31" fmla="*/ 259968 h 283971"/>
              <a:gd name="connsiteX32" fmla="*/ 102997 w 211200"/>
              <a:gd name="connsiteY32" fmla="*/ 264921 h 283971"/>
              <a:gd name="connsiteX33" fmla="*/ 160781 w 211200"/>
              <a:gd name="connsiteY33" fmla="*/ 264921 h 283971"/>
              <a:gd name="connsiteX34" fmla="*/ 176657 w 211200"/>
              <a:gd name="connsiteY34" fmla="*/ 262763 h 283971"/>
              <a:gd name="connsiteX35" fmla="*/ 187705 w 211200"/>
              <a:gd name="connsiteY35" fmla="*/ 255523 h 283971"/>
              <a:gd name="connsiteX36" fmla="*/ 191770 w 211200"/>
              <a:gd name="connsiteY36" fmla="*/ 249808 h 283971"/>
              <a:gd name="connsiteX37" fmla="*/ 194183 w 211200"/>
              <a:gd name="connsiteY37" fmla="*/ 242823 h 283971"/>
              <a:gd name="connsiteX38" fmla="*/ 195960 w 211200"/>
              <a:gd name="connsiteY38" fmla="*/ 235965 h 283971"/>
              <a:gd name="connsiteX39" fmla="*/ 197358 w 211200"/>
              <a:gd name="connsiteY39" fmla="*/ 229107 h 283971"/>
              <a:gd name="connsiteX40" fmla="*/ 204978 w 211200"/>
              <a:gd name="connsiteY40" fmla="*/ 222757 h 283971"/>
              <a:gd name="connsiteX41" fmla="*/ 211200 w 211200"/>
              <a:gd name="connsiteY41" fmla="*/ 229488 h 283971"/>
              <a:gd name="connsiteX42" fmla="*/ 208407 w 211200"/>
              <a:gd name="connsiteY42" fmla="*/ 283971 h 283971"/>
              <a:gd name="connsiteX43" fmla="*/ 37083 w 211200"/>
              <a:gd name="connsiteY43" fmla="*/ 283971 h 283971"/>
              <a:gd name="connsiteX44" fmla="*/ 37083 w 211200"/>
              <a:gd name="connsiteY44" fmla="*/ 50800 h 283971"/>
              <a:gd name="connsiteX45" fmla="*/ 34670 w 211200"/>
              <a:gd name="connsiteY45" fmla="*/ 30479 h 283971"/>
              <a:gd name="connsiteX46" fmla="*/ 26161 w 211200"/>
              <a:gd name="connsiteY46" fmla="*/ 20320 h 283971"/>
              <a:gd name="connsiteX47" fmla="*/ 18160 w 211200"/>
              <a:gd name="connsiteY47" fmla="*/ 17017 h 283971"/>
              <a:gd name="connsiteX48" fmla="*/ 8635 w 211200"/>
              <a:gd name="connsiteY48" fmla="*/ 14604 h 283971"/>
              <a:gd name="connsiteX49" fmla="*/ 2158 w 211200"/>
              <a:gd name="connsiteY49" fmla="*/ 12318 h 283971"/>
              <a:gd name="connsiteX50" fmla="*/ 0 w 211200"/>
              <a:gd name="connsiteY50" fmla="*/ 6857 h 283971"/>
              <a:gd name="connsiteX51" fmla="*/ 2158 w 211200"/>
              <a:gd name="connsiteY51" fmla="*/ 2032 h 283971"/>
              <a:gd name="connsiteX52" fmla="*/ 8254 w 211200"/>
              <a:gd name="connsiteY52" fmla="*/ 0 h 283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</a:cxnLst>
            <a:rect l="l" t="t" r="r" b="b"/>
            <a:pathLst>
              <a:path w="211200" h="283971">
                <a:moveTo>
                  <a:pt x="8254" y="0"/>
                </a:moveTo>
                <a:lnTo>
                  <a:pt x="201422" y="0"/>
                </a:lnTo>
                <a:lnTo>
                  <a:pt x="203454" y="50800"/>
                </a:lnTo>
                <a:cubicBezTo>
                  <a:pt x="203454" y="55117"/>
                  <a:pt x="201422" y="57403"/>
                  <a:pt x="197230" y="57530"/>
                </a:cubicBezTo>
                <a:cubicBezTo>
                  <a:pt x="193039" y="57657"/>
                  <a:pt x="190754" y="55498"/>
                  <a:pt x="190500" y="50800"/>
                </a:cubicBezTo>
                <a:cubicBezTo>
                  <a:pt x="190500" y="50800"/>
                  <a:pt x="189864" y="48132"/>
                  <a:pt x="188468" y="42671"/>
                </a:cubicBezTo>
                <a:cubicBezTo>
                  <a:pt x="187070" y="37210"/>
                  <a:pt x="185039" y="32638"/>
                  <a:pt x="182372" y="28828"/>
                </a:cubicBezTo>
                <a:cubicBezTo>
                  <a:pt x="180213" y="26415"/>
                  <a:pt x="176783" y="24256"/>
                  <a:pt x="172211" y="22352"/>
                </a:cubicBezTo>
                <a:cubicBezTo>
                  <a:pt x="167513" y="20446"/>
                  <a:pt x="160781" y="19430"/>
                  <a:pt x="151891" y="19430"/>
                </a:cubicBezTo>
                <a:lnTo>
                  <a:pt x="94107" y="19430"/>
                </a:lnTo>
                <a:cubicBezTo>
                  <a:pt x="89154" y="19430"/>
                  <a:pt x="85344" y="19811"/>
                  <a:pt x="82676" y="20320"/>
                </a:cubicBezTo>
                <a:cubicBezTo>
                  <a:pt x="80010" y="20827"/>
                  <a:pt x="77343" y="22225"/>
                  <a:pt x="74930" y="24383"/>
                </a:cubicBezTo>
                <a:cubicBezTo>
                  <a:pt x="72263" y="26542"/>
                  <a:pt x="70485" y="29209"/>
                  <a:pt x="69595" y="32257"/>
                </a:cubicBezTo>
                <a:cubicBezTo>
                  <a:pt x="68833" y="35432"/>
                  <a:pt x="68453" y="40385"/>
                  <a:pt x="68453" y="47116"/>
                </a:cubicBezTo>
                <a:lnTo>
                  <a:pt x="68453" y="126491"/>
                </a:lnTo>
                <a:lnTo>
                  <a:pt x="133476" y="126491"/>
                </a:lnTo>
                <a:cubicBezTo>
                  <a:pt x="137541" y="126491"/>
                  <a:pt x="141350" y="126364"/>
                  <a:pt x="144780" y="125856"/>
                </a:cubicBezTo>
                <a:cubicBezTo>
                  <a:pt x="148081" y="125475"/>
                  <a:pt x="151130" y="124840"/>
                  <a:pt x="153923" y="124078"/>
                </a:cubicBezTo>
                <a:cubicBezTo>
                  <a:pt x="160400" y="122173"/>
                  <a:pt x="165354" y="119379"/>
                  <a:pt x="168910" y="115570"/>
                </a:cubicBezTo>
                <a:cubicBezTo>
                  <a:pt x="172466" y="111759"/>
                  <a:pt x="174244" y="105663"/>
                  <a:pt x="174244" y="97154"/>
                </a:cubicBezTo>
                <a:cubicBezTo>
                  <a:pt x="174244" y="93471"/>
                  <a:pt x="176276" y="91440"/>
                  <a:pt x="180339" y="91313"/>
                </a:cubicBezTo>
                <a:cubicBezTo>
                  <a:pt x="184404" y="91185"/>
                  <a:pt x="186435" y="92963"/>
                  <a:pt x="186435" y="96773"/>
                </a:cubicBezTo>
                <a:lnTo>
                  <a:pt x="186435" y="176910"/>
                </a:lnTo>
                <a:cubicBezTo>
                  <a:pt x="186435" y="180721"/>
                  <a:pt x="184276" y="182625"/>
                  <a:pt x="179958" y="182625"/>
                </a:cubicBezTo>
                <a:cubicBezTo>
                  <a:pt x="175514" y="182625"/>
                  <a:pt x="173354" y="180721"/>
                  <a:pt x="173354" y="176910"/>
                </a:cubicBezTo>
                <a:cubicBezTo>
                  <a:pt x="173354" y="176910"/>
                  <a:pt x="173100" y="174497"/>
                  <a:pt x="172339" y="169671"/>
                </a:cubicBezTo>
                <a:cubicBezTo>
                  <a:pt x="171704" y="164718"/>
                  <a:pt x="169291" y="160020"/>
                  <a:pt x="165226" y="155447"/>
                </a:cubicBezTo>
                <a:cubicBezTo>
                  <a:pt x="162814" y="152653"/>
                  <a:pt x="159258" y="150494"/>
                  <a:pt x="154431" y="148844"/>
                </a:cubicBezTo>
                <a:cubicBezTo>
                  <a:pt x="149733" y="147320"/>
                  <a:pt x="142748" y="146430"/>
                  <a:pt x="133476" y="146430"/>
                </a:cubicBezTo>
                <a:lnTo>
                  <a:pt x="68453" y="146430"/>
                </a:lnTo>
                <a:lnTo>
                  <a:pt x="68453" y="240410"/>
                </a:lnTo>
                <a:cubicBezTo>
                  <a:pt x="68453" y="250190"/>
                  <a:pt x="70358" y="256666"/>
                  <a:pt x="74295" y="259968"/>
                </a:cubicBezTo>
                <a:cubicBezTo>
                  <a:pt x="78231" y="263271"/>
                  <a:pt x="87757" y="264921"/>
                  <a:pt x="102997" y="264921"/>
                </a:cubicBezTo>
                <a:lnTo>
                  <a:pt x="160781" y="264921"/>
                </a:lnTo>
                <a:cubicBezTo>
                  <a:pt x="167258" y="264921"/>
                  <a:pt x="172593" y="264159"/>
                  <a:pt x="176657" y="262763"/>
                </a:cubicBezTo>
                <a:cubicBezTo>
                  <a:pt x="180720" y="261492"/>
                  <a:pt x="184404" y="259079"/>
                  <a:pt x="187705" y="255523"/>
                </a:cubicBezTo>
                <a:cubicBezTo>
                  <a:pt x="189230" y="253872"/>
                  <a:pt x="190626" y="251967"/>
                  <a:pt x="191770" y="249808"/>
                </a:cubicBezTo>
                <a:cubicBezTo>
                  <a:pt x="192785" y="247650"/>
                  <a:pt x="193675" y="245363"/>
                  <a:pt x="194183" y="242823"/>
                </a:cubicBezTo>
                <a:cubicBezTo>
                  <a:pt x="194945" y="240664"/>
                  <a:pt x="195580" y="238378"/>
                  <a:pt x="195960" y="235965"/>
                </a:cubicBezTo>
                <a:cubicBezTo>
                  <a:pt x="196341" y="233552"/>
                  <a:pt x="196850" y="231266"/>
                  <a:pt x="197358" y="229107"/>
                </a:cubicBezTo>
                <a:cubicBezTo>
                  <a:pt x="198247" y="224408"/>
                  <a:pt x="200786" y="222376"/>
                  <a:pt x="204978" y="222757"/>
                </a:cubicBezTo>
                <a:cubicBezTo>
                  <a:pt x="209169" y="223138"/>
                  <a:pt x="211200" y="225425"/>
                  <a:pt x="211200" y="229488"/>
                </a:cubicBezTo>
                <a:lnTo>
                  <a:pt x="208407" y="283971"/>
                </a:lnTo>
                <a:lnTo>
                  <a:pt x="37083" y="283971"/>
                </a:lnTo>
                <a:lnTo>
                  <a:pt x="37083" y="50800"/>
                </a:lnTo>
                <a:cubicBezTo>
                  <a:pt x="37083" y="41021"/>
                  <a:pt x="36322" y="34290"/>
                  <a:pt x="34670" y="30479"/>
                </a:cubicBezTo>
                <a:cubicBezTo>
                  <a:pt x="33020" y="26670"/>
                  <a:pt x="30226" y="23240"/>
                  <a:pt x="26161" y="20320"/>
                </a:cubicBezTo>
                <a:cubicBezTo>
                  <a:pt x="24510" y="19176"/>
                  <a:pt x="21844" y="18160"/>
                  <a:pt x="18160" y="17017"/>
                </a:cubicBezTo>
                <a:cubicBezTo>
                  <a:pt x="14477" y="16002"/>
                  <a:pt x="11303" y="15113"/>
                  <a:pt x="8635" y="14604"/>
                </a:cubicBezTo>
                <a:cubicBezTo>
                  <a:pt x="5588" y="14604"/>
                  <a:pt x="3429" y="13842"/>
                  <a:pt x="2158" y="12318"/>
                </a:cubicBezTo>
                <a:cubicBezTo>
                  <a:pt x="761" y="10921"/>
                  <a:pt x="0" y="9016"/>
                  <a:pt x="0" y="6857"/>
                </a:cubicBezTo>
                <a:cubicBezTo>
                  <a:pt x="-254" y="4952"/>
                  <a:pt x="508" y="3302"/>
                  <a:pt x="2158" y="2032"/>
                </a:cubicBezTo>
                <a:cubicBezTo>
                  <a:pt x="3683" y="634"/>
                  <a:pt x="5714" y="0"/>
                  <a:pt x="825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1369568" y="2170684"/>
            <a:ext cx="211200" cy="283971"/>
          </a:xfrm>
          <a:custGeom>
            <a:avLst/>
            <a:gdLst>
              <a:gd name="connsiteX0" fmla="*/ 8254 w 211200"/>
              <a:gd name="connsiteY0" fmla="*/ 0 h 283971"/>
              <a:gd name="connsiteX1" fmla="*/ 201421 w 211200"/>
              <a:gd name="connsiteY1" fmla="*/ 0 h 283971"/>
              <a:gd name="connsiteX2" fmla="*/ 203453 w 211200"/>
              <a:gd name="connsiteY2" fmla="*/ 50800 h 283971"/>
              <a:gd name="connsiteX3" fmla="*/ 197230 w 211200"/>
              <a:gd name="connsiteY3" fmla="*/ 57530 h 283971"/>
              <a:gd name="connsiteX4" fmla="*/ 190500 w 211200"/>
              <a:gd name="connsiteY4" fmla="*/ 50800 h 283971"/>
              <a:gd name="connsiteX5" fmla="*/ 188467 w 211200"/>
              <a:gd name="connsiteY5" fmla="*/ 42671 h 283971"/>
              <a:gd name="connsiteX6" fmla="*/ 182371 w 211200"/>
              <a:gd name="connsiteY6" fmla="*/ 28828 h 283971"/>
              <a:gd name="connsiteX7" fmla="*/ 172211 w 211200"/>
              <a:gd name="connsiteY7" fmla="*/ 22352 h 283971"/>
              <a:gd name="connsiteX8" fmla="*/ 151891 w 211200"/>
              <a:gd name="connsiteY8" fmla="*/ 19430 h 283971"/>
              <a:gd name="connsiteX9" fmla="*/ 94106 w 211200"/>
              <a:gd name="connsiteY9" fmla="*/ 19430 h 283971"/>
              <a:gd name="connsiteX10" fmla="*/ 82677 w 211200"/>
              <a:gd name="connsiteY10" fmla="*/ 20320 h 283971"/>
              <a:gd name="connsiteX11" fmla="*/ 74929 w 211200"/>
              <a:gd name="connsiteY11" fmla="*/ 24383 h 283971"/>
              <a:gd name="connsiteX12" fmla="*/ 69595 w 211200"/>
              <a:gd name="connsiteY12" fmla="*/ 32257 h 283971"/>
              <a:gd name="connsiteX13" fmla="*/ 68452 w 211200"/>
              <a:gd name="connsiteY13" fmla="*/ 47116 h 283971"/>
              <a:gd name="connsiteX14" fmla="*/ 68452 w 211200"/>
              <a:gd name="connsiteY14" fmla="*/ 126491 h 283971"/>
              <a:gd name="connsiteX15" fmla="*/ 133477 w 211200"/>
              <a:gd name="connsiteY15" fmla="*/ 126491 h 283971"/>
              <a:gd name="connsiteX16" fmla="*/ 144779 w 211200"/>
              <a:gd name="connsiteY16" fmla="*/ 125856 h 283971"/>
              <a:gd name="connsiteX17" fmla="*/ 153923 w 211200"/>
              <a:gd name="connsiteY17" fmla="*/ 124078 h 283971"/>
              <a:gd name="connsiteX18" fmla="*/ 168909 w 211200"/>
              <a:gd name="connsiteY18" fmla="*/ 115570 h 283971"/>
              <a:gd name="connsiteX19" fmla="*/ 174243 w 211200"/>
              <a:gd name="connsiteY19" fmla="*/ 97154 h 283971"/>
              <a:gd name="connsiteX20" fmla="*/ 180339 w 211200"/>
              <a:gd name="connsiteY20" fmla="*/ 91313 h 283971"/>
              <a:gd name="connsiteX21" fmla="*/ 186435 w 211200"/>
              <a:gd name="connsiteY21" fmla="*/ 96773 h 283971"/>
              <a:gd name="connsiteX22" fmla="*/ 186435 w 211200"/>
              <a:gd name="connsiteY22" fmla="*/ 176910 h 283971"/>
              <a:gd name="connsiteX23" fmla="*/ 179958 w 211200"/>
              <a:gd name="connsiteY23" fmla="*/ 182625 h 283971"/>
              <a:gd name="connsiteX24" fmla="*/ 173354 w 211200"/>
              <a:gd name="connsiteY24" fmla="*/ 176910 h 283971"/>
              <a:gd name="connsiteX25" fmla="*/ 172339 w 211200"/>
              <a:gd name="connsiteY25" fmla="*/ 169671 h 283971"/>
              <a:gd name="connsiteX26" fmla="*/ 165227 w 211200"/>
              <a:gd name="connsiteY26" fmla="*/ 155447 h 283971"/>
              <a:gd name="connsiteX27" fmla="*/ 154431 w 211200"/>
              <a:gd name="connsiteY27" fmla="*/ 148844 h 283971"/>
              <a:gd name="connsiteX28" fmla="*/ 133477 w 211200"/>
              <a:gd name="connsiteY28" fmla="*/ 146430 h 283971"/>
              <a:gd name="connsiteX29" fmla="*/ 68452 w 211200"/>
              <a:gd name="connsiteY29" fmla="*/ 146430 h 283971"/>
              <a:gd name="connsiteX30" fmla="*/ 68452 w 211200"/>
              <a:gd name="connsiteY30" fmla="*/ 240410 h 283971"/>
              <a:gd name="connsiteX31" fmla="*/ 74294 w 211200"/>
              <a:gd name="connsiteY31" fmla="*/ 259968 h 283971"/>
              <a:gd name="connsiteX32" fmla="*/ 102997 w 211200"/>
              <a:gd name="connsiteY32" fmla="*/ 264921 h 283971"/>
              <a:gd name="connsiteX33" fmla="*/ 160781 w 211200"/>
              <a:gd name="connsiteY33" fmla="*/ 264921 h 283971"/>
              <a:gd name="connsiteX34" fmla="*/ 176656 w 211200"/>
              <a:gd name="connsiteY34" fmla="*/ 262763 h 283971"/>
              <a:gd name="connsiteX35" fmla="*/ 187705 w 211200"/>
              <a:gd name="connsiteY35" fmla="*/ 255523 h 283971"/>
              <a:gd name="connsiteX36" fmla="*/ 191769 w 211200"/>
              <a:gd name="connsiteY36" fmla="*/ 249808 h 283971"/>
              <a:gd name="connsiteX37" fmla="*/ 194182 w 211200"/>
              <a:gd name="connsiteY37" fmla="*/ 242823 h 283971"/>
              <a:gd name="connsiteX38" fmla="*/ 195960 w 211200"/>
              <a:gd name="connsiteY38" fmla="*/ 235965 h 283971"/>
              <a:gd name="connsiteX39" fmla="*/ 197358 w 211200"/>
              <a:gd name="connsiteY39" fmla="*/ 229107 h 283971"/>
              <a:gd name="connsiteX40" fmla="*/ 204978 w 211200"/>
              <a:gd name="connsiteY40" fmla="*/ 222757 h 283971"/>
              <a:gd name="connsiteX41" fmla="*/ 211200 w 211200"/>
              <a:gd name="connsiteY41" fmla="*/ 229488 h 283971"/>
              <a:gd name="connsiteX42" fmla="*/ 208406 w 211200"/>
              <a:gd name="connsiteY42" fmla="*/ 283971 h 283971"/>
              <a:gd name="connsiteX43" fmla="*/ 37083 w 211200"/>
              <a:gd name="connsiteY43" fmla="*/ 283971 h 283971"/>
              <a:gd name="connsiteX44" fmla="*/ 37083 w 211200"/>
              <a:gd name="connsiteY44" fmla="*/ 50800 h 283971"/>
              <a:gd name="connsiteX45" fmla="*/ 34670 w 211200"/>
              <a:gd name="connsiteY45" fmla="*/ 30479 h 283971"/>
              <a:gd name="connsiteX46" fmla="*/ 26161 w 211200"/>
              <a:gd name="connsiteY46" fmla="*/ 20320 h 283971"/>
              <a:gd name="connsiteX47" fmla="*/ 18160 w 211200"/>
              <a:gd name="connsiteY47" fmla="*/ 17017 h 283971"/>
              <a:gd name="connsiteX48" fmla="*/ 8635 w 211200"/>
              <a:gd name="connsiteY48" fmla="*/ 14604 h 283971"/>
              <a:gd name="connsiteX49" fmla="*/ 2158 w 211200"/>
              <a:gd name="connsiteY49" fmla="*/ 12318 h 283971"/>
              <a:gd name="connsiteX50" fmla="*/ 0 w 211200"/>
              <a:gd name="connsiteY50" fmla="*/ 6857 h 283971"/>
              <a:gd name="connsiteX51" fmla="*/ 2158 w 211200"/>
              <a:gd name="connsiteY51" fmla="*/ 2032 h 283971"/>
              <a:gd name="connsiteX52" fmla="*/ 8254 w 211200"/>
              <a:gd name="connsiteY52" fmla="*/ 0 h 283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</a:cxnLst>
            <a:rect l="l" t="t" r="r" b="b"/>
            <a:pathLst>
              <a:path w="211200" h="283971">
                <a:moveTo>
                  <a:pt x="8254" y="0"/>
                </a:moveTo>
                <a:lnTo>
                  <a:pt x="201421" y="0"/>
                </a:lnTo>
                <a:lnTo>
                  <a:pt x="203453" y="50800"/>
                </a:lnTo>
                <a:cubicBezTo>
                  <a:pt x="203453" y="55117"/>
                  <a:pt x="201421" y="57403"/>
                  <a:pt x="197230" y="57530"/>
                </a:cubicBezTo>
                <a:cubicBezTo>
                  <a:pt x="193039" y="57657"/>
                  <a:pt x="190753" y="55498"/>
                  <a:pt x="190500" y="50800"/>
                </a:cubicBezTo>
                <a:cubicBezTo>
                  <a:pt x="190500" y="50800"/>
                  <a:pt x="189864" y="48132"/>
                  <a:pt x="188467" y="42671"/>
                </a:cubicBezTo>
                <a:cubicBezTo>
                  <a:pt x="187070" y="37210"/>
                  <a:pt x="185039" y="32638"/>
                  <a:pt x="182371" y="28828"/>
                </a:cubicBezTo>
                <a:cubicBezTo>
                  <a:pt x="180212" y="26415"/>
                  <a:pt x="176783" y="24256"/>
                  <a:pt x="172211" y="22352"/>
                </a:cubicBezTo>
                <a:cubicBezTo>
                  <a:pt x="167512" y="20446"/>
                  <a:pt x="160781" y="19430"/>
                  <a:pt x="151891" y="19430"/>
                </a:cubicBezTo>
                <a:lnTo>
                  <a:pt x="94106" y="19430"/>
                </a:lnTo>
                <a:cubicBezTo>
                  <a:pt x="89153" y="19430"/>
                  <a:pt x="85343" y="19811"/>
                  <a:pt x="82677" y="20320"/>
                </a:cubicBezTo>
                <a:cubicBezTo>
                  <a:pt x="80009" y="20827"/>
                  <a:pt x="77342" y="22225"/>
                  <a:pt x="74929" y="24383"/>
                </a:cubicBezTo>
                <a:cubicBezTo>
                  <a:pt x="72262" y="26542"/>
                  <a:pt x="70484" y="29209"/>
                  <a:pt x="69595" y="32257"/>
                </a:cubicBezTo>
                <a:cubicBezTo>
                  <a:pt x="68833" y="35432"/>
                  <a:pt x="68452" y="40385"/>
                  <a:pt x="68452" y="47116"/>
                </a:cubicBezTo>
                <a:lnTo>
                  <a:pt x="68452" y="126491"/>
                </a:lnTo>
                <a:lnTo>
                  <a:pt x="133477" y="126491"/>
                </a:lnTo>
                <a:cubicBezTo>
                  <a:pt x="137540" y="126491"/>
                  <a:pt x="141350" y="126364"/>
                  <a:pt x="144779" y="125856"/>
                </a:cubicBezTo>
                <a:cubicBezTo>
                  <a:pt x="148081" y="125475"/>
                  <a:pt x="151129" y="124840"/>
                  <a:pt x="153923" y="124078"/>
                </a:cubicBezTo>
                <a:cubicBezTo>
                  <a:pt x="160400" y="122173"/>
                  <a:pt x="165353" y="119379"/>
                  <a:pt x="168909" y="115570"/>
                </a:cubicBezTo>
                <a:cubicBezTo>
                  <a:pt x="172465" y="111759"/>
                  <a:pt x="174243" y="105663"/>
                  <a:pt x="174243" y="97154"/>
                </a:cubicBezTo>
                <a:cubicBezTo>
                  <a:pt x="174243" y="93471"/>
                  <a:pt x="176275" y="91440"/>
                  <a:pt x="180339" y="91313"/>
                </a:cubicBezTo>
                <a:cubicBezTo>
                  <a:pt x="184403" y="91185"/>
                  <a:pt x="186435" y="92963"/>
                  <a:pt x="186435" y="96773"/>
                </a:cubicBezTo>
                <a:lnTo>
                  <a:pt x="186435" y="176910"/>
                </a:lnTo>
                <a:cubicBezTo>
                  <a:pt x="186435" y="180721"/>
                  <a:pt x="184277" y="182625"/>
                  <a:pt x="179958" y="182625"/>
                </a:cubicBezTo>
                <a:cubicBezTo>
                  <a:pt x="175513" y="182625"/>
                  <a:pt x="173354" y="180721"/>
                  <a:pt x="173354" y="176910"/>
                </a:cubicBezTo>
                <a:cubicBezTo>
                  <a:pt x="173354" y="176910"/>
                  <a:pt x="173100" y="174497"/>
                  <a:pt x="172339" y="169671"/>
                </a:cubicBezTo>
                <a:cubicBezTo>
                  <a:pt x="171703" y="164718"/>
                  <a:pt x="169290" y="160020"/>
                  <a:pt x="165227" y="155447"/>
                </a:cubicBezTo>
                <a:cubicBezTo>
                  <a:pt x="162813" y="152653"/>
                  <a:pt x="159258" y="150494"/>
                  <a:pt x="154431" y="148844"/>
                </a:cubicBezTo>
                <a:cubicBezTo>
                  <a:pt x="149732" y="147320"/>
                  <a:pt x="142747" y="146430"/>
                  <a:pt x="133477" y="146430"/>
                </a:cubicBezTo>
                <a:lnTo>
                  <a:pt x="68452" y="146430"/>
                </a:lnTo>
                <a:lnTo>
                  <a:pt x="68452" y="240410"/>
                </a:lnTo>
                <a:cubicBezTo>
                  <a:pt x="68452" y="250190"/>
                  <a:pt x="70358" y="256666"/>
                  <a:pt x="74294" y="259968"/>
                </a:cubicBezTo>
                <a:cubicBezTo>
                  <a:pt x="78231" y="263271"/>
                  <a:pt x="87756" y="264921"/>
                  <a:pt x="102997" y="264921"/>
                </a:cubicBezTo>
                <a:lnTo>
                  <a:pt x="160781" y="264921"/>
                </a:lnTo>
                <a:cubicBezTo>
                  <a:pt x="167258" y="264921"/>
                  <a:pt x="172592" y="264159"/>
                  <a:pt x="176656" y="262763"/>
                </a:cubicBezTo>
                <a:cubicBezTo>
                  <a:pt x="180720" y="261492"/>
                  <a:pt x="184403" y="259079"/>
                  <a:pt x="187705" y="255523"/>
                </a:cubicBezTo>
                <a:cubicBezTo>
                  <a:pt x="189229" y="253872"/>
                  <a:pt x="190627" y="251967"/>
                  <a:pt x="191769" y="249808"/>
                </a:cubicBezTo>
                <a:cubicBezTo>
                  <a:pt x="192785" y="247650"/>
                  <a:pt x="193674" y="245363"/>
                  <a:pt x="194182" y="242823"/>
                </a:cubicBezTo>
                <a:cubicBezTo>
                  <a:pt x="194944" y="240664"/>
                  <a:pt x="195579" y="238378"/>
                  <a:pt x="195960" y="235965"/>
                </a:cubicBezTo>
                <a:cubicBezTo>
                  <a:pt x="196341" y="233552"/>
                  <a:pt x="196850" y="231266"/>
                  <a:pt x="197358" y="229107"/>
                </a:cubicBezTo>
                <a:cubicBezTo>
                  <a:pt x="198247" y="224408"/>
                  <a:pt x="200786" y="222376"/>
                  <a:pt x="204978" y="222757"/>
                </a:cubicBezTo>
                <a:cubicBezTo>
                  <a:pt x="209169" y="223138"/>
                  <a:pt x="211200" y="225425"/>
                  <a:pt x="211200" y="229488"/>
                </a:cubicBezTo>
                <a:lnTo>
                  <a:pt x="208406" y="283971"/>
                </a:lnTo>
                <a:lnTo>
                  <a:pt x="37083" y="283971"/>
                </a:lnTo>
                <a:lnTo>
                  <a:pt x="37083" y="50800"/>
                </a:lnTo>
                <a:cubicBezTo>
                  <a:pt x="37083" y="41021"/>
                  <a:pt x="36321" y="34290"/>
                  <a:pt x="34670" y="30479"/>
                </a:cubicBezTo>
                <a:cubicBezTo>
                  <a:pt x="33019" y="26670"/>
                  <a:pt x="30225" y="23240"/>
                  <a:pt x="26161" y="20320"/>
                </a:cubicBezTo>
                <a:cubicBezTo>
                  <a:pt x="24510" y="19176"/>
                  <a:pt x="21843" y="18160"/>
                  <a:pt x="18160" y="17017"/>
                </a:cubicBezTo>
                <a:cubicBezTo>
                  <a:pt x="14477" y="16002"/>
                  <a:pt x="11302" y="15113"/>
                  <a:pt x="8635" y="14604"/>
                </a:cubicBezTo>
                <a:cubicBezTo>
                  <a:pt x="5587" y="14604"/>
                  <a:pt x="3428" y="13842"/>
                  <a:pt x="2158" y="12318"/>
                </a:cubicBezTo>
                <a:cubicBezTo>
                  <a:pt x="761" y="10921"/>
                  <a:pt x="0" y="9016"/>
                  <a:pt x="0" y="6857"/>
                </a:cubicBezTo>
                <a:cubicBezTo>
                  <a:pt x="-254" y="4952"/>
                  <a:pt x="508" y="3302"/>
                  <a:pt x="2158" y="2032"/>
                </a:cubicBezTo>
                <a:cubicBezTo>
                  <a:pt x="3682" y="634"/>
                  <a:pt x="5714" y="0"/>
                  <a:pt x="825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770369" y="2170684"/>
            <a:ext cx="577735" cy="284860"/>
          </a:xfrm>
          <a:custGeom>
            <a:avLst/>
            <a:gdLst>
              <a:gd name="connsiteX0" fmla="*/ 8128 w 577735"/>
              <a:gd name="connsiteY0" fmla="*/ 0 h 284860"/>
              <a:gd name="connsiteX1" fmla="*/ 62661 w 577735"/>
              <a:gd name="connsiteY1" fmla="*/ 0 h 284860"/>
              <a:gd name="connsiteX2" fmla="*/ 110261 w 577735"/>
              <a:gd name="connsiteY2" fmla="*/ 230251 h 284860"/>
              <a:gd name="connsiteX3" fmla="*/ 111086 w 577735"/>
              <a:gd name="connsiteY3" fmla="*/ 230251 h 284860"/>
              <a:gd name="connsiteX4" fmla="*/ 177406 w 577735"/>
              <a:gd name="connsiteY4" fmla="*/ 0 h 284860"/>
              <a:gd name="connsiteX5" fmla="*/ 213220 w 577735"/>
              <a:gd name="connsiteY5" fmla="*/ 0 h 284860"/>
              <a:gd name="connsiteX6" fmla="*/ 278726 w 577735"/>
              <a:gd name="connsiteY6" fmla="*/ 222122 h 284860"/>
              <a:gd name="connsiteX7" fmla="*/ 279539 w 577735"/>
              <a:gd name="connsiteY7" fmla="*/ 222122 h 284860"/>
              <a:gd name="connsiteX8" fmla="*/ 325120 w 577735"/>
              <a:gd name="connsiteY8" fmla="*/ 0 h 284860"/>
              <a:gd name="connsiteX9" fmla="*/ 336918 w 577735"/>
              <a:gd name="connsiteY9" fmla="*/ 0 h 284860"/>
              <a:gd name="connsiteX10" fmla="*/ 342455 w 577735"/>
              <a:gd name="connsiteY10" fmla="*/ 507 h 284860"/>
              <a:gd name="connsiteX11" fmla="*/ 345567 w 577735"/>
              <a:gd name="connsiteY11" fmla="*/ 1777 h 284860"/>
              <a:gd name="connsiteX12" fmla="*/ 347446 w 577735"/>
              <a:gd name="connsiteY12" fmla="*/ 888 h 284860"/>
              <a:gd name="connsiteX13" fmla="*/ 351066 w 577735"/>
              <a:gd name="connsiteY13" fmla="*/ 380 h 284860"/>
              <a:gd name="connsiteX14" fmla="*/ 396227 w 577735"/>
              <a:gd name="connsiteY14" fmla="*/ 380 h 284860"/>
              <a:gd name="connsiteX15" fmla="*/ 410070 w 577735"/>
              <a:gd name="connsiteY15" fmla="*/ 5841 h 284860"/>
              <a:gd name="connsiteX16" fmla="*/ 414134 w 577735"/>
              <a:gd name="connsiteY16" fmla="*/ 18287 h 284860"/>
              <a:gd name="connsiteX17" fmla="*/ 414134 w 577735"/>
              <a:gd name="connsiteY17" fmla="*/ 122427 h 284860"/>
              <a:gd name="connsiteX18" fmla="*/ 545604 w 577735"/>
              <a:gd name="connsiteY18" fmla="*/ 122427 h 284860"/>
              <a:gd name="connsiteX19" fmla="*/ 545604 w 577735"/>
              <a:gd name="connsiteY19" fmla="*/ 0 h 284860"/>
              <a:gd name="connsiteX20" fmla="*/ 577735 w 577735"/>
              <a:gd name="connsiteY20" fmla="*/ 0 h 284860"/>
              <a:gd name="connsiteX21" fmla="*/ 577735 w 577735"/>
              <a:gd name="connsiteY21" fmla="*/ 282702 h 284860"/>
              <a:gd name="connsiteX22" fmla="*/ 545604 w 577735"/>
              <a:gd name="connsiteY22" fmla="*/ 282702 h 284860"/>
              <a:gd name="connsiteX23" fmla="*/ 545604 w 577735"/>
              <a:gd name="connsiteY23" fmla="*/ 144398 h 284860"/>
              <a:gd name="connsiteX24" fmla="*/ 414134 w 577735"/>
              <a:gd name="connsiteY24" fmla="*/ 144398 h 284860"/>
              <a:gd name="connsiteX25" fmla="*/ 414134 w 577735"/>
              <a:gd name="connsiteY25" fmla="*/ 282702 h 284860"/>
              <a:gd name="connsiteX26" fmla="*/ 381990 w 577735"/>
              <a:gd name="connsiteY26" fmla="*/ 282702 h 284860"/>
              <a:gd name="connsiteX27" fmla="*/ 381990 w 577735"/>
              <a:gd name="connsiteY27" fmla="*/ 51688 h 284860"/>
              <a:gd name="connsiteX28" fmla="*/ 379958 w 577735"/>
              <a:gd name="connsiteY28" fmla="*/ 33908 h 284860"/>
              <a:gd name="connsiteX29" fmla="*/ 370598 w 577735"/>
              <a:gd name="connsiteY29" fmla="*/ 19938 h 284860"/>
              <a:gd name="connsiteX30" fmla="*/ 361238 w 577735"/>
              <a:gd name="connsiteY30" fmla="*/ 16255 h 284860"/>
              <a:gd name="connsiteX31" fmla="*/ 351472 w 577735"/>
              <a:gd name="connsiteY31" fmla="*/ 14985 h 284860"/>
              <a:gd name="connsiteX32" fmla="*/ 348919 w 577735"/>
              <a:gd name="connsiteY32" fmla="*/ 14604 h 284860"/>
              <a:gd name="connsiteX33" fmla="*/ 291744 w 577735"/>
              <a:gd name="connsiteY33" fmla="*/ 284860 h 284860"/>
              <a:gd name="connsiteX34" fmla="*/ 267741 w 577735"/>
              <a:gd name="connsiteY34" fmla="*/ 284860 h 284860"/>
              <a:gd name="connsiteX35" fmla="*/ 193281 w 577735"/>
              <a:gd name="connsiteY35" fmla="*/ 42671 h 284860"/>
              <a:gd name="connsiteX36" fmla="*/ 192468 w 577735"/>
              <a:gd name="connsiteY36" fmla="*/ 42671 h 284860"/>
              <a:gd name="connsiteX37" fmla="*/ 121259 w 577735"/>
              <a:gd name="connsiteY37" fmla="*/ 284860 h 284860"/>
              <a:gd name="connsiteX38" fmla="*/ 89509 w 577735"/>
              <a:gd name="connsiteY38" fmla="*/ 284860 h 284860"/>
              <a:gd name="connsiteX39" fmla="*/ 41503 w 577735"/>
              <a:gd name="connsiteY39" fmla="*/ 52832 h 284860"/>
              <a:gd name="connsiteX40" fmla="*/ 39052 w 577735"/>
              <a:gd name="connsiteY40" fmla="*/ 42290 h 284860"/>
              <a:gd name="connsiteX41" fmla="*/ 36614 w 577735"/>
              <a:gd name="connsiteY41" fmla="*/ 34163 h 284860"/>
              <a:gd name="connsiteX42" fmla="*/ 33362 w 577735"/>
              <a:gd name="connsiteY42" fmla="*/ 27685 h 284860"/>
              <a:gd name="connsiteX43" fmla="*/ 29286 w 577735"/>
              <a:gd name="connsiteY43" fmla="*/ 22352 h 284860"/>
              <a:gd name="connsiteX44" fmla="*/ 21361 w 577735"/>
              <a:gd name="connsiteY44" fmla="*/ 17398 h 284860"/>
              <a:gd name="connsiteX45" fmla="*/ 10985 w 577735"/>
              <a:gd name="connsiteY45" fmla="*/ 14604 h 284860"/>
              <a:gd name="connsiteX46" fmla="*/ 2641 w 577735"/>
              <a:gd name="connsiteY46" fmla="*/ 12318 h 284860"/>
              <a:gd name="connsiteX47" fmla="*/ 0 w 577735"/>
              <a:gd name="connsiteY47" fmla="*/ 6857 h 284860"/>
              <a:gd name="connsiteX48" fmla="*/ 2235 w 577735"/>
              <a:gd name="connsiteY48" fmla="*/ 2032 h 284860"/>
              <a:gd name="connsiteX49" fmla="*/ 8128 w 577735"/>
              <a:gd name="connsiteY49" fmla="*/ 0 h 2848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</a:cxnLst>
            <a:rect l="l" t="t" r="r" b="b"/>
            <a:pathLst>
              <a:path w="577735" h="284860">
                <a:moveTo>
                  <a:pt x="8128" y="0"/>
                </a:moveTo>
                <a:lnTo>
                  <a:pt x="62661" y="0"/>
                </a:lnTo>
                <a:lnTo>
                  <a:pt x="110261" y="230251"/>
                </a:lnTo>
                <a:lnTo>
                  <a:pt x="111086" y="230251"/>
                </a:lnTo>
                <a:lnTo>
                  <a:pt x="177406" y="0"/>
                </a:lnTo>
                <a:lnTo>
                  <a:pt x="213220" y="0"/>
                </a:lnTo>
                <a:lnTo>
                  <a:pt x="278726" y="222122"/>
                </a:lnTo>
                <a:lnTo>
                  <a:pt x="279539" y="222122"/>
                </a:lnTo>
                <a:lnTo>
                  <a:pt x="325120" y="0"/>
                </a:lnTo>
                <a:lnTo>
                  <a:pt x="336918" y="0"/>
                </a:lnTo>
                <a:cubicBezTo>
                  <a:pt x="339090" y="0"/>
                  <a:pt x="340931" y="126"/>
                  <a:pt x="342455" y="507"/>
                </a:cubicBezTo>
                <a:lnTo>
                  <a:pt x="345567" y="1777"/>
                </a:lnTo>
                <a:lnTo>
                  <a:pt x="347446" y="888"/>
                </a:lnTo>
                <a:cubicBezTo>
                  <a:pt x="348500" y="507"/>
                  <a:pt x="349707" y="380"/>
                  <a:pt x="351066" y="380"/>
                </a:cubicBezTo>
                <a:lnTo>
                  <a:pt x="396227" y="380"/>
                </a:lnTo>
                <a:cubicBezTo>
                  <a:pt x="402742" y="380"/>
                  <a:pt x="407352" y="2158"/>
                  <a:pt x="410070" y="5841"/>
                </a:cubicBezTo>
                <a:cubicBezTo>
                  <a:pt x="412775" y="9525"/>
                  <a:pt x="414134" y="13715"/>
                  <a:pt x="414134" y="18287"/>
                </a:cubicBezTo>
                <a:lnTo>
                  <a:pt x="414134" y="122427"/>
                </a:lnTo>
                <a:lnTo>
                  <a:pt x="545604" y="122427"/>
                </a:lnTo>
                <a:lnTo>
                  <a:pt x="545604" y="0"/>
                </a:lnTo>
                <a:lnTo>
                  <a:pt x="577735" y="0"/>
                </a:lnTo>
                <a:lnTo>
                  <a:pt x="577735" y="282702"/>
                </a:lnTo>
                <a:lnTo>
                  <a:pt x="545604" y="282702"/>
                </a:lnTo>
                <a:lnTo>
                  <a:pt x="545604" y="144398"/>
                </a:lnTo>
                <a:lnTo>
                  <a:pt x="414134" y="144398"/>
                </a:lnTo>
                <a:lnTo>
                  <a:pt x="414134" y="282702"/>
                </a:lnTo>
                <a:lnTo>
                  <a:pt x="381990" y="282702"/>
                </a:lnTo>
                <a:lnTo>
                  <a:pt x="381990" y="51688"/>
                </a:lnTo>
                <a:cubicBezTo>
                  <a:pt x="381990" y="45338"/>
                  <a:pt x="381304" y="39496"/>
                  <a:pt x="379958" y="33908"/>
                </a:cubicBezTo>
                <a:cubicBezTo>
                  <a:pt x="378599" y="28321"/>
                  <a:pt x="375475" y="23748"/>
                  <a:pt x="370598" y="19938"/>
                </a:cubicBezTo>
                <a:cubicBezTo>
                  <a:pt x="368147" y="18287"/>
                  <a:pt x="365036" y="17017"/>
                  <a:pt x="361238" y="16255"/>
                </a:cubicBezTo>
                <a:cubicBezTo>
                  <a:pt x="357441" y="15366"/>
                  <a:pt x="354177" y="14985"/>
                  <a:pt x="351472" y="14985"/>
                </a:cubicBezTo>
                <a:lnTo>
                  <a:pt x="348919" y="14604"/>
                </a:lnTo>
                <a:lnTo>
                  <a:pt x="291744" y="284860"/>
                </a:lnTo>
                <a:lnTo>
                  <a:pt x="267741" y="284860"/>
                </a:lnTo>
                <a:lnTo>
                  <a:pt x="193281" y="42671"/>
                </a:lnTo>
                <a:lnTo>
                  <a:pt x="192468" y="42671"/>
                </a:lnTo>
                <a:lnTo>
                  <a:pt x="121259" y="284860"/>
                </a:lnTo>
                <a:lnTo>
                  <a:pt x="89509" y="284860"/>
                </a:lnTo>
                <a:lnTo>
                  <a:pt x="41503" y="52832"/>
                </a:lnTo>
                <a:cubicBezTo>
                  <a:pt x="40690" y="48767"/>
                  <a:pt x="39878" y="45211"/>
                  <a:pt x="39052" y="42290"/>
                </a:cubicBezTo>
                <a:cubicBezTo>
                  <a:pt x="38239" y="39242"/>
                  <a:pt x="37426" y="36575"/>
                  <a:pt x="36614" y="34163"/>
                </a:cubicBezTo>
                <a:cubicBezTo>
                  <a:pt x="35801" y="31750"/>
                  <a:pt x="34721" y="29590"/>
                  <a:pt x="33362" y="27685"/>
                </a:cubicBezTo>
                <a:cubicBezTo>
                  <a:pt x="32004" y="25780"/>
                  <a:pt x="30645" y="24002"/>
                  <a:pt x="29286" y="22352"/>
                </a:cubicBezTo>
                <a:cubicBezTo>
                  <a:pt x="27660" y="20701"/>
                  <a:pt x="25019" y="19050"/>
                  <a:pt x="21361" y="17398"/>
                </a:cubicBezTo>
                <a:cubicBezTo>
                  <a:pt x="17691" y="15875"/>
                  <a:pt x="14236" y="14858"/>
                  <a:pt x="10985" y="14604"/>
                </a:cubicBezTo>
                <a:cubicBezTo>
                  <a:pt x="6908" y="14604"/>
                  <a:pt x="4127" y="13842"/>
                  <a:pt x="2641" y="12318"/>
                </a:cubicBezTo>
                <a:cubicBezTo>
                  <a:pt x="1143" y="10921"/>
                  <a:pt x="266" y="9016"/>
                  <a:pt x="0" y="6857"/>
                </a:cubicBezTo>
                <a:cubicBezTo>
                  <a:pt x="0" y="4952"/>
                  <a:pt x="736" y="3302"/>
                  <a:pt x="2235" y="2032"/>
                </a:cubicBezTo>
                <a:cubicBezTo>
                  <a:pt x="3721" y="634"/>
                  <a:pt x="5689" y="0"/>
                  <a:pt x="8128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1580515" y="2164715"/>
            <a:ext cx="232409" cy="296671"/>
          </a:xfrm>
          <a:custGeom>
            <a:avLst/>
            <a:gdLst>
              <a:gd name="connsiteX0" fmla="*/ 14477 w 232409"/>
              <a:gd name="connsiteY0" fmla="*/ 6350 h 296671"/>
              <a:gd name="connsiteX1" fmla="*/ 101980 w 232409"/>
              <a:gd name="connsiteY1" fmla="*/ 6350 h 296671"/>
              <a:gd name="connsiteX2" fmla="*/ 124967 w 232409"/>
              <a:gd name="connsiteY2" fmla="*/ 6730 h 296671"/>
              <a:gd name="connsiteX3" fmla="*/ 148716 w 232409"/>
              <a:gd name="connsiteY3" fmla="*/ 7620 h 296671"/>
              <a:gd name="connsiteX4" fmla="*/ 176402 w 232409"/>
              <a:gd name="connsiteY4" fmla="*/ 13207 h 296671"/>
              <a:gd name="connsiteX5" fmla="*/ 201294 w 232409"/>
              <a:gd name="connsiteY5" fmla="*/ 27559 h 296671"/>
              <a:gd name="connsiteX6" fmla="*/ 218947 w 232409"/>
              <a:gd name="connsiteY6" fmla="*/ 51561 h 296671"/>
              <a:gd name="connsiteX7" fmla="*/ 226059 w 232409"/>
              <a:gd name="connsiteY7" fmla="*/ 84835 h 296671"/>
              <a:gd name="connsiteX8" fmla="*/ 219328 w 232409"/>
              <a:gd name="connsiteY8" fmla="*/ 116966 h 296671"/>
              <a:gd name="connsiteX9" fmla="*/ 200786 w 232409"/>
              <a:gd name="connsiteY9" fmla="*/ 142621 h 296671"/>
              <a:gd name="connsiteX10" fmla="*/ 173990 w 232409"/>
              <a:gd name="connsiteY10" fmla="*/ 159130 h 296671"/>
              <a:gd name="connsiteX11" fmla="*/ 141477 w 232409"/>
              <a:gd name="connsiteY11" fmla="*/ 164591 h 296671"/>
              <a:gd name="connsiteX12" fmla="*/ 136905 w 232409"/>
              <a:gd name="connsiteY12" fmla="*/ 164845 h 296671"/>
              <a:gd name="connsiteX13" fmla="*/ 131699 w 232409"/>
              <a:gd name="connsiteY13" fmla="*/ 164972 h 296671"/>
              <a:gd name="connsiteX14" fmla="*/ 225297 w 232409"/>
              <a:gd name="connsiteY14" fmla="*/ 290321 h 296671"/>
              <a:gd name="connsiteX15" fmla="*/ 186944 w 232409"/>
              <a:gd name="connsiteY15" fmla="*/ 290321 h 296671"/>
              <a:gd name="connsiteX16" fmla="*/ 92582 w 232409"/>
              <a:gd name="connsiteY16" fmla="*/ 162559 h 296671"/>
              <a:gd name="connsiteX17" fmla="*/ 91947 w 232409"/>
              <a:gd name="connsiteY17" fmla="*/ 162432 h 296671"/>
              <a:gd name="connsiteX18" fmla="*/ 91440 w 232409"/>
              <a:gd name="connsiteY18" fmla="*/ 161797 h 296671"/>
              <a:gd name="connsiteX19" fmla="*/ 91186 w 232409"/>
              <a:gd name="connsiteY19" fmla="*/ 160909 h 296671"/>
              <a:gd name="connsiteX20" fmla="*/ 90931 w 232409"/>
              <a:gd name="connsiteY20" fmla="*/ 160146 h 296671"/>
              <a:gd name="connsiteX21" fmla="*/ 90550 w 232409"/>
              <a:gd name="connsiteY21" fmla="*/ 159892 h 296671"/>
              <a:gd name="connsiteX22" fmla="*/ 90550 w 232409"/>
              <a:gd name="connsiteY22" fmla="*/ 159765 h 296671"/>
              <a:gd name="connsiteX23" fmla="*/ 90424 w 232409"/>
              <a:gd name="connsiteY23" fmla="*/ 149986 h 296671"/>
              <a:gd name="connsiteX24" fmla="*/ 99949 w 232409"/>
              <a:gd name="connsiteY24" fmla="*/ 144652 h 296671"/>
              <a:gd name="connsiteX25" fmla="*/ 107822 w 232409"/>
              <a:gd name="connsiteY25" fmla="*/ 144652 h 296671"/>
              <a:gd name="connsiteX26" fmla="*/ 117474 w 232409"/>
              <a:gd name="connsiteY26" fmla="*/ 144652 h 296671"/>
              <a:gd name="connsiteX27" fmla="*/ 126999 w 232409"/>
              <a:gd name="connsiteY27" fmla="*/ 144525 h 296671"/>
              <a:gd name="connsiteX28" fmla="*/ 135381 w 232409"/>
              <a:gd name="connsiteY28" fmla="*/ 143890 h 296671"/>
              <a:gd name="connsiteX29" fmla="*/ 154050 w 232409"/>
              <a:gd name="connsiteY29" fmla="*/ 139953 h 296671"/>
              <a:gd name="connsiteX30" fmla="*/ 171576 w 232409"/>
              <a:gd name="connsiteY30" fmla="*/ 130047 h 296671"/>
              <a:gd name="connsiteX31" fmla="*/ 184911 w 232409"/>
              <a:gd name="connsiteY31" fmla="*/ 112521 h 296671"/>
              <a:gd name="connsiteX32" fmla="*/ 191134 w 232409"/>
              <a:gd name="connsiteY32" fmla="*/ 84835 h 296671"/>
              <a:gd name="connsiteX33" fmla="*/ 174244 w 232409"/>
              <a:gd name="connsiteY33" fmla="*/ 41528 h 296671"/>
              <a:gd name="connsiteX34" fmla="*/ 128777 w 232409"/>
              <a:gd name="connsiteY34" fmla="*/ 27559 h 296671"/>
              <a:gd name="connsiteX35" fmla="*/ 119887 w 232409"/>
              <a:gd name="connsiteY35" fmla="*/ 27685 h 296671"/>
              <a:gd name="connsiteX36" fmla="*/ 108457 w 232409"/>
              <a:gd name="connsiteY36" fmla="*/ 27940 h 296671"/>
              <a:gd name="connsiteX37" fmla="*/ 97916 w 232409"/>
              <a:gd name="connsiteY37" fmla="*/ 28575 h 296671"/>
              <a:gd name="connsiteX38" fmla="*/ 91440 w 232409"/>
              <a:gd name="connsiteY38" fmla="*/ 28701 h 296671"/>
              <a:gd name="connsiteX39" fmla="*/ 78105 w 232409"/>
              <a:gd name="connsiteY39" fmla="*/ 34797 h 296671"/>
              <a:gd name="connsiteX40" fmla="*/ 74675 w 232409"/>
              <a:gd name="connsiteY40" fmla="*/ 55625 h 296671"/>
              <a:gd name="connsiteX41" fmla="*/ 74675 w 232409"/>
              <a:gd name="connsiteY41" fmla="*/ 290321 h 296671"/>
              <a:gd name="connsiteX42" fmla="*/ 43306 w 232409"/>
              <a:gd name="connsiteY42" fmla="*/ 290321 h 296671"/>
              <a:gd name="connsiteX43" fmla="*/ 43306 w 232409"/>
              <a:gd name="connsiteY43" fmla="*/ 57150 h 296671"/>
              <a:gd name="connsiteX44" fmla="*/ 40893 w 232409"/>
              <a:gd name="connsiteY44" fmla="*/ 37083 h 296671"/>
              <a:gd name="connsiteX45" fmla="*/ 32384 w 232409"/>
              <a:gd name="connsiteY45" fmla="*/ 26670 h 296671"/>
              <a:gd name="connsiteX46" fmla="*/ 24383 w 232409"/>
              <a:gd name="connsiteY46" fmla="*/ 23621 h 296671"/>
              <a:gd name="connsiteX47" fmla="*/ 14858 w 232409"/>
              <a:gd name="connsiteY47" fmla="*/ 20954 h 296671"/>
              <a:gd name="connsiteX48" fmla="*/ 8381 w 232409"/>
              <a:gd name="connsiteY48" fmla="*/ 18795 h 296671"/>
              <a:gd name="connsiteX49" fmla="*/ 6350 w 232409"/>
              <a:gd name="connsiteY49" fmla="*/ 13207 h 296671"/>
              <a:gd name="connsiteX50" fmla="*/ 8000 w 232409"/>
              <a:gd name="connsiteY50" fmla="*/ 8635 h 296671"/>
              <a:gd name="connsiteX51" fmla="*/ 14477 w 232409"/>
              <a:gd name="connsiteY51" fmla="*/ 6350 h 296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</a:cxnLst>
            <a:rect l="l" t="t" r="r" b="b"/>
            <a:pathLst>
              <a:path w="232409" h="296671">
                <a:moveTo>
                  <a:pt x="14477" y="6350"/>
                </a:moveTo>
                <a:lnTo>
                  <a:pt x="101980" y="6350"/>
                </a:lnTo>
                <a:cubicBezTo>
                  <a:pt x="108203" y="6350"/>
                  <a:pt x="115824" y="6476"/>
                  <a:pt x="124967" y="6730"/>
                </a:cubicBezTo>
                <a:cubicBezTo>
                  <a:pt x="133984" y="6984"/>
                  <a:pt x="141986" y="7239"/>
                  <a:pt x="148716" y="7620"/>
                </a:cubicBezTo>
                <a:cubicBezTo>
                  <a:pt x="157987" y="8127"/>
                  <a:pt x="167259" y="10032"/>
                  <a:pt x="176402" y="13207"/>
                </a:cubicBezTo>
                <a:cubicBezTo>
                  <a:pt x="185674" y="16509"/>
                  <a:pt x="193928" y="21209"/>
                  <a:pt x="201294" y="27559"/>
                </a:cubicBezTo>
                <a:cubicBezTo>
                  <a:pt x="208534" y="34035"/>
                  <a:pt x="214502" y="42036"/>
                  <a:pt x="218947" y="51561"/>
                </a:cubicBezTo>
                <a:cubicBezTo>
                  <a:pt x="223392" y="60959"/>
                  <a:pt x="225805" y="72135"/>
                  <a:pt x="226059" y="84835"/>
                </a:cubicBezTo>
                <a:cubicBezTo>
                  <a:pt x="226059" y="96520"/>
                  <a:pt x="223774" y="107314"/>
                  <a:pt x="219328" y="116966"/>
                </a:cubicBezTo>
                <a:cubicBezTo>
                  <a:pt x="214884" y="126745"/>
                  <a:pt x="208661" y="135382"/>
                  <a:pt x="200786" y="142621"/>
                </a:cubicBezTo>
                <a:cubicBezTo>
                  <a:pt x="193294" y="149732"/>
                  <a:pt x="184276" y="155194"/>
                  <a:pt x="173990" y="159130"/>
                </a:cubicBezTo>
                <a:cubicBezTo>
                  <a:pt x="163702" y="163067"/>
                  <a:pt x="152780" y="164845"/>
                  <a:pt x="141477" y="164591"/>
                </a:cubicBezTo>
                <a:cubicBezTo>
                  <a:pt x="140080" y="164591"/>
                  <a:pt x="138556" y="164719"/>
                  <a:pt x="136905" y="164845"/>
                </a:cubicBezTo>
                <a:cubicBezTo>
                  <a:pt x="135381" y="164972"/>
                  <a:pt x="133603" y="164972"/>
                  <a:pt x="131699" y="164972"/>
                </a:cubicBezTo>
                <a:lnTo>
                  <a:pt x="225297" y="290321"/>
                </a:lnTo>
                <a:lnTo>
                  <a:pt x="186944" y="290321"/>
                </a:lnTo>
                <a:lnTo>
                  <a:pt x="92582" y="162559"/>
                </a:lnTo>
                <a:cubicBezTo>
                  <a:pt x="92328" y="162559"/>
                  <a:pt x="92074" y="162559"/>
                  <a:pt x="91947" y="162432"/>
                </a:cubicBezTo>
                <a:cubicBezTo>
                  <a:pt x="91821" y="162305"/>
                  <a:pt x="91694" y="162051"/>
                  <a:pt x="91440" y="161797"/>
                </a:cubicBezTo>
                <a:cubicBezTo>
                  <a:pt x="91440" y="161544"/>
                  <a:pt x="91312" y="161290"/>
                  <a:pt x="91186" y="160909"/>
                </a:cubicBezTo>
                <a:cubicBezTo>
                  <a:pt x="91059" y="160654"/>
                  <a:pt x="90931" y="160401"/>
                  <a:pt x="90931" y="160146"/>
                </a:cubicBezTo>
                <a:cubicBezTo>
                  <a:pt x="90677" y="160146"/>
                  <a:pt x="90550" y="160020"/>
                  <a:pt x="90550" y="159892"/>
                </a:cubicBezTo>
                <a:cubicBezTo>
                  <a:pt x="90550" y="159765"/>
                  <a:pt x="90550" y="159765"/>
                  <a:pt x="90550" y="159765"/>
                </a:cubicBezTo>
                <a:cubicBezTo>
                  <a:pt x="88899" y="156717"/>
                  <a:pt x="88899" y="153542"/>
                  <a:pt x="90424" y="149986"/>
                </a:cubicBezTo>
                <a:cubicBezTo>
                  <a:pt x="91821" y="146430"/>
                  <a:pt x="94995" y="144652"/>
                  <a:pt x="99949" y="144652"/>
                </a:cubicBezTo>
                <a:cubicBezTo>
                  <a:pt x="102107" y="144652"/>
                  <a:pt x="104774" y="144652"/>
                  <a:pt x="107822" y="144652"/>
                </a:cubicBezTo>
                <a:cubicBezTo>
                  <a:pt x="110997" y="144652"/>
                  <a:pt x="114172" y="144652"/>
                  <a:pt x="117474" y="144652"/>
                </a:cubicBezTo>
                <a:cubicBezTo>
                  <a:pt x="120649" y="144652"/>
                  <a:pt x="123824" y="144652"/>
                  <a:pt x="126999" y="144525"/>
                </a:cubicBezTo>
                <a:cubicBezTo>
                  <a:pt x="130047" y="144398"/>
                  <a:pt x="132841" y="144144"/>
                  <a:pt x="135381" y="143890"/>
                </a:cubicBezTo>
                <a:cubicBezTo>
                  <a:pt x="141350" y="143382"/>
                  <a:pt x="147574" y="141985"/>
                  <a:pt x="154050" y="139953"/>
                </a:cubicBezTo>
                <a:cubicBezTo>
                  <a:pt x="160527" y="137921"/>
                  <a:pt x="166369" y="134620"/>
                  <a:pt x="171576" y="130047"/>
                </a:cubicBezTo>
                <a:cubicBezTo>
                  <a:pt x="176911" y="125729"/>
                  <a:pt x="181482" y="119887"/>
                  <a:pt x="184911" y="112521"/>
                </a:cubicBezTo>
                <a:cubicBezTo>
                  <a:pt x="188467" y="105155"/>
                  <a:pt x="190499" y="96011"/>
                  <a:pt x="191134" y="84835"/>
                </a:cubicBezTo>
                <a:cubicBezTo>
                  <a:pt x="191134" y="64770"/>
                  <a:pt x="185419" y="50291"/>
                  <a:pt x="174244" y="41528"/>
                </a:cubicBezTo>
                <a:cubicBezTo>
                  <a:pt x="162940" y="32765"/>
                  <a:pt x="147827" y="28066"/>
                  <a:pt x="128777" y="27559"/>
                </a:cubicBezTo>
                <a:cubicBezTo>
                  <a:pt x="126618" y="27559"/>
                  <a:pt x="123697" y="27559"/>
                  <a:pt x="119887" y="27685"/>
                </a:cubicBezTo>
                <a:cubicBezTo>
                  <a:pt x="116077" y="27813"/>
                  <a:pt x="112267" y="27940"/>
                  <a:pt x="108457" y="27940"/>
                </a:cubicBezTo>
                <a:cubicBezTo>
                  <a:pt x="104647" y="28194"/>
                  <a:pt x="101091" y="28321"/>
                  <a:pt x="97916" y="28575"/>
                </a:cubicBezTo>
                <a:cubicBezTo>
                  <a:pt x="94614" y="28701"/>
                  <a:pt x="92455" y="28701"/>
                  <a:pt x="91440" y="28701"/>
                </a:cubicBezTo>
                <a:cubicBezTo>
                  <a:pt x="84836" y="29590"/>
                  <a:pt x="80517" y="31622"/>
                  <a:pt x="78105" y="34797"/>
                </a:cubicBezTo>
                <a:cubicBezTo>
                  <a:pt x="75818" y="38100"/>
                  <a:pt x="74675" y="44957"/>
                  <a:pt x="74675" y="55625"/>
                </a:cubicBezTo>
                <a:lnTo>
                  <a:pt x="74675" y="290321"/>
                </a:lnTo>
                <a:lnTo>
                  <a:pt x="43306" y="290321"/>
                </a:lnTo>
                <a:lnTo>
                  <a:pt x="43306" y="57150"/>
                </a:lnTo>
                <a:cubicBezTo>
                  <a:pt x="43306" y="47751"/>
                  <a:pt x="42544" y="41021"/>
                  <a:pt x="40893" y="37083"/>
                </a:cubicBezTo>
                <a:cubicBezTo>
                  <a:pt x="39242" y="33146"/>
                  <a:pt x="36448" y="29717"/>
                  <a:pt x="32384" y="26670"/>
                </a:cubicBezTo>
                <a:cubicBezTo>
                  <a:pt x="30733" y="25907"/>
                  <a:pt x="28066" y="24891"/>
                  <a:pt x="24383" y="23621"/>
                </a:cubicBezTo>
                <a:cubicBezTo>
                  <a:pt x="20827" y="22351"/>
                  <a:pt x="17652" y="21590"/>
                  <a:pt x="14858" y="20954"/>
                </a:cubicBezTo>
                <a:cubicBezTo>
                  <a:pt x="11937" y="20954"/>
                  <a:pt x="9778" y="20192"/>
                  <a:pt x="8381" y="18795"/>
                </a:cubicBezTo>
                <a:cubicBezTo>
                  <a:pt x="6984" y="17271"/>
                  <a:pt x="6350" y="15366"/>
                  <a:pt x="6350" y="13207"/>
                </a:cubicBezTo>
                <a:cubicBezTo>
                  <a:pt x="6095" y="11683"/>
                  <a:pt x="6603" y="10032"/>
                  <a:pt x="8000" y="8635"/>
                </a:cubicBezTo>
                <a:cubicBezTo>
                  <a:pt x="9270" y="7111"/>
                  <a:pt x="11430" y="6350"/>
                  <a:pt x="1447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1800606" y="2164334"/>
            <a:ext cx="223900" cy="296671"/>
          </a:xfrm>
          <a:custGeom>
            <a:avLst/>
            <a:gdLst>
              <a:gd name="connsiteX0" fmla="*/ 14604 w 223900"/>
              <a:gd name="connsiteY0" fmla="*/ 6350 h 296671"/>
              <a:gd name="connsiteX1" fmla="*/ 207772 w 223900"/>
              <a:gd name="connsiteY1" fmla="*/ 6350 h 296671"/>
              <a:gd name="connsiteX2" fmla="*/ 209804 w 223900"/>
              <a:gd name="connsiteY2" fmla="*/ 57150 h 296671"/>
              <a:gd name="connsiteX3" fmla="*/ 203580 w 223900"/>
              <a:gd name="connsiteY3" fmla="*/ 63880 h 296671"/>
              <a:gd name="connsiteX4" fmla="*/ 196850 w 223900"/>
              <a:gd name="connsiteY4" fmla="*/ 57150 h 296671"/>
              <a:gd name="connsiteX5" fmla="*/ 194818 w 223900"/>
              <a:gd name="connsiteY5" fmla="*/ 49021 h 296671"/>
              <a:gd name="connsiteX6" fmla="*/ 188722 w 223900"/>
              <a:gd name="connsiteY6" fmla="*/ 35178 h 296671"/>
              <a:gd name="connsiteX7" fmla="*/ 178561 w 223900"/>
              <a:gd name="connsiteY7" fmla="*/ 28702 h 296671"/>
              <a:gd name="connsiteX8" fmla="*/ 158241 w 223900"/>
              <a:gd name="connsiteY8" fmla="*/ 25780 h 296671"/>
              <a:gd name="connsiteX9" fmla="*/ 100457 w 223900"/>
              <a:gd name="connsiteY9" fmla="*/ 25780 h 296671"/>
              <a:gd name="connsiteX10" fmla="*/ 89026 w 223900"/>
              <a:gd name="connsiteY10" fmla="*/ 26670 h 296671"/>
              <a:gd name="connsiteX11" fmla="*/ 81280 w 223900"/>
              <a:gd name="connsiteY11" fmla="*/ 30733 h 296671"/>
              <a:gd name="connsiteX12" fmla="*/ 75945 w 223900"/>
              <a:gd name="connsiteY12" fmla="*/ 38607 h 296671"/>
              <a:gd name="connsiteX13" fmla="*/ 74803 w 223900"/>
              <a:gd name="connsiteY13" fmla="*/ 53466 h 296671"/>
              <a:gd name="connsiteX14" fmla="*/ 74803 w 223900"/>
              <a:gd name="connsiteY14" fmla="*/ 132841 h 296671"/>
              <a:gd name="connsiteX15" fmla="*/ 139826 w 223900"/>
              <a:gd name="connsiteY15" fmla="*/ 132841 h 296671"/>
              <a:gd name="connsiteX16" fmla="*/ 151130 w 223900"/>
              <a:gd name="connsiteY16" fmla="*/ 132206 h 296671"/>
              <a:gd name="connsiteX17" fmla="*/ 160273 w 223900"/>
              <a:gd name="connsiteY17" fmla="*/ 130428 h 296671"/>
              <a:gd name="connsiteX18" fmla="*/ 175260 w 223900"/>
              <a:gd name="connsiteY18" fmla="*/ 121920 h 296671"/>
              <a:gd name="connsiteX19" fmla="*/ 180594 w 223900"/>
              <a:gd name="connsiteY19" fmla="*/ 103504 h 296671"/>
              <a:gd name="connsiteX20" fmla="*/ 186689 w 223900"/>
              <a:gd name="connsiteY20" fmla="*/ 97663 h 296671"/>
              <a:gd name="connsiteX21" fmla="*/ 192785 w 223900"/>
              <a:gd name="connsiteY21" fmla="*/ 103123 h 296671"/>
              <a:gd name="connsiteX22" fmla="*/ 192785 w 223900"/>
              <a:gd name="connsiteY22" fmla="*/ 183260 h 296671"/>
              <a:gd name="connsiteX23" fmla="*/ 186308 w 223900"/>
              <a:gd name="connsiteY23" fmla="*/ 188975 h 296671"/>
              <a:gd name="connsiteX24" fmla="*/ 179704 w 223900"/>
              <a:gd name="connsiteY24" fmla="*/ 183260 h 296671"/>
              <a:gd name="connsiteX25" fmla="*/ 178689 w 223900"/>
              <a:gd name="connsiteY25" fmla="*/ 176021 h 296671"/>
              <a:gd name="connsiteX26" fmla="*/ 171576 w 223900"/>
              <a:gd name="connsiteY26" fmla="*/ 161797 h 296671"/>
              <a:gd name="connsiteX27" fmla="*/ 160781 w 223900"/>
              <a:gd name="connsiteY27" fmla="*/ 155194 h 296671"/>
              <a:gd name="connsiteX28" fmla="*/ 139826 w 223900"/>
              <a:gd name="connsiteY28" fmla="*/ 152780 h 296671"/>
              <a:gd name="connsiteX29" fmla="*/ 74803 w 223900"/>
              <a:gd name="connsiteY29" fmla="*/ 152780 h 296671"/>
              <a:gd name="connsiteX30" fmla="*/ 74803 w 223900"/>
              <a:gd name="connsiteY30" fmla="*/ 246760 h 296671"/>
              <a:gd name="connsiteX31" fmla="*/ 80645 w 223900"/>
              <a:gd name="connsiteY31" fmla="*/ 266318 h 296671"/>
              <a:gd name="connsiteX32" fmla="*/ 109347 w 223900"/>
              <a:gd name="connsiteY32" fmla="*/ 271271 h 296671"/>
              <a:gd name="connsiteX33" fmla="*/ 167131 w 223900"/>
              <a:gd name="connsiteY33" fmla="*/ 271271 h 296671"/>
              <a:gd name="connsiteX34" fmla="*/ 183007 w 223900"/>
              <a:gd name="connsiteY34" fmla="*/ 269113 h 296671"/>
              <a:gd name="connsiteX35" fmla="*/ 194055 w 223900"/>
              <a:gd name="connsiteY35" fmla="*/ 261873 h 296671"/>
              <a:gd name="connsiteX36" fmla="*/ 198120 w 223900"/>
              <a:gd name="connsiteY36" fmla="*/ 256158 h 296671"/>
              <a:gd name="connsiteX37" fmla="*/ 200533 w 223900"/>
              <a:gd name="connsiteY37" fmla="*/ 249173 h 296671"/>
              <a:gd name="connsiteX38" fmla="*/ 202310 w 223900"/>
              <a:gd name="connsiteY38" fmla="*/ 242315 h 296671"/>
              <a:gd name="connsiteX39" fmla="*/ 203708 w 223900"/>
              <a:gd name="connsiteY39" fmla="*/ 235457 h 296671"/>
              <a:gd name="connsiteX40" fmla="*/ 211328 w 223900"/>
              <a:gd name="connsiteY40" fmla="*/ 229107 h 296671"/>
              <a:gd name="connsiteX41" fmla="*/ 217550 w 223900"/>
              <a:gd name="connsiteY41" fmla="*/ 235838 h 296671"/>
              <a:gd name="connsiteX42" fmla="*/ 214757 w 223900"/>
              <a:gd name="connsiteY42" fmla="*/ 290321 h 296671"/>
              <a:gd name="connsiteX43" fmla="*/ 43433 w 223900"/>
              <a:gd name="connsiteY43" fmla="*/ 290321 h 296671"/>
              <a:gd name="connsiteX44" fmla="*/ 43433 w 223900"/>
              <a:gd name="connsiteY44" fmla="*/ 57150 h 296671"/>
              <a:gd name="connsiteX45" fmla="*/ 41020 w 223900"/>
              <a:gd name="connsiteY45" fmla="*/ 36829 h 296671"/>
              <a:gd name="connsiteX46" fmla="*/ 32511 w 223900"/>
              <a:gd name="connsiteY46" fmla="*/ 26670 h 296671"/>
              <a:gd name="connsiteX47" fmla="*/ 24510 w 223900"/>
              <a:gd name="connsiteY47" fmla="*/ 23367 h 296671"/>
              <a:gd name="connsiteX48" fmla="*/ 14985 w 223900"/>
              <a:gd name="connsiteY48" fmla="*/ 20954 h 296671"/>
              <a:gd name="connsiteX49" fmla="*/ 8508 w 223900"/>
              <a:gd name="connsiteY49" fmla="*/ 18668 h 296671"/>
              <a:gd name="connsiteX50" fmla="*/ 6350 w 223900"/>
              <a:gd name="connsiteY50" fmla="*/ 13207 h 296671"/>
              <a:gd name="connsiteX51" fmla="*/ 8508 w 223900"/>
              <a:gd name="connsiteY51" fmla="*/ 8382 h 296671"/>
              <a:gd name="connsiteX52" fmla="*/ 14604 w 223900"/>
              <a:gd name="connsiteY52" fmla="*/ 6350 h 296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</a:cxnLst>
            <a:rect l="l" t="t" r="r" b="b"/>
            <a:pathLst>
              <a:path w="223900" h="296671">
                <a:moveTo>
                  <a:pt x="14604" y="6350"/>
                </a:moveTo>
                <a:lnTo>
                  <a:pt x="207772" y="6350"/>
                </a:lnTo>
                <a:lnTo>
                  <a:pt x="209804" y="57150"/>
                </a:lnTo>
                <a:cubicBezTo>
                  <a:pt x="209804" y="61467"/>
                  <a:pt x="207772" y="63753"/>
                  <a:pt x="203580" y="63880"/>
                </a:cubicBezTo>
                <a:cubicBezTo>
                  <a:pt x="199389" y="64007"/>
                  <a:pt x="197104" y="61848"/>
                  <a:pt x="196850" y="57150"/>
                </a:cubicBezTo>
                <a:cubicBezTo>
                  <a:pt x="196850" y="57150"/>
                  <a:pt x="196214" y="54482"/>
                  <a:pt x="194818" y="49021"/>
                </a:cubicBezTo>
                <a:cubicBezTo>
                  <a:pt x="193420" y="43560"/>
                  <a:pt x="191389" y="38988"/>
                  <a:pt x="188722" y="35178"/>
                </a:cubicBezTo>
                <a:cubicBezTo>
                  <a:pt x="186563" y="32765"/>
                  <a:pt x="183133" y="30606"/>
                  <a:pt x="178561" y="28702"/>
                </a:cubicBezTo>
                <a:cubicBezTo>
                  <a:pt x="173863" y="26796"/>
                  <a:pt x="167131" y="25780"/>
                  <a:pt x="158241" y="25780"/>
                </a:cubicBezTo>
                <a:lnTo>
                  <a:pt x="100457" y="25780"/>
                </a:lnTo>
                <a:cubicBezTo>
                  <a:pt x="95504" y="25780"/>
                  <a:pt x="91694" y="26161"/>
                  <a:pt x="89026" y="26670"/>
                </a:cubicBezTo>
                <a:cubicBezTo>
                  <a:pt x="86360" y="27177"/>
                  <a:pt x="83693" y="28575"/>
                  <a:pt x="81280" y="30733"/>
                </a:cubicBezTo>
                <a:cubicBezTo>
                  <a:pt x="78613" y="32892"/>
                  <a:pt x="76835" y="35559"/>
                  <a:pt x="75945" y="38607"/>
                </a:cubicBezTo>
                <a:cubicBezTo>
                  <a:pt x="75183" y="41782"/>
                  <a:pt x="74803" y="46735"/>
                  <a:pt x="74803" y="53466"/>
                </a:cubicBezTo>
                <a:lnTo>
                  <a:pt x="74803" y="132841"/>
                </a:lnTo>
                <a:lnTo>
                  <a:pt x="139826" y="132841"/>
                </a:lnTo>
                <a:cubicBezTo>
                  <a:pt x="143891" y="132841"/>
                  <a:pt x="147700" y="132714"/>
                  <a:pt x="151130" y="132206"/>
                </a:cubicBezTo>
                <a:cubicBezTo>
                  <a:pt x="154431" y="131825"/>
                  <a:pt x="157480" y="131190"/>
                  <a:pt x="160273" y="130428"/>
                </a:cubicBezTo>
                <a:cubicBezTo>
                  <a:pt x="166750" y="128523"/>
                  <a:pt x="171704" y="125729"/>
                  <a:pt x="175260" y="121920"/>
                </a:cubicBezTo>
                <a:cubicBezTo>
                  <a:pt x="178816" y="118109"/>
                  <a:pt x="180594" y="112013"/>
                  <a:pt x="180594" y="103504"/>
                </a:cubicBezTo>
                <a:cubicBezTo>
                  <a:pt x="180594" y="99821"/>
                  <a:pt x="182626" y="97790"/>
                  <a:pt x="186689" y="97663"/>
                </a:cubicBezTo>
                <a:cubicBezTo>
                  <a:pt x="190754" y="97535"/>
                  <a:pt x="192785" y="99313"/>
                  <a:pt x="192785" y="103123"/>
                </a:cubicBezTo>
                <a:lnTo>
                  <a:pt x="192785" y="183260"/>
                </a:lnTo>
                <a:cubicBezTo>
                  <a:pt x="192785" y="187071"/>
                  <a:pt x="190626" y="188975"/>
                  <a:pt x="186308" y="188975"/>
                </a:cubicBezTo>
                <a:cubicBezTo>
                  <a:pt x="181864" y="188975"/>
                  <a:pt x="179704" y="187071"/>
                  <a:pt x="179704" y="183260"/>
                </a:cubicBezTo>
                <a:cubicBezTo>
                  <a:pt x="179704" y="183260"/>
                  <a:pt x="179450" y="180847"/>
                  <a:pt x="178689" y="176021"/>
                </a:cubicBezTo>
                <a:cubicBezTo>
                  <a:pt x="178054" y="171068"/>
                  <a:pt x="175641" y="166370"/>
                  <a:pt x="171576" y="161797"/>
                </a:cubicBezTo>
                <a:cubicBezTo>
                  <a:pt x="169164" y="159003"/>
                  <a:pt x="165608" y="156844"/>
                  <a:pt x="160781" y="155194"/>
                </a:cubicBezTo>
                <a:cubicBezTo>
                  <a:pt x="156083" y="153670"/>
                  <a:pt x="149098" y="152780"/>
                  <a:pt x="139826" y="152780"/>
                </a:cubicBezTo>
                <a:lnTo>
                  <a:pt x="74803" y="152780"/>
                </a:lnTo>
                <a:lnTo>
                  <a:pt x="74803" y="246760"/>
                </a:lnTo>
                <a:cubicBezTo>
                  <a:pt x="74803" y="256540"/>
                  <a:pt x="76708" y="263016"/>
                  <a:pt x="80645" y="266318"/>
                </a:cubicBezTo>
                <a:cubicBezTo>
                  <a:pt x="84581" y="269621"/>
                  <a:pt x="94107" y="271271"/>
                  <a:pt x="109347" y="271271"/>
                </a:cubicBezTo>
                <a:lnTo>
                  <a:pt x="167131" y="271271"/>
                </a:lnTo>
                <a:cubicBezTo>
                  <a:pt x="173608" y="271271"/>
                  <a:pt x="178943" y="270509"/>
                  <a:pt x="183007" y="269113"/>
                </a:cubicBezTo>
                <a:cubicBezTo>
                  <a:pt x="187070" y="267842"/>
                  <a:pt x="190754" y="265429"/>
                  <a:pt x="194055" y="261873"/>
                </a:cubicBezTo>
                <a:cubicBezTo>
                  <a:pt x="195580" y="260222"/>
                  <a:pt x="196976" y="258317"/>
                  <a:pt x="198120" y="256158"/>
                </a:cubicBezTo>
                <a:cubicBezTo>
                  <a:pt x="199135" y="254000"/>
                  <a:pt x="200025" y="251713"/>
                  <a:pt x="200533" y="249173"/>
                </a:cubicBezTo>
                <a:cubicBezTo>
                  <a:pt x="201295" y="247014"/>
                  <a:pt x="201930" y="244728"/>
                  <a:pt x="202310" y="242315"/>
                </a:cubicBezTo>
                <a:cubicBezTo>
                  <a:pt x="202691" y="239902"/>
                  <a:pt x="203200" y="237616"/>
                  <a:pt x="203708" y="235457"/>
                </a:cubicBezTo>
                <a:cubicBezTo>
                  <a:pt x="204597" y="230758"/>
                  <a:pt x="207136" y="228726"/>
                  <a:pt x="211328" y="229107"/>
                </a:cubicBezTo>
                <a:cubicBezTo>
                  <a:pt x="215519" y="229488"/>
                  <a:pt x="217550" y="231775"/>
                  <a:pt x="217550" y="235838"/>
                </a:cubicBezTo>
                <a:lnTo>
                  <a:pt x="214757" y="290321"/>
                </a:lnTo>
                <a:lnTo>
                  <a:pt x="43433" y="290321"/>
                </a:lnTo>
                <a:lnTo>
                  <a:pt x="43433" y="57150"/>
                </a:lnTo>
                <a:cubicBezTo>
                  <a:pt x="43433" y="47371"/>
                  <a:pt x="42672" y="40640"/>
                  <a:pt x="41020" y="36829"/>
                </a:cubicBezTo>
                <a:cubicBezTo>
                  <a:pt x="39370" y="33020"/>
                  <a:pt x="36576" y="29590"/>
                  <a:pt x="32511" y="26670"/>
                </a:cubicBezTo>
                <a:cubicBezTo>
                  <a:pt x="30860" y="25526"/>
                  <a:pt x="28194" y="24510"/>
                  <a:pt x="24510" y="23367"/>
                </a:cubicBezTo>
                <a:cubicBezTo>
                  <a:pt x="20827" y="22352"/>
                  <a:pt x="17653" y="21463"/>
                  <a:pt x="14985" y="20954"/>
                </a:cubicBezTo>
                <a:cubicBezTo>
                  <a:pt x="11938" y="20954"/>
                  <a:pt x="9779" y="20192"/>
                  <a:pt x="8508" y="18668"/>
                </a:cubicBezTo>
                <a:cubicBezTo>
                  <a:pt x="7111" y="17271"/>
                  <a:pt x="6350" y="15366"/>
                  <a:pt x="6350" y="13207"/>
                </a:cubicBezTo>
                <a:cubicBezTo>
                  <a:pt x="6095" y="11302"/>
                  <a:pt x="6858" y="9652"/>
                  <a:pt x="8508" y="8382"/>
                </a:cubicBezTo>
                <a:cubicBezTo>
                  <a:pt x="10033" y="6984"/>
                  <a:pt x="12064" y="6350"/>
                  <a:pt x="1460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Freeform 3"/>
          <p:cNvSpPr/>
          <p:nvPr/>
        </p:nvSpPr>
        <p:spPr>
          <a:xfrm>
            <a:off x="1363218" y="2164334"/>
            <a:ext cx="223900" cy="296671"/>
          </a:xfrm>
          <a:custGeom>
            <a:avLst/>
            <a:gdLst>
              <a:gd name="connsiteX0" fmla="*/ 14604 w 223900"/>
              <a:gd name="connsiteY0" fmla="*/ 6350 h 296671"/>
              <a:gd name="connsiteX1" fmla="*/ 207771 w 223900"/>
              <a:gd name="connsiteY1" fmla="*/ 6350 h 296671"/>
              <a:gd name="connsiteX2" fmla="*/ 209803 w 223900"/>
              <a:gd name="connsiteY2" fmla="*/ 57150 h 296671"/>
              <a:gd name="connsiteX3" fmla="*/ 203580 w 223900"/>
              <a:gd name="connsiteY3" fmla="*/ 63880 h 296671"/>
              <a:gd name="connsiteX4" fmla="*/ 196850 w 223900"/>
              <a:gd name="connsiteY4" fmla="*/ 57150 h 296671"/>
              <a:gd name="connsiteX5" fmla="*/ 194817 w 223900"/>
              <a:gd name="connsiteY5" fmla="*/ 49021 h 296671"/>
              <a:gd name="connsiteX6" fmla="*/ 188721 w 223900"/>
              <a:gd name="connsiteY6" fmla="*/ 35178 h 296671"/>
              <a:gd name="connsiteX7" fmla="*/ 178561 w 223900"/>
              <a:gd name="connsiteY7" fmla="*/ 28702 h 296671"/>
              <a:gd name="connsiteX8" fmla="*/ 158241 w 223900"/>
              <a:gd name="connsiteY8" fmla="*/ 25780 h 296671"/>
              <a:gd name="connsiteX9" fmla="*/ 100456 w 223900"/>
              <a:gd name="connsiteY9" fmla="*/ 25780 h 296671"/>
              <a:gd name="connsiteX10" fmla="*/ 89027 w 223900"/>
              <a:gd name="connsiteY10" fmla="*/ 26670 h 296671"/>
              <a:gd name="connsiteX11" fmla="*/ 81279 w 223900"/>
              <a:gd name="connsiteY11" fmla="*/ 30733 h 296671"/>
              <a:gd name="connsiteX12" fmla="*/ 75945 w 223900"/>
              <a:gd name="connsiteY12" fmla="*/ 38607 h 296671"/>
              <a:gd name="connsiteX13" fmla="*/ 74802 w 223900"/>
              <a:gd name="connsiteY13" fmla="*/ 53466 h 296671"/>
              <a:gd name="connsiteX14" fmla="*/ 74802 w 223900"/>
              <a:gd name="connsiteY14" fmla="*/ 132841 h 296671"/>
              <a:gd name="connsiteX15" fmla="*/ 139827 w 223900"/>
              <a:gd name="connsiteY15" fmla="*/ 132841 h 296671"/>
              <a:gd name="connsiteX16" fmla="*/ 151129 w 223900"/>
              <a:gd name="connsiteY16" fmla="*/ 132206 h 296671"/>
              <a:gd name="connsiteX17" fmla="*/ 160273 w 223900"/>
              <a:gd name="connsiteY17" fmla="*/ 130428 h 296671"/>
              <a:gd name="connsiteX18" fmla="*/ 175259 w 223900"/>
              <a:gd name="connsiteY18" fmla="*/ 121920 h 296671"/>
              <a:gd name="connsiteX19" fmla="*/ 180593 w 223900"/>
              <a:gd name="connsiteY19" fmla="*/ 103504 h 296671"/>
              <a:gd name="connsiteX20" fmla="*/ 186689 w 223900"/>
              <a:gd name="connsiteY20" fmla="*/ 97663 h 296671"/>
              <a:gd name="connsiteX21" fmla="*/ 192785 w 223900"/>
              <a:gd name="connsiteY21" fmla="*/ 103123 h 296671"/>
              <a:gd name="connsiteX22" fmla="*/ 192785 w 223900"/>
              <a:gd name="connsiteY22" fmla="*/ 183260 h 296671"/>
              <a:gd name="connsiteX23" fmla="*/ 186308 w 223900"/>
              <a:gd name="connsiteY23" fmla="*/ 188975 h 296671"/>
              <a:gd name="connsiteX24" fmla="*/ 179704 w 223900"/>
              <a:gd name="connsiteY24" fmla="*/ 183260 h 296671"/>
              <a:gd name="connsiteX25" fmla="*/ 178689 w 223900"/>
              <a:gd name="connsiteY25" fmla="*/ 176021 h 296671"/>
              <a:gd name="connsiteX26" fmla="*/ 171577 w 223900"/>
              <a:gd name="connsiteY26" fmla="*/ 161797 h 296671"/>
              <a:gd name="connsiteX27" fmla="*/ 160781 w 223900"/>
              <a:gd name="connsiteY27" fmla="*/ 155194 h 296671"/>
              <a:gd name="connsiteX28" fmla="*/ 139827 w 223900"/>
              <a:gd name="connsiteY28" fmla="*/ 152780 h 296671"/>
              <a:gd name="connsiteX29" fmla="*/ 74802 w 223900"/>
              <a:gd name="connsiteY29" fmla="*/ 152780 h 296671"/>
              <a:gd name="connsiteX30" fmla="*/ 74802 w 223900"/>
              <a:gd name="connsiteY30" fmla="*/ 246760 h 296671"/>
              <a:gd name="connsiteX31" fmla="*/ 80644 w 223900"/>
              <a:gd name="connsiteY31" fmla="*/ 266318 h 296671"/>
              <a:gd name="connsiteX32" fmla="*/ 109347 w 223900"/>
              <a:gd name="connsiteY32" fmla="*/ 271271 h 296671"/>
              <a:gd name="connsiteX33" fmla="*/ 167131 w 223900"/>
              <a:gd name="connsiteY33" fmla="*/ 271271 h 296671"/>
              <a:gd name="connsiteX34" fmla="*/ 183006 w 223900"/>
              <a:gd name="connsiteY34" fmla="*/ 269113 h 296671"/>
              <a:gd name="connsiteX35" fmla="*/ 194055 w 223900"/>
              <a:gd name="connsiteY35" fmla="*/ 261873 h 296671"/>
              <a:gd name="connsiteX36" fmla="*/ 198119 w 223900"/>
              <a:gd name="connsiteY36" fmla="*/ 256158 h 296671"/>
              <a:gd name="connsiteX37" fmla="*/ 200532 w 223900"/>
              <a:gd name="connsiteY37" fmla="*/ 249173 h 296671"/>
              <a:gd name="connsiteX38" fmla="*/ 202310 w 223900"/>
              <a:gd name="connsiteY38" fmla="*/ 242315 h 296671"/>
              <a:gd name="connsiteX39" fmla="*/ 203708 w 223900"/>
              <a:gd name="connsiteY39" fmla="*/ 235457 h 296671"/>
              <a:gd name="connsiteX40" fmla="*/ 211328 w 223900"/>
              <a:gd name="connsiteY40" fmla="*/ 229107 h 296671"/>
              <a:gd name="connsiteX41" fmla="*/ 217550 w 223900"/>
              <a:gd name="connsiteY41" fmla="*/ 235838 h 296671"/>
              <a:gd name="connsiteX42" fmla="*/ 214756 w 223900"/>
              <a:gd name="connsiteY42" fmla="*/ 290321 h 296671"/>
              <a:gd name="connsiteX43" fmla="*/ 43433 w 223900"/>
              <a:gd name="connsiteY43" fmla="*/ 290321 h 296671"/>
              <a:gd name="connsiteX44" fmla="*/ 43433 w 223900"/>
              <a:gd name="connsiteY44" fmla="*/ 57150 h 296671"/>
              <a:gd name="connsiteX45" fmla="*/ 41020 w 223900"/>
              <a:gd name="connsiteY45" fmla="*/ 36829 h 296671"/>
              <a:gd name="connsiteX46" fmla="*/ 32511 w 223900"/>
              <a:gd name="connsiteY46" fmla="*/ 26670 h 296671"/>
              <a:gd name="connsiteX47" fmla="*/ 24510 w 223900"/>
              <a:gd name="connsiteY47" fmla="*/ 23367 h 296671"/>
              <a:gd name="connsiteX48" fmla="*/ 14985 w 223900"/>
              <a:gd name="connsiteY48" fmla="*/ 20954 h 296671"/>
              <a:gd name="connsiteX49" fmla="*/ 8508 w 223900"/>
              <a:gd name="connsiteY49" fmla="*/ 18668 h 296671"/>
              <a:gd name="connsiteX50" fmla="*/ 6350 w 223900"/>
              <a:gd name="connsiteY50" fmla="*/ 13207 h 296671"/>
              <a:gd name="connsiteX51" fmla="*/ 8508 w 223900"/>
              <a:gd name="connsiteY51" fmla="*/ 8382 h 296671"/>
              <a:gd name="connsiteX52" fmla="*/ 14604 w 223900"/>
              <a:gd name="connsiteY52" fmla="*/ 6350 h 296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</a:cxnLst>
            <a:rect l="l" t="t" r="r" b="b"/>
            <a:pathLst>
              <a:path w="223900" h="296671">
                <a:moveTo>
                  <a:pt x="14604" y="6350"/>
                </a:moveTo>
                <a:lnTo>
                  <a:pt x="207771" y="6350"/>
                </a:lnTo>
                <a:lnTo>
                  <a:pt x="209803" y="57150"/>
                </a:lnTo>
                <a:cubicBezTo>
                  <a:pt x="209803" y="61467"/>
                  <a:pt x="207771" y="63753"/>
                  <a:pt x="203580" y="63880"/>
                </a:cubicBezTo>
                <a:cubicBezTo>
                  <a:pt x="199389" y="64007"/>
                  <a:pt x="197103" y="61848"/>
                  <a:pt x="196850" y="57150"/>
                </a:cubicBezTo>
                <a:cubicBezTo>
                  <a:pt x="196850" y="57150"/>
                  <a:pt x="196214" y="54482"/>
                  <a:pt x="194817" y="49021"/>
                </a:cubicBezTo>
                <a:cubicBezTo>
                  <a:pt x="193420" y="43560"/>
                  <a:pt x="191389" y="38988"/>
                  <a:pt x="188721" y="35178"/>
                </a:cubicBezTo>
                <a:cubicBezTo>
                  <a:pt x="186562" y="32765"/>
                  <a:pt x="183133" y="30606"/>
                  <a:pt x="178561" y="28702"/>
                </a:cubicBezTo>
                <a:cubicBezTo>
                  <a:pt x="173862" y="26796"/>
                  <a:pt x="167131" y="25780"/>
                  <a:pt x="158241" y="25780"/>
                </a:cubicBezTo>
                <a:lnTo>
                  <a:pt x="100456" y="25780"/>
                </a:lnTo>
                <a:cubicBezTo>
                  <a:pt x="95503" y="25780"/>
                  <a:pt x="91693" y="26161"/>
                  <a:pt x="89027" y="26670"/>
                </a:cubicBezTo>
                <a:cubicBezTo>
                  <a:pt x="86359" y="27177"/>
                  <a:pt x="83692" y="28575"/>
                  <a:pt x="81279" y="30733"/>
                </a:cubicBezTo>
                <a:cubicBezTo>
                  <a:pt x="78612" y="32892"/>
                  <a:pt x="76834" y="35559"/>
                  <a:pt x="75945" y="38607"/>
                </a:cubicBezTo>
                <a:cubicBezTo>
                  <a:pt x="75183" y="41782"/>
                  <a:pt x="74802" y="46735"/>
                  <a:pt x="74802" y="53466"/>
                </a:cubicBezTo>
                <a:lnTo>
                  <a:pt x="74802" y="132841"/>
                </a:lnTo>
                <a:lnTo>
                  <a:pt x="139827" y="132841"/>
                </a:lnTo>
                <a:cubicBezTo>
                  <a:pt x="143890" y="132841"/>
                  <a:pt x="147700" y="132714"/>
                  <a:pt x="151129" y="132206"/>
                </a:cubicBezTo>
                <a:cubicBezTo>
                  <a:pt x="154431" y="131825"/>
                  <a:pt x="157479" y="131190"/>
                  <a:pt x="160273" y="130428"/>
                </a:cubicBezTo>
                <a:cubicBezTo>
                  <a:pt x="166750" y="128523"/>
                  <a:pt x="171703" y="125729"/>
                  <a:pt x="175259" y="121920"/>
                </a:cubicBezTo>
                <a:cubicBezTo>
                  <a:pt x="178815" y="118109"/>
                  <a:pt x="180593" y="112013"/>
                  <a:pt x="180593" y="103504"/>
                </a:cubicBezTo>
                <a:cubicBezTo>
                  <a:pt x="180593" y="99821"/>
                  <a:pt x="182625" y="97790"/>
                  <a:pt x="186689" y="97663"/>
                </a:cubicBezTo>
                <a:cubicBezTo>
                  <a:pt x="190753" y="97535"/>
                  <a:pt x="192785" y="99313"/>
                  <a:pt x="192785" y="103123"/>
                </a:cubicBezTo>
                <a:lnTo>
                  <a:pt x="192785" y="183260"/>
                </a:lnTo>
                <a:cubicBezTo>
                  <a:pt x="192785" y="187071"/>
                  <a:pt x="190627" y="188975"/>
                  <a:pt x="186308" y="188975"/>
                </a:cubicBezTo>
                <a:cubicBezTo>
                  <a:pt x="181863" y="188975"/>
                  <a:pt x="179704" y="187071"/>
                  <a:pt x="179704" y="183260"/>
                </a:cubicBezTo>
                <a:cubicBezTo>
                  <a:pt x="179704" y="183260"/>
                  <a:pt x="179450" y="180847"/>
                  <a:pt x="178689" y="176021"/>
                </a:cubicBezTo>
                <a:cubicBezTo>
                  <a:pt x="178053" y="171068"/>
                  <a:pt x="175640" y="166370"/>
                  <a:pt x="171577" y="161797"/>
                </a:cubicBezTo>
                <a:cubicBezTo>
                  <a:pt x="169163" y="159003"/>
                  <a:pt x="165608" y="156844"/>
                  <a:pt x="160781" y="155194"/>
                </a:cubicBezTo>
                <a:cubicBezTo>
                  <a:pt x="156082" y="153670"/>
                  <a:pt x="149097" y="152780"/>
                  <a:pt x="139827" y="152780"/>
                </a:cubicBezTo>
                <a:lnTo>
                  <a:pt x="74802" y="152780"/>
                </a:lnTo>
                <a:lnTo>
                  <a:pt x="74802" y="246760"/>
                </a:lnTo>
                <a:cubicBezTo>
                  <a:pt x="74802" y="256540"/>
                  <a:pt x="76708" y="263016"/>
                  <a:pt x="80644" y="266318"/>
                </a:cubicBezTo>
                <a:cubicBezTo>
                  <a:pt x="84581" y="269621"/>
                  <a:pt x="94106" y="271271"/>
                  <a:pt x="109347" y="271271"/>
                </a:cubicBezTo>
                <a:lnTo>
                  <a:pt x="167131" y="271271"/>
                </a:lnTo>
                <a:cubicBezTo>
                  <a:pt x="173608" y="271271"/>
                  <a:pt x="178942" y="270509"/>
                  <a:pt x="183006" y="269113"/>
                </a:cubicBezTo>
                <a:cubicBezTo>
                  <a:pt x="187070" y="267842"/>
                  <a:pt x="190753" y="265429"/>
                  <a:pt x="194055" y="261873"/>
                </a:cubicBezTo>
                <a:cubicBezTo>
                  <a:pt x="195579" y="260222"/>
                  <a:pt x="196977" y="258317"/>
                  <a:pt x="198119" y="256158"/>
                </a:cubicBezTo>
                <a:cubicBezTo>
                  <a:pt x="199135" y="254000"/>
                  <a:pt x="200024" y="251713"/>
                  <a:pt x="200532" y="249173"/>
                </a:cubicBezTo>
                <a:cubicBezTo>
                  <a:pt x="201294" y="247014"/>
                  <a:pt x="201929" y="244728"/>
                  <a:pt x="202310" y="242315"/>
                </a:cubicBezTo>
                <a:cubicBezTo>
                  <a:pt x="202691" y="239902"/>
                  <a:pt x="203200" y="237616"/>
                  <a:pt x="203708" y="235457"/>
                </a:cubicBezTo>
                <a:cubicBezTo>
                  <a:pt x="204597" y="230758"/>
                  <a:pt x="207136" y="228726"/>
                  <a:pt x="211328" y="229107"/>
                </a:cubicBezTo>
                <a:cubicBezTo>
                  <a:pt x="215519" y="229488"/>
                  <a:pt x="217550" y="231775"/>
                  <a:pt x="217550" y="235838"/>
                </a:cubicBezTo>
                <a:lnTo>
                  <a:pt x="214756" y="290321"/>
                </a:lnTo>
                <a:lnTo>
                  <a:pt x="43433" y="290321"/>
                </a:lnTo>
                <a:lnTo>
                  <a:pt x="43433" y="57150"/>
                </a:lnTo>
                <a:cubicBezTo>
                  <a:pt x="43433" y="47371"/>
                  <a:pt x="42671" y="40640"/>
                  <a:pt x="41020" y="36829"/>
                </a:cubicBezTo>
                <a:cubicBezTo>
                  <a:pt x="39369" y="33020"/>
                  <a:pt x="36575" y="29590"/>
                  <a:pt x="32511" y="26670"/>
                </a:cubicBezTo>
                <a:cubicBezTo>
                  <a:pt x="30860" y="25526"/>
                  <a:pt x="28193" y="24510"/>
                  <a:pt x="24510" y="23367"/>
                </a:cubicBezTo>
                <a:cubicBezTo>
                  <a:pt x="20827" y="22352"/>
                  <a:pt x="17652" y="21463"/>
                  <a:pt x="14985" y="20954"/>
                </a:cubicBezTo>
                <a:cubicBezTo>
                  <a:pt x="11937" y="20954"/>
                  <a:pt x="9778" y="20192"/>
                  <a:pt x="8508" y="18668"/>
                </a:cubicBezTo>
                <a:cubicBezTo>
                  <a:pt x="7111" y="17271"/>
                  <a:pt x="6350" y="15366"/>
                  <a:pt x="6350" y="13207"/>
                </a:cubicBezTo>
                <a:cubicBezTo>
                  <a:pt x="6095" y="11302"/>
                  <a:pt x="6858" y="9652"/>
                  <a:pt x="8508" y="8382"/>
                </a:cubicBezTo>
                <a:cubicBezTo>
                  <a:pt x="10032" y="6984"/>
                  <a:pt x="12064" y="6350"/>
                  <a:pt x="1460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Freeform 3"/>
          <p:cNvSpPr/>
          <p:nvPr/>
        </p:nvSpPr>
        <p:spPr>
          <a:xfrm>
            <a:off x="764019" y="2164334"/>
            <a:ext cx="590435" cy="297560"/>
          </a:xfrm>
          <a:custGeom>
            <a:avLst/>
            <a:gdLst>
              <a:gd name="connsiteX0" fmla="*/ 14478 w 590435"/>
              <a:gd name="connsiteY0" fmla="*/ 6350 h 297560"/>
              <a:gd name="connsiteX1" fmla="*/ 69011 w 590435"/>
              <a:gd name="connsiteY1" fmla="*/ 6350 h 297560"/>
              <a:gd name="connsiteX2" fmla="*/ 116611 w 590435"/>
              <a:gd name="connsiteY2" fmla="*/ 236601 h 297560"/>
              <a:gd name="connsiteX3" fmla="*/ 117436 w 590435"/>
              <a:gd name="connsiteY3" fmla="*/ 236601 h 297560"/>
              <a:gd name="connsiteX4" fmla="*/ 183756 w 590435"/>
              <a:gd name="connsiteY4" fmla="*/ 6350 h 297560"/>
              <a:gd name="connsiteX5" fmla="*/ 219570 w 590435"/>
              <a:gd name="connsiteY5" fmla="*/ 6350 h 297560"/>
              <a:gd name="connsiteX6" fmla="*/ 285076 w 590435"/>
              <a:gd name="connsiteY6" fmla="*/ 228472 h 297560"/>
              <a:gd name="connsiteX7" fmla="*/ 285889 w 590435"/>
              <a:gd name="connsiteY7" fmla="*/ 228472 h 297560"/>
              <a:gd name="connsiteX8" fmla="*/ 331470 w 590435"/>
              <a:gd name="connsiteY8" fmla="*/ 6350 h 297560"/>
              <a:gd name="connsiteX9" fmla="*/ 343268 w 590435"/>
              <a:gd name="connsiteY9" fmla="*/ 6350 h 297560"/>
              <a:gd name="connsiteX10" fmla="*/ 348805 w 590435"/>
              <a:gd name="connsiteY10" fmla="*/ 6857 h 297560"/>
              <a:gd name="connsiteX11" fmla="*/ 351917 w 590435"/>
              <a:gd name="connsiteY11" fmla="*/ 8127 h 297560"/>
              <a:gd name="connsiteX12" fmla="*/ 353796 w 590435"/>
              <a:gd name="connsiteY12" fmla="*/ 7238 h 297560"/>
              <a:gd name="connsiteX13" fmla="*/ 357416 w 590435"/>
              <a:gd name="connsiteY13" fmla="*/ 6730 h 297560"/>
              <a:gd name="connsiteX14" fmla="*/ 402577 w 590435"/>
              <a:gd name="connsiteY14" fmla="*/ 6730 h 297560"/>
              <a:gd name="connsiteX15" fmla="*/ 416420 w 590435"/>
              <a:gd name="connsiteY15" fmla="*/ 12191 h 297560"/>
              <a:gd name="connsiteX16" fmla="*/ 420484 w 590435"/>
              <a:gd name="connsiteY16" fmla="*/ 24637 h 297560"/>
              <a:gd name="connsiteX17" fmla="*/ 420484 w 590435"/>
              <a:gd name="connsiteY17" fmla="*/ 128777 h 297560"/>
              <a:gd name="connsiteX18" fmla="*/ 551954 w 590435"/>
              <a:gd name="connsiteY18" fmla="*/ 128777 h 297560"/>
              <a:gd name="connsiteX19" fmla="*/ 551954 w 590435"/>
              <a:gd name="connsiteY19" fmla="*/ 6350 h 297560"/>
              <a:gd name="connsiteX20" fmla="*/ 584085 w 590435"/>
              <a:gd name="connsiteY20" fmla="*/ 6350 h 297560"/>
              <a:gd name="connsiteX21" fmla="*/ 584085 w 590435"/>
              <a:gd name="connsiteY21" fmla="*/ 289052 h 297560"/>
              <a:gd name="connsiteX22" fmla="*/ 551954 w 590435"/>
              <a:gd name="connsiteY22" fmla="*/ 289052 h 297560"/>
              <a:gd name="connsiteX23" fmla="*/ 551954 w 590435"/>
              <a:gd name="connsiteY23" fmla="*/ 150748 h 297560"/>
              <a:gd name="connsiteX24" fmla="*/ 420484 w 590435"/>
              <a:gd name="connsiteY24" fmla="*/ 150748 h 297560"/>
              <a:gd name="connsiteX25" fmla="*/ 420484 w 590435"/>
              <a:gd name="connsiteY25" fmla="*/ 289052 h 297560"/>
              <a:gd name="connsiteX26" fmla="*/ 388340 w 590435"/>
              <a:gd name="connsiteY26" fmla="*/ 289052 h 297560"/>
              <a:gd name="connsiteX27" fmla="*/ 388340 w 590435"/>
              <a:gd name="connsiteY27" fmla="*/ 58038 h 297560"/>
              <a:gd name="connsiteX28" fmla="*/ 386308 w 590435"/>
              <a:gd name="connsiteY28" fmla="*/ 40258 h 297560"/>
              <a:gd name="connsiteX29" fmla="*/ 376948 w 590435"/>
              <a:gd name="connsiteY29" fmla="*/ 26288 h 297560"/>
              <a:gd name="connsiteX30" fmla="*/ 367588 w 590435"/>
              <a:gd name="connsiteY30" fmla="*/ 22605 h 297560"/>
              <a:gd name="connsiteX31" fmla="*/ 357822 w 590435"/>
              <a:gd name="connsiteY31" fmla="*/ 21335 h 297560"/>
              <a:gd name="connsiteX32" fmla="*/ 355269 w 590435"/>
              <a:gd name="connsiteY32" fmla="*/ 20954 h 297560"/>
              <a:gd name="connsiteX33" fmla="*/ 298094 w 590435"/>
              <a:gd name="connsiteY33" fmla="*/ 291210 h 297560"/>
              <a:gd name="connsiteX34" fmla="*/ 274091 w 590435"/>
              <a:gd name="connsiteY34" fmla="*/ 291210 h 297560"/>
              <a:gd name="connsiteX35" fmla="*/ 199631 w 590435"/>
              <a:gd name="connsiteY35" fmla="*/ 49021 h 297560"/>
              <a:gd name="connsiteX36" fmla="*/ 198818 w 590435"/>
              <a:gd name="connsiteY36" fmla="*/ 49021 h 297560"/>
              <a:gd name="connsiteX37" fmla="*/ 127609 w 590435"/>
              <a:gd name="connsiteY37" fmla="*/ 291210 h 297560"/>
              <a:gd name="connsiteX38" fmla="*/ 95859 w 590435"/>
              <a:gd name="connsiteY38" fmla="*/ 291210 h 297560"/>
              <a:gd name="connsiteX39" fmla="*/ 47853 w 590435"/>
              <a:gd name="connsiteY39" fmla="*/ 59182 h 297560"/>
              <a:gd name="connsiteX40" fmla="*/ 45402 w 590435"/>
              <a:gd name="connsiteY40" fmla="*/ 48640 h 297560"/>
              <a:gd name="connsiteX41" fmla="*/ 42964 w 590435"/>
              <a:gd name="connsiteY41" fmla="*/ 40513 h 297560"/>
              <a:gd name="connsiteX42" fmla="*/ 39712 w 590435"/>
              <a:gd name="connsiteY42" fmla="*/ 34035 h 297560"/>
              <a:gd name="connsiteX43" fmla="*/ 35636 w 590435"/>
              <a:gd name="connsiteY43" fmla="*/ 28702 h 297560"/>
              <a:gd name="connsiteX44" fmla="*/ 27711 w 590435"/>
              <a:gd name="connsiteY44" fmla="*/ 23748 h 297560"/>
              <a:gd name="connsiteX45" fmla="*/ 17335 w 590435"/>
              <a:gd name="connsiteY45" fmla="*/ 20954 h 297560"/>
              <a:gd name="connsiteX46" fmla="*/ 8991 w 590435"/>
              <a:gd name="connsiteY46" fmla="*/ 18668 h 297560"/>
              <a:gd name="connsiteX47" fmla="*/ 6350 w 590435"/>
              <a:gd name="connsiteY47" fmla="*/ 13207 h 297560"/>
              <a:gd name="connsiteX48" fmla="*/ 8585 w 590435"/>
              <a:gd name="connsiteY48" fmla="*/ 8382 h 297560"/>
              <a:gd name="connsiteX49" fmla="*/ 14478 w 590435"/>
              <a:gd name="connsiteY49" fmla="*/ 6350 h 297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</a:cxnLst>
            <a:rect l="l" t="t" r="r" b="b"/>
            <a:pathLst>
              <a:path w="590435" h="297560">
                <a:moveTo>
                  <a:pt x="14478" y="6350"/>
                </a:moveTo>
                <a:lnTo>
                  <a:pt x="69011" y="6350"/>
                </a:lnTo>
                <a:lnTo>
                  <a:pt x="116611" y="236601"/>
                </a:lnTo>
                <a:lnTo>
                  <a:pt x="117436" y="236601"/>
                </a:lnTo>
                <a:lnTo>
                  <a:pt x="183756" y="6350"/>
                </a:lnTo>
                <a:lnTo>
                  <a:pt x="219570" y="6350"/>
                </a:lnTo>
                <a:lnTo>
                  <a:pt x="285076" y="228472"/>
                </a:lnTo>
                <a:lnTo>
                  <a:pt x="285889" y="228472"/>
                </a:lnTo>
                <a:lnTo>
                  <a:pt x="331470" y="6350"/>
                </a:lnTo>
                <a:lnTo>
                  <a:pt x="343268" y="6350"/>
                </a:lnTo>
                <a:cubicBezTo>
                  <a:pt x="345440" y="6350"/>
                  <a:pt x="347281" y="6476"/>
                  <a:pt x="348805" y="6857"/>
                </a:cubicBezTo>
                <a:lnTo>
                  <a:pt x="351917" y="8127"/>
                </a:lnTo>
                <a:lnTo>
                  <a:pt x="353796" y="7238"/>
                </a:lnTo>
                <a:cubicBezTo>
                  <a:pt x="354850" y="6857"/>
                  <a:pt x="356057" y="6730"/>
                  <a:pt x="357416" y="6730"/>
                </a:cubicBezTo>
                <a:lnTo>
                  <a:pt x="402577" y="6730"/>
                </a:lnTo>
                <a:cubicBezTo>
                  <a:pt x="409092" y="6730"/>
                  <a:pt x="413702" y="8508"/>
                  <a:pt x="416420" y="12191"/>
                </a:cubicBezTo>
                <a:cubicBezTo>
                  <a:pt x="419125" y="15875"/>
                  <a:pt x="420484" y="20065"/>
                  <a:pt x="420484" y="24637"/>
                </a:cubicBezTo>
                <a:lnTo>
                  <a:pt x="420484" y="128777"/>
                </a:lnTo>
                <a:lnTo>
                  <a:pt x="551954" y="128777"/>
                </a:lnTo>
                <a:lnTo>
                  <a:pt x="551954" y="6350"/>
                </a:lnTo>
                <a:lnTo>
                  <a:pt x="584085" y="6350"/>
                </a:lnTo>
                <a:lnTo>
                  <a:pt x="584085" y="289052"/>
                </a:lnTo>
                <a:lnTo>
                  <a:pt x="551954" y="289052"/>
                </a:lnTo>
                <a:lnTo>
                  <a:pt x="551954" y="150748"/>
                </a:lnTo>
                <a:lnTo>
                  <a:pt x="420484" y="150748"/>
                </a:lnTo>
                <a:lnTo>
                  <a:pt x="420484" y="289052"/>
                </a:lnTo>
                <a:lnTo>
                  <a:pt x="388340" y="289052"/>
                </a:lnTo>
                <a:lnTo>
                  <a:pt x="388340" y="58038"/>
                </a:lnTo>
                <a:cubicBezTo>
                  <a:pt x="388340" y="51688"/>
                  <a:pt x="387654" y="45846"/>
                  <a:pt x="386308" y="40258"/>
                </a:cubicBezTo>
                <a:cubicBezTo>
                  <a:pt x="384949" y="34671"/>
                  <a:pt x="381825" y="30098"/>
                  <a:pt x="376948" y="26288"/>
                </a:cubicBezTo>
                <a:cubicBezTo>
                  <a:pt x="374497" y="24637"/>
                  <a:pt x="371386" y="23367"/>
                  <a:pt x="367588" y="22605"/>
                </a:cubicBezTo>
                <a:cubicBezTo>
                  <a:pt x="363791" y="21716"/>
                  <a:pt x="360527" y="21335"/>
                  <a:pt x="357822" y="21335"/>
                </a:cubicBezTo>
                <a:lnTo>
                  <a:pt x="355269" y="20954"/>
                </a:lnTo>
                <a:lnTo>
                  <a:pt x="298094" y="291210"/>
                </a:lnTo>
                <a:lnTo>
                  <a:pt x="274091" y="291210"/>
                </a:lnTo>
                <a:lnTo>
                  <a:pt x="199631" y="49021"/>
                </a:lnTo>
                <a:lnTo>
                  <a:pt x="198818" y="49021"/>
                </a:lnTo>
                <a:lnTo>
                  <a:pt x="127609" y="291210"/>
                </a:lnTo>
                <a:lnTo>
                  <a:pt x="95859" y="291210"/>
                </a:lnTo>
                <a:lnTo>
                  <a:pt x="47853" y="59182"/>
                </a:lnTo>
                <a:cubicBezTo>
                  <a:pt x="47040" y="55117"/>
                  <a:pt x="46228" y="51561"/>
                  <a:pt x="45402" y="48640"/>
                </a:cubicBezTo>
                <a:cubicBezTo>
                  <a:pt x="44589" y="45592"/>
                  <a:pt x="43776" y="42925"/>
                  <a:pt x="42964" y="40513"/>
                </a:cubicBezTo>
                <a:cubicBezTo>
                  <a:pt x="42151" y="38100"/>
                  <a:pt x="41071" y="35940"/>
                  <a:pt x="39712" y="34035"/>
                </a:cubicBezTo>
                <a:cubicBezTo>
                  <a:pt x="38354" y="32130"/>
                  <a:pt x="36995" y="30352"/>
                  <a:pt x="35636" y="28702"/>
                </a:cubicBezTo>
                <a:cubicBezTo>
                  <a:pt x="34010" y="27051"/>
                  <a:pt x="31369" y="25400"/>
                  <a:pt x="27711" y="23748"/>
                </a:cubicBezTo>
                <a:cubicBezTo>
                  <a:pt x="24041" y="22225"/>
                  <a:pt x="20586" y="21208"/>
                  <a:pt x="17335" y="20954"/>
                </a:cubicBezTo>
                <a:cubicBezTo>
                  <a:pt x="13258" y="20954"/>
                  <a:pt x="10477" y="20192"/>
                  <a:pt x="8991" y="18668"/>
                </a:cubicBezTo>
                <a:cubicBezTo>
                  <a:pt x="7493" y="17271"/>
                  <a:pt x="6616" y="15366"/>
                  <a:pt x="6350" y="13207"/>
                </a:cubicBezTo>
                <a:cubicBezTo>
                  <a:pt x="6350" y="11302"/>
                  <a:pt x="7086" y="9652"/>
                  <a:pt x="8585" y="8382"/>
                </a:cubicBezTo>
                <a:cubicBezTo>
                  <a:pt x="10071" y="6984"/>
                  <a:pt x="12039" y="6350"/>
                  <a:pt x="1447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Freeform 3"/>
          <p:cNvSpPr/>
          <p:nvPr/>
        </p:nvSpPr>
        <p:spPr>
          <a:xfrm>
            <a:off x="2537714" y="2387219"/>
            <a:ext cx="231647" cy="132841"/>
          </a:xfrm>
          <a:custGeom>
            <a:avLst/>
            <a:gdLst>
              <a:gd name="connsiteX0" fmla="*/ 19811 w 231647"/>
              <a:gd name="connsiteY0" fmla="*/ 6350 h 132841"/>
              <a:gd name="connsiteX1" fmla="*/ 53593 w 231647"/>
              <a:gd name="connsiteY1" fmla="*/ 6350 h 132841"/>
              <a:gd name="connsiteX2" fmla="*/ 65150 w 231647"/>
              <a:gd name="connsiteY2" fmla="*/ 11683 h 132841"/>
              <a:gd name="connsiteX3" fmla="*/ 69850 w 231647"/>
              <a:gd name="connsiteY3" fmla="*/ 24765 h 132841"/>
              <a:gd name="connsiteX4" fmla="*/ 69850 w 231647"/>
              <a:gd name="connsiteY4" fmla="*/ 92328 h 132841"/>
              <a:gd name="connsiteX5" fmla="*/ 71500 w 231647"/>
              <a:gd name="connsiteY5" fmla="*/ 99440 h 132841"/>
              <a:gd name="connsiteX6" fmla="*/ 77977 w 231647"/>
              <a:gd name="connsiteY6" fmla="*/ 101600 h 132841"/>
              <a:gd name="connsiteX7" fmla="*/ 211835 w 231647"/>
              <a:gd name="connsiteY7" fmla="*/ 101600 h 132841"/>
              <a:gd name="connsiteX8" fmla="*/ 221487 w 231647"/>
              <a:gd name="connsiteY8" fmla="*/ 105536 h 132841"/>
              <a:gd name="connsiteX9" fmla="*/ 225297 w 231647"/>
              <a:gd name="connsiteY9" fmla="*/ 113791 h 132841"/>
              <a:gd name="connsiteX10" fmla="*/ 221614 w 231647"/>
              <a:gd name="connsiteY10" fmla="*/ 122428 h 132841"/>
              <a:gd name="connsiteX11" fmla="*/ 212343 w 231647"/>
              <a:gd name="connsiteY11" fmla="*/ 126491 h 132841"/>
              <a:gd name="connsiteX12" fmla="*/ 81279 w 231647"/>
              <a:gd name="connsiteY12" fmla="*/ 126491 h 132841"/>
              <a:gd name="connsiteX13" fmla="*/ 50164 w 231647"/>
              <a:gd name="connsiteY13" fmla="*/ 119507 h 132841"/>
              <a:gd name="connsiteX14" fmla="*/ 40131 w 231647"/>
              <a:gd name="connsiteY14" fmla="*/ 91821 h 132841"/>
              <a:gd name="connsiteX15" fmla="*/ 40131 w 231647"/>
              <a:gd name="connsiteY15" fmla="*/ 47117 h 132841"/>
              <a:gd name="connsiteX16" fmla="*/ 35432 w 231647"/>
              <a:gd name="connsiteY16" fmla="*/ 32511 h 132841"/>
              <a:gd name="connsiteX17" fmla="*/ 21081 w 231647"/>
              <a:gd name="connsiteY17" fmla="*/ 26289 h 132841"/>
              <a:gd name="connsiteX18" fmla="*/ 9270 w 231647"/>
              <a:gd name="connsiteY18" fmla="*/ 22225 h 132841"/>
              <a:gd name="connsiteX19" fmla="*/ 6350 w 231647"/>
              <a:gd name="connsiteY19" fmla="*/ 14986 h 132841"/>
              <a:gd name="connsiteX20" fmla="*/ 10667 w 231647"/>
              <a:gd name="connsiteY20" fmla="*/ 8636 h 132841"/>
              <a:gd name="connsiteX21" fmla="*/ 19811 w 231647"/>
              <a:gd name="connsiteY21" fmla="*/ 6350 h 1328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31647" h="132841">
                <a:moveTo>
                  <a:pt x="19811" y="6350"/>
                </a:moveTo>
                <a:lnTo>
                  <a:pt x="53593" y="6350"/>
                </a:lnTo>
                <a:cubicBezTo>
                  <a:pt x="58165" y="6350"/>
                  <a:pt x="62102" y="8128"/>
                  <a:pt x="65150" y="11683"/>
                </a:cubicBezTo>
                <a:cubicBezTo>
                  <a:pt x="68325" y="15240"/>
                  <a:pt x="69850" y="19558"/>
                  <a:pt x="69850" y="24765"/>
                </a:cubicBezTo>
                <a:lnTo>
                  <a:pt x="69850" y="92328"/>
                </a:lnTo>
                <a:cubicBezTo>
                  <a:pt x="69850" y="95503"/>
                  <a:pt x="70357" y="97917"/>
                  <a:pt x="71500" y="99440"/>
                </a:cubicBezTo>
                <a:cubicBezTo>
                  <a:pt x="72516" y="100838"/>
                  <a:pt x="74802" y="101600"/>
                  <a:pt x="77977" y="101600"/>
                </a:cubicBezTo>
                <a:lnTo>
                  <a:pt x="211835" y="101600"/>
                </a:lnTo>
                <a:cubicBezTo>
                  <a:pt x="215645" y="101600"/>
                  <a:pt x="218820" y="102870"/>
                  <a:pt x="221487" y="105536"/>
                </a:cubicBezTo>
                <a:cubicBezTo>
                  <a:pt x="224027" y="108077"/>
                  <a:pt x="225297" y="110871"/>
                  <a:pt x="225297" y="113791"/>
                </a:cubicBezTo>
                <a:cubicBezTo>
                  <a:pt x="225297" y="116840"/>
                  <a:pt x="224027" y="119633"/>
                  <a:pt x="221614" y="122428"/>
                </a:cubicBezTo>
                <a:cubicBezTo>
                  <a:pt x="219201" y="125095"/>
                  <a:pt x="216026" y="126491"/>
                  <a:pt x="212343" y="126491"/>
                </a:cubicBezTo>
                <a:lnTo>
                  <a:pt x="81279" y="126491"/>
                </a:lnTo>
                <a:cubicBezTo>
                  <a:pt x="67436" y="126491"/>
                  <a:pt x="57022" y="124205"/>
                  <a:pt x="50164" y="119507"/>
                </a:cubicBezTo>
                <a:cubicBezTo>
                  <a:pt x="43179" y="114935"/>
                  <a:pt x="39877" y="105663"/>
                  <a:pt x="40131" y="91821"/>
                </a:cubicBezTo>
                <a:lnTo>
                  <a:pt x="40131" y="47117"/>
                </a:lnTo>
                <a:cubicBezTo>
                  <a:pt x="40131" y="39751"/>
                  <a:pt x="38607" y="34925"/>
                  <a:pt x="35432" y="32511"/>
                </a:cubicBezTo>
                <a:cubicBezTo>
                  <a:pt x="32385" y="29971"/>
                  <a:pt x="27558" y="27940"/>
                  <a:pt x="21081" y="26289"/>
                </a:cubicBezTo>
                <a:cubicBezTo>
                  <a:pt x="15112" y="25272"/>
                  <a:pt x="11175" y="23876"/>
                  <a:pt x="9270" y="22225"/>
                </a:cubicBezTo>
                <a:cubicBezTo>
                  <a:pt x="7365" y="20701"/>
                  <a:pt x="6350" y="18160"/>
                  <a:pt x="6350" y="14986"/>
                </a:cubicBezTo>
                <a:cubicBezTo>
                  <a:pt x="6350" y="12191"/>
                  <a:pt x="7873" y="10159"/>
                  <a:pt x="10667" y="8636"/>
                </a:cubicBezTo>
                <a:cubicBezTo>
                  <a:pt x="13461" y="7111"/>
                  <a:pt x="16510" y="6350"/>
                  <a:pt x="1981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2" name="Freeform 3"/>
          <p:cNvSpPr/>
          <p:nvPr/>
        </p:nvSpPr>
        <p:spPr>
          <a:xfrm>
            <a:off x="2481199" y="2324608"/>
            <a:ext cx="356107" cy="117347"/>
          </a:xfrm>
          <a:custGeom>
            <a:avLst/>
            <a:gdLst>
              <a:gd name="connsiteX0" fmla="*/ 18922 w 356107"/>
              <a:gd name="connsiteY0" fmla="*/ 6350 h 117347"/>
              <a:gd name="connsiteX1" fmla="*/ 337184 w 356107"/>
              <a:gd name="connsiteY1" fmla="*/ 6350 h 117347"/>
              <a:gd name="connsiteX2" fmla="*/ 346582 w 356107"/>
              <a:gd name="connsiteY2" fmla="*/ 10667 h 117347"/>
              <a:gd name="connsiteX3" fmla="*/ 349757 w 356107"/>
              <a:gd name="connsiteY3" fmla="*/ 18541 h 117347"/>
              <a:gd name="connsiteX4" fmla="*/ 346582 w 356107"/>
              <a:gd name="connsiteY4" fmla="*/ 27304 h 117347"/>
              <a:gd name="connsiteX5" fmla="*/ 337184 w 356107"/>
              <a:gd name="connsiteY5" fmla="*/ 31241 h 117347"/>
              <a:gd name="connsiteX6" fmla="*/ 203707 w 356107"/>
              <a:gd name="connsiteY6" fmla="*/ 31241 h 117347"/>
              <a:gd name="connsiteX7" fmla="*/ 203707 w 356107"/>
              <a:gd name="connsiteY7" fmla="*/ 72262 h 117347"/>
              <a:gd name="connsiteX8" fmla="*/ 197357 w 356107"/>
              <a:gd name="connsiteY8" fmla="*/ 101727 h 117347"/>
              <a:gd name="connsiteX9" fmla="*/ 182498 w 356107"/>
              <a:gd name="connsiteY9" fmla="*/ 110997 h 117347"/>
              <a:gd name="connsiteX10" fmla="*/ 173989 w 356107"/>
              <a:gd name="connsiteY10" fmla="*/ 110997 h 117347"/>
              <a:gd name="connsiteX11" fmla="*/ 173989 w 356107"/>
              <a:gd name="connsiteY11" fmla="*/ 31241 h 117347"/>
              <a:gd name="connsiteX12" fmla="*/ 18922 w 356107"/>
              <a:gd name="connsiteY12" fmla="*/ 31241 h 117347"/>
              <a:gd name="connsiteX13" fmla="*/ 9651 w 356107"/>
              <a:gd name="connsiteY13" fmla="*/ 27051 h 117347"/>
              <a:gd name="connsiteX14" fmla="*/ 6350 w 356107"/>
              <a:gd name="connsiteY14" fmla="*/ 18160 h 117347"/>
              <a:gd name="connsiteX15" fmla="*/ 9651 w 356107"/>
              <a:gd name="connsiteY15" fmla="*/ 10413 h 117347"/>
              <a:gd name="connsiteX16" fmla="*/ 18922 w 356107"/>
              <a:gd name="connsiteY16" fmla="*/ 6350 h 117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56107" h="117347">
                <a:moveTo>
                  <a:pt x="18922" y="6350"/>
                </a:moveTo>
                <a:lnTo>
                  <a:pt x="337184" y="6350"/>
                </a:lnTo>
                <a:cubicBezTo>
                  <a:pt x="341248" y="6350"/>
                  <a:pt x="344296" y="7747"/>
                  <a:pt x="346582" y="10667"/>
                </a:cubicBezTo>
                <a:cubicBezTo>
                  <a:pt x="348741" y="13461"/>
                  <a:pt x="349757" y="16128"/>
                  <a:pt x="349757" y="18541"/>
                </a:cubicBezTo>
                <a:cubicBezTo>
                  <a:pt x="349757" y="21843"/>
                  <a:pt x="348741" y="24764"/>
                  <a:pt x="346582" y="27304"/>
                </a:cubicBezTo>
                <a:cubicBezTo>
                  <a:pt x="344296" y="29844"/>
                  <a:pt x="341248" y="31241"/>
                  <a:pt x="337184" y="31241"/>
                </a:cubicBezTo>
                <a:lnTo>
                  <a:pt x="203707" y="31241"/>
                </a:lnTo>
                <a:lnTo>
                  <a:pt x="203707" y="72262"/>
                </a:lnTo>
                <a:cubicBezTo>
                  <a:pt x="203707" y="85851"/>
                  <a:pt x="201548" y="95630"/>
                  <a:pt x="197357" y="101727"/>
                </a:cubicBezTo>
                <a:cubicBezTo>
                  <a:pt x="193166" y="107822"/>
                  <a:pt x="188213" y="110997"/>
                  <a:pt x="182498" y="110997"/>
                </a:cubicBezTo>
                <a:lnTo>
                  <a:pt x="173989" y="110997"/>
                </a:lnTo>
                <a:lnTo>
                  <a:pt x="173989" y="31241"/>
                </a:lnTo>
                <a:lnTo>
                  <a:pt x="18922" y="31241"/>
                </a:lnTo>
                <a:cubicBezTo>
                  <a:pt x="14858" y="31241"/>
                  <a:pt x="11810" y="29844"/>
                  <a:pt x="9651" y="27051"/>
                </a:cubicBezTo>
                <a:cubicBezTo>
                  <a:pt x="7492" y="24383"/>
                  <a:pt x="6350" y="21462"/>
                  <a:pt x="6350" y="18160"/>
                </a:cubicBezTo>
                <a:cubicBezTo>
                  <a:pt x="6350" y="15747"/>
                  <a:pt x="7492" y="13080"/>
                  <a:pt x="9651" y="10413"/>
                </a:cubicBezTo>
                <a:cubicBezTo>
                  <a:pt x="11810" y="7747"/>
                  <a:pt x="14858" y="6350"/>
                  <a:pt x="1892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Freeform 3"/>
          <p:cNvSpPr/>
          <p:nvPr/>
        </p:nvSpPr>
        <p:spPr>
          <a:xfrm>
            <a:off x="2595499" y="2172843"/>
            <a:ext cx="126618" cy="96520"/>
          </a:xfrm>
          <a:custGeom>
            <a:avLst/>
            <a:gdLst>
              <a:gd name="connsiteX0" fmla="*/ 7619 w 126618"/>
              <a:gd name="connsiteY0" fmla="*/ 6350 h 96520"/>
              <a:gd name="connsiteX1" fmla="*/ 7619 w 126618"/>
              <a:gd name="connsiteY1" fmla="*/ 79628 h 96520"/>
              <a:gd name="connsiteX2" fmla="*/ 7365 w 126618"/>
              <a:gd name="connsiteY2" fmla="*/ 82677 h 96520"/>
              <a:gd name="connsiteX3" fmla="*/ 6730 w 126618"/>
              <a:gd name="connsiteY3" fmla="*/ 85344 h 96520"/>
              <a:gd name="connsiteX4" fmla="*/ 6603 w 126618"/>
              <a:gd name="connsiteY4" fmla="*/ 88138 h 96520"/>
              <a:gd name="connsiteX5" fmla="*/ 6350 w 126618"/>
              <a:gd name="connsiteY5" fmla="*/ 90170 h 96520"/>
              <a:gd name="connsiteX6" fmla="*/ 120268 w 126618"/>
              <a:gd name="connsiteY6" fmla="*/ 90170 h 96520"/>
              <a:gd name="connsiteX7" fmla="*/ 120268 w 126618"/>
              <a:gd name="connsiteY7" fmla="*/ 6350 h 96520"/>
              <a:gd name="connsiteX8" fmla="*/ 7619 w 126618"/>
              <a:gd name="connsiteY8" fmla="*/ 6350 h 96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6618" h="96520">
                <a:moveTo>
                  <a:pt x="7619" y="6350"/>
                </a:moveTo>
                <a:lnTo>
                  <a:pt x="7619" y="79628"/>
                </a:lnTo>
                <a:cubicBezTo>
                  <a:pt x="7619" y="80645"/>
                  <a:pt x="7492" y="81661"/>
                  <a:pt x="7365" y="82677"/>
                </a:cubicBezTo>
                <a:cubicBezTo>
                  <a:pt x="7238" y="83566"/>
                  <a:pt x="7111" y="84454"/>
                  <a:pt x="6730" y="85344"/>
                </a:cubicBezTo>
                <a:cubicBezTo>
                  <a:pt x="6730" y="86359"/>
                  <a:pt x="6730" y="87376"/>
                  <a:pt x="6603" y="88138"/>
                </a:cubicBezTo>
                <a:cubicBezTo>
                  <a:pt x="6476" y="88900"/>
                  <a:pt x="6350" y="89662"/>
                  <a:pt x="6350" y="90170"/>
                </a:cubicBezTo>
                <a:lnTo>
                  <a:pt x="120268" y="90170"/>
                </a:lnTo>
                <a:lnTo>
                  <a:pt x="120268" y="6350"/>
                </a:lnTo>
                <a:lnTo>
                  <a:pt x="761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4" name="Freeform 3"/>
          <p:cNvSpPr/>
          <p:nvPr/>
        </p:nvSpPr>
        <p:spPr>
          <a:xfrm>
            <a:off x="2135251" y="2154936"/>
            <a:ext cx="356108" cy="361441"/>
          </a:xfrm>
          <a:custGeom>
            <a:avLst/>
            <a:gdLst>
              <a:gd name="connsiteX0" fmla="*/ 88519 w 356108"/>
              <a:gd name="connsiteY0" fmla="*/ 6350 h 361441"/>
              <a:gd name="connsiteX1" fmla="*/ 250063 w 356108"/>
              <a:gd name="connsiteY1" fmla="*/ 6350 h 361441"/>
              <a:gd name="connsiteX2" fmla="*/ 264286 w 356108"/>
              <a:gd name="connsiteY2" fmla="*/ 12826 h 361441"/>
              <a:gd name="connsiteX3" fmla="*/ 267969 w 356108"/>
              <a:gd name="connsiteY3" fmla="*/ 25526 h 361441"/>
              <a:gd name="connsiteX4" fmla="*/ 266573 w 356108"/>
              <a:gd name="connsiteY4" fmla="*/ 60324 h 361441"/>
              <a:gd name="connsiteX5" fmla="*/ 263525 w 356108"/>
              <a:gd name="connsiteY5" fmla="*/ 96265 h 361441"/>
              <a:gd name="connsiteX6" fmla="*/ 258571 w 356108"/>
              <a:gd name="connsiteY6" fmla="*/ 129793 h 361441"/>
              <a:gd name="connsiteX7" fmla="*/ 252475 w 356108"/>
              <a:gd name="connsiteY7" fmla="*/ 158495 h 361441"/>
              <a:gd name="connsiteX8" fmla="*/ 337185 w 356108"/>
              <a:gd name="connsiteY8" fmla="*/ 158495 h 361441"/>
              <a:gd name="connsiteX9" fmla="*/ 346582 w 356108"/>
              <a:gd name="connsiteY9" fmla="*/ 162813 h 361441"/>
              <a:gd name="connsiteX10" fmla="*/ 349758 w 356108"/>
              <a:gd name="connsiteY10" fmla="*/ 170688 h 361441"/>
              <a:gd name="connsiteX11" fmla="*/ 346582 w 356108"/>
              <a:gd name="connsiteY11" fmla="*/ 179069 h 361441"/>
              <a:gd name="connsiteX12" fmla="*/ 337185 w 356108"/>
              <a:gd name="connsiteY12" fmla="*/ 182498 h 361441"/>
              <a:gd name="connsiteX13" fmla="*/ 193166 w 356108"/>
              <a:gd name="connsiteY13" fmla="*/ 182498 h 361441"/>
              <a:gd name="connsiteX14" fmla="*/ 193166 w 356108"/>
              <a:gd name="connsiteY14" fmla="*/ 316356 h 361441"/>
              <a:gd name="connsiteX15" fmla="*/ 186816 w 356108"/>
              <a:gd name="connsiteY15" fmla="*/ 345693 h 361441"/>
              <a:gd name="connsiteX16" fmla="*/ 171958 w 356108"/>
              <a:gd name="connsiteY16" fmla="*/ 355091 h 361441"/>
              <a:gd name="connsiteX17" fmla="*/ 163829 w 356108"/>
              <a:gd name="connsiteY17" fmla="*/ 355091 h 361441"/>
              <a:gd name="connsiteX18" fmla="*/ 163829 w 356108"/>
              <a:gd name="connsiteY18" fmla="*/ 182498 h 361441"/>
              <a:gd name="connsiteX19" fmla="*/ 18923 w 356108"/>
              <a:gd name="connsiteY19" fmla="*/ 182498 h 361441"/>
              <a:gd name="connsiteX20" fmla="*/ 9651 w 356108"/>
              <a:gd name="connsiteY20" fmla="*/ 178942 h 361441"/>
              <a:gd name="connsiteX21" fmla="*/ 6350 w 356108"/>
              <a:gd name="connsiteY21" fmla="*/ 170306 h 361441"/>
              <a:gd name="connsiteX22" fmla="*/ 9651 w 356108"/>
              <a:gd name="connsiteY22" fmla="*/ 162559 h 361441"/>
              <a:gd name="connsiteX23" fmla="*/ 18923 w 356108"/>
              <a:gd name="connsiteY23" fmla="*/ 158495 h 361441"/>
              <a:gd name="connsiteX24" fmla="*/ 230504 w 356108"/>
              <a:gd name="connsiteY24" fmla="*/ 158495 h 361441"/>
              <a:gd name="connsiteX25" fmla="*/ 234188 w 356108"/>
              <a:gd name="connsiteY25" fmla="*/ 129412 h 361441"/>
              <a:gd name="connsiteX26" fmla="*/ 235838 w 356108"/>
              <a:gd name="connsiteY26" fmla="*/ 98297 h 361441"/>
              <a:gd name="connsiteX27" fmla="*/ 236219 w 356108"/>
              <a:gd name="connsiteY27" fmla="*/ 65531 h 361441"/>
              <a:gd name="connsiteX28" fmla="*/ 236219 w 356108"/>
              <a:gd name="connsiteY28" fmla="*/ 31114 h 361441"/>
              <a:gd name="connsiteX29" fmla="*/ 88519 w 356108"/>
              <a:gd name="connsiteY29" fmla="*/ 31114 h 361441"/>
              <a:gd name="connsiteX30" fmla="*/ 79120 w 356108"/>
              <a:gd name="connsiteY30" fmla="*/ 27304 h 361441"/>
              <a:gd name="connsiteX31" fmla="*/ 75945 w 356108"/>
              <a:gd name="connsiteY31" fmla="*/ 18541 h 361441"/>
              <a:gd name="connsiteX32" fmla="*/ 79120 w 356108"/>
              <a:gd name="connsiteY32" fmla="*/ 10032 h 361441"/>
              <a:gd name="connsiteX33" fmla="*/ 88519 w 356108"/>
              <a:gd name="connsiteY33" fmla="*/ 6350 h 3614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356108" h="361441">
                <a:moveTo>
                  <a:pt x="88519" y="6350"/>
                </a:moveTo>
                <a:lnTo>
                  <a:pt x="250063" y="6350"/>
                </a:lnTo>
                <a:cubicBezTo>
                  <a:pt x="257175" y="6350"/>
                  <a:pt x="261873" y="8508"/>
                  <a:pt x="264286" y="12826"/>
                </a:cubicBezTo>
                <a:cubicBezTo>
                  <a:pt x="266826" y="17144"/>
                  <a:pt x="267969" y="21462"/>
                  <a:pt x="267969" y="25526"/>
                </a:cubicBezTo>
                <a:cubicBezTo>
                  <a:pt x="267715" y="36575"/>
                  <a:pt x="267208" y="48132"/>
                  <a:pt x="266573" y="60324"/>
                </a:cubicBezTo>
                <a:cubicBezTo>
                  <a:pt x="265938" y="72389"/>
                  <a:pt x="264921" y="84327"/>
                  <a:pt x="263525" y="96265"/>
                </a:cubicBezTo>
                <a:cubicBezTo>
                  <a:pt x="262128" y="107950"/>
                  <a:pt x="260476" y="119125"/>
                  <a:pt x="258571" y="129793"/>
                </a:cubicBezTo>
                <a:cubicBezTo>
                  <a:pt x="256666" y="140588"/>
                  <a:pt x="254635" y="150113"/>
                  <a:pt x="252475" y="158495"/>
                </a:cubicBezTo>
                <a:lnTo>
                  <a:pt x="337185" y="158495"/>
                </a:lnTo>
                <a:cubicBezTo>
                  <a:pt x="341248" y="158495"/>
                  <a:pt x="344296" y="160019"/>
                  <a:pt x="346582" y="162813"/>
                </a:cubicBezTo>
                <a:cubicBezTo>
                  <a:pt x="348741" y="165607"/>
                  <a:pt x="349758" y="168274"/>
                  <a:pt x="349758" y="170688"/>
                </a:cubicBezTo>
                <a:cubicBezTo>
                  <a:pt x="349758" y="173989"/>
                  <a:pt x="348741" y="176783"/>
                  <a:pt x="346582" y="179069"/>
                </a:cubicBezTo>
                <a:cubicBezTo>
                  <a:pt x="344296" y="181355"/>
                  <a:pt x="341248" y="182498"/>
                  <a:pt x="337185" y="182498"/>
                </a:cubicBezTo>
                <a:lnTo>
                  <a:pt x="193166" y="182498"/>
                </a:lnTo>
                <a:lnTo>
                  <a:pt x="193166" y="316356"/>
                </a:lnTo>
                <a:cubicBezTo>
                  <a:pt x="193166" y="329691"/>
                  <a:pt x="191008" y="339470"/>
                  <a:pt x="186816" y="345693"/>
                </a:cubicBezTo>
                <a:cubicBezTo>
                  <a:pt x="182625" y="351916"/>
                  <a:pt x="177673" y="355091"/>
                  <a:pt x="171958" y="355091"/>
                </a:cubicBezTo>
                <a:lnTo>
                  <a:pt x="163829" y="355091"/>
                </a:lnTo>
                <a:lnTo>
                  <a:pt x="163829" y="182498"/>
                </a:lnTo>
                <a:lnTo>
                  <a:pt x="18923" y="182498"/>
                </a:lnTo>
                <a:cubicBezTo>
                  <a:pt x="14858" y="182498"/>
                  <a:pt x="11810" y="181355"/>
                  <a:pt x="9651" y="178942"/>
                </a:cubicBezTo>
                <a:cubicBezTo>
                  <a:pt x="7492" y="176402"/>
                  <a:pt x="6350" y="173608"/>
                  <a:pt x="6350" y="170306"/>
                </a:cubicBezTo>
                <a:cubicBezTo>
                  <a:pt x="6350" y="167893"/>
                  <a:pt x="7492" y="165353"/>
                  <a:pt x="9651" y="162559"/>
                </a:cubicBezTo>
                <a:cubicBezTo>
                  <a:pt x="11810" y="159892"/>
                  <a:pt x="14858" y="158495"/>
                  <a:pt x="18923" y="158495"/>
                </a:cubicBezTo>
                <a:lnTo>
                  <a:pt x="230504" y="158495"/>
                </a:lnTo>
                <a:cubicBezTo>
                  <a:pt x="232155" y="149351"/>
                  <a:pt x="233425" y="139572"/>
                  <a:pt x="234188" y="129412"/>
                </a:cubicBezTo>
                <a:cubicBezTo>
                  <a:pt x="235076" y="119252"/>
                  <a:pt x="235585" y="108838"/>
                  <a:pt x="235838" y="98297"/>
                </a:cubicBezTo>
                <a:cubicBezTo>
                  <a:pt x="236092" y="87756"/>
                  <a:pt x="236219" y="76834"/>
                  <a:pt x="236219" y="65531"/>
                </a:cubicBezTo>
                <a:cubicBezTo>
                  <a:pt x="236219" y="54355"/>
                  <a:pt x="236219" y="42798"/>
                  <a:pt x="236219" y="31114"/>
                </a:cubicBezTo>
                <a:lnTo>
                  <a:pt x="88519" y="31114"/>
                </a:lnTo>
                <a:cubicBezTo>
                  <a:pt x="84454" y="31114"/>
                  <a:pt x="81406" y="29844"/>
                  <a:pt x="79120" y="27304"/>
                </a:cubicBezTo>
                <a:cubicBezTo>
                  <a:pt x="76961" y="24764"/>
                  <a:pt x="75945" y="21843"/>
                  <a:pt x="75945" y="18541"/>
                </a:cubicBezTo>
                <a:cubicBezTo>
                  <a:pt x="75945" y="15366"/>
                  <a:pt x="76961" y="12445"/>
                  <a:pt x="79120" y="10032"/>
                </a:cubicBezTo>
                <a:cubicBezTo>
                  <a:pt x="81406" y="7619"/>
                  <a:pt x="84454" y="6350"/>
                  <a:pt x="8851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Freeform 3"/>
          <p:cNvSpPr/>
          <p:nvPr/>
        </p:nvSpPr>
        <p:spPr>
          <a:xfrm>
            <a:off x="2542286" y="2148459"/>
            <a:ext cx="217678" cy="157098"/>
          </a:xfrm>
          <a:custGeom>
            <a:avLst/>
            <a:gdLst>
              <a:gd name="connsiteX0" fmla="*/ 18923 w 217678"/>
              <a:gd name="connsiteY0" fmla="*/ 6350 h 157098"/>
              <a:gd name="connsiteX1" fmla="*/ 190245 w 217678"/>
              <a:gd name="connsiteY1" fmla="*/ 6350 h 157098"/>
              <a:gd name="connsiteX2" fmla="*/ 200532 w 217678"/>
              <a:gd name="connsiteY2" fmla="*/ 11429 h 157098"/>
              <a:gd name="connsiteX3" fmla="*/ 203580 w 217678"/>
              <a:gd name="connsiteY3" fmla="*/ 21843 h 157098"/>
              <a:gd name="connsiteX4" fmla="*/ 203580 w 217678"/>
              <a:gd name="connsiteY4" fmla="*/ 86486 h 157098"/>
              <a:gd name="connsiteX5" fmla="*/ 202564 w 217678"/>
              <a:gd name="connsiteY5" fmla="*/ 103123 h 157098"/>
              <a:gd name="connsiteX6" fmla="*/ 199135 w 217678"/>
              <a:gd name="connsiteY6" fmla="*/ 115315 h 157098"/>
              <a:gd name="connsiteX7" fmla="*/ 202438 w 217678"/>
              <a:gd name="connsiteY7" fmla="*/ 115315 h 157098"/>
              <a:gd name="connsiteX8" fmla="*/ 209169 w 217678"/>
              <a:gd name="connsiteY8" fmla="*/ 119379 h 157098"/>
              <a:gd name="connsiteX9" fmla="*/ 211328 w 217678"/>
              <a:gd name="connsiteY9" fmla="*/ 127634 h 157098"/>
              <a:gd name="connsiteX10" fmla="*/ 208914 w 217678"/>
              <a:gd name="connsiteY10" fmla="*/ 135889 h 157098"/>
              <a:gd name="connsiteX11" fmla="*/ 202056 w 217678"/>
              <a:gd name="connsiteY11" fmla="*/ 139319 h 157098"/>
              <a:gd name="connsiteX12" fmla="*/ 53085 w 217678"/>
              <a:gd name="connsiteY12" fmla="*/ 139319 h 157098"/>
              <a:gd name="connsiteX13" fmla="*/ 48005 w 217678"/>
              <a:gd name="connsiteY13" fmla="*/ 147065 h 157098"/>
              <a:gd name="connsiteX14" fmla="*/ 40893 w 217678"/>
              <a:gd name="connsiteY14" fmla="*/ 150748 h 157098"/>
              <a:gd name="connsiteX15" fmla="*/ 30733 w 217678"/>
              <a:gd name="connsiteY15" fmla="*/ 150748 h 157098"/>
              <a:gd name="connsiteX16" fmla="*/ 30733 w 217678"/>
              <a:gd name="connsiteY16" fmla="*/ 45338 h 157098"/>
              <a:gd name="connsiteX17" fmla="*/ 27813 w 217678"/>
              <a:gd name="connsiteY17" fmla="*/ 31115 h 157098"/>
              <a:gd name="connsiteX18" fmla="*/ 17652 w 217678"/>
              <a:gd name="connsiteY18" fmla="*/ 25400 h 157098"/>
              <a:gd name="connsiteX19" fmla="*/ 9397 w 217678"/>
              <a:gd name="connsiteY19" fmla="*/ 21970 h 157098"/>
              <a:gd name="connsiteX20" fmla="*/ 6350 w 217678"/>
              <a:gd name="connsiteY20" fmla="*/ 14858 h 157098"/>
              <a:gd name="connsiteX21" fmla="*/ 9778 w 217678"/>
              <a:gd name="connsiteY21" fmla="*/ 8127 h 157098"/>
              <a:gd name="connsiteX22" fmla="*/ 18923 w 217678"/>
              <a:gd name="connsiteY22" fmla="*/ 6350 h 157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17678" h="157098">
                <a:moveTo>
                  <a:pt x="18923" y="6350"/>
                </a:moveTo>
                <a:lnTo>
                  <a:pt x="190245" y="6350"/>
                </a:lnTo>
                <a:cubicBezTo>
                  <a:pt x="195071" y="6350"/>
                  <a:pt x="198500" y="8000"/>
                  <a:pt x="200532" y="11429"/>
                </a:cubicBezTo>
                <a:cubicBezTo>
                  <a:pt x="202564" y="14731"/>
                  <a:pt x="203580" y="18288"/>
                  <a:pt x="203580" y="21843"/>
                </a:cubicBezTo>
                <a:lnTo>
                  <a:pt x="203580" y="86486"/>
                </a:lnTo>
                <a:cubicBezTo>
                  <a:pt x="203580" y="92709"/>
                  <a:pt x="203326" y="98297"/>
                  <a:pt x="202564" y="103123"/>
                </a:cubicBezTo>
                <a:cubicBezTo>
                  <a:pt x="201929" y="108077"/>
                  <a:pt x="200786" y="112140"/>
                  <a:pt x="199135" y="115315"/>
                </a:cubicBezTo>
                <a:lnTo>
                  <a:pt x="202438" y="115315"/>
                </a:lnTo>
                <a:cubicBezTo>
                  <a:pt x="205358" y="115315"/>
                  <a:pt x="207644" y="116712"/>
                  <a:pt x="209169" y="119379"/>
                </a:cubicBezTo>
                <a:cubicBezTo>
                  <a:pt x="210565" y="122173"/>
                  <a:pt x="211328" y="124840"/>
                  <a:pt x="211328" y="127634"/>
                </a:cubicBezTo>
                <a:cubicBezTo>
                  <a:pt x="211328" y="130809"/>
                  <a:pt x="210565" y="133603"/>
                  <a:pt x="208914" y="135889"/>
                </a:cubicBezTo>
                <a:cubicBezTo>
                  <a:pt x="207263" y="138176"/>
                  <a:pt x="204978" y="139319"/>
                  <a:pt x="202056" y="139319"/>
                </a:cubicBezTo>
                <a:lnTo>
                  <a:pt x="53085" y="139319"/>
                </a:lnTo>
                <a:cubicBezTo>
                  <a:pt x="51942" y="142112"/>
                  <a:pt x="50291" y="144652"/>
                  <a:pt x="48005" y="147065"/>
                </a:cubicBezTo>
                <a:cubicBezTo>
                  <a:pt x="45719" y="149605"/>
                  <a:pt x="43306" y="150748"/>
                  <a:pt x="40893" y="150748"/>
                </a:cubicBezTo>
                <a:lnTo>
                  <a:pt x="30733" y="150748"/>
                </a:lnTo>
                <a:lnTo>
                  <a:pt x="30733" y="45338"/>
                </a:lnTo>
                <a:cubicBezTo>
                  <a:pt x="30733" y="38100"/>
                  <a:pt x="29717" y="33273"/>
                  <a:pt x="27813" y="31115"/>
                </a:cubicBezTo>
                <a:cubicBezTo>
                  <a:pt x="25907" y="28955"/>
                  <a:pt x="22605" y="27050"/>
                  <a:pt x="17652" y="25400"/>
                </a:cubicBezTo>
                <a:cubicBezTo>
                  <a:pt x="14223" y="24638"/>
                  <a:pt x="11429" y="23495"/>
                  <a:pt x="9397" y="21970"/>
                </a:cubicBezTo>
                <a:cubicBezTo>
                  <a:pt x="7365" y="20446"/>
                  <a:pt x="6350" y="18160"/>
                  <a:pt x="6350" y="14858"/>
                </a:cubicBezTo>
                <a:cubicBezTo>
                  <a:pt x="6350" y="11557"/>
                  <a:pt x="7492" y="9397"/>
                  <a:pt x="9778" y="8127"/>
                </a:cubicBezTo>
                <a:cubicBezTo>
                  <a:pt x="12064" y="6984"/>
                  <a:pt x="15113" y="6350"/>
                  <a:pt x="1892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6" name="Freeform 3"/>
          <p:cNvSpPr/>
          <p:nvPr/>
        </p:nvSpPr>
        <p:spPr>
          <a:xfrm>
            <a:off x="3293490" y="2166112"/>
            <a:ext cx="99314" cy="43179"/>
          </a:xfrm>
          <a:custGeom>
            <a:avLst/>
            <a:gdLst>
              <a:gd name="connsiteX0" fmla="*/ 8254 w 99314"/>
              <a:gd name="connsiteY0" fmla="*/ 0 h 43179"/>
              <a:gd name="connsiteX1" fmla="*/ 15494 w 99314"/>
              <a:gd name="connsiteY1" fmla="*/ 889 h 43179"/>
              <a:gd name="connsiteX2" fmla="*/ 46990 w 99314"/>
              <a:gd name="connsiteY2" fmla="*/ 13716 h 43179"/>
              <a:gd name="connsiteX3" fmla="*/ 84201 w 99314"/>
              <a:gd name="connsiteY3" fmla="*/ 18415 h 43179"/>
              <a:gd name="connsiteX4" fmla="*/ 95377 w 99314"/>
              <a:gd name="connsiteY4" fmla="*/ 21970 h 43179"/>
              <a:gd name="connsiteX5" fmla="*/ 99314 w 99314"/>
              <a:gd name="connsiteY5" fmla="*/ 30607 h 43179"/>
              <a:gd name="connsiteX6" fmla="*/ 94996 w 99314"/>
              <a:gd name="connsiteY6" fmla="*/ 40132 h 43179"/>
              <a:gd name="connsiteX7" fmla="*/ 85471 w 99314"/>
              <a:gd name="connsiteY7" fmla="*/ 43179 h 43179"/>
              <a:gd name="connsiteX8" fmla="*/ 55245 w 99314"/>
              <a:gd name="connsiteY8" fmla="*/ 43179 h 43179"/>
              <a:gd name="connsiteX9" fmla="*/ 36957 w 99314"/>
              <a:gd name="connsiteY9" fmla="*/ 41402 h 43179"/>
              <a:gd name="connsiteX10" fmla="*/ 24765 w 99314"/>
              <a:gd name="connsiteY10" fmla="*/ 35814 h 43179"/>
              <a:gd name="connsiteX11" fmla="*/ 4826 w 99314"/>
              <a:gd name="connsiteY11" fmla="*/ 19177 h 43179"/>
              <a:gd name="connsiteX12" fmla="*/ 0 w 99314"/>
              <a:gd name="connsiteY12" fmla="*/ 12065 h 43179"/>
              <a:gd name="connsiteX13" fmla="*/ 2032 w 99314"/>
              <a:gd name="connsiteY13" fmla="*/ 3302 h 43179"/>
              <a:gd name="connsiteX14" fmla="*/ 8254 w 99314"/>
              <a:gd name="connsiteY14" fmla="*/ 0 h 43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99314" h="43179">
                <a:moveTo>
                  <a:pt x="8254" y="0"/>
                </a:moveTo>
                <a:cubicBezTo>
                  <a:pt x="10922" y="-253"/>
                  <a:pt x="13208" y="0"/>
                  <a:pt x="15494" y="889"/>
                </a:cubicBezTo>
                <a:cubicBezTo>
                  <a:pt x="26034" y="6350"/>
                  <a:pt x="36576" y="10540"/>
                  <a:pt x="46990" y="13716"/>
                </a:cubicBezTo>
                <a:cubicBezTo>
                  <a:pt x="57403" y="16764"/>
                  <a:pt x="69850" y="18415"/>
                  <a:pt x="84201" y="18415"/>
                </a:cubicBezTo>
                <a:cubicBezTo>
                  <a:pt x="89027" y="18415"/>
                  <a:pt x="92837" y="19558"/>
                  <a:pt x="95377" y="21970"/>
                </a:cubicBezTo>
                <a:cubicBezTo>
                  <a:pt x="97917" y="24510"/>
                  <a:pt x="99314" y="27304"/>
                  <a:pt x="99314" y="30607"/>
                </a:cubicBezTo>
                <a:cubicBezTo>
                  <a:pt x="99314" y="34925"/>
                  <a:pt x="97790" y="38100"/>
                  <a:pt x="94996" y="40132"/>
                </a:cubicBezTo>
                <a:cubicBezTo>
                  <a:pt x="92075" y="42164"/>
                  <a:pt x="88900" y="43179"/>
                  <a:pt x="85471" y="43179"/>
                </a:cubicBezTo>
                <a:lnTo>
                  <a:pt x="55245" y="43179"/>
                </a:lnTo>
                <a:cubicBezTo>
                  <a:pt x="48006" y="43179"/>
                  <a:pt x="41910" y="42545"/>
                  <a:pt x="36957" y="41402"/>
                </a:cubicBezTo>
                <a:cubicBezTo>
                  <a:pt x="32130" y="40132"/>
                  <a:pt x="28067" y="38354"/>
                  <a:pt x="24765" y="35814"/>
                </a:cubicBezTo>
                <a:lnTo>
                  <a:pt x="4826" y="19177"/>
                </a:lnTo>
                <a:cubicBezTo>
                  <a:pt x="2159" y="17526"/>
                  <a:pt x="508" y="15239"/>
                  <a:pt x="0" y="12065"/>
                </a:cubicBezTo>
                <a:cubicBezTo>
                  <a:pt x="-634" y="8889"/>
                  <a:pt x="127" y="5969"/>
                  <a:pt x="2032" y="3302"/>
                </a:cubicBezTo>
                <a:cubicBezTo>
                  <a:pt x="3683" y="1397"/>
                  <a:pt x="5715" y="380"/>
                  <a:pt x="825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7" name="Freeform 3"/>
          <p:cNvSpPr/>
          <p:nvPr/>
        </p:nvSpPr>
        <p:spPr>
          <a:xfrm>
            <a:off x="3644519" y="2153920"/>
            <a:ext cx="107822" cy="43179"/>
          </a:xfrm>
          <a:custGeom>
            <a:avLst/>
            <a:gdLst>
              <a:gd name="connsiteX0" fmla="*/ 12064 w 107822"/>
              <a:gd name="connsiteY0" fmla="*/ 0 h 43179"/>
              <a:gd name="connsiteX1" fmla="*/ 15494 w 107822"/>
              <a:gd name="connsiteY1" fmla="*/ 889 h 43179"/>
              <a:gd name="connsiteX2" fmla="*/ 51308 w 107822"/>
              <a:gd name="connsiteY2" fmla="*/ 14096 h 43179"/>
              <a:gd name="connsiteX3" fmla="*/ 93217 w 107822"/>
              <a:gd name="connsiteY3" fmla="*/ 18796 h 43179"/>
              <a:gd name="connsiteX4" fmla="*/ 104140 w 107822"/>
              <a:gd name="connsiteY4" fmla="*/ 22478 h 43179"/>
              <a:gd name="connsiteX5" fmla="*/ 107822 w 107822"/>
              <a:gd name="connsiteY5" fmla="*/ 30988 h 43179"/>
              <a:gd name="connsiteX6" fmla="*/ 103504 w 107822"/>
              <a:gd name="connsiteY6" fmla="*/ 40131 h 43179"/>
              <a:gd name="connsiteX7" fmla="*/ 94360 w 107822"/>
              <a:gd name="connsiteY7" fmla="*/ 43179 h 43179"/>
              <a:gd name="connsiteX8" fmla="*/ 55371 w 107822"/>
              <a:gd name="connsiteY8" fmla="*/ 43179 h 43179"/>
              <a:gd name="connsiteX9" fmla="*/ 36956 w 107822"/>
              <a:gd name="connsiteY9" fmla="*/ 41528 h 43179"/>
              <a:gd name="connsiteX10" fmla="*/ 24764 w 107822"/>
              <a:gd name="connsiteY10" fmla="*/ 36195 h 43179"/>
              <a:gd name="connsiteX11" fmla="*/ 5206 w 107822"/>
              <a:gd name="connsiteY11" fmla="*/ 19558 h 43179"/>
              <a:gd name="connsiteX12" fmla="*/ 0 w 107822"/>
              <a:gd name="connsiteY12" fmla="*/ 12065 h 43179"/>
              <a:gd name="connsiteX13" fmla="*/ 2413 w 107822"/>
              <a:gd name="connsiteY13" fmla="*/ 3682 h 43179"/>
              <a:gd name="connsiteX14" fmla="*/ 8509 w 107822"/>
              <a:gd name="connsiteY14" fmla="*/ 0 h 43179"/>
              <a:gd name="connsiteX15" fmla="*/ 12064 w 107822"/>
              <a:gd name="connsiteY15" fmla="*/ 0 h 43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07822" h="43179">
                <a:moveTo>
                  <a:pt x="12064" y="0"/>
                </a:moveTo>
                <a:cubicBezTo>
                  <a:pt x="13208" y="127"/>
                  <a:pt x="14351" y="508"/>
                  <a:pt x="15494" y="889"/>
                </a:cubicBezTo>
                <a:cubicBezTo>
                  <a:pt x="26034" y="6604"/>
                  <a:pt x="37972" y="10921"/>
                  <a:pt x="51308" y="14096"/>
                </a:cubicBezTo>
                <a:cubicBezTo>
                  <a:pt x="64515" y="17145"/>
                  <a:pt x="78485" y="18796"/>
                  <a:pt x="93217" y="18796"/>
                </a:cubicBezTo>
                <a:cubicBezTo>
                  <a:pt x="98044" y="18796"/>
                  <a:pt x="101726" y="19939"/>
                  <a:pt x="104140" y="22478"/>
                </a:cubicBezTo>
                <a:cubicBezTo>
                  <a:pt x="106552" y="24891"/>
                  <a:pt x="107822" y="27685"/>
                  <a:pt x="107822" y="30988"/>
                </a:cubicBezTo>
                <a:cubicBezTo>
                  <a:pt x="107822" y="35051"/>
                  <a:pt x="106425" y="38100"/>
                  <a:pt x="103504" y="40131"/>
                </a:cubicBezTo>
                <a:cubicBezTo>
                  <a:pt x="100710" y="42164"/>
                  <a:pt x="97663" y="43179"/>
                  <a:pt x="94360" y="43179"/>
                </a:cubicBezTo>
                <a:lnTo>
                  <a:pt x="55371" y="43179"/>
                </a:lnTo>
                <a:cubicBezTo>
                  <a:pt x="48005" y="43179"/>
                  <a:pt x="41910" y="42671"/>
                  <a:pt x="36956" y="41528"/>
                </a:cubicBezTo>
                <a:cubicBezTo>
                  <a:pt x="32130" y="40512"/>
                  <a:pt x="28066" y="38735"/>
                  <a:pt x="24764" y="36195"/>
                </a:cubicBezTo>
                <a:lnTo>
                  <a:pt x="5206" y="19558"/>
                </a:lnTo>
                <a:cubicBezTo>
                  <a:pt x="2285" y="17652"/>
                  <a:pt x="508" y="15112"/>
                  <a:pt x="0" y="12065"/>
                </a:cubicBezTo>
                <a:cubicBezTo>
                  <a:pt x="-508" y="8889"/>
                  <a:pt x="253" y="6096"/>
                  <a:pt x="2413" y="3682"/>
                </a:cubicBezTo>
                <a:cubicBezTo>
                  <a:pt x="4064" y="1523"/>
                  <a:pt x="6095" y="254"/>
                  <a:pt x="8509" y="0"/>
                </a:cubicBezTo>
                <a:cubicBezTo>
                  <a:pt x="9779" y="-127"/>
                  <a:pt x="10921" y="-127"/>
                  <a:pt x="1206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8" name="Freeform 3"/>
          <p:cNvSpPr/>
          <p:nvPr/>
        </p:nvSpPr>
        <p:spPr>
          <a:xfrm>
            <a:off x="4187952" y="2133219"/>
            <a:ext cx="67436" cy="377190"/>
          </a:xfrm>
          <a:custGeom>
            <a:avLst/>
            <a:gdLst>
              <a:gd name="connsiteX0" fmla="*/ 13334 w 67436"/>
              <a:gd name="connsiteY0" fmla="*/ 0 h 377190"/>
              <a:gd name="connsiteX1" fmla="*/ 51561 w 67436"/>
              <a:gd name="connsiteY1" fmla="*/ 0 h 377190"/>
              <a:gd name="connsiteX2" fmla="*/ 62991 w 67436"/>
              <a:gd name="connsiteY2" fmla="*/ 5460 h 377190"/>
              <a:gd name="connsiteX3" fmla="*/ 67436 w 67436"/>
              <a:gd name="connsiteY3" fmla="*/ 18288 h 377190"/>
              <a:gd name="connsiteX4" fmla="*/ 67436 w 67436"/>
              <a:gd name="connsiteY4" fmla="*/ 338963 h 377190"/>
              <a:gd name="connsiteX5" fmla="*/ 61213 w 67436"/>
              <a:gd name="connsiteY5" fmla="*/ 368046 h 377190"/>
              <a:gd name="connsiteX6" fmla="*/ 45084 w 67436"/>
              <a:gd name="connsiteY6" fmla="*/ 377190 h 377190"/>
              <a:gd name="connsiteX7" fmla="*/ 37719 w 67436"/>
              <a:gd name="connsiteY7" fmla="*/ 377190 h 377190"/>
              <a:gd name="connsiteX8" fmla="*/ 37719 w 67436"/>
              <a:gd name="connsiteY8" fmla="*/ 41147 h 377190"/>
              <a:gd name="connsiteX9" fmla="*/ 31877 w 67436"/>
              <a:gd name="connsiteY9" fmla="*/ 25272 h 377190"/>
              <a:gd name="connsiteX10" fmla="*/ 15747 w 67436"/>
              <a:gd name="connsiteY10" fmla="*/ 19177 h 377190"/>
              <a:gd name="connsiteX11" fmla="*/ 3428 w 67436"/>
              <a:gd name="connsiteY11" fmla="*/ 15494 h 377190"/>
              <a:gd name="connsiteX12" fmla="*/ 0 w 67436"/>
              <a:gd name="connsiteY12" fmla="*/ 9397 h 377190"/>
              <a:gd name="connsiteX13" fmla="*/ 3809 w 67436"/>
              <a:gd name="connsiteY13" fmla="*/ 2413 h 377190"/>
              <a:gd name="connsiteX14" fmla="*/ 13334 w 67436"/>
              <a:gd name="connsiteY14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67436" h="377190">
                <a:moveTo>
                  <a:pt x="13334" y="0"/>
                </a:moveTo>
                <a:lnTo>
                  <a:pt x="51561" y="0"/>
                </a:lnTo>
                <a:cubicBezTo>
                  <a:pt x="56260" y="0"/>
                  <a:pt x="60070" y="1778"/>
                  <a:pt x="62991" y="5460"/>
                </a:cubicBezTo>
                <a:cubicBezTo>
                  <a:pt x="66039" y="9144"/>
                  <a:pt x="67436" y="13461"/>
                  <a:pt x="67436" y="18288"/>
                </a:cubicBezTo>
                <a:lnTo>
                  <a:pt x="67436" y="338963"/>
                </a:lnTo>
                <a:cubicBezTo>
                  <a:pt x="67436" y="352297"/>
                  <a:pt x="65404" y="361950"/>
                  <a:pt x="61213" y="368046"/>
                </a:cubicBezTo>
                <a:cubicBezTo>
                  <a:pt x="57022" y="374141"/>
                  <a:pt x="51561" y="377190"/>
                  <a:pt x="45084" y="377190"/>
                </a:cubicBezTo>
                <a:lnTo>
                  <a:pt x="37719" y="377190"/>
                </a:lnTo>
                <a:lnTo>
                  <a:pt x="37719" y="41147"/>
                </a:lnTo>
                <a:cubicBezTo>
                  <a:pt x="37719" y="33273"/>
                  <a:pt x="35813" y="27940"/>
                  <a:pt x="31877" y="25272"/>
                </a:cubicBezTo>
                <a:cubicBezTo>
                  <a:pt x="27939" y="22478"/>
                  <a:pt x="22605" y="20447"/>
                  <a:pt x="15747" y="19177"/>
                </a:cubicBezTo>
                <a:cubicBezTo>
                  <a:pt x="9778" y="18288"/>
                  <a:pt x="5715" y="17145"/>
                  <a:pt x="3428" y="15494"/>
                </a:cubicBezTo>
                <a:cubicBezTo>
                  <a:pt x="1142" y="13842"/>
                  <a:pt x="0" y="11810"/>
                  <a:pt x="0" y="9397"/>
                </a:cubicBezTo>
                <a:cubicBezTo>
                  <a:pt x="0" y="6350"/>
                  <a:pt x="1269" y="4063"/>
                  <a:pt x="3809" y="2413"/>
                </a:cubicBezTo>
                <a:cubicBezTo>
                  <a:pt x="6350" y="761"/>
                  <a:pt x="9525" y="0"/>
                  <a:pt x="1333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9" name="Freeform 3"/>
          <p:cNvSpPr/>
          <p:nvPr/>
        </p:nvSpPr>
        <p:spPr>
          <a:xfrm>
            <a:off x="3828414" y="2133219"/>
            <a:ext cx="144398" cy="377190"/>
          </a:xfrm>
          <a:custGeom>
            <a:avLst/>
            <a:gdLst>
              <a:gd name="connsiteX0" fmla="*/ 13080 w 144398"/>
              <a:gd name="connsiteY0" fmla="*/ 0 h 377190"/>
              <a:gd name="connsiteX1" fmla="*/ 51689 w 144398"/>
              <a:gd name="connsiteY1" fmla="*/ 0 h 377190"/>
              <a:gd name="connsiteX2" fmla="*/ 63119 w 144398"/>
              <a:gd name="connsiteY2" fmla="*/ 5460 h 377190"/>
              <a:gd name="connsiteX3" fmla="*/ 67564 w 144398"/>
              <a:gd name="connsiteY3" fmla="*/ 18288 h 377190"/>
              <a:gd name="connsiteX4" fmla="*/ 67564 w 144398"/>
              <a:gd name="connsiteY4" fmla="*/ 139572 h 377190"/>
              <a:gd name="connsiteX5" fmla="*/ 133858 w 144398"/>
              <a:gd name="connsiteY5" fmla="*/ 139572 h 377190"/>
              <a:gd name="connsiteX6" fmla="*/ 141224 w 144398"/>
              <a:gd name="connsiteY6" fmla="*/ 142875 h 377190"/>
              <a:gd name="connsiteX7" fmla="*/ 144398 w 144398"/>
              <a:gd name="connsiteY7" fmla="*/ 152146 h 377190"/>
              <a:gd name="connsiteX8" fmla="*/ 141224 w 144398"/>
              <a:gd name="connsiteY8" fmla="*/ 160782 h 377190"/>
              <a:gd name="connsiteX9" fmla="*/ 134239 w 144398"/>
              <a:gd name="connsiteY9" fmla="*/ 163957 h 377190"/>
              <a:gd name="connsiteX10" fmla="*/ 67564 w 144398"/>
              <a:gd name="connsiteY10" fmla="*/ 163957 h 377190"/>
              <a:gd name="connsiteX11" fmla="*/ 67564 w 144398"/>
              <a:gd name="connsiteY11" fmla="*/ 338963 h 377190"/>
              <a:gd name="connsiteX12" fmla="*/ 61468 w 144398"/>
              <a:gd name="connsiteY12" fmla="*/ 368046 h 377190"/>
              <a:gd name="connsiteX13" fmla="*/ 45593 w 144398"/>
              <a:gd name="connsiteY13" fmla="*/ 377190 h 377190"/>
              <a:gd name="connsiteX14" fmla="*/ 37465 w 144398"/>
              <a:gd name="connsiteY14" fmla="*/ 377190 h 377190"/>
              <a:gd name="connsiteX15" fmla="*/ 37465 w 144398"/>
              <a:gd name="connsiteY15" fmla="*/ 41147 h 377190"/>
              <a:gd name="connsiteX16" fmla="*/ 31750 w 144398"/>
              <a:gd name="connsiteY16" fmla="*/ 25272 h 377190"/>
              <a:gd name="connsiteX17" fmla="*/ 15875 w 144398"/>
              <a:gd name="connsiteY17" fmla="*/ 19177 h 377190"/>
              <a:gd name="connsiteX18" fmla="*/ 3683 w 144398"/>
              <a:gd name="connsiteY18" fmla="*/ 15494 h 377190"/>
              <a:gd name="connsiteX19" fmla="*/ 0 w 144398"/>
              <a:gd name="connsiteY19" fmla="*/ 9397 h 377190"/>
              <a:gd name="connsiteX20" fmla="*/ 3810 w 144398"/>
              <a:gd name="connsiteY20" fmla="*/ 2413 h 377190"/>
              <a:gd name="connsiteX21" fmla="*/ 13080 w 144398"/>
              <a:gd name="connsiteY21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44398" h="377190">
                <a:moveTo>
                  <a:pt x="13080" y="0"/>
                </a:moveTo>
                <a:lnTo>
                  <a:pt x="51689" y="0"/>
                </a:lnTo>
                <a:cubicBezTo>
                  <a:pt x="56260" y="0"/>
                  <a:pt x="60071" y="1778"/>
                  <a:pt x="63119" y="5460"/>
                </a:cubicBezTo>
                <a:cubicBezTo>
                  <a:pt x="66040" y="9144"/>
                  <a:pt x="67564" y="13461"/>
                  <a:pt x="67564" y="18288"/>
                </a:cubicBezTo>
                <a:lnTo>
                  <a:pt x="67564" y="139572"/>
                </a:lnTo>
                <a:lnTo>
                  <a:pt x="133858" y="139572"/>
                </a:lnTo>
                <a:cubicBezTo>
                  <a:pt x="136652" y="139572"/>
                  <a:pt x="139065" y="140589"/>
                  <a:pt x="141224" y="142875"/>
                </a:cubicBezTo>
                <a:cubicBezTo>
                  <a:pt x="143383" y="145033"/>
                  <a:pt x="144398" y="148082"/>
                  <a:pt x="144398" y="152146"/>
                </a:cubicBezTo>
                <a:cubicBezTo>
                  <a:pt x="144398" y="155701"/>
                  <a:pt x="143383" y="158496"/>
                  <a:pt x="141224" y="160782"/>
                </a:cubicBezTo>
                <a:cubicBezTo>
                  <a:pt x="139065" y="162940"/>
                  <a:pt x="136779" y="163957"/>
                  <a:pt x="134239" y="163957"/>
                </a:cubicBezTo>
                <a:lnTo>
                  <a:pt x="67564" y="163957"/>
                </a:lnTo>
                <a:lnTo>
                  <a:pt x="67564" y="338963"/>
                </a:lnTo>
                <a:cubicBezTo>
                  <a:pt x="67564" y="352297"/>
                  <a:pt x="65532" y="361950"/>
                  <a:pt x="61468" y="368046"/>
                </a:cubicBezTo>
                <a:cubicBezTo>
                  <a:pt x="57404" y="374141"/>
                  <a:pt x="52070" y="377190"/>
                  <a:pt x="45593" y="377190"/>
                </a:cubicBezTo>
                <a:lnTo>
                  <a:pt x="37465" y="377190"/>
                </a:lnTo>
                <a:lnTo>
                  <a:pt x="37465" y="41147"/>
                </a:lnTo>
                <a:cubicBezTo>
                  <a:pt x="37465" y="33273"/>
                  <a:pt x="35560" y="27940"/>
                  <a:pt x="31750" y="25272"/>
                </a:cubicBezTo>
                <a:cubicBezTo>
                  <a:pt x="27940" y="22478"/>
                  <a:pt x="22606" y="20447"/>
                  <a:pt x="15875" y="19177"/>
                </a:cubicBezTo>
                <a:cubicBezTo>
                  <a:pt x="10160" y="18288"/>
                  <a:pt x="6096" y="17145"/>
                  <a:pt x="3683" y="15494"/>
                </a:cubicBezTo>
                <a:cubicBezTo>
                  <a:pt x="1270" y="13842"/>
                  <a:pt x="0" y="11810"/>
                  <a:pt x="0" y="9397"/>
                </a:cubicBezTo>
                <a:cubicBezTo>
                  <a:pt x="0" y="6350"/>
                  <a:pt x="1270" y="4063"/>
                  <a:pt x="3810" y="2413"/>
                </a:cubicBezTo>
                <a:cubicBezTo>
                  <a:pt x="6477" y="761"/>
                  <a:pt x="9525" y="0"/>
                  <a:pt x="1308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0" name="Freeform 3"/>
          <p:cNvSpPr/>
          <p:nvPr/>
        </p:nvSpPr>
        <p:spPr>
          <a:xfrm>
            <a:off x="3431032" y="2133219"/>
            <a:ext cx="152146" cy="377190"/>
          </a:xfrm>
          <a:custGeom>
            <a:avLst/>
            <a:gdLst>
              <a:gd name="connsiteX0" fmla="*/ 98425 w 152146"/>
              <a:gd name="connsiteY0" fmla="*/ 0 h 377190"/>
              <a:gd name="connsiteX1" fmla="*/ 136651 w 152146"/>
              <a:gd name="connsiteY1" fmla="*/ 0 h 377190"/>
              <a:gd name="connsiteX2" fmla="*/ 147827 w 152146"/>
              <a:gd name="connsiteY2" fmla="*/ 5460 h 377190"/>
              <a:gd name="connsiteX3" fmla="*/ 152146 w 152146"/>
              <a:gd name="connsiteY3" fmla="*/ 18288 h 377190"/>
              <a:gd name="connsiteX4" fmla="*/ 152146 w 152146"/>
              <a:gd name="connsiteY4" fmla="*/ 338963 h 377190"/>
              <a:gd name="connsiteX5" fmla="*/ 146050 w 152146"/>
              <a:gd name="connsiteY5" fmla="*/ 368046 h 377190"/>
              <a:gd name="connsiteX6" fmla="*/ 130175 w 152146"/>
              <a:gd name="connsiteY6" fmla="*/ 377190 h 377190"/>
              <a:gd name="connsiteX7" fmla="*/ 122427 w 152146"/>
              <a:gd name="connsiteY7" fmla="*/ 377190 h 377190"/>
              <a:gd name="connsiteX8" fmla="*/ 122427 w 152146"/>
              <a:gd name="connsiteY8" fmla="*/ 163957 h 377190"/>
              <a:gd name="connsiteX9" fmla="*/ 66675 w 152146"/>
              <a:gd name="connsiteY9" fmla="*/ 163957 h 377190"/>
              <a:gd name="connsiteX10" fmla="*/ 66675 w 152146"/>
              <a:gd name="connsiteY10" fmla="*/ 313309 h 377190"/>
              <a:gd name="connsiteX11" fmla="*/ 60578 w 152146"/>
              <a:gd name="connsiteY11" fmla="*/ 342391 h 377190"/>
              <a:gd name="connsiteX12" fmla="*/ 44703 w 152146"/>
              <a:gd name="connsiteY12" fmla="*/ 351536 h 377190"/>
              <a:gd name="connsiteX13" fmla="*/ 37338 w 152146"/>
              <a:gd name="connsiteY13" fmla="*/ 351536 h 377190"/>
              <a:gd name="connsiteX14" fmla="*/ 37338 w 152146"/>
              <a:gd name="connsiteY14" fmla="*/ 62229 h 377190"/>
              <a:gd name="connsiteX15" fmla="*/ 31496 w 152146"/>
              <a:gd name="connsiteY15" fmla="*/ 46609 h 377190"/>
              <a:gd name="connsiteX16" fmla="*/ 15875 w 152146"/>
              <a:gd name="connsiteY16" fmla="*/ 40640 h 377190"/>
              <a:gd name="connsiteX17" fmla="*/ 3428 w 152146"/>
              <a:gd name="connsiteY17" fmla="*/ 36829 h 377190"/>
              <a:gd name="connsiteX18" fmla="*/ 0 w 152146"/>
              <a:gd name="connsiteY18" fmla="*/ 30479 h 377190"/>
              <a:gd name="connsiteX19" fmla="*/ 3428 w 152146"/>
              <a:gd name="connsiteY19" fmla="*/ 23748 h 377190"/>
              <a:gd name="connsiteX20" fmla="*/ 12953 w 152146"/>
              <a:gd name="connsiteY20" fmla="*/ 21209 h 377190"/>
              <a:gd name="connsiteX21" fmla="*/ 50800 w 152146"/>
              <a:gd name="connsiteY21" fmla="*/ 21209 h 377190"/>
              <a:gd name="connsiteX22" fmla="*/ 62483 w 152146"/>
              <a:gd name="connsiteY22" fmla="*/ 26797 h 377190"/>
              <a:gd name="connsiteX23" fmla="*/ 66675 w 152146"/>
              <a:gd name="connsiteY23" fmla="*/ 39878 h 377190"/>
              <a:gd name="connsiteX24" fmla="*/ 66675 w 152146"/>
              <a:gd name="connsiteY24" fmla="*/ 139572 h 377190"/>
              <a:gd name="connsiteX25" fmla="*/ 122427 w 152146"/>
              <a:gd name="connsiteY25" fmla="*/ 139572 h 377190"/>
              <a:gd name="connsiteX26" fmla="*/ 122427 w 152146"/>
              <a:gd name="connsiteY26" fmla="*/ 41147 h 377190"/>
              <a:gd name="connsiteX27" fmla="*/ 116585 w 152146"/>
              <a:gd name="connsiteY27" fmla="*/ 25272 h 377190"/>
              <a:gd name="connsiteX28" fmla="*/ 100838 w 152146"/>
              <a:gd name="connsiteY28" fmla="*/ 19177 h 377190"/>
              <a:gd name="connsiteX29" fmla="*/ 88519 w 152146"/>
              <a:gd name="connsiteY29" fmla="*/ 15494 h 377190"/>
              <a:gd name="connsiteX30" fmla="*/ 84962 w 152146"/>
              <a:gd name="connsiteY30" fmla="*/ 9397 h 377190"/>
              <a:gd name="connsiteX31" fmla="*/ 88646 w 152146"/>
              <a:gd name="connsiteY31" fmla="*/ 2413 h 377190"/>
              <a:gd name="connsiteX32" fmla="*/ 98425 w 152146"/>
              <a:gd name="connsiteY32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52146" h="377190">
                <a:moveTo>
                  <a:pt x="98425" y="0"/>
                </a:moveTo>
                <a:lnTo>
                  <a:pt x="136651" y="0"/>
                </a:lnTo>
                <a:cubicBezTo>
                  <a:pt x="141351" y="0"/>
                  <a:pt x="145033" y="1778"/>
                  <a:pt x="147827" y="5460"/>
                </a:cubicBezTo>
                <a:cubicBezTo>
                  <a:pt x="150748" y="9144"/>
                  <a:pt x="152146" y="13461"/>
                  <a:pt x="152146" y="18288"/>
                </a:cubicBezTo>
                <a:lnTo>
                  <a:pt x="152146" y="338963"/>
                </a:lnTo>
                <a:cubicBezTo>
                  <a:pt x="152146" y="352297"/>
                  <a:pt x="150113" y="361950"/>
                  <a:pt x="146050" y="368046"/>
                </a:cubicBezTo>
                <a:cubicBezTo>
                  <a:pt x="141985" y="374141"/>
                  <a:pt x="136651" y="377190"/>
                  <a:pt x="130175" y="377190"/>
                </a:cubicBezTo>
                <a:lnTo>
                  <a:pt x="122427" y="377190"/>
                </a:lnTo>
                <a:lnTo>
                  <a:pt x="122427" y="163957"/>
                </a:lnTo>
                <a:lnTo>
                  <a:pt x="66675" y="163957"/>
                </a:lnTo>
                <a:lnTo>
                  <a:pt x="66675" y="313309"/>
                </a:lnTo>
                <a:cubicBezTo>
                  <a:pt x="66675" y="326644"/>
                  <a:pt x="64642" y="336296"/>
                  <a:pt x="60578" y="342391"/>
                </a:cubicBezTo>
                <a:cubicBezTo>
                  <a:pt x="56515" y="348488"/>
                  <a:pt x="51180" y="351536"/>
                  <a:pt x="44703" y="351536"/>
                </a:cubicBezTo>
                <a:lnTo>
                  <a:pt x="37338" y="351536"/>
                </a:lnTo>
                <a:lnTo>
                  <a:pt x="37338" y="62229"/>
                </a:lnTo>
                <a:cubicBezTo>
                  <a:pt x="37338" y="54355"/>
                  <a:pt x="35432" y="49148"/>
                  <a:pt x="31496" y="46609"/>
                </a:cubicBezTo>
                <a:cubicBezTo>
                  <a:pt x="27558" y="44069"/>
                  <a:pt x="22351" y="42036"/>
                  <a:pt x="15875" y="40640"/>
                </a:cubicBezTo>
                <a:cubicBezTo>
                  <a:pt x="9905" y="39878"/>
                  <a:pt x="5715" y="38608"/>
                  <a:pt x="3428" y="36829"/>
                </a:cubicBezTo>
                <a:cubicBezTo>
                  <a:pt x="1142" y="35051"/>
                  <a:pt x="0" y="32892"/>
                  <a:pt x="0" y="30479"/>
                </a:cubicBezTo>
                <a:cubicBezTo>
                  <a:pt x="0" y="27813"/>
                  <a:pt x="1142" y="25527"/>
                  <a:pt x="3428" y="23748"/>
                </a:cubicBezTo>
                <a:cubicBezTo>
                  <a:pt x="5715" y="21971"/>
                  <a:pt x="8889" y="21209"/>
                  <a:pt x="12953" y="21209"/>
                </a:cubicBezTo>
                <a:lnTo>
                  <a:pt x="50800" y="21209"/>
                </a:lnTo>
                <a:cubicBezTo>
                  <a:pt x="55752" y="21209"/>
                  <a:pt x="59562" y="22986"/>
                  <a:pt x="62483" y="26797"/>
                </a:cubicBezTo>
                <a:cubicBezTo>
                  <a:pt x="65277" y="30607"/>
                  <a:pt x="66675" y="34925"/>
                  <a:pt x="66675" y="39878"/>
                </a:cubicBezTo>
                <a:lnTo>
                  <a:pt x="66675" y="139572"/>
                </a:lnTo>
                <a:lnTo>
                  <a:pt x="122427" y="139572"/>
                </a:lnTo>
                <a:lnTo>
                  <a:pt x="122427" y="41147"/>
                </a:lnTo>
                <a:cubicBezTo>
                  <a:pt x="122427" y="33273"/>
                  <a:pt x="120522" y="27940"/>
                  <a:pt x="116585" y="25272"/>
                </a:cubicBezTo>
                <a:cubicBezTo>
                  <a:pt x="112648" y="22478"/>
                  <a:pt x="107441" y="20447"/>
                  <a:pt x="100838" y="19177"/>
                </a:cubicBezTo>
                <a:cubicBezTo>
                  <a:pt x="94869" y="18288"/>
                  <a:pt x="90804" y="17145"/>
                  <a:pt x="88519" y="15494"/>
                </a:cubicBezTo>
                <a:cubicBezTo>
                  <a:pt x="86105" y="13842"/>
                  <a:pt x="84962" y="11810"/>
                  <a:pt x="84962" y="9397"/>
                </a:cubicBezTo>
                <a:cubicBezTo>
                  <a:pt x="84962" y="6350"/>
                  <a:pt x="86232" y="4063"/>
                  <a:pt x="88646" y="2413"/>
                </a:cubicBezTo>
                <a:cubicBezTo>
                  <a:pt x="91058" y="761"/>
                  <a:pt x="94360" y="0"/>
                  <a:pt x="9842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1" name="Freeform 3"/>
          <p:cNvSpPr/>
          <p:nvPr/>
        </p:nvSpPr>
        <p:spPr>
          <a:xfrm>
            <a:off x="3168396" y="2133219"/>
            <a:ext cx="67945" cy="377190"/>
          </a:xfrm>
          <a:custGeom>
            <a:avLst/>
            <a:gdLst>
              <a:gd name="connsiteX0" fmla="*/ 13335 w 67945"/>
              <a:gd name="connsiteY0" fmla="*/ 0 h 377190"/>
              <a:gd name="connsiteX1" fmla="*/ 51561 w 67945"/>
              <a:gd name="connsiteY1" fmla="*/ 0 h 377190"/>
              <a:gd name="connsiteX2" fmla="*/ 63245 w 67945"/>
              <a:gd name="connsiteY2" fmla="*/ 5460 h 377190"/>
              <a:gd name="connsiteX3" fmla="*/ 67945 w 67945"/>
              <a:gd name="connsiteY3" fmla="*/ 18288 h 377190"/>
              <a:gd name="connsiteX4" fmla="*/ 67945 w 67945"/>
              <a:gd name="connsiteY4" fmla="*/ 338963 h 377190"/>
              <a:gd name="connsiteX5" fmla="*/ 61341 w 67945"/>
              <a:gd name="connsiteY5" fmla="*/ 368046 h 377190"/>
              <a:gd name="connsiteX6" fmla="*/ 45085 w 67945"/>
              <a:gd name="connsiteY6" fmla="*/ 377190 h 377190"/>
              <a:gd name="connsiteX7" fmla="*/ 37719 w 67945"/>
              <a:gd name="connsiteY7" fmla="*/ 377190 h 377190"/>
              <a:gd name="connsiteX8" fmla="*/ 37719 w 67945"/>
              <a:gd name="connsiteY8" fmla="*/ 41147 h 377190"/>
              <a:gd name="connsiteX9" fmla="*/ 31876 w 67945"/>
              <a:gd name="connsiteY9" fmla="*/ 25272 h 377190"/>
              <a:gd name="connsiteX10" fmla="*/ 15748 w 67945"/>
              <a:gd name="connsiteY10" fmla="*/ 19177 h 377190"/>
              <a:gd name="connsiteX11" fmla="*/ 3429 w 67945"/>
              <a:gd name="connsiteY11" fmla="*/ 15494 h 377190"/>
              <a:gd name="connsiteX12" fmla="*/ 0 w 67945"/>
              <a:gd name="connsiteY12" fmla="*/ 9397 h 377190"/>
              <a:gd name="connsiteX13" fmla="*/ 4064 w 67945"/>
              <a:gd name="connsiteY13" fmla="*/ 2413 h 377190"/>
              <a:gd name="connsiteX14" fmla="*/ 13335 w 67945"/>
              <a:gd name="connsiteY14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67945" h="377190">
                <a:moveTo>
                  <a:pt x="13335" y="0"/>
                </a:moveTo>
                <a:lnTo>
                  <a:pt x="51561" y="0"/>
                </a:lnTo>
                <a:cubicBezTo>
                  <a:pt x="56260" y="0"/>
                  <a:pt x="60070" y="1778"/>
                  <a:pt x="63245" y="5460"/>
                </a:cubicBezTo>
                <a:cubicBezTo>
                  <a:pt x="66294" y="9144"/>
                  <a:pt x="67945" y="13461"/>
                  <a:pt x="67945" y="18288"/>
                </a:cubicBezTo>
                <a:lnTo>
                  <a:pt x="67945" y="338963"/>
                </a:lnTo>
                <a:cubicBezTo>
                  <a:pt x="67945" y="352297"/>
                  <a:pt x="65786" y="361950"/>
                  <a:pt x="61341" y="368046"/>
                </a:cubicBezTo>
                <a:cubicBezTo>
                  <a:pt x="57023" y="374141"/>
                  <a:pt x="51561" y="377190"/>
                  <a:pt x="45085" y="377190"/>
                </a:cubicBezTo>
                <a:lnTo>
                  <a:pt x="37719" y="377190"/>
                </a:lnTo>
                <a:lnTo>
                  <a:pt x="37719" y="41147"/>
                </a:lnTo>
                <a:cubicBezTo>
                  <a:pt x="37719" y="33273"/>
                  <a:pt x="35814" y="27940"/>
                  <a:pt x="31876" y="25272"/>
                </a:cubicBezTo>
                <a:cubicBezTo>
                  <a:pt x="27940" y="22478"/>
                  <a:pt x="22605" y="20447"/>
                  <a:pt x="15748" y="19177"/>
                </a:cubicBezTo>
                <a:cubicBezTo>
                  <a:pt x="9779" y="18288"/>
                  <a:pt x="5714" y="17145"/>
                  <a:pt x="3429" y="15494"/>
                </a:cubicBezTo>
                <a:cubicBezTo>
                  <a:pt x="1143" y="13842"/>
                  <a:pt x="0" y="11810"/>
                  <a:pt x="0" y="9397"/>
                </a:cubicBezTo>
                <a:cubicBezTo>
                  <a:pt x="0" y="6350"/>
                  <a:pt x="1270" y="4063"/>
                  <a:pt x="4064" y="2413"/>
                </a:cubicBezTo>
                <a:cubicBezTo>
                  <a:pt x="6730" y="761"/>
                  <a:pt x="9779" y="0"/>
                  <a:pt x="1333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2" name="Freeform 3"/>
          <p:cNvSpPr/>
          <p:nvPr/>
        </p:nvSpPr>
        <p:spPr>
          <a:xfrm>
            <a:off x="3252470" y="2229866"/>
            <a:ext cx="191389" cy="172211"/>
          </a:xfrm>
          <a:custGeom>
            <a:avLst/>
            <a:gdLst>
              <a:gd name="connsiteX0" fmla="*/ 16128 w 191389"/>
              <a:gd name="connsiteY0" fmla="*/ 6350 h 172211"/>
              <a:gd name="connsiteX1" fmla="*/ 172465 w 191389"/>
              <a:gd name="connsiteY1" fmla="*/ 6350 h 172211"/>
              <a:gd name="connsiteX2" fmla="*/ 181736 w 191389"/>
              <a:gd name="connsiteY2" fmla="*/ 10413 h 172211"/>
              <a:gd name="connsiteX3" fmla="*/ 185039 w 191389"/>
              <a:gd name="connsiteY3" fmla="*/ 18033 h 172211"/>
              <a:gd name="connsiteX4" fmla="*/ 181736 w 191389"/>
              <a:gd name="connsiteY4" fmla="*/ 26796 h 172211"/>
              <a:gd name="connsiteX5" fmla="*/ 172465 w 191389"/>
              <a:gd name="connsiteY5" fmla="*/ 30733 h 172211"/>
              <a:gd name="connsiteX6" fmla="*/ 110616 w 191389"/>
              <a:gd name="connsiteY6" fmla="*/ 30733 h 172211"/>
              <a:gd name="connsiteX7" fmla="*/ 74929 w 191389"/>
              <a:gd name="connsiteY7" fmla="*/ 53085 h 172211"/>
              <a:gd name="connsiteX8" fmla="*/ 61721 w 191389"/>
              <a:gd name="connsiteY8" fmla="*/ 92963 h 172211"/>
              <a:gd name="connsiteX9" fmla="*/ 73151 w 191389"/>
              <a:gd name="connsiteY9" fmla="*/ 127126 h 172211"/>
              <a:gd name="connsiteX10" fmla="*/ 101219 w 191389"/>
              <a:gd name="connsiteY10" fmla="*/ 139700 h 172211"/>
              <a:gd name="connsiteX11" fmla="*/ 129920 w 191389"/>
              <a:gd name="connsiteY11" fmla="*/ 127508 h 172211"/>
              <a:gd name="connsiteX12" fmla="*/ 140334 w 191389"/>
              <a:gd name="connsiteY12" fmla="*/ 99059 h 172211"/>
              <a:gd name="connsiteX13" fmla="*/ 133603 w 191389"/>
              <a:gd name="connsiteY13" fmla="*/ 74421 h 172211"/>
              <a:gd name="connsiteX14" fmla="*/ 114680 w 191389"/>
              <a:gd name="connsiteY14" fmla="*/ 59181 h 172211"/>
              <a:gd name="connsiteX15" fmla="*/ 109601 w 191389"/>
              <a:gd name="connsiteY15" fmla="*/ 55498 h 172211"/>
              <a:gd name="connsiteX16" fmla="*/ 109347 w 191389"/>
              <a:gd name="connsiteY16" fmla="*/ 47370 h 172211"/>
              <a:gd name="connsiteX17" fmla="*/ 113791 w 191389"/>
              <a:gd name="connsiteY17" fmla="*/ 43688 h 172211"/>
              <a:gd name="connsiteX18" fmla="*/ 119507 w 191389"/>
              <a:gd name="connsiteY18" fmla="*/ 42925 h 172211"/>
              <a:gd name="connsiteX19" fmla="*/ 138429 w 191389"/>
              <a:gd name="connsiteY19" fmla="*/ 48005 h 172211"/>
              <a:gd name="connsiteX20" fmla="*/ 154939 w 191389"/>
              <a:gd name="connsiteY20" fmla="*/ 59943 h 172211"/>
              <a:gd name="connsiteX21" fmla="*/ 166370 w 191389"/>
              <a:gd name="connsiteY21" fmla="*/ 77470 h 172211"/>
              <a:gd name="connsiteX22" fmla="*/ 170814 w 191389"/>
              <a:gd name="connsiteY22" fmla="*/ 99440 h 172211"/>
              <a:gd name="connsiteX23" fmla="*/ 165353 w 191389"/>
              <a:gd name="connsiteY23" fmla="*/ 126110 h 172211"/>
              <a:gd name="connsiteX24" fmla="*/ 150494 w 191389"/>
              <a:gd name="connsiteY24" fmla="*/ 147065 h 172211"/>
              <a:gd name="connsiteX25" fmla="*/ 128015 w 191389"/>
              <a:gd name="connsiteY25" fmla="*/ 160908 h 172211"/>
              <a:gd name="connsiteX26" fmla="*/ 100457 w 191389"/>
              <a:gd name="connsiteY26" fmla="*/ 165861 h 172211"/>
              <a:gd name="connsiteX27" fmla="*/ 72135 w 191389"/>
              <a:gd name="connsiteY27" fmla="*/ 160146 h 172211"/>
              <a:gd name="connsiteX28" fmla="*/ 50291 w 191389"/>
              <a:gd name="connsiteY28" fmla="*/ 144652 h 172211"/>
              <a:gd name="connsiteX29" fmla="*/ 36575 w 191389"/>
              <a:gd name="connsiteY29" fmla="*/ 122300 h 172211"/>
              <a:gd name="connsiteX30" fmla="*/ 31622 w 191389"/>
              <a:gd name="connsiteY30" fmla="*/ 95376 h 172211"/>
              <a:gd name="connsiteX31" fmla="*/ 40385 w 191389"/>
              <a:gd name="connsiteY31" fmla="*/ 59943 h 172211"/>
              <a:gd name="connsiteX32" fmla="*/ 65023 w 191389"/>
              <a:gd name="connsiteY32" fmla="*/ 30733 h 172211"/>
              <a:gd name="connsiteX33" fmla="*/ 16128 w 191389"/>
              <a:gd name="connsiteY33" fmla="*/ 30733 h 172211"/>
              <a:gd name="connsiteX34" fmla="*/ 9397 w 191389"/>
              <a:gd name="connsiteY34" fmla="*/ 26796 h 172211"/>
              <a:gd name="connsiteX35" fmla="*/ 6350 w 191389"/>
              <a:gd name="connsiteY35" fmla="*/ 18033 h 172211"/>
              <a:gd name="connsiteX36" fmla="*/ 9397 w 191389"/>
              <a:gd name="connsiteY36" fmla="*/ 9905 h 172211"/>
              <a:gd name="connsiteX37" fmla="*/ 16128 w 191389"/>
              <a:gd name="connsiteY37" fmla="*/ 6350 h 1722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191389" h="172211">
                <a:moveTo>
                  <a:pt x="16128" y="6350"/>
                </a:moveTo>
                <a:lnTo>
                  <a:pt x="172465" y="6350"/>
                </a:lnTo>
                <a:cubicBezTo>
                  <a:pt x="176529" y="6350"/>
                  <a:pt x="179578" y="7620"/>
                  <a:pt x="181736" y="10413"/>
                </a:cubicBezTo>
                <a:cubicBezTo>
                  <a:pt x="183895" y="13080"/>
                  <a:pt x="185039" y="15620"/>
                  <a:pt x="185039" y="18033"/>
                </a:cubicBezTo>
                <a:cubicBezTo>
                  <a:pt x="185039" y="21335"/>
                  <a:pt x="183895" y="24256"/>
                  <a:pt x="181736" y="26796"/>
                </a:cubicBezTo>
                <a:cubicBezTo>
                  <a:pt x="179578" y="29463"/>
                  <a:pt x="176529" y="30733"/>
                  <a:pt x="172465" y="30733"/>
                </a:cubicBezTo>
                <a:lnTo>
                  <a:pt x="110616" y="30733"/>
                </a:lnTo>
                <a:cubicBezTo>
                  <a:pt x="95630" y="33146"/>
                  <a:pt x="83820" y="40639"/>
                  <a:pt x="74929" y="53085"/>
                </a:cubicBezTo>
                <a:cubicBezTo>
                  <a:pt x="66166" y="65531"/>
                  <a:pt x="61721" y="78866"/>
                  <a:pt x="61721" y="92963"/>
                </a:cubicBezTo>
                <a:cubicBezTo>
                  <a:pt x="61721" y="107314"/>
                  <a:pt x="65532" y="118744"/>
                  <a:pt x="73151" y="127126"/>
                </a:cubicBezTo>
                <a:cubicBezTo>
                  <a:pt x="80771" y="135508"/>
                  <a:pt x="90042" y="139700"/>
                  <a:pt x="101219" y="139700"/>
                </a:cubicBezTo>
                <a:cubicBezTo>
                  <a:pt x="113410" y="140080"/>
                  <a:pt x="122935" y="136016"/>
                  <a:pt x="129920" y="127508"/>
                </a:cubicBezTo>
                <a:cubicBezTo>
                  <a:pt x="136778" y="119125"/>
                  <a:pt x="140334" y="109600"/>
                  <a:pt x="140334" y="99059"/>
                </a:cubicBezTo>
                <a:cubicBezTo>
                  <a:pt x="140334" y="90170"/>
                  <a:pt x="138048" y="81914"/>
                  <a:pt x="133603" y="74421"/>
                </a:cubicBezTo>
                <a:cubicBezTo>
                  <a:pt x="129032" y="66928"/>
                  <a:pt x="122809" y="61848"/>
                  <a:pt x="114680" y="59181"/>
                </a:cubicBezTo>
                <a:cubicBezTo>
                  <a:pt x="112521" y="58673"/>
                  <a:pt x="110743" y="57403"/>
                  <a:pt x="109601" y="55498"/>
                </a:cubicBezTo>
                <a:cubicBezTo>
                  <a:pt x="108330" y="53593"/>
                  <a:pt x="108203" y="50926"/>
                  <a:pt x="109347" y="47370"/>
                </a:cubicBezTo>
                <a:cubicBezTo>
                  <a:pt x="110109" y="45465"/>
                  <a:pt x="111632" y="44322"/>
                  <a:pt x="113791" y="43688"/>
                </a:cubicBezTo>
                <a:cubicBezTo>
                  <a:pt x="115951" y="43179"/>
                  <a:pt x="117855" y="42925"/>
                  <a:pt x="119507" y="42925"/>
                </a:cubicBezTo>
                <a:cubicBezTo>
                  <a:pt x="125983" y="43433"/>
                  <a:pt x="132333" y="45211"/>
                  <a:pt x="138429" y="48005"/>
                </a:cubicBezTo>
                <a:cubicBezTo>
                  <a:pt x="144525" y="50800"/>
                  <a:pt x="149986" y="54863"/>
                  <a:pt x="154939" y="59943"/>
                </a:cubicBezTo>
                <a:cubicBezTo>
                  <a:pt x="159511" y="64896"/>
                  <a:pt x="163321" y="70739"/>
                  <a:pt x="166370" y="77470"/>
                </a:cubicBezTo>
                <a:cubicBezTo>
                  <a:pt x="169290" y="84327"/>
                  <a:pt x="170814" y="91566"/>
                  <a:pt x="170814" y="99440"/>
                </a:cubicBezTo>
                <a:cubicBezTo>
                  <a:pt x="170814" y="109220"/>
                  <a:pt x="168909" y="118109"/>
                  <a:pt x="165353" y="126110"/>
                </a:cubicBezTo>
                <a:cubicBezTo>
                  <a:pt x="161670" y="134111"/>
                  <a:pt x="156717" y="141096"/>
                  <a:pt x="150494" y="147065"/>
                </a:cubicBezTo>
                <a:cubicBezTo>
                  <a:pt x="144144" y="153034"/>
                  <a:pt x="136778" y="157606"/>
                  <a:pt x="128015" y="160908"/>
                </a:cubicBezTo>
                <a:cubicBezTo>
                  <a:pt x="119379" y="164210"/>
                  <a:pt x="110109" y="165861"/>
                  <a:pt x="100457" y="165861"/>
                </a:cubicBezTo>
                <a:cubicBezTo>
                  <a:pt x="90042" y="165861"/>
                  <a:pt x="80644" y="163956"/>
                  <a:pt x="72135" y="160146"/>
                </a:cubicBezTo>
                <a:cubicBezTo>
                  <a:pt x="63627" y="156336"/>
                  <a:pt x="56260" y="151129"/>
                  <a:pt x="50291" y="144652"/>
                </a:cubicBezTo>
                <a:cubicBezTo>
                  <a:pt x="44322" y="138175"/>
                  <a:pt x="39751" y="130682"/>
                  <a:pt x="36575" y="122300"/>
                </a:cubicBezTo>
                <a:cubicBezTo>
                  <a:pt x="33273" y="113791"/>
                  <a:pt x="31622" y="104901"/>
                  <a:pt x="31622" y="95376"/>
                </a:cubicBezTo>
                <a:cubicBezTo>
                  <a:pt x="31622" y="83184"/>
                  <a:pt x="34543" y="71373"/>
                  <a:pt x="40385" y="59943"/>
                </a:cubicBezTo>
                <a:cubicBezTo>
                  <a:pt x="46228" y="48640"/>
                  <a:pt x="54355" y="38861"/>
                  <a:pt x="65023" y="30733"/>
                </a:cubicBezTo>
                <a:lnTo>
                  <a:pt x="16128" y="30733"/>
                </a:lnTo>
                <a:cubicBezTo>
                  <a:pt x="13715" y="30733"/>
                  <a:pt x="11429" y="29463"/>
                  <a:pt x="9397" y="26796"/>
                </a:cubicBezTo>
                <a:cubicBezTo>
                  <a:pt x="7365" y="24256"/>
                  <a:pt x="6350" y="21335"/>
                  <a:pt x="6350" y="18033"/>
                </a:cubicBezTo>
                <a:cubicBezTo>
                  <a:pt x="6350" y="15112"/>
                  <a:pt x="7365" y="12445"/>
                  <a:pt x="9397" y="9905"/>
                </a:cubicBezTo>
                <a:cubicBezTo>
                  <a:pt x="11429" y="7492"/>
                  <a:pt x="13715" y="6350"/>
                  <a:pt x="1612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3" name="Freeform 3"/>
          <p:cNvSpPr/>
          <p:nvPr/>
        </p:nvSpPr>
        <p:spPr>
          <a:xfrm>
            <a:off x="3594989" y="2225801"/>
            <a:ext cx="215391" cy="178689"/>
          </a:xfrm>
          <a:custGeom>
            <a:avLst/>
            <a:gdLst>
              <a:gd name="connsiteX0" fmla="*/ 16128 w 215391"/>
              <a:gd name="connsiteY0" fmla="*/ 6350 h 178689"/>
              <a:gd name="connsiteX1" fmla="*/ 195579 w 215391"/>
              <a:gd name="connsiteY1" fmla="*/ 6350 h 178689"/>
              <a:gd name="connsiteX2" fmla="*/ 205359 w 215391"/>
              <a:gd name="connsiteY2" fmla="*/ 10160 h 178689"/>
              <a:gd name="connsiteX3" fmla="*/ 209041 w 215391"/>
              <a:gd name="connsiteY3" fmla="*/ 18542 h 178689"/>
              <a:gd name="connsiteX4" fmla="*/ 205613 w 215391"/>
              <a:gd name="connsiteY4" fmla="*/ 27305 h 178689"/>
              <a:gd name="connsiteX5" fmla="*/ 195960 w 215391"/>
              <a:gd name="connsiteY5" fmla="*/ 31115 h 178689"/>
              <a:gd name="connsiteX6" fmla="*/ 126364 w 215391"/>
              <a:gd name="connsiteY6" fmla="*/ 31115 h 178689"/>
              <a:gd name="connsiteX7" fmla="*/ 84328 w 215391"/>
              <a:gd name="connsiteY7" fmla="*/ 52451 h 178689"/>
              <a:gd name="connsiteX8" fmla="*/ 67817 w 215391"/>
              <a:gd name="connsiteY8" fmla="*/ 96266 h 178689"/>
              <a:gd name="connsiteX9" fmla="*/ 82295 w 215391"/>
              <a:gd name="connsiteY9" fmla="*/ 133223 h 178689"/>
              <a:gd name="connsiteX10" fmla="*/ 114553 w 215391"/>
              <a:gd name="connsiteY10" fmla="*/ 146304 h 178689"/>
              <a:gd name="connsiteX11" fmla="*/ 146303 w 215391"/>
              <a:gd name="connsiteY11" fmla="*/ 134493 h 178689"/>
              <a:gd name="connsiteX12" fmla="*/ 160146 w 215391"/>
              <a:gd name="connsiteY12" fmla="*/ 103505 h 178689"/>
              <a:gd name="connsiteX13" fmla="*/ 152019 w 215391"/>
              <a:gd name="connsiteY13" fmla="*/ 75692 h 178689"/>
              <a:gd name="connsiteX14" fmla="*/ 128015 w 215391"/>
              <a:gd name="connsiteY14" fmla="*/ 60833 h 178689"/>
              <a:gd name="connsiteX15" fmla="*/ 122554 w 215391"/>
              <a:gd name="connsiteY15" fmla="*/ 57150 h 178689"/>
              <a:gd name="connsiteX16" fmla="*/ 122301 w 215391"/>
              <a:gd name="connsiteY16" fmla="*/ 49022 h 178689"/>
              <a:gd name="connsiteX17" fmla="*/ 126619 w 215391"/>
              <a:gd name="connsiteY17" fmla="*/ 44958 h 178689"/>
              <a:gd name="connsiteX18" fmla="*/ 132460 w 215391"/>
              <a:gd name="connsiteY18" fmla="*/ 44069 h 178689"/>
              <a:gd name="connsiteX19" fmla="*/ 153289 w 215391"/>
              <a:gd name="connsiteY19" fmla="*/ 48260 h 178689"/>
              <a:gd name="connsiteX20" fmla="*/ 171958 w 215391"/>
              <a:gd name="connsiteY20" fmla="*/ 59944 h 178689"/>
              <a:gd name="connsiteX21" fmla="*/ 185801 w 215391"/>
              <a:gd name="connsiteY21" fmla="*/ 78740 h 178689"/>
              <a:gd name="connsiteX22" fmla="*/ 191134 w 215391"/>
              <a:gd name="connsiteY22" fmla="*/ 103124 h 178689"/>
              <a:gd name="connsiteX23" fmla="*/ 184403 w 215391"/>
              <a:gd name="connsiteY23" fmla="*/ 132588 h 178689"/>
              <a:gd name="connsiteX24" fmla="*/ 167132 w 215391"/>
              <a:gd name="connsiteY24" fmla="*/ 154432 h 178689"/>
              <a:gd name="connsiteX25" fmla="*/ 142240 w 215391"/>
              <a:gd name="connsiteY25" fmla="*/ 167767 h 178689"/>
              <a:gd name="connsiteX26" fmla="*/ 113791 w 215391"/>
              <a:gd name="connsiteY26" fmla="*/ 172339 h 178689"/>
              <a:gd name="connsiteX27" fmla="*/ 83058 w 215391"/>
              <a:gd name="connsiteY27" fmla="*/ 166243 h 178689"/>
              <a:gd name="connsiteX28" fmla="*/ 58928 w 215391"/>
              <a:gd name="connsiteY28" fmla="*/ 149479 h 178689"/>
              <a:gd name="connsiteX29" fmla="*/ 43179 w 215391"/>
              <a:gd name="connsiteY29" fmla="*/ 125857 h 178689"/>
              <a:gd name="connsiteX30" fmla="*/ 37719 w 215391"/>
              <a:gd name="connsiteY30" fmla="*/ 97790 h 178689"/>
              <a:gd name="connsiteX31" fmla="*/ 47116 w 215391"/>
              <a:gd name="connsiteY31" fmla="*/ 60198 h 178689"/>
              <a:gd name="connsiteX32" fmla="*/ 72263 w 215391"/>
              <a:gd name="connsiteY32" fmla="*/ 31115 h 178689"/>
              <a:gd name="connsiteX33" fmla="*/ 16128 w 215391"/>
              <a:gd name="connsiteY33" fmla="*/ 31115 h 178689"/>
              <a:gd name="connsiteX34" fmla="*/ 9397 w 215391"/>
              <a:gd name="connsiteY34" fmla="*/ 27051 h 178689"/>
              <a:gd name="connsiteX35" fmla="*/ 6350 w 215391"/>
              <a:gd name="connsiteY35" fmla="*/ 18542 h 178689"/>
              <a:gd name="connsiteX36" fmla="*/ 9397 w 215391"/>
              <a:gd name="connsiteY36" fmla="*/ 9906 h 178689"/>
              <a:gd name="connsiteX37" fmla="*/ 16128 w 215391"/>
              <a:gd name="connsiteY37" fmla="*/ 6350 h 178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215391" h="178689">
                <a:moveTo>
                  <a:pt x="16128" y="6350"/>
                </a:moveTo>
                <a:lnTo>
                  <a:pt x="195579" y="6350"/>
                </a:lnTo>
                <a:cubicBezTo>
                  <a:pt x="199644" y="6350"/>
                  <a:pt x="202945" y="7620"/>
                  <a:pt x="205359" y="10160"/>
                </a:cubicBezTo>
                <a:cubicBezTo>
                  <a:pt x="207771" y="12700"/>
                  <a:pt x="209041" y="15494"/>
                  <a:pt x="209041" y="18542"/>
                </a:cubicBezTo>
                <a:cubicBezTo>
                  <a:pt x="209041" y="21717"/>
                  <a:pt x="207898" y="24638"/>
                  <a:pt x="205613" y="27305"/>
                </a:cubicBezTo>
                <a:cubicBezTo>
                  <a:pt x="203200" y="29845"/>
                  <a:pt x="200024" y="31115"/>
                  <a:pt x="195960" y="31115"/>
                </a:cubicBezTo>
                <a:lnTo>
                  <a:pt x="126364" y="31115"/>
                </a:lnTo>
                <a:cubicBezTo>
                  <a:pt x="109346" y="33528"/>
                  <a:pt x="95250" y="40640"/>
                  <a:pt x="84328" y="52451"/>
                </a:cubicBezTo>
                <a:cubicBezTo>
                  <a:pt x="73278" y="64262"/>
                  <a:pt x="67817" y="78867"/>
                  <a:pt x="67817" y="96266"/>
                </a:cubicBezTo>
                <a:cubicBezTo>
                  <a:pt x="67817" y="112268"/>
                  <a:pt x="72644" y="124587"/>
                  <a:pt x="82295" y="133223"/>
                </a:cubicBezTo>
                <a:cubicBezTo>
                  <a:pt x="91947" y="141986"/>
                  <a:pt x="102615" y="146304"/>
                  <a:pt x="114553" y="146304"/>
                </a:cubicBezTo>
                <a:cubicBezTo>
                  <a:pt x="126491" y="146304"/>
                  <a:pt x="137159" y="142367"/>
                  <a:pt x="146303" y="134493"/>
                </a:cubicBezTo>
                <a:cubicBezTo>
                  <a:pt x="155574" y="126619"/>
                  <a:pt x="160146" y="116332"/>
                  <a:pt x="160146" y="103505"/>
                </a:cubicBezTo>
                <a:cubicBezTo>
                  <a:pt x="160146" y="92456"/>
                  <a:pt x="157479" y="83185"/>
                  <a:pt x="152019" y="75692"/>
                </a:cubicBezTo>
                <a:cubicBezTo>
                  <a:pt x="146684" y="68199"/>
                  <a:pt x="138683" y="63246"/>
                  <a:pt x="128015" y="60833"/>
                </a:cubicBezTo>
                <a:cubicBezTo>
                  <a:pt x="125856" y="60579"/>
                  <a:pt x="124078" y="59309"/>
                  <a:pt x="122554" y="57150"/>
                </a:cubicBezTo>
                <a:cubicBezTo>
                  <a:pt x="121030" y="54991"/>
                  <a:pt x="121030" y="52324"/>
                  <a:pt x="122301" y="49022"/>
                </a:cubicBezTo>
                <a:cubicBezTo>
                  <a:pt x="122935" y="46863"/>
                  <a:pt x="124332" y="45466"/>
                  <a:pt x="126619" y="44958"/>
                </a:cubicBezTo>
                <a:cubicBezTo>
                  <a:pt x="128904" y="44450"/>
                  <a:pt x="130936" y="44069"/>
                  <a:pt x="132460" y="44069"/>
                </a:cubicBezTo>
                <a:cubicBezTo>
                  <a:pt x="139319" y="44069"/>
                  <a:pt x="146176" y="45466"/>
                  <a:pt x="153289" y="48260"/>
                </a:cubicBezTo>
                <a:cubicBezTo>
                  <a:pt x="160273" y="50927"/>
                  <a:pt x="166623" y="54864"/>
                  <a:pt x="171958" y="59944"/>
                </a:cubicBezTo>
                <a:cubicBezTo>
                  <a:pt x="177672" y="65151"/>
                  <a:pt x="182244" y="71374"/>
                  <a:pt x="185801" y="78740"/>
                </a:cubicBezTo>
                <a:cubicBezTo>
                  <a:pt x="189356" y="85979"/>
                  <a:pt x="191134" y="94234"/>
                  <a:pt x="191134" y="103124"/>
                </a:cubicBezTo>
                <a:cubicBezTo>
                  <a:pt x="191134" y="114300"/>
                  <a:pt x="188848" y="124079"/>
                  <a:pt x="184403" y="132588"/>
                </a:cubicBezTo>
                <a:cubicBezTo>
                  <a:pt x="179959" y="141224"/>
                  <a:pt x="174116" y="148463"/>
                  <a:pt x="167132" y="154432"/>
                </a:cubicBezTo>
                <a:cubicBezTo>
                  <a:pt x="159765" y="160401"/>
                  <a:pt x="151510" y="164846"/>
                  <a:pt x="142240" y="167767"/>
                </a:cubicBezTo>
                <a:cubicBezTo>
                  <a:pt x="133095" y="170815"/>
                  <a:pt x="123570" y="172339"/>
                  <a:pt x="113791" y="172339"/>
                </a:cubicBezTo>
                <a:cubicBezTo>
                  <a:pt x="102615" y="172339"/>
                  <a:pt x="92455" y="170307"/>
                  <a:pt x="83058" y="166243"/>
                </a:cubicBezTo>
                <a:cubicBezTo>
                  <a:pt x="73659" y="162179"/>
                  <a:pt x="65659" y="156591"/>
                  <a:pt x="58928" y="149479"/>
                </a:cubicBezTo>
                <a:cubicBezTo>
                  <a:pt x="52070" y="142748"/>
                  <a:pt x="46863" y="134874"/>
                  <a:pt x="43179" y="125857"/>
                </a:cubicBezTo>
                <a:cubicBezTo>
                  <a:pt x="39496" y="116967"/>
                  <a:pt x="37719" y="107569"/>
                  <a:pt x="37719" y="97790"/>
                </a:cubicBezTo>
                <a:cubicBezTo>
                  <a:pt x="37719" y="84328"/>
                  <a:pt x="40766" y="71755"/>
                  <a:pt x="47116" y="60198"/>
                </a:cubicBezTo>
                <a:cubicBezTo>
                  <a:pt x="53340" y="48641"/>
                  <a:pt x="61721" y="38989"/>
                  <a:pt x="72263" y="31115"/>
                </a:cubicBezTo>
                <a:lnTo>
                  <a:pt x="16128" y="31115"/>
                </a:lnTo>
                <a:cubicBezTo>
                  <a:pt x="13715" y="31115"/>
                  <a:pt x="11429" y="29718"/>
                  <a:pt x="9397" y="27051"/>
                </a:cubicBezTo>
                <a:cubicBezTo>
                  <a:pt x="7365" y="24384"/>
                  <a:pt x="6350" y="21463"/>
                  <a:pt x="6350" y="18542"/>
                </a:cubicBezTo>
                <a:cubicBezTo>
                  <a:pt x="6350" y="15240"/>
                  <a:pt x="7365" y="12446"/>
                  <a:pt x="9397" y="9906"/>
                </a:cubicBezTo>
                <a:cubicBezTo>
                  <a:pt x="11429" y="7493"/>
                  <a:pt x="13715" y="6350"/>
                  <a:pt x="1612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4" name="Freeform 3"/>
          <p:cNvSpPr/>
          <p:nvPr/>
        </p:nvSpPr>
        <p:spPr>
          <a:xfrm>
            <a:off x="2969895" y="2211451"/>
            <a:ext cx="125856" cy="136016"/>
          </a:xfrm>
          <a:custGeom>
            <a:avLst/>
            <a:gdLst>
              <a:gd name="connsiteX0" fmla="*/ 62991 w 125856"/>
              <a:gd name="connsiteY0" fmla="*/ 6350 h 136016"/>
              <a:gd name="connsiteX1" fmla="*/ 40385 w 125856"/>
              <a:gd name="connsiteY1" fmla="*/ 11303 h 136016"/>
              <a:gd name="connsiteX2" fmla="*/ 22225 w 125856"/>
              <a:gd name="connsiteY2" fmla="*/ 24765 h 136016"/>
              <a:gd name="connsiteX3" fmla="*/ 10414 w 125856"/>
              <a:gd name="connsiteY3" fmla="*/ 44450 h 136016"/>
              <a:gd name="connsiteX4" fmla="*/ 6350 w 125856"/>
              <a:gd name="connsiteY4" fmla="*/ 68198 h 136016"/>
              <a:gd name="connsiteX5" fmla="*/ 22479 w 125856"/>
              <a:gd name="connsiteY5" fmla="*/ 112014 h 136016"/>
              <a:gd name="connsiteX6" fmla="*/ 62991 w 125856"/>
              <a:gd name="connsiteY6" fmla="*/ 129666 h 136016"/>
              <a:gd name="connsiteX7" fmla="*/ 103377 w 125856"/>
              <a:gd name="connsiteY7" fmla="*/ 112014 h 136016"/>
              <a:gd name="connsiteX8" fmla="*/ 119506 w 125856"/>
              <a:gd name="connsiteY8" fmla="*/ 68198 h 136016"/>
              <a:gd name="connsiteX9" fmla="*/ 115061 w 125856"/>
              <a:gd name="connsiteY9" fmla="*/ 44450 h 136016"/>
              <a:gd name="connsiteX10" fmla="*/ 102869 w 125856"/>
              <a:gd name="connsiteY10" fmla="*/ 24765 h 136016"/>
              <a:gd name="connsiteX11" fmla="*/ 85089 w 125856"/>
              <a:gd name="connsiteY11" fmla="*/ 11429 h 136016"/>
              <a:gd name="connsiteX12" fmla="*/ 62991 w 125856"/>
              <a:gd name="connsiteY12" fmla="*/ 6350 h 136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5856" h="136016">
                <a:moveTo>
                  <a:pt x="62991" y="6350"/>
                </a:moveTo>
                <a:cubicBezTo>
                  <a:pt x="54864" y="6350"/>
                  <a:pt x="47244" y="8000"/>
                  <a:pt x="40385" y="11303"/>
                </a:cubicBezTo>
                <a:cubicBezTo>
                  <a:pt x="33400" y="14477"/>
                  <a:pt x="27431" y="19050"/>
                  <a:pt x="22225" y="24765"/>
                </a:cubicBezTo>
                <a:cubicBezTo>
                  <a:pt x="17144" y="30353"/>
                  <a:pt x="13207" y="36957"/>
                  <a:pt x="10414" y="44450"/>
                </a:cubicBezTo>
                <a:cubicBezTo>
                  <a:pt x="7746" y="51942"/>
                  <a:pt x="6350" y="59816"/>
                  <a:pt x="6350" y="68198"/>
                </a:cubicBezTo>
                <a:cubicBezTo>
                  <a:pt x="6350" y="85597"/>
                  <a:pt x="11683" y="100203"/>
                  <a:pt x="22479" y="112014"/>
                </a:cubicBezTo>
                <a:cubicBezTo>
                  <a:pt x="33146" y="123825"/>
                  <a:pt x="46608" y="129666"/>
                  <a:pt x="62991" y="129666"/>
                </a:cubicBezTo>
                <a:cubicBezTo>
                  <a:pt x="79247" y="129666"/>
                  <a:pt x="92710" y="123825"/>
                  <a:pt x="103377" y="112014"/>
                </a:cubicBezTo>
                <a:cubicBezTo>
                  <a:pt x="114172" y="100203"/>
                  <a:pt x="119506" y="85597"/>
                  <a:pt x="119506" y="68198"/>
                </a:cubicBezTo>
                <a:cubicBezTo>
                  <a:pt x="119506" y="59816"/>
                  <a:pt x="117982" y="51942"/>
                  <a:pt x="115061" y="44450"/>
                </a:cubicBezTo>
                <a:cubicBezTo>
                  <a:pt x="112014" y="36957"/>
                  <a:pt x="107950" y="30353"/>
                  <a:pt x="102869" y="24765"/>
                </a:cubicBezTo>
                <a:cubicBezTo>
                  <a:pt x="97916" y="19304"/>
                  <a:pt x="92075" y="14858"/>
                  <a:pt x="85089" y="11429"/>
                </a:cubicBezTo>
                <a:cubicBezTo>
                  <a:pt x="78231" y="8127"/>
                  <a:pt x="70865" y="6350"/>
                  <a:pt x="6299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5" name="Freeform 3"/>
          <p:cNvSpPr/>
          <p:nvPr/>
        </p:nvSpPr>
        <p:spPr>
          <a:xfrm>
            <a:off x="3966083" y="2186686"/>
            <a:ext cx="171576" cy="209041"/>
          </a:xfrm>
          <a:custGeom>
            <a:avLst/>
            <a:gdLst>
              <a:gd name="connsiteX0" fmla="*/ 26542 w 171576"/>
              <a:gd name="connsiteY0" fmla="*/ 6350 h 209041"/>
              <a:gd name="connsiteX1" fmla="*/ 149351 w 171576"/>
              <a:gd name="connsiteY1" fmla="*/ 6350 h 209041"/>
              <a:gd name="connsiteX2" fmla="*/ 162051 w 171576"/>
              <a:gd name="connsiteY2" fmla="*/ 12445 h 209041"/>
              <a:gd name="connsiteX3" fmla="*/ 165226 w 171576"/>
              <a:gd name="connsiteY3" fmla="*/ 24256 h 209041"/>
              <a:gd name="connsiteX4" fmla="*/ 143509 w 171576"/>
              <a:gd name="connsiteY4" fmla="*/ 79755 h 209041"/>
              <a:gd name="connsiteX5" fmla="*/ 108330 w 171576"/>
              <a:gd name="connsiteY5" fmla="*/ 130047 h 209041"/>
              <a:gd name="connsiteX6" fmla="*/ 65531 w 171576"/>
              <a:gd name="connsiteY6" fmla="*/ 171576 h 209041"/>
              <a:gd name="connsiteX7" fmla="*/ 22478 w 171576"/>
              <a:gd name="connsiteY7" fmla="*/ 200786 h 209041"/>
              <a:gd name="connsiteX8" fmla="*/ 13842 w 171576"/>
              <a:gd name="connsiteY8" fmla="*/ 202691 h 209041"/>
              <a:gd name="connsiteX9" fmla="*/ 7746 w 171576"/>
              <a:gd name="connsiteY9" fmla="*/ 199262 h 209041"/>
              <a:gd name="connsiteX10" fmla="*/ 6350 w 171576"/>
              <a:gd name="connsiteY10" fmla="*/ 192531 h 209041"/>
              <a:gd name="connsiteX11" fmla="*/ 10159 w 171576"/>
              <a:gd name="connsiteY11" fmla="*/ 185800 h 209041"/>
              <a:gd name="connsiteX12" fmla="*/ 44830 w 171576"/>
              <a:gd name="connsiteY12" fmla="*/ 158114 h 209041"/>
              <a:gd name="connsiteX13" fmla="*/ 79755 w 171576"/>
              <a:gd name="connsiteY13" fmla="*/ 120269 h 209041"/>
              <a:gd name="connsiteX14" fmla="*/ 109092 w 171576"/>
              <a:gd name="connsiteY14" fmla="*/ 76707 h 209041"/>
              <a:gd name="connsiteX15" fmla="*/ 128269 w 171576"/>
              <a:gd name="connsiteY15" fmla="*/ 31114 h 209041"/>
              <a:gd name="connsiteX16" fmla="*/ 25653 w 171576"/>
              <a:gd name="connsiteY16" fmla="*/ 31114 h 209041"/>
              <a:gd name="connsiteX17" fmla="*/ 16509 w 171576"/>
              <a:gd name="connsiteY17" fmla="*/ 27558 h 209041"/>
              <a:gd name="connsiteX18" fmla="*/ 13461 w 171576"/>
              <a:gd name="connsiteY18" fmla="*/ 18922 h 209041"/>
              <a:gd name="connsiteX19" fmla="*/ 16509 w 171576"/>
              <a:gd name="connsiteY19" fmla="*/ 10667 h 209041"/>
              <a:gd name="connsiteX20" fmla="*/ 26542 w 171576"/>
              <a:gd name="connsiteY20" fmla="*/ 6350 h 2090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71576" h="209041">
                <a:moveTo>
                  <a:pt x="26542" y="6350"/>
                </a:moveTo>
                <a:lnTo>
                  <a:pt x="149351" y="6350"/>
                </a:lnTo>
                <a:cubicBezTo>
                  <a:pt x="154812" y="6350"/>
                  <a:pt x="159003" y="8381"/>
                  <a:pt x="162051" y="12445"/>
                </a:cubicBezTo>
                <a:cubicBezTo>
                  <a:pt x="164972" y="16509"/>
                  <a:pt x="166115" y="20446"/>
                  <a:pt x="165226" y="24256"/>
                </a:cubicBezTo>
                <a:cubicBezTo>
                  <a:pt x="160908" y="43179"/>
                  <a:pt x="153669" y="61721"/>
                  <a:pt x="143509" y="79755"/>
                </a:cubicBezTo>
                <a:cubicBezTo>
                  <a:pt x="133350" y="97789"/>
                  <a:pt x="121538" y="114553"/>
                  <a:pt x="108330" y="130047"/>
                </a:cubicBezTo>
                <a:cubicBezTo>
                  <a:pt x="94741" y="145541"/>
                  <a:pt x="80517" y="159384"/>
                  <a:pt x="65531" y="171576"/>
                </a:cubicBezTo>
                <a:cubicBezTo>
                  <a:pt x="50672" y="183769"/>
                  <a:pt x="36195" y="193547"/>
                  <a:pt x="22478" y="200786"/>
                </a:cubicBezTo>
                <a:cubicBezTo>
                  <a:pt x="19430" y="202438"/>
                  <a:pt x="16636" y="203072"/>
                  <a:pt x="13842" y="202691"/>
                </a:cubicBezTo>
                <a:cubicBezTo>
                  <a:pt x="11176" y="202310"/>
                  <a:pt x="9144" y="201167"/>
                  <a:pt x="7746" y="199262"/>
                </a:cubicBezTo>
                <a:cubicBezTo>
                  <a:pt x="6476" y="197611"/>
                  <a:pt x="5969" y="195325"/>
                  <a:pt x="6350" y="192531"/>
                </a:cubicBezTo>
                <a:cubicBezTo>
                  <a:pt x="6730" y="189610"/>
                  <a:pt x="8000" y="187451"/>
                  <a:pt x="10159" y="185800"/>
                </a:cubicBezTo>
                <a:cubicBezTo>
                  <a:pt x="21081" y="178688"/>
                  <a:pt x="32638" y="169544"/>
                  <a:pt x="44830" y="158114"/>
                </a:cubicBezTo>
                <a:cubicBezTo>
                  <a:pt x="57022" y="146684"/>
                  <a:pt x="68707" y="134111"/>
                  <a:pt x="79755" y="120269"/>
                </a:cubicBezTo>
                <a:cubicBezTo>
                  <a:pt x="90677" y="106425"/>
                  <a:pt x="100457" y="91947"/>
                  <a:pt x="109092" y="76707"/>
                </a:cubicBezTo>
                <a:cubicBezTo>
                  <a:pt x="117728" y="61594"/>
                  <a:pt x="124205" y="46354"/>
                  <a:pt x="128269" y="31114"/>
                </a:cubicBezTo>
                <a:lnTo>
                  <a:pt x="25653" y="31114"/>
                </a:lnTo>
                <a:cubicBezTo>
                  <a:pt x="21589" y="31114"/>
                  <a:pt x="18541" y="29971"/>
                  <a:pt x="16509" y="27558"/>
                </a:cubicBezTo>
                <a:cubicBezTo>
                  <a:pt x="14477" y="25019"/>
                  <a:pt x="13461" y="22224"/>
                  <a:pt x="13461" y="18922"/>
                </a:cubicBezTo>
                <a:cubicBezTo>
                  <a:pt x="13461" y="16255"/>
                  <a:pt x="14477" y="13461"/>
                  <a:pt x="16509" y="10667"/>
                </a:cubicBezTo>
                <a:cubicBezTo>
                  <a:pt x="18541" y="7746"/>
                  <a:pt x="21844" y="6350"/>
                  <a:pt x="2654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6" name="Freeform 3"/>
          <p:cNvSpPr/>
          <p:nvPr/>
        </p:nvSpPr>
        <p:spPr>
          <a:xfrm>
            <a:off x="2938653" y="2186305"/>
            <a:ext cx="187960" cy="186054"/>
          </a:xfrm>
          <a:custGeom>
            <a:avLst/>
            <a:gdLst>
              <a:gd name="connsiteX0" fmla="*/ 94233 w 187960"/>
              <a:gd name="connsiteY0" fmla="*/ 6350 h 186054"/>
              <a:gd name="connsiteX1" fmla="*/ 128397 w 187960"/>
              <a:gd name="connsiteY1" fmla="*/ 13461 h 186054"/>
              <a:gd name="connsiteX2" fmla="*/ 156083 w 187960"/>
              <a:gd name="connsiteY2" fmla="*/ 32384 h 186054"/>
              <a:gd name="connsiteX3" fmla="*/ 174752 w 187960"/>
              <a:gd name="connsiteY3" fmla="*/ 60070 h 186054"/>
              <a:gd name="connsiteX4" fmla="*/ 181610 w 187960"/>
              <a:gd name="connsiteY4" fmla="*/ 93344 h 186054"/>
              <a:gd name="connsiteX5" fmla="*/ 174752 w 187960"/>
              <a:gd name="connsiteY5" fmla="*/ 127634 h 186054"/>
              <a:gd name="connsiteX6" fmla="*/ 156083 w 187960"/>
              <a:gd name="connsiteY6" fmla="*/ 154812 h 186054"/>
              <a:gd name="connsiteX7" fmla="*/ 128397 w 187960"/>
              <a:gd name="connsiteY7" fmla="*/ 173100 h 186054"/>
              <a:gd name="connsiteX8" fmla="*/ 94233 w 187960"/>
              <a:gd name="connsiteY8" fmla="*/ 179704 h 186054"/>
              <a:gd name="connsiteX9" fmla="*/ 58927 w 187960"/>
              <a:gd name="connsiteY9" fmla="*/ 172973 h 186054"/>
              <a:gd name="connsiteX10" fmla="*/ 31114 w 187960"/>
              <a:gd name="connsiteY10" fmla="*/ 154431 h 186054"/>
              <a:gd name="connsiteX11" fmla="*/ 12826 w 187960"/>
              <a:gd name="connsiteY11" fmla="*/ 127000 h 186054"/>
              <a:gd name="connsiteX12" fmla="*/ 6350 w 187960"/>
              <a:gd name="connsiteY12" fmla="*/ 93344 h 186054"/>
              <a:gd name="connsiteX13" fmla="*/ 12953 w 187960"/>
              <a:gd name="connsiteY13" fmla="*/ 60070 h 186054"/>
              <a:gd name="connsiteX14" fmla="*/ 31496 w 187960"/>
              <a:gd name="connsiteY14" fmla="*/ 32384 h 186054"/>
              <a:gd name="connsiteX15" fmla="*/ 59436 w 187960"/>
              <a:gd name="connsiteY15" fmla="*/ 13461 h 186054"/>
              <a:gd name="connsiteX16" fmla="*/ 94233 w 187960"/>
              <a:gd name="connsiteY16" fmla="*/ 6350 h 1860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87960" h="186054">
                <a:moveTo>
                  <a:pt x="94233" y="6350"/>
                </a:moveTo>
                <a:cubicBezTo>
                  <a:pt x="106426" y="6350"/>
                  <a:pt x="117729" y="8635"/>
                  <a:pt x="128397" y="13461"/>
                </a:cubicBezTo>
                <a:cubicBezTo>
                  <a:pt x="138938" y="18160"/>
                  <a:pt x="148208" y="24510"/>
                  <a:pt x="156083" y="32384"/>
                </a:cubicBezTo>
                <a:cubicBezTo>
                  <a:pt x="163957" y="40258"/>
                  <a:pt x="170179" y="49402"/>
                  <a:pt x="174752" y="60070"/>
                </a:cubicBezTo>
                <a:cubicBezTo>
                  <a:pt x="179323" y="70611"/>
                  <a:pt x="181610" y="81787"/>
                  <a:pt x="181610" y="93344"/>
                </a:cubicBezTo>
                <a:cubicBezTo>
                  <a:pt x="181610" y="105536"/>
                  <a:pt x="179323" y="116966"/>
                  <a:pt x="174752" y="127634"/>
                </a:cubicBezTo>
                <a:cubicBezTo>
                  <a:pt x="170179" y="138175"/>
                  <a:pt x="163957" y="147192"/>
                  <a:pt x="156083" y="154812"/>
                </a:cubicBezTo>
                <a:cubicBezTo>
                  <a:pt x="148208" y="162686"/>
                  <a:pt x="138938" y="168782"/>
                  <a:pt x="128397" y="173100"/>
                </a:cubicBezTo>
                <a:cubicBezTo>
                  <a:pt x="117729" y="177545"/>
                  <a:pt x="106426" y="179704"/>
                  <a:pt x="94233" y="179704"/>
                </a:cubicBezTo>
                <a:cubicBezTo>
                  <a:pt x="81407" y="179704"/>
                  <a:pt x="69723" y="177419"/>
                  <a:pt x="58927" y="172973"/>
                </a:cubicBezTo>
                <a:cubicBezTo>
                  <a:pt x="48260" y="168528"/>
                  <a:pt x="38988" y="162305"/>
                  <a:pt x="31114" y="154431"/>
                </a:cubicBezTo>
                <a:cubicBezTo>
                  <a:pt x="23241" y="146557"/>
                  <a:pt x="17144" y="137413"/>
                  <a:pt x="12826" y="127000"/>
                </a:cubicBezTo>
                <a:cubicBezTo>
                  <a:pt x="8508" y="116458"/>
                  <a:pt x="6350" y="105282"/>
                  <a:pt x="6350" y="93344"/>
                </a:cubicBezTo>
                <a:cubicBezTo>
                  <a:pt x="6350" y="81787"/>
                  <a:pt x="8508" y="70611"/>
                  <a:pt x="12953" y="60070"/>
                </a:cubicBezTo>
                <a:cubicBezTo>
                  <a:pt x="17526" y="49402"/>
                  <a:pt x="23622" y="40258"/>
                  <a:pt x="31496" y="32384"/>
                </a:cubicBezTo>
                <a:cubicBezTo>
                  <a:pt x="39369" y="24510"/>
                  <a:pt x="48641" y="18160"/>
                  <a:pt x="59436" y="13461"/>
                </a:cubicBezTo>
                <a:cubicBezTo>
                  <a:pt x="70103" y="8635"/>
                  <a:pt x="81661" y="6350"/>
                  <a:pt x="9423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7" name="Freeform 3"/>
          <p:cNvSpPr/>
          <p:nvPr/>
        </p:nvSpPr>
        <p:spPr>
          <a:xfrm>
            <a:off x="3287140" y="2159762"/>
            <a:ext cx="112014" cy="55879"/>
          </a:xfrm>
          <a:custGeom>
            <a:avLst/>
            <a:gdLst>
              <a:gd name="connsiteX0" fmla="*/ 14604 w 112014"/>
              <a:gd name="connsiteY0" fmla="*/ 6350 h 55879"/>
              <a:gd name="connsiteX1" fmla="*/ 21844 w 112014"/>
              <a:gd name="connsiteY1" fmla="*/ 7239 h 55879"/>
              <a:gd name="connsiteX2" fmla="*/ 53340 w 112014"/>
              <a:gd name="connsiteY2" fmla="*/ 20066 h 55879"/>
              <a:gd name="connsiteX3" fmla="*/ 90551 w 112014"/>
              <a:gd name="connsiteY3" fmla="*/ 24765 h 55879"/>
              <a:gd name="connsiteX4" fmla="*/ 101727 w 112014"/>
              <a:gd name="connsiteY4" fmla="*/ 28320 h 55879"/>
              <a:gd name="connsiteX5" fmla="*/ 105664 w 112014"/>
              <a:gd name="connsiteY5" fmla="*/ 36957 h 55879"/>
              <a:gd name="connsiteX6" fmla="*/ 101346 w 112014"/>
              <a:gd name="connsiteY6" fmla="*/ 46482 h 55879"/>
              <a:gd name="connsiteX7" fmla="*/ 91821 w 112014"/>
              <a:gd name="connsiteY7" fmla="*/ 49529 h 55879"/>
              <a:gd name="connsiteX8" fmla="*/ 61595 w 112014"/>
              <a:gd name="connsiteY8" fmla="*/ 49529 h 55879"/>
              <a:gd name="connsiteX9" fmla="*/ 43307 w 112014"/>
              <a:gd name="connsiteY9" fmla="*/ 47752 h 55879"/>
              <a:gd name="connsiteX10" fmla="*/ 31115 w 112014"/>
              <a:gd name="connsiteY10" fmla="*/ 42164 h 55879"/>
              <a:gd name="connsiteX11" fmla="*/ 11176 w 112014"/>
              <a:gd name="connsiteY11" fmla="*/ 25527 h 55879"/>
              <a:gd name="connsiteX12" fmla="*/ 6350 w 112014"/>
              <a:gd name="connsiteY12" fmla="*/ 18415 h 55879"/>
              <a:gd name="connsiteX13" fmla="*/ 8382 w 112014"/>
              <a:gd name="connsiteY13" fmla="*/ 9652 h 55879"/>
              <a:gd name="connsiteX14" fmla="*/ 14604 w 112014"/>
              <a:gd name="connsiteY14" fmla="*/ 6350 h 558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12014" h="55879">
                <a:moveTo>
                  <a:pt x="14604" y="6350"/>
                </a:moveTo>
                <a:cubicBezTo>
                  <a:pt x="17272" y="6096"/>
                  <a:pt x="19558" y="6350"/>
                  <a:pt x="21844" y="7239"/>
                </a:cubicBezTo>
                <a:cubicBezTo>
                  <a:pt x="32384" y="12700"/>
                  <a:pt x="42926" y="16890"/>
                  <a:pt x="53340" y="20066"/>
                </a:cubicBezTo>
                <a:cubicBezTo>
                  <a:pt x="63753" y="23114"/>
                  <a:pt x="76200" y="24765"/>
                  <a:pt x="90551" y="24765"/>
                </a:cubicBezTo>
                <a:cubicBezTo>
                  <a:pt x="95377" y="24765"/>
                  <a:pt x="99187" y="25908"/>
                  <a:pt x="101727" y="28320"/>
                </a:cubicBezTo>
                <a:cubicBezTo>
                  <a:pt x="104267" y="30860"/>
                  <a:pt x="105664" y="33654"/>
                  <a:pt x="105664" y="36957"/>
                </a:cubicBezTo>
                <a:cubicBezTo>
                  <a:pt x="105664" y="41275"/>
                  <a:pt x="104140" y="44450"/>
                  <a:pt x="101346" y="46482"/>
                </a:cubicBezTo>
                <a:cubicBezTo>
                  <a:pt x="98425" y="48514"/>
                  <a:pt x="95250" y="49529"/>
                  <a:pt x="91821" y="49529"/>
                </a:cubicBezTo>
                <a:lnTo>
                  <a:pt x="61595" y="49529"/>
                </a:lnTo>
                <a:cubicBezTo>
                  <a:pt x="54356" y="49529"/>
                  <a:pt x="48260" y="48895"/>
                  <a:pt x="43307" y="47752"/>
                </a:cubicBezTo>
                <a:cubicBezTo>
                  <a:pt x="38480" y="46482"/>
                  <a:pt x="34417" y="44704"/>
                  <a:pt x="31115" y="42164"/>
                </a:cubicBezTo>
                <a:lnTo>
                  <a:pt x="11176" y="25527"/>
                </a:lnTo>
                <a:cubicBezTo>
                  <a:pt x="8509" y="23876"/>
                  <a:pt x="6858" y="21589"/>
                  <a:pt x="6350" y="18415"/>
                </a:cubicBezTo>
                <a:cubicBezTo>
                  <a:pt x="5715" y="15239"/>
                  <a:pt x="6477" y="12319"/>
                  <a:pt x="8382" y="9652"/>
                </a:cubicBezTo>
                <a:cubicBezTo>
                  <a:pt x="10033" y="7747"/>
                  <a:pt x="12065" y="6730"/>
                  <a:pt x="1460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8" name="Freeform 3"/>
          <p:cNvSpPr/>
          <p:nvPr/>
        </p:nvSpPr>
        <p:spPr>
          <a:xfrm>
            <a:off x="3638169" y="2147570"/>
            <a:ext cx="120522" cy="55879"/>
          </a:xfrm>
          <a:custGeom>
            <a:avLst/>
            <a:gdLst>
              <a:gd name="connsiteX0" fmla="*/ 18414 w 120522"/>
              <a:gd name="connsiteY0" fmla="*/ 6350 h 55879"/>
              <a:gd name="connsiteX1" fmla="*/ 21844 w 120522"/>
              <a:gd name="connsiteY1" fmla="*/ 7239 h 55879"/>
              <a:gd name="connsiteX2" fmla="*/ 57658 w 120522"/>
              <a:gd name="connsiteY2" fmla="*/ 20446 h 55879"/>
              <a:gd name="connsiteX3" fmla="*/ 99567 w 120522"/>
              <a:gd name="connsiteY3" fmla="*/ 25146 h 55879"/>
              <a:gd name="connsiteX4" fmla="*/ 110490 w 120522"/>
              <a:gd name="connsiteY4" fmla="*/ 28828 h 55879"/>
              <a:gd name="connsiteX5" fmla="*/ 114172 w 120522"/>
              <a:gd name="connsiteY5" fmla="*/ 37338 h 55879"/>
              <a:gd name="connsiteX6" fmla="*/ 109854 w 120522"/>
              <a:gd name="connsiteY6" fmla="*/ 46481 h 55879"/>
              <a:gd name="connsiteX7" fmla="*/ 100710 w 120522"/>
              <a:gd name="connsiteY7" fmla="*/ 49529 h 55879"/>
              <a:gd name="connsiteX8" fmla="*/ 61721 w 120522"/>
              <a:gd name="connsiteY8" fmla="*/ 49529 h 55879"/>
              <a:gd name="connsiteX9" fmla="*/ 43306 w 120522"/>
              <a:gd name="connsiteY9" fmla="*/ 47878 h 55879"/>
              <a:gd name="connsiteX10" fmla="*/ 31114 w 120522"/>
              <a:gd name="connsiteY10" fmla="*/ 42545 h 55879"/>
              <a:gd name="connsiteX11" fmla="*/ 11556 w 120522"/>
              <a:gd name="connsiteY11" fmla="*/ 25908 h 55879"/>
              <a:gd name="connsiteX12" fmla="*/ 6350 w 120522"/>
              <a:gd name="connsiteY12" fmla="*/ 18415 h 55879"/>
              <a:gd name="connsiteX13" fmla="*/ 8763 w 120522"/>
              <a:gd name="connsiteY13" fmla="*/ 10032 h 55879"/>
              <a:gd name="connsiteX14" fmla="*/ 14859 w 120522"/>
              <a:gd name="connsiteY14" fmla="*/ 6350 h 55879"/>
              <a:gd name="connsiteX15" fmla="*/ 18414 w 120522"/>
              <a:gd name="connsiteY15" fmla="*/ 6350 h 558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20522" h="55879">
                <a:moveTo>
                  <a:pt x="18414" y="6350"/>
                </a:moveTo>
                <a:cubicBezTo>
                  <a:pt x="19558" y="6477"/>
                  <a:pt x="20701" y="6858"/>
                  <a:pt x="21844" y="7239"/>
                </a:cubicBezTo>
                <a:cubicBezTo>
                  <a:pt x="32384" y="12954"/>
                  <a:pt x="44322" y="17271"/>
                  <a:pt x="57658" y="20446"/>
                </a:cubicBezTo>
                <a:cubicBezTo>
                  <a:pt x="70865" y="23495"/>
                  <a:pt x="84835" y="25146"/>
                  <a:pt x="99567" y="25146"/>
                </a:cubicBezTo>
                <a:cubicBezTo>
                  <a:pt x="104394" y="25146"/>
                  <a:pt x="108076" y="26289"/>
                  <a:pt x="110490" y="28828"/>
                </a:cubicBezTo>
                <a:cubicBezTo>
                  <a:pt x="112902" y="31241"/>
                  <a:pt x="114172" y="34035"/>
                  <a:pt x="114172" y="37338"/>
                </a:cubicBezTo>
                <a:cubicBezTo>
                  <a:pt x="114172" y="41401"/>
                  <a:pt x="112775" y="44450"/>
                  <a:pt x="109854" y="46481"/>
                </a:cubicBezTo>
                <a:cubicBezTo>
                  <a:pt x="107060" y="48514"/>
                  <a:pt x="104013" y="49529"/>
                  <a:pt x="100710" y="49529"/>
                </a:cubicBezTo>
                <a:lnTo>
                  <a:pt x="61721" y="49529"/>
                </a:lnTo>
                <a:cubicBezTo>
                  <a:pt x="54355" y="49529"/>
                  <a:pt x="48260" y="49021"/>
                  <a:pt x="43306" y="47878"/>
                </a:cubicBezTo>
                <a:cubicBezTo>
                  <a:pt x="38480" y="46862"/>
                  <a:pt x="34416" y="45085"/>
                  <a:pt x="31114" y="42545"/>
                </a:cubicBezTo>
                <a:lnTo>
                  <a:pt x="11556" y="25908"/>
                </a:lnTo>
                <a:cubicBezTo>
                  <a:pt x="8635" y="24002"/>
                  <a:pt x="6858" y="21462"/>
                  <a:pt x="6350" y="18415"/>
                </a:cubicBezTo>
                <a:cubicBezTo>
                  <a:pt x="5841" y="15239"/>
                  <a:pt x="6603" y="12446"/>
                  <a:pt x="8763" y="10032"/>
                </a:cubicBezTo>
                <a:cubicBezTo>
                  <a:pt x="10414" y="7873"/>
                  <a:pt x="12445" y="6604"/>
                  <a:pt x="14859" y="6350"/>
                </a:cubicBezTo>
                <a:cubicBezTo>
                  <a:pt x="16129" y="6222"/>
                  <a:pt x="17271" y="6222"/>
                  <a:pt x="1841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9" name="Freeform 3"/>
          <p:cNvSpPr/>
          <p:nvPr/>
        </p:nvSpPr>
        <p:spPr>
          <a:xfrm>
            <a:off x="4181602" y="2126869"/>
            <a:ext cx="80136" cy="389890"/>
          </a:xfrm>
          <a:custGeom>
            <a:avLst/>
            <a:gdLst>
              <a:gd name="connsiteX0" fmla="*/ 19684 w 80136"/>
              <a:gd name="connsiteY0" fmla="*/ 6350 h 389890"/>
              <a:gd name="connsiteX1" fmla="*/ 57911 w 80136"/>
              <a:gd name="connsiteY1" fmla="*/ 6350 h 389890"/>
              <a:gd name="connsiteX2" fmla="*/ 69341 w 80136"/>
              <a:gd name="connsiteY2" fmla="*/ 11810 h 389890"/>
              <a:gd name="connsiteX3" fmla="*/ 73786 w 80136"/>
              <a:gd name="connsiteY3" fmla="*/ 24638 h 389890"/>
              <a:gd name="connsiteX4" fmla="*/ 73786 w 80136"/>
              <a:gd name="connsiteY4" fmla="*/ 345313 h 389890"/>
              <a:gd name="connsiteX5" fmla="*/ 67563 w 80136"/>
              <a:gd name="connsiteY5" fmla="*/ 374396 h 389890"/>
              <a:gd name="connsiteX6" fmla="*/ 51434 w 80136"/>
              <a:gd name="connsiteY6" fmla="*/ 383540 h 389890"/>
              <a:gd name="connsiteX7" fmla="*/ 44069 w 80136"/>
              <a:gd name="connsiteY7" fmla="*/ 383540 h 389890"/>
              <a:gd name="connsiteX8" fmla="*/ 44069 w 80136"/>
              <a:gd name="connsiteY8" fmla="*/ 47497 h 389890"/>
              <a:gd name="connsiteX9" fmla="*/ 38227 w 80136"/>
              <a:gd name="connsiteY9" fmla="*/ 31622 h 389890"/>
              <a:gd name="connsiteX10" fmla="*/ 22097 w 80136"/>
              <a:gd name="connsiteY10" fmla="*/ 25527 h 389890"/>
              <a:gd name="connsiteX11" fmla="*/ 9778 w 80136"/>
              <a:gd name="connsiteY11" fmla="*/ 21844 h 389890"/>
              <a:gd name="connsiteX12" fmla="*/ 6350 w 80136"/>
              <a:gd name="connsiteY12" fmla="*/ 15747 h 389890"/>
              <a:gd name="connsiteX13" fmla="*/ 10159 w 80136"/>
              <a:gd name="connsiteY13" fmla="*/ 8763 h 389890"/>
              <a:gd name="connsiteX14" fmla="*/ 19684 w 80136"/>
              <a:gd name="connsiteY14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0136" h="389890">
                <a:moveTo>
                  <a:pt x="19684" y="6350"/>
                </a:moveTo>
                <a:lnTo>
                  <a:pt x="57911" y="6350"/>
                </a:lnTo>
                <a:cubicBezTo>
                  <a:pt x="62610" y="6350"/>
                  <a:pt x="66420" y="8128"/>
                  <a:pt x="69341" y="11810"/>
                </a:cubicBezTo>
                <a:cubicBezTo>
                  <a:pt x="72389" y="15494"/>
                  <a:pt x="73786" y="19811"/>
                  <a:pt x="73786" y="24638"/>
                </a:cubicBezTo>
                <a:lnTo>
                  <a:pt x="73786" y="345313"/>
                </a:lnTo>
                <a:cubicBezTo>
                  <a:pt x="73786" y="358647"/>
                  <a:pt x="71754" y="368300"/>
                  <a:pt x="67563" y="374396"/>
                </a:cubicBezTo>
                <a:cubicBezTo>
                  <a:pt x="63372" y="380491"/>
                  <a:pt x="57911" y="383540"/>
                  <a:pt x="51434" y="383540"/>
                </a:cubicBezTo>
                <a:lnTo>
                  <a:pt x="44069" y="383540"/>
                </a:lnTo>
                <a:lnTo>
                  <a:pt x="44069" y="47497"/>
                </a:lnTo>
                <a:cubicBezTo>
                  <a:pt x="44069" y="39623"/>
                  <a:pt x="42163" y="34290"/>
                  <a:pt x="38227" y="31622"/>
                </a:cubicBezTo>
                <a:cubicBezTo>
                  <a:pt x="34289" y="28828"/>
                  <a:pt x="28955" y="26797"/>
                  <a:pt x="22097" y="25527"/>
                </a:cubicBezTo>
                <a:cubicBezTo>
                  <a:pt x="16128" y="24638"/>
                  <a:pt x="12065" y="23495"/>
                  <a:pt x="9778" y="21844"/>
                </a:cubicBezTo>
                <a:cubicBezTo>
                  <a:pt x="7492" y="20192"/>
                  <a:pt x="6350" y="18160"/>
                  <a:pt x="6350" y="15747"/>
                </a:cubicBezTo>
                <a:cubicBezTo>
                  <a:pt x="6350" y="12700"/>
                  <a:pt x="7619" y="10413"/>
                  <a:pt x="10159" y="8763"/>
                </a:cubicBezTo>
                <a:cubicBezTo>
                  <a:pt x="12700" y="7111"/>
                  <a:pt x="15875" y="6350"/>
                  <a:pt x="1968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0" name="Freeform 3"/>
          <p:cNvSpPr/>
          <p:nvPr/>
        </p:nvSpPr>
        <p:spPr>
          <a:xfrm>
            <a:off x="3822064" y="2126869"/>
            <a:ext cx="157098" cy="389890"/>
          </a:xfrm>
          <a:custGeom>
            <a:avLst/>
            <a:gdLst>
              <a:gd name="connsiteX0" fmla="*/ 19430 w 157098"/>
              <a:gd name="connsiteY0" fmla="*/ 6350 h 389890"/>
              <a:gd name="connsiteX1" fmla="*/ 58039 w 157098"/>
              <a:gd name="connsiteY1" fmla="*/ 6350 h 389890"/>
              <a:gd name="connsiteX2" fmla="*/ 69469 w 157098"/>
              <a:gd name="connsiteY2" fmla="*/ 11810 h 389890"/>
              <a:gd name="connsiteX3" fmla="*/ 73914 w 157098"/>
              <a:gd name="connsiteY3" fmla="*/ 24638 h 389890"/>
              <a:gd name="connsiteX4" fmla="*/ 73914 w 157098"/>
              <a:gd name="connsiteY4" fmla="*/ 145922 h 389890"/>
              <a:gd name="connsiteX5" fmla="*/ 140208 w 157098"/>
              <a:gd name="connsiteY5" fmla="*/ 145922 h 389890"/>
              <a:gd name="connsiteX6" fmla="*/ 147574 w 157098"/>
              <a:gd name="connsiteY6" fmla="*/ 149225 h 389890"/>
              <a:gd name="connsiteX7" fmla="*/ 150748 w 157098"/>
              <a:gd name="connsiteY7" fmla="*/ 158496 h 389890"/>
              <a:gd name="connsiteX8" fmla="*/ 147574 w 157098"/>
              <a:gd name="connsiteY8" fmla="*/ 167132 h 389890"/>
              <a:gd name="connsiteX9" fmla="*/ 140589 w 157098"/>
              <a:gd name="connsiteY9" fmla="*/ 170307 h 389890"/>
              <a:gd name="connsiteX10" fmla="*/ 73914 w 157098"/>
              <a:gd name="connsiteY10" fmla="*/ 170307 h 389890"/>
              <a:gd name="connsiteX11" fmla="*/ 73914 w 157098"/>
              <a:gd name="connsiteY11" fmla="*/ 345313 h 389890"/>
              <a:gd name="connsiteX12" fmla="*/ 67818 w 157098"/>
              <a:gd name="connsiteY12" fmla="*/ 374396 h 389890"/>
              <a:gd name="connsiteX13" fmla="*/ 51943 w 157098"/>
              <a:gd name="connsiteY13" fmla="*/ 383540 h 389890"/>
              <a:gd name="connsiteX14" fmla="*/ 43815 w 157098"/>
              <a:gd name="connsiteY14" fmla="*/ 383540 h 389890"/>
              <a:gd name="connsiteX15" fmla="*/ 43815 w 157098"/>
              <a:gd name="connsiteY15" fmla="*/ 47497 h 389890"/>
              <a:gd name="connsiteX16" fmla="*/ 38100 w 157098"/>
              <a:gd name="connsiteY16" fmla="*/ 31622 h 389890"/>
              <a:gd name="connsiteX17" fmla="*/ 22225 w 157098"/>
              <a:gd name="connsiteY17" fmla="*/ 25527 h 389890"/>
              <a:gd name="connsiteX18" fmla="*/ 10033 w 157098"/>
              <a:gd name="connsiteY18" fmla="*/ 21844 h 389890"/>
              <a:gd name="connsiteX19" fmla="*/ 6350 w 157098"/>
              <a:gd name="connsiteY19" fmla="*/ 15747 h 389890"/>
              <a:gd name="connsiteX20" fmla="*/ 10160 w 157098"/>
              <a:gd name="connsiteY20" fmla="*/ 8763 h 389890"/>
              <a:gd name="connsiteX21" fmla="*/ 19430 w 157098"/>
              <a:gd name="connsiteY21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57098" h="389890">
                <a:moveTo>
                  <a:pt x="19430" y="6350"/>
                </a:moveTo>
                <a:lnTo>
                  <a:pt x="58039" y="6350"/>
                </a:lnTo>
                <a:cubicBezTo>
                  <a:pt x="62610" y="6350"/>
                  <a:pt x="66421" y="8128"/>
                  <a:pt x="69469" y="11810"/>
                </a:cubicBezTo>
                <a:cubicBezTo>
                  <a:pt x="72390" y="15494"/>
                  <a:pt x="73914" y="19811"/>
                  <a:pt x="73914" y="24638"/>
                </a:cubicBezTo>
                <a:lnTo>
                  <a:pt x="73914" y="145922"/>
                </a:lnTo>
                <a:lnTo>
                  <a:pt x="140208" y="145922"/>
                </a:lnTo>
                <a:cubicBezTo>
                  <a:pt x="143002" y="145922"/>
                  <a:pt x="145415" y="146939"/>
                  <a:pt x="147574" y="149225"/>
                </a:cubicBezTo>
                <a:cubicBezTo>
                  <a:pt x="149733" y="151383"/>
                  <a:pt x="150748" y="154432"/>
                  <a:pt x="150748" y="158496"/>
                </a:cubicBezTo>
                <a:cubicBezTo>
                  <a:pt x="150748" y="162051"/>
                  <a:pt x="149733" y="164846"/>
                  <a:pt x="147574" y="167132"/>
                </a:cubicBezTo>
                <a:cubicBezTo>
                  <a:pt x="145415" y="169290"/>
                  <a:pt x="143129" y="170307"/>
                  <a:pt x="140589" y="170307"/>
                </a:cubicBezTo>
                <a:lnTo>
                  <a:pt x="73914" y="170307"/>
                </a:lnTo>
                <a:lnTo>
                  <a:pt x="73914" y="345313"/>
                </a:lnTo>
                <a:cubicBezTo>
                  <a:pt x="73914" y="358647"/>
                  <a:pt x="71882" y="368300"/>
                  <a:pt x="67818" y="374396"/>
                </a:cubicBezTo>
                <a:cubicBezTo>
                  <a:pt x="63754" y="380491"/>
                  <a:pt x="58420" y="383540"/>
                  <a:pt x="51943" y="383540"/>
                </a:cubicBezTo>
                <a:lnTo>
                  <a:pt x="43815" y="383540"/>
                </a:lnTo>
                <a:lnTo>
                  <a:pt x="43815" y="47497"/>
                </a:lnTo>
                <a:cubicBezTo>
                  <a:pt x="43815" y="39623"/>
                  <a:pt x="41910" y="34290"/>
                  <a:pt x="38100" y="31622"/>
                </a:cubicBezTo>
                <a:cubicBezTo>
                  <a:pt x="34290" y="28828"/>
                  <a:pt x="28956" y="26797"/>
                  <a:pt x="22225" y="25527"/>
                </a:cubicBezTo>
                <a:cubicBezTo>
                  <a:pt x="16510" y="24638"/>
                  <a:pt x="12446" y="23495"/>
                  <a:pt x="10033" y="21844"/>
                </a:cubicBezTo>
                <a:cubicBezTo>
                  <a:pt x="7620" y="20192"/>
                  <a:pt x="6350" y="18160"/>
                  <a:pt x="6350" y="15747"/>
                </a:cubicBezTo>
                <a:cubicBezTo>
                  <a:pt x="6350" y="12700"/>
                  <a:pt x="7620" y="10413"/>
                  <a:pt x="10160" y="8763"/>
                </a:cubicBezTo>
                <a:cubicBezTo>
                  <a:pt x="12827" y="7111"/>
                  <a:pt x="15875" y="6350"/>
                  <a:pt x="1943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1" name="Freeform 3"/>
          <p:cNvSpPr/>
          <p:nvPr/>
        </p:nvSpPr>
        <p:spPr>
          <a:xfrm>
            <a:off x="3424682" y="2126869"/>
            <a:ext cx="164846" cy="389890"/>
          </a:xfrm>
          <a:custGeom>
            <a:avLst/>
            <a:gdLst>
              <a:gd name="connsiteX0" fmla="*/ 104775 w 164846"/>
              <a:gd name="connsiteY0" fmla="*/ 6350 h 389890"/>
              <a:gd name="connsiteX1" fmla="*/ 143001 w 164846"/>
              <a:gd name="connsiteY1" fmla="*/ 6350 h 389890"/>
              <a:gd name="connsiteX2" fmla="*/ 154177 w 164846"/>
              <a:gd name="connsiteY2" fmla="*/ 11810 h 389890"/>
              <a:gd name="connsiteX3" fmla="*/ 158496 w 164846"/>
              <a:gd name="connsiteY3" fmla="*/ 24638 h 389890"/>
              <a:gd name="connsiteX4" fmla="*/ 158496 w 164846"/>
              <a:gd name="connsiteY4" fmla="*/ 345313 h 389890"/>
              <a:gd name="connsiteX5" fmla="*/ 152400 w 164846"/>
              <a:gd name="connsiteY5" fmla="*/ 374396 h 389890"/>
              <a:gd name="connsiteX6" fmla="*/ 136525 w 164846"/>
              <a:gd name="connsiteY6" fmla="*/ 383540 h 389890"/>
              <a:gd name="connsiteX7" fmla="*/ 128777 w 164846"/>
              <a:gd name="connsiteY7" fmla="*/ 383540 h 389890"/>
              <a:gd name="connsiteX8" fmla="*/ 128777 w 164846"/>
              <a:gd name="connsiteY8" fmla="*/ 170307 h 389890"/>
              <a:gd name="connsiteX9" fmla="*/ 73025 w 164846"/>
              <a:gd name="connsiteY9" fmla="*/ 170307 h 389890"/>
              <a:gd name="connsiteX10" fmla="*/ 73025 w 164846"/>
              <a:gd name="connsiteY10" fmla="*/ 319659 h 389890"/>
              <a:gd name="connsiteX11" fmla="*/ 66928 w 164846"/>
              <a:gd name="connsiteY11" fmla="*/ 348741 h 389890"/>
              <a:gd name="connsiteX12" fmla="*/ 51053 w 164846"/>
              <a:gd name="connsiteY12" fmla="*/ 357886 h 389890"/>
              <a:gd name="connsiteX13" fmla="*/ 43688 w 164846"/>
              <a:gd name="connsiteY13" fmla="*/ 357886 h 389890"/>
              <a:gd name="connsiteX14" fmla="*/ 43688 w 164846"/>
              <a:gd name="connsiteY14" fmla="*/ 68579 h 389890"/>
              <a:gd name="connsiteX15" fmla="*/ 37846 w 164846"/>
              <a:gd name="connsiteY15" fmla="*/ 52959 h 389890"/>
              <a:gd name="connsiteX16" fmla="*/ 22225 w 164846"/>
              <a:gd name="connsiteY16" fmla="*/ 46990 h 389890"/>
              <a:gd name="connsiteX17" fmla="*/ 9778 w 164846"/>
              <a:gd name="connsiteY17" fmla="*/ 43179 h 389890"/>
              <a:gd name="connsiteX18" fmla="*/ 6350 w 164846"/>
              <a:gd name="connsiteY18" fmla="*/ 36829 h 389890"/>
              <a:gd name="connsiteX19" fmla="*/ 9778 w 164846"/>
              <a:gd name="connsiteY19" fmla="*/ 30098 h 389890"/>
              <a:gd name="connsiteX20" fmla="*/ 19303 w 164846"/>
              <a:gd name="connsiteY20" fmla="*/ 27559 h 389890"/>
              <a:gd name="connsiteX21" fmla="*/ 57150 w 164846"/>
              <a:gd name="connsiteY21" fmla="*/ 27559 h 389890"/>
              <a:gd name="connsiteX22" fmla="*/ 68833 w 164846"/>
              <a:gd name="connsiteY22" fmla="*/ 33147 h 389890"/>
              <a:gd name="connsiteX23" fmla="*/ 73025 w 164846"/>
              <a:gd name="connsiteY23" fmla="*/ 46228 h 389890"/>
              <a:gd name="connsiteX24" fmla="*/ 73025 w 164846"/>
              <a:gd name="connsiteY24" fmla="*/ 145922 h 389890"/>
              <a:gd name="connsiteX25" fmla="*/ 128777 w 164846"/>
              <a:gd name="connsiteY25" fmla="*/ 145922 h 389890"/>
              <a:gd name="connsiteX26" fmla="*/ 128777 w 164846"/>
              <a:gd name="connsiteY26" fmla="*/ 47497 h 389890"/>
              <a:gd name="connsiteX27" fmla="*/ 122935 w 164846"/>
              <a:gd name="connsiteY27" fmla="*/ 31622 h 389890"/>
              <a:gd name="connsiteX28" fmla="*/ 107188 w 164846"/>
              <a:gd name="connsiteY28" fmla="*/ 25527 h 389890"/>
              <a:gd name="connsiteX29" fmla="*/ 94869 w 164846"/>
              <a:gd name="connsiteY29" fmla="*/ 21844 h 389890"/>
              <a:gd name="connsiteX30" fmla="*/ 91312 w 164846"/>
              <a:gd name="connsiteY30" fmla="*/ 15747 h 389890"/>
              <a:gd name="connsiteX31" fmla="*/ 94996 w 164846"/>
              <a:gd name="connsiteY31" fmla="*/ 8763 h 389890"/>
              <a:gd name="connsiteX32" fmla="*/ 104775 w 164846"/>
              <a:gd name="connsiteY32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64846" h="389890">
                <a:moveTo>
                  <a:pt x="104775" y="6350"/>
                </a:moveTo>
                <a:lnTo>
                  <a:pt x="143001" y="6350"/>
                </a:lnTo>
                <a:cubicBezTo>
                  <a:pt x="147701" y="6350"/>
                  <a:pt x="151383" y="8128"/>
                  <a:pt x="154177" y="11810"/>
                </a:cubicBezTo>
                <a:cubicBezTo>
                  <a:pt x="157098" y="15494"/>
                  <a:pt x="158496" y="19811"/>
                  <a:pt x="158496" y="24638"/>
                </a:cubicBezTo>
                <a:lnTo>
                  <a:pt x="158496" y="345313"/>
                </a:lnTo>
                <a:cubicBezTo>
                  <a:pt x="158496" y="358647"/>
                  <a:pt x="156463" y="368300"/>
                  <a:pt x="152400" y="374396"/>
                </a:cubicBezTo>
                <a:cubicBezTo>
                  <a:pt x="148335" y="380491"/>
                  <a:pt x="143001" y="383540"/>
                  <a:pt x="136525" y="383540"/>
                </a:cubicBezTo>
                <a:lnTo>
                  <a:pt x="128777" y="383540"/>
                </a:lnTo>
                <a:lnTo>
                  <a:pt x="128777" y="170307"/>
                </a:lnTo>
                <a:lnTo>
                  <a:pt x="73025" y="170307"/>
                </a:lnTo>
                <a:lnTo>
                  <a:pt x="73025" y="319659"/>
                </a:lnTo>
                <a:cubicBezTo>
                  <a:pt x="73025" y="332994"/>
                  <a:pt x="70992" y="342646"/>
                  <a:pt x="66928" y="348741"/>
                </a:cubicBezTo>
                <a:cubicBezTo>
                  <a:pt x="62865" y="354838"/>
                  <a:pt x="57530" y="357886"/>
                  <a:pt x="51053" y="357886"/>
                </a:cubicBezTo>
                <a:lnTo>
                  <a:pt x="43688" y="357886"/>
                </a:lnTo>
                <a:lnTo>
                  <a:pt x="43688" y="68579"/>
                </a:lnTo>
                <a:cubicBezTo>
                  <a:pt x="43688" y="60705"/>
                  <a:pt x="41782" y="55498"/>
                  <a:pt x="37846" y="52959"/>
                </a:cubicBezTo>
                <a:cubicBezTo>
                  <a:pt x="33908" y="50419"/>
                  <a:pt x="28701" y="48386"/>
                  <a:pt x="22225" y="46990"/>
                </a:cubicBezTo>
                <a:cubicBezTo>
                  <a:pt x="16255" y="46228"/>
                  <a:pt x="12065" y="44958"/>
                  <a:pt x="9778" y="43179"/>
                </a:cubicBezTo>
                <a:cubicBezTo>
                  <a:pt x="7492" y="41401"/>
                  <a:pt x="6350" y="39242"/>
                  <a:pt x="6350" y="36829"/>
                </a:cubicBezTo>
                <a:cubicBezTo>
                  <a:pt x="6350" y="34163"/>
                  <a:pt x="7492" y="31877"/>
                  <a:pt x="9778" y="30098"/>
                </a:cubicBezTo>
                <a:cubicBezTo>
                  <a:pt x="12065" y="28321"/>
                  <a:pt x="15239" y="27559"/>
                  <a:pt x="19303" y="27559"/>
                </a:cubicBezTo>
                <a:lnTo>
                  <a:pt x="57150" y="27559"/>
                </a:lnTo>
                <a:cubicBezTo>
                  <a:pt x="62102" y="27559"/>
                  <a:pt x="65912" y="29336"/>
                  <a:pt x="68833" y="33147"/>
                </a:cubicBezTo>
                <a:cubicBezTo>
                  <a:pt x="71627" y="36957"/>
                  <a:pt x="73025" y="41275"/>
                  <a:pt x="73025" y="46228"/>
                </a:cubicBezTo>
                <a:lnTo>
                  <a:pt x="73025" y="145922"/>
                </a:lnTo>
                <a:lnTo>
                  <a:pt x="128777" y="145922"/>
                </a:lnTo>
                <a:lnTo>
                  <a:pt x="128777" y="47497"/>
                </a:lnTo>
                <a:cubicBezTo>
                  <a:pt x="128777" y="39623"/>
                  <a:pt x="126872" y="34290"/>
                  <a:pt x="122935" y="31622"/>
                </a:cubicBezTo>
                <a:cubicBezTo>
                  <a:pt x="118998" y="28828"/>
                  <a:pt x="113791" y="26797"/>
                  <a:pt x="107188" y="25527"/>
                </a:cubicBezTo>
                <a:cubicBezTo>
                  <a:pt x="101219" y="24638"/>
                  <a:pt x="97154" y="23495"/>
                  <a:pt x="94869" y="21844"/>
                </a:cubicBezTo>
                <a:cubicBezTo>
                  <a:pt x="92455" y="20192"/>
                  <a:pt x="91312" y="18160"/>
                  <a:pt x="91312" y="15747"/>
                </a:cubicBezTo>
                <a:cubicBezTo>
                  <a:pt x="91312" y="12700"/>
                  <a:pt x="92582" y="10413"/>
                  <a:pt x="94996" y="8763"/>
                </a:cubicBezTo>
                <a:cubicBezTo>
                  <a:pt x="97408" y="7111"/>
                  <a:pt x="100710" y="6350"/>
                  <a:pt x="10477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2" name="Freeform 3"/>
          <p:cNvSpPr/>
          <p:nvPr/>
        </p:nvSpPr>
        <p:spPr>
          <a:xfrm>
            <a:off x="3162046" y="2126869"/>
            <a:ext cx="80645" cy="389890"/>
          </a:xfrm>
          <a:custGeom>
            <a:avLst/>
            <a:gdLst>
              <a:gd name="connsiteX0" fmla="*/ 19685 w 80645"/>
              <a:gd name="connsiteY0" fmla="*/ 6350 h 389890"/>
              <a:gd name="connsiteX1" fmla="*/ 57911 w 80645"/>
              <a:gd name="connsiteY1" fmla="*/ 6350 h 389890"/>
              <a:gd name="connsiteX2" fmla="*/ 69595 w 80645"/>
              <a:gd name="connsiteY2" fmla="*/ 11810 h 389890"/>
              <a:gd name="connsiteX3" fmla="*/ 74295 w 80645"/>
              <a:gd name="connsiteY3" fmla="*/ 24638 h 389890"/>
              <a:gd name="connsiteX4" fmla="*/ 74295 w 80645"/>
              <a:gd name="connsiteY4" fmla="*/ 345313 h 389890"/>
              <a:gd name="connsiteX5" fmla="*/ 67691 w 80645"/>
              <a:gd name="connsiteY5" fmla="*/ 374396 h 389890"/>
              <a:gd name="connsiteX6" fmla="*/ 51435 w 80645"/>
              <a:gd name="connsiteY6" fmla="*/ 383540 h 389890"/>
              <a:gd name="connsiteX7" fmla="*/ 44069 w 80645"/>
              <a:gd name="connsiteY7" fmla="*/ 383540 h 389890"/>
              <a:gd name="connsiteX8" fmla="*/ 44069 w 80645"/>
              <a:gd name="connsiteY8" fmla="*/ 47497 h 389890"/>
              <a:gd name="connsiteX9" fmla="*/ 38226 w 80645"/>
              <a:gd name="connsiteY9" fmla="*/ 31622 h 389890"/>
              <a:gd name="connsiteX10" fmla="*/ 22098 w 80645"/>
              <a:gd name="connsiteY10" fmla="*/ 25527 h 389890"/>
              <a:gd name="connsiteX11" fmla="*/ 9779 w 80645"/>
              <a:gd name="connsiteY11" fmla="*/ 21844 h 389890"/>
              <a:gd name="connsiteX12" fmla="*/ 6350 w 80645"/>
              <a:gd name="connsiteY12" fmla="*/ 15747 h 389890"/>
              <a:gd name="connsiteX13" fmla="*/ 10414 w 80645"/>
              <a:gd name="connsiteY13" fmla="*/ 8763 h 389890"/>
              <a:gd name="connsiteX14" fmla="*/ 19685 w 80645"/>
              <a:gd name="connsiteY14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0645" h="389890">
                <a:moveTo>
                  <a:pt x="19685" y="6350"/>
                </a:moveTo>
                <a:lnTo>
                  <a:pt x="57911" y="6350"/>
                </a:lnTo>
                <a:cubicBezTo>
                  <a:pt x="62610" y="6350"/>
                  <a:pt x="66420" y="8128"/>
                  <a:pt x="69595" y="11810"/>
                </a:cubicBezTo>
                <a:cubicBezTo>
                  <a:pt x="72644" y="15494"/>
                  <a:pt x="74295" y="19811"/>
                  <a:pt x="74295" y="24638"/>
                </a:cubicBezTo>
                <a:lnTo>
                  <a:pt x="74295" y="345313"/>
                </a:lnTo>
                <a:cubicBezTo>
                  <a:pt x="74295" y="358647"/>
                  <a:pt x="72136" y="368300"/>
                  <a:pt x="67691" y="374396"/>
                </a:cubicBezTo>
                <a:cubicBezTo>
                  <a:pt x="63373" y="380491"/>
                  <a:pt x="57911" y="383540"/>
                  <a:pt x="51435" y="383540"/>
                </a:cubicBezTo>
                <a:lnTo>
                  <a:pt x="44069" y="383540"/>
                </a:lnTo>
                <a:lnTo>
                  <a:pt x="44069" y="47497"/>
                </a:lnTo>
                <a:cubicBezTo>
                  <a:pt x="44069" y="39623"/>
                  <a:pt x="42164" y="34290"/>
                  <a:pt x="38226" y="31622"/>
                </a:cubicBezTo>
                <a:cubicBezTo>
                  <a:pt x="34290" y="28828"/>
                  <a:pt x="28955" y="26797"/>
                  <a:pt x="22098" y="25527"/>
                </a:cubicBezTo>
                <a:cubicBezTo>
                  <a:pt x="16129" y="24638"/>
                  <a:pt x="12064" y="23495"/>
                  <a:pt x="9779" y="21844"/>
                </a:cubicBezTo>
                <a:cubicBezTo>
                  <a:pt x="7493" y="20192"/>
                  <a:pt x="6350" y="18160"/>
                  <a:pt x="6350" y="15747"/>
                </a:cubicBezTo>
                <a:cubicBezTo>
                  <a:pt x="6350" y="12700"/>
                  <a:pt x="7620" y="10413"/>
                  <a:pt x="10414" y="8763"/>
                </a:cubicBezTo>
                <a:cubicBezTo>
                  <a:pt x="13080" y="7111"/>
                  <a:pt x="16129" y="6350"/>
                  <a:pt x="1968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3" name="Freeform 3"/>
          <p:cNvSpPr/>
          <p:nvPr/>
        </p:nvSpPr>
        <p:spPr>
          <a:xfrm>
            <a:off x="1059421" y="2863088"/>
            <a:ext cx="97472" cy="136398"/>
          </a:xfrm>
          <a:custGeom>
            <a:avLst/>
            <a:gdLst>
              <a:gd name="connsiteX0" fmla="*/ 49123 w 97472"/>
              <a:gd name="connsiteY0" fmla="*/ 0 h 136398"/>
              <a:gd name="connsiteX1" fmla="*/ 68719 w 97472"/>
              <a:gd name="connsiteY1" fmla="*/ 2159 h 136398"/>
              <a:gd name="connsiteX2" fmla="*/ 87553 w 97472"/>
              <a:gd name="connsiteY2" fmla="*/ 9144 h 136398"/>
              <a:gd name="connsiteX3" fmla="*/ 87553 w 97472"/>
              <a:gd name="connsiteY3" fmla="*/ 27940 h 136398"/>
              <a:gd name="connsiteX4" fmla="*/ 84493 w 97472"/>
              <a:gd name="connsiteY4" fmla="*/ 27940 h 136398"/>
              <a:gd name="connsiteX5" fmla="*/ 76733 w 97472"/>
              <a:gd name="connsiteY5" fmla="*/ 23748 h 136398"/>
              <a:gd name="connsiteX6" fmla="*/ 67309 w 97472"/>
              <a:gd name="connsiteY6" fmla="*/ 20447 h 136398"/>
              <a:gd name="connsiteX7" fmla="*/ 57391 w 97472"/>
              <a:gd name="connsiteY7" fmla="*/ 18288 h 136398"/>
              <a:gd name="connsiteX8" fmla="*/ 48094 w 97472"/>
              <a:gd name="connsiteY8" fmla="*/ 17526 h 136398"/>
              <a:gd name="connsiteX9" fmla="*/ 32194 w 97472"/>
              <a:gd name="connsiteY9" fmla="*/ 21463 h 136398"/>
              <a:gd name="connsiteX10" fmla="*/ 26212 w 97472"/>
              <a:gd name="connsiteY10" fmla="*/ 33020 h 136398"/>
              <a:gd name="connsiteX11" fmla="*/ 28117 w 97472"/>
              <a:gd name="connsiteY11" fmla="*/ 40767 h 136398"/>
              <a:gd name="connsiteX12" fmla="*/ 34226 w 97472"/>
              <a:gd name="connsiteY12" fmla="*/ 47117 h 136398"/>
              <a:gd name="connsiteX13" fmla="*/ 45046 w 97472"/>
              <a:gd name="connsiteY13" fmla="*/ 53213 h 136398"/>
              <a:gd name="connsiteX14" fmla="*/ 60820 w 97472"/>
              <a:gd name="connsiteY14" fmla="*/ 60071 h 136398"/>
              <a:gd name="connsiteX15" fmla="*/ 74066 w 97472"/>
              <a:gd name="connsiteY15" fmla="*/ 66294 h 136398"/>
              <a:gd name="connsiteX16" fmla="*/ 85890 w 97472"/>
              <a:gd name="connsiteY16" fmla="*/ 74294 h 136398"/>
              <a:gd name="connsiteX17" fmla="*/ 94297 w 97472"/>
              <a:gd name="connsiteY17" fmla="*/ 84963 h 136398"/>
              <a:gd name="connsiteX18" fmla="*/ 97472 w 97472"/>
              <a:gd name="connsiteY18" fmla="*/ 98932 h 136398"/>
              <a:gd name="connsiteX19" fmla="*/ 93154 w 97472"/>
              <a:gd name="connsiteY19" fmla="*/ 116332 h 136398"/>
              <a:gd name="connsiteX20" fmla="*/ 81699 w 97472"/>
              <a:gd name="connsiteY20" fmla="*/ 127889 h 136398"/>
              <a:gd name="connsiteX21" fmla="*/ 65023 w 97472"/>
              <a:gd name="connsiteY21" fmla="*/ 134366 h 136398"/>
              <a:gd name="connsiteX22" fmla="*/ 45300 w 97472"/>
              <a:gd name="connsiteY22" fmla="*/ 136398 h 136398"/>
              <a:gd name="connsiteX23" fmla="*/ 22897 w 97472"/>
              <a:gd name="connsiteY23" fmla="*/ 134111 h 136398"/>
              <a:gd name="connsiteX24" fmla="*/ 0 w 97472"/>
              <a:gd name="connsiteY24" fmla="*/ 124713 h 136398"/>
              <a:gd name="connsiteX25" fmla="*/ 0 w 97472"/>
              <a:gd name="connsiteY25" fmla="*/ 104140 h 136398"/>
              <a:gd name="connsiteX26" fmla="*/ 3047 w 97472"/>
              <a:gd name="connsiteY26" fmla="*/ 104140 h 136398"/>
              <a:gd name="connsiteX27" fmla="*/ 25069 w 97472"/>
              <a:gd name="connsiteY27" fmla="*/ 114680 h 136398"/>
              <a:gd name="connsiteX28" fmla="*/ 44538 w 97472"/>
              <a:gd name="connsiteY28" fmla="*/ 118109 h 136398"/>
              <a:gd name="connsiteX29" fmla="*/ 66039 w 97472"/>
              <a:gd name="connsiteY29" fmla="*/ 113664 h 136398"/>
              <a:gd name="connsiteX30" fmla="*/ 74574 w 97472"/>
              <a:gd name="connsiteY30" fmla="*/ 99186 h 136398"/>
              <a:gd name="connsiteX31" fmla="*/ 66293 w 97472"/>
              <a:gd name="connsiteY31" fmla="*/ 87248 h 136398"/>
              <a:gd name="connsiteX32" fmla="*/ 38430 w 97472"/>
              <a:gd name="connsiteY32" fmla="*/ 72517 h 136398"/>
              <a:gd name="connsiteX33" fmla="*/ 12852 w 97472"/>
              <a:gd name="connsiteY33" fmla="*/ 56388 h 136398"/>
              <a:gd name="connsiteX34" fmla="*/ 4076 w 97472"/>
              <a:gd name="connsiteY34" fmla="*/ 34036 h 136398"/>
              <a:gd name="connsiteX35" fmla="*/ 15773 w 97472"/>
              <a:gd name="connsiteY35" fmla="*/ 8890 h 136398"/>
              <a:gd name="connsiteX36" fmla="*/ 49123 w 97472"/>
              <a:gd name="connsiteY36" fmla="*/ 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97472" h="136398">
                <a:moveTo>
                  <a:pt x="49123" y="0"/>
                </a:moveTo>
                <a:cubicBezTo>
                  <a:pt x="55562" y="0"/>
                  <a:pt x="62102" y="761"/>
                  <a:pt x="68719" y="2159"/>
                </a:cubicBezTo>
                <a:cubicBezTo>
                  <a:pt x="75336" y="3555"/>
                  <a:pt x="81610" y="5969"/>
                  <a:pt x="87553" y="9144"/>
                </a:cubicBezTo>
                <a:lnTo>
                  <a:pt x="87553" y="27940"/>
                </a:lnTo>
                <a:lnTo>
                  <a:pt x="84493" y="27940"/>
                </a:lnTo>
                <a:cubicBezTo>
                  <a:pt x="82283" y="26416"/>
                  <a:pt x="79705" y="25019"/>
                  <a:pt x="76733" y="23748"/>
                </a:cubicBezTo>
                <a:cubicBezTo>
                  <a:pt x="73761" y="22478"/>
                  <a:pt x="70624" y="21463"/>
                  <a:pt x="67309" y="20447"/>
                </a:cubicBezTo>
                <a:cubicBezTo>
                  <a:pt x="64008" y="19558"/>
                  <a:pt x="60693" y="18796"/>
                  <a:pt x="57391" y="18288"/>
                </a:cubicBezTo>
                <a:cubicBezTo>
                  <a:pt x="54076" y="17779"/>
                  <a:pt x="50990" y="17526"/>
                  <a:pt x="48094" y="17526"/>
                </a:cubicBezTo>
                <a:cubicBezTo>
                  <a:pt x="41478" y="17526"/>
                  <a:pt x="36182" y="18922"/>
                  <a:pt x="32194" y="21463"/>
                </a:cubicBezTo>
                <a:cubicBezTo>
                  <a:pt x="28206" y="24129"/>
                  <a:pt x="26212" y="27940"/>
                  <a:pt x="26212" y="33020"/>
                </a:cubicBezTo>
                <a:cubicBezTo>
                  <a:pt x="26212" y="35940"/>
                  <a:pt x="26847" y="38480"/>
                  <a:pt x="28117" y="40767"/>
                </a:cubicBezTo>
                <a:cubicBezTo>
                  <a:pt x="29400" y="42926"/>
                  <a:pt x="31432" y="45084"/>
                  <a:pt x="34226" y="47117"/>
                </a:cubicBezTo>
                <a:cubicBezTo>
                  <a:pt x="37033" y="49148"/>
                  <a:pt x="40639" y="51180"/>
                  <a:pt x="45046" y="53213"/>
                </a:cubicBezTo>
                <a:cubicBezTo>
                  <a:pt x="49453" y="55244"/>
                  <a:pt x="54711" y="57530"/>
                  <a:pt x="60820" y="60071"/>
                </a:cubicBezTo>
                <a:cubicBezTo>
                  <a:pt x="65239" y="61976"/>
                  <a:pt x="69646" y="64008"/>
                  <a:pt x="74066" y="66294"/>
                </a:cubicBezTo>
                <a:cubicBezTo>
                  <a:pt x="78473" y="68579"/>
                  <a:pt x="82422" y="71247"/>
                  <a:pt x="85890" y="74294"/>
                </a:cubicBezTo>
                <a:cubicBezTo>
                  <a:pt x="89369" y="77342"/>
                  <a:pt x="92176" y="80898"/>
                  <a:pt x="94297" y="84963"/>
                </a:cubicBezTo>
                <a:cubicBezTo>
                  <a:pt x="96418" y="89027"/>
                  <a:pt x="97472" y="93726"/>
                  <a:pt x="97472" y="98932"/>
                </a:cubicBezTo>
                <a:cubicBezTo>
                  <a:pt x="97472" y="105790"/>
                  <a:pt x="96037" y="111505"/>
                  <a:pt x="93154" y="116332"/>
                </a:cubicBezTo>
                <a:cubicBezTo>
                  <a:pt x="90258" y="121030"/>
                  <a:pt x="86448" y="124967"/>
                  <a:pt x="81699" y="127889"/>
                </a:cubicBezTo>
                <a:cubicBezTo>
                  <a:pt x="76949" y="130809"/>
                  <a:pt x="71386" y="132969"/>
                  <a:pt x="65023" y="134366"/>
                </a:cubicBezTo>
                <a:cubicBezTo>
                  <a:pt x="58661" y="135763"/>
                  <a:pt x="52082" y="136398"/>
                  <a:pt x="45300" y="136398"/>
                </a:cubicBezTo>
                <a:cubicBezTo>
                  <a:pt x="37490" y="136398"/>
                  <a:pt x="30035" y="135636"/>
                  <a:pt x="22897" y="134111"/>
                </a:cubicBezTo>
                <a:cubicBezTo>
                  <a:pt x="15773" y="132588"/>
                  <a:pt x="8140" y="129413"/>
                  <a:pt x="0" y="124713"/>
                </a:cubicBezTo>
                <a:lnTo>
                  <a:pt x="0" y="104140"/>
                </a:lnTo>
                <a:lnTo>
                  <a:pt x="3047" y="104140"/>
                </a:lnTo>
                <a:cubicBezTo>
                  <a:pt x="10350" y="108839"/>
                  <a:pt x="17691" y="112394"/>
                  <a:pt x="25069" y="114680"/>
                </a:cubicBezTo>
                <a:cubicBezTo>
                  <a:pt x="32448" y="116967"/>
                  <a:pt x="38938" y="118109"/>
                  <a:pt x="44538" y="118109"/>
                </a:cubicBezTo>
                <a:cubicBezTo>
                  <a:pt x="53187" y="118109"/>
                  <a:pt x="60362" y="116586"/>
                  <a:pt x="66039" y="113664"/>
                </a:cubicBezTo>
                <a:cubicBezTo>
                  <a:pt x="71729" y="110617"/>
                  <a:pt x="74574" y="105917"/>
                  <a:pt x="74574" y="99186"/>
                </a:cubicBezTo>
                <a:cubicBezTo>
                  <a:pt x="74574" y="95503"/>
                  <a:pt x="71818" y="91567"/>
                  <a:pt x="66293" y="87248"/>
                </a:cubicBezTo>
                <a:cubicBezTo>
                  <a:pt x="60782" y="83058"/>
                  <a:pt x="51498" y="78104"/>
                  <a:pt x="38430" y="72517"/>
                </a:cubicBezTo>
                <a:cubicBezTo>
                  <a:pt x="27228" y="67563"/>
                  <a:pt x="18706" y="62229"/>
                  <a:pt x="12852" y="56388"/>
                </a:cubicBezTo>
                <a:cubicBezTo>
                  <a:pt x="6997" y="50546"/>
                  <a:pt x="4076" y="43052"/>
                  <a:pt x="4076" y="34036"/>
                </a:cubicBezTo>
                <a:cubicBezTo>
                  <a:pt x="4076" y="23240"/>
                  <a:pt x="7975" y="14859"/>
                  <a:pt x="15773" y="8890"/>
                </a:cubicBezTo>
                <a:cubicBezTo>
                  <a:pt x="23583" y="2921"/>
                  <a:pt x="34696" y="0"/>
                  <a:pt x="49123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4" name="Freeform 3"/>
          <p:cNvSpPr/>
          <p:nvPr/>
        </p:nvSpPr>
        <p:spPr>
          <a:xfrm>
            <a:off x="795997" y="2823590"/>
            <a:ext cx="114020" cy="172593"/>
          </a:xfrm>
          <a:custGeom>
            <a:avLst/>
            <a:gdLst>
              <a:gd name="connsiteX0" fmla="*/ 6883 w 114020"/>
              <a:gd name="connsiteY0" fmla="*/ 0 h 172593"/>
              <a:gd name="connsiteX1" fmla="*/ 30797 w 114020"/>
              <a:gd name="connsiteY1" fmla="*/ 0 h 172593"/>
              <a:gd name="connsiteX2" fmla="*/ 54724 w 114020"/>
              <a:gd name="connsiteY2" fmla="*/ 83311 h 172593"/>
              <a:gd name="connsiteX3" fmla="*/ 57264 w 114020"/>
              <a:gd name="connsiteY3" fmla="*/ 97028 h 172593"/>
              <a:gd name="connsiteX4" fmla="*/ 59817 w 114020"/>
              <a:gd name="connsiteY4" fmla="*/ 83311 h 172593"/>
              <a:gd name="connsiteX5" fmla="*/ 84505 w 114020"/>
              <a:gd name="connsiteY5" fmla="*/ 0 h 172593"/>
              <a:gd name="connsiteX6" fmla="*/ 108940 w 114020"/>
              <a:gd name="connsiteY6" fmla="*/ 0 h 172593"/>
              <a:gd name="connsiteX7" fmla="*/ 114020 w 114020"/>
              <a:gd name="connsiteY7" fmla="*/ 172593 h 172593"/>
              <a:gd name="connsiteX8" fmla="*/ 92646 w 114020"/>
              <a:gd name="connsiteY8" fmla="*/ 172593 h 172593"/>
              <a:gd name="connsiteX9" fmla="*/ 89077 w 114020"/>
              <a:gd name="connsiteY9" fmla="*/ 41529 h 172593"/>
              <a:gd name="connsiteX10" fmla="*/ 89077 w 114020"/>
              <a:gd name="connsiteY10" fmla="*/ 31623 h 172593"/>
              <a:gd name="connsiteX11" fmla="*/ 86537 w 114020"/>
              <a:gd name="connsiteY11" fmla="*/ 46863 h 172593"/>
              <a:gd name="connsiteX12" fmla="*/ 66687 w 114020"/>
              <a:gd name="connsiteY12" fmla="*/ 114046 h 172593"/>
              <a:gd name="connsiteX13" fmla="*/ 47853 w 114020"/>
              <a:gd name="connsiteY13" fmla="*/ 114046 h 172593"/>
              <a:gd name="connsiteX14" fmla="*/ 28257 w 114020"/>
              <a:gd name="connsiteY14" fmla="*/ 46609 h 172593"/>
              <a:gd name="connsiteX15" fmla="*/ 25717 w 114020"/>
              <a:gd name="connsiteY15" fmla="*/ 31369 h 172593"/>
              <a:gd name="connsiteX16" fmla="*/ 25717 w 114020"/>
              <a:gd name="connsiteY16" fmla="*/ 41275 h 172593"/>
              <a:gd name="connsiteX17" fmla="*/ 21386 w 114020"/>
              <a:gd name="connsiteY17" fmla="*/ 172593 h 172593"/>
              <a:gd name="connsiteX18" fmla="*/ 0 w 114020"/>
              <a:gd name="connsiteY18" fmla="*/ 172593 h 172593"/>
              <a:gd name="connsiteX19" fmla="*/ 6883 w 114020"/>
              <a:gd name="connsiteY19" fmla="*/ 0 h 1725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14020" h="172593">
                <a:moveTo>
                  <a:pt x="6883" y="0"/>
                </a:moveTo>
                <a:lnTo>
                  <a:pt x="30797" y="0"/>
                </a:lnTo>
                <a:lnTo>
                  <a:pt x="54724" y="83311"/>
                </a:lnTo>
                <a:lnTo>
                  <a:pt x="57264" y="97028"/>
                </a:lnTo>
                <a:lnTo>
                  <a:pt x="59817" y="83311"/>
                </a:lnTo>
                <a:lnTo>
                  <a:pt x="84505" y="0"/>
                </a:lnTo>
                <a:lnTo>
                  <a:pt x="108940" y="0"/>
                </a:lnTo>
                <a:lnTo>
                  <a:pt x="114020" y="172593"/>
                </a:lnTo>
                <a:lnTo>
                  <a:pt x="92646" y="172593"/>
                </a:lnTo>
                <a:lnTo>
                  <a:pt x="89077" y="41529"/>
                </a:lnTo>
                <a:lnTo>
                  <a:pt x="89077" y="31623"/>
                </a:lnTo>
                <a:lnTo>
                  <a:pt x="86537" y="46863"/>
                </a:lnTo>
                <a:lnTo>
                  <a:pt x="66687" y="114046"/>
                </a:lnTo>
                <a:lnTo>
                  <a:pt x="47853" y="114046"/>
                </a:lnTo>
                <a:lnTo>
                  <a:pt x="28257" y="46609"/>
                </a:lnTo>
                <a:lnTo>
                  <a:pt x="25717" y="31369"/>
                </a:lnTo>
                <a:lnTo>
                  <a:pt x="25717" y="41275"/>
                </a:lnTo>
                <a:lnTo>
                  <a:pt x="21386" y="172593"/>
                </a:lnTo>
                <a:lnTo>
                  <a:pt x="0" y="172593"/>
                </a:lnTo>
                <a:lnTo>
                  <a:pt x="6883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5" name="Freeform 3"/>
          <p:cNvSpPr/>
          <p:nvPr/>
        </p:nvSpPr>
        <p:spPr>
          <a:xfrm>
            <a:off x="1324356" y="2815463"/>
            <a:ext cx="87249" cy="180721"/>
          </a:xfrm>
          <a:custGeom>
            <a:avLst/>
            <a:gdLst>
              <a:gd name="connsiteX0" fmla="*/ 0 w 87249"/>
              <a:gd name="connsiteY0" fmla="*/ 0 h 180721"/>
              <a:gd name="connsiteX1" fmla="*/ 49402 w 87249"/>
              <a:gd name="connsiteY1" fmla="*/ 0 h 180721"/>
              <a:gd name="connsiteX2" fmla="*/ 49402 w 87249"/>
              <a:gd name="connsiteY2" fmla="*/ 157861 h 180721"/>
              <a:gd name="connsiteX3" fmla="*/ 50545 w 87249"/>
              <a:gd name="connsiteY3" fmla="*/ 161925 h 180721"/>
              <a:gd name="connsiteX4" fmla="*/ 54991 w 87249"/>
              <a:gd name="connsiteY4" fmla="*/ 163195 h 180721"/>
              <a:gd name="connsiteX5" fmla="*/ 87249 w 87249"/>
              <a:gd name="connsiteY5" fmla="*/ 163195 h 180721"/>
              <a:gd name="connsiteX6" fmla="*/ 87249 w 87249"/>
              <a:gd name="connsiteY6" fmla="*/ 180721 h 180721"/>
              <a:gd name="connsiteX7" fmla="*/ 48133 w 87249"/>
              <a:gd name="connsiteY7" fmla="*/ 180721 h 180721"/>
              <a:gd name="connsiteX8" fmla="*/ 33147 w 87249"/>
              <a:gd name="connsiteY8" fmla="*/ 174625 h 180721"/>
              <a:gd name="connsiteX9" fmla="*/ 27940 w 87249"/>
              <a:gd name="connsiteY9" fmla="*/ 160401 h 180721"/>
              <a:gd name="connsiteX10" fmla="*/ 27940 w 87249"/>
              <a:gd name="connsiteY10" fmla="*/ 17526 h 180721"/>
              <a:gd name="connsiteX11" fmla="*/ 0 w 87249"/>
              <a:gd name="connsiteY11" fmla="*/ 17526 h 180721"/>
              <a:gd name="connsiteX12" fmla="*/ 0 w 87249"/>
              <a:gd name="connsiteY12" fmla="*/ 0 h 180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87249" h="180721">
                <a:moveTo>
                  <a:pt x="0" y="0"/>
                </a:moveTo>
                <a:lnTo>
                  <a:pt x="49402" y="0"/>
                </a:lnTo>
                <a:lnTo>
                  <a:pt x="49402" y="157861"/>
                </a:lnTo>
                <a:cubicBezTo>
                  <a:pt x="49402" y="159638"/>
                  <a:pt x="49783" y="161035"/>
                  <a:pt x="50545" y="161925"/>
                </a:cubicBezTo>
                <a:cubicBezTo>
                  <a:pt x="51308" y="162686"/>
                  <a:pt x="52832" y="163195"/>
                  <a:pt x="54991" y="163195"/>
                </a:cubicBezTo>
                <a:lnTo>
                  <a:pt x="87249" y="163195"/>
                </a:lnTo>
                <a:lnTo>
                  <a:pt x="87249" y="180721"/>
                </a:lnTo>
                <a:lnTo>
                  <a:pt x="48133" y="180721"/>
                </a:lnTo>
                <a:cubicBezTo>
                  <a:pt x="41529" y="180721"/>
                  <a:pt x="36449" y="178688"/>
                  <a:pt x="33147" y="174625"/>
                </a:cubicBezTo>
                <a:cubicBezTo>
                  <a:pt x="29717" y="170561"/>
                  <a:pt x="27940" y="165734"/>
                  <a:pt x="27940" y="160401"/>
                </a:cubicBezTo>
                <a:lnTo>
                  <a:pt x="27940" y="17526"/>
                </a:lnTo>
                <a:lnTo>
                  <a:pt x="0" y="17526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6" name="Freeform 3"/>
          <p:cNvSpPr/>
          <p:nvPr/>
        </p:nvSpPr>
        <p:spPr>
          <a:xfrm>
            <a:off x="1197635" y="2874518"/>
            <a:ext cx="69456" cy="113538"/>
          </a:xfrm>
          <a:custGeom>
            <a:avLst/>
            <a:gdLst>
              <a:gd name="connsiteX0" fmla="*/ 33578 w 69456"/>
              <a:gd name="connsiteY0" fmla="*/ 6350 h 113538"/>
              <a:gd name="connsiteX1" fmla="*/ 12839 w 69456"/>
              <a:gd name="connsiteY1" fmla="*/ 18033 h 113538"/>
              <a:gd name="connsiteX2" fmla="*/ 6350 w 69456"/>
              <a:gd name="connsiteY2" fmla="*/ 56514 h 113538"/>
              <a:gd name="connsiteX3" fmla="*/ 14109 w 69456"/>
              <a:gd name="connsiteY3" fmla="*/ 95122 h 113538"/>
              <a:gd name="connsiteX4" fmla="*/ 34594 w 69456"/>
              <a:gd name="connsiteY4" fmla="*/ 107188 h 113538"/>
              <a:gd name="connsiteX5" fmla="*/ 48463 w 69456"/>
              <a:gd name="connsiteY5" fmla="*/ 103886 h 113538"/>
              <a:gd name="connsiteX6" fmla="*/ 57251 w 69456"/>
              <a:gd name="connsiteY6" fmla="*/ 95122 h 113538"/>
              <a:gd name="connsiteX7" fmla="*/ 61823 w 69456"/>
              <a:gd name="connsiteY7" fmla="*/ 82677 h 113538"/>
              <a:gd name="connsiteX8" fmla="*/ 63106 w 69456"/>
              <a:gd name="connsiteY8" fmla="*/ 68707 h 113538"/>
              <a:gd name="connsiteX9" fmla="*/ 63106 w 69456"/>
              <a:gd name="connsiteY9" fmla="*/ 43814 h 113538"/>
              <a:gd name="connsiteX10" fmla="*/ 60680 w 69456"/>
              <a:gd name="connsiteY10" fmla="*/ 28575 h 113538"/>
              <a:gd name="connsiteX11" fmla="*/ 54317 w 69456"/>
              <a:gd name="connsiteY11" fmla="*/ 16637 h 113538"/>
              <a:gd name="connsiteX12" fmla="*/ 45034 w 69456"/>
              <a:gd name="connsiteY12" fmla="*/ 9017 h 113538"/>
              <a:gd name="connsiteX13" fmla="*/ 33578 w 69456"/>
              <a:gd name="connsiteY13" fmla="*/ 6350 h 1135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69456" h="113538">
                <a:moveTo>
                  <a:pt x="33578" y="6350"/>
                </a:moveTo>
                <a:cubicBezTo>
                  <a:pt x="24079" y="6350"/>
                  <a:pt x="17157" y="10287"/>
                  <a:pt x="12839" y="18033"/>
                </a:cubicBezTo>
                <a:cubicBezTo>
                  <a:pt x="8508" y="25908"/>
                  <a:pt x="6350" y="38734"/>
                  <a:pt x="6350" y="56514"/>
                </a:cubicBezTo>
                <a:cubicBezTo>
                  <a:pt x="6350" y="74168"/>
                  <a:pt x="8928" y="86995"/>
                  <a:pt x="14109" y="95122"/>
                </a:cubicBezTo>
                <a:cubicBezTo>
                  <a:pt x="19278" y="103123"/>
                  <a:pt x="26111" y="107188"/>
                  <a:pt x="34594" y="107188"/>
                </a:cubicBezTo>
                <a:cubicBezTo>
                  <a:pt x="40195" y="107188"/>
                  <a:pt x="44818" y="106045"/>
                  <a:pt x="48463" y="103886"/>
                </a:cubicBezTo>
                <a:cubicBezTo>
                  <a:pt x="52120" y="101600"/>
                  <a:pt x="55041" y="98679"/>
                  <a:pt x="57251" y="95122"/>
                </a:cubicBezTo>
                <a:cubicBezTo>
                  <a:pt x="59448" y="91440"/>
                  <a:pt x="60985" y="87248"/>
                  <a:pt x="61823" y="82677"/>
                </a:cubicBezTo>
                <a:cubicBezTo>
                  <a:pt x="62674" y="78104"/>
                  <a:pt x="63106" y="73533"/>
                  <a:pt x="63106" y="68707"/>
                </a:cubicBezTo>
                <a:lnTo>
                  <a:pt x="63106" y="43814"/>
                </a:lnTo>
                <a:cubicBezTo>
                  <a:pt x="63106" y="38227"/>
                  <a:pt x="62293" y="33147"/>
                  <a:pt x="60680" y="28575"/>
                </a:cubicBezTo>
                <a:cubicBezTo>
                  <a:pt x="59067" y="23876"/>
                  <a:pt x="56946" y="19939"/>
                  <a:pt x="54317" y="16637"/>
                </a:cubicBezTo>
                <a:cubicBezTo>
                  <a:pt x="51688" y="13334"/>
                  <a:pt x="48590" y="10795"/>
                  <a:pt x="45034" y="9017"/>
                </a:cubicBezTo>
                <a:cubicBezTo>
                  <a:pt x="41465" y="7239"/>
                  <a:pt x="37655" y="6350"/>
                  <a:pt x="3357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7" name="Freeform 3"/>
          <p:cNvSpPr/>
          <p:nvPr/>
        </p:nvSpPr>
        <p:spPr>
          <a:xfrm>
            <a:off x="919962" y="2860040"/>
            <a:ext cx="123913" cy="185800"/>
          </a:xfrm>
          <a:custGeom>
            <a:avLst/>
            <a:gdLst>
              <a:gd name="connsiteX0" fmla="*/ 6350 w 123913"/>
              <a:gd name="connsiteY0" fmla="*/ 6350 h 185800"/>
              <a:gd name="connsiteX1" fmla="*/ 30276 w 123913"/>
              <a:gd name="connsiteY1" fmla="*/ 6350 h 185800"/>
              <a:gd name="connsiteX2" fmla="*/ 62598 w 123913"/>
              <a:gd name="connsiteY2" fmla="*/ 97408 h 185800"/>
              <a:gd name="connsiteX3" fmla="*/ 64376 w 123913"/>
              <a:gd name="connsiteY3" fmla="*/ 104012 h 185800"/>
              <a:gd name="connsiteX4" fmla="*/ 66154 w 123913"/>
              <a:gd name="connsiteY4" fmla="*/ 97408 h 185800"/>
              <a:gd name="connsiteX5" fmla="*/ 95173 w 123913"/>
              <a:gd name="connsiteY5" fmla="*/ 6350 h 185800"/>
              <a:gd name="connsiteX6" fmla="*/ 117563 w 123913"/>
              <a:gd name="connsiteY6" fmla="*/ 6350 h 185800"/>
              <a:gd name="connsiteX7" fmla="*/ 72516 w 123913"/>
              <a:gd name="connsiteY7" fmla="*/ 137159 h 185800"/>
              <a:gd name="connsiteX8" fmla="*/ 64757 w 123913"/>
              <a:gd name="connsiteY8" fmla="*/ 156590 h 185800"/>
              <a:gd name="connsiteX9" fmla="*/ 56108 w 123913"/>
              <a:gd name="connsiteY9" fmla="*/ 169671 h 185800"/>
              <a:gd name="connsiteX10" fmla="*/ 45669 w 123913"/>
              <a:gd name="connsiteY10" fmla="*/ 177165 h 185800"/>
              <a:gd name="connsiteX11" fmla="*/ 32562 w 123913"/>
              <a:gd name="connsiteY11" fmla="*/ 179450 h 185800"/>
              <a:gd name="connsiteX12" fmla="*/ 23787 w 123913"/>
              <a:gd name="connsiteY12" fmla="*/ 178942 h 185800"/>
              <a:gd name="connsiteX13" fmla="*/ 13982 w 123913"/>
              <a:gd name="connsiteY13" fmla="*/ 176910 h 185800"/>
              <a:gd name="connsiteX14" fmla="*/ 13982 w 123913"/>
              <a:gd name="connsiteY14" fmla="*/ 159511 h 185800"/>
              <a:gd name="connsiteX15" fmla="*/ 17043 w 123913"/>
              <a:gd name="connsiteY15" fmla="*/ 159511 h 185800"/>
              <a:gd name="connsiteX16" fmla="*/ 23787 w 123913"/>
              <a:gd name="connsiteY16" fmla="*/ 161670 h 185800"/>
              <a:gd name="connsiteX17" fmla="*/ 29248 w 123913"/>
              <a:gd name="connsiteY17" fmla="*/ 162559 h 185800"/>
              <a:gd name="connsiteX18" fmla="*/ 41211 w 123913"/>
              <a:gd name="connsiteY18" fmla="*/ 159257 h 185800"/>
              <a:gd name="connsiteX19" fmla="*/ 49618 w 123913"/>
              <a:gd name="connsiteY19" fmla="*/ 145288 h 185800"/>
              <a:gd name="connsiteX20" fmla="*/ 53936 w 123913"/>
              <a:gd name="connsiteY20" fmla="*/ 129794 h 185800"/>
              <a:gd name="connsiteX21" fmla="*/ 6350 w 123913"/>
              <a:gd name="connsiteY21" fmla="*/ 6350 h 1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23913" h="185800">
                <a:moveTo>
                  <a:pt x="6350" y="6350"/>
                </a:moveTo>
                <a:lnTo>
                  <a:pt x="30276" y="6350"/>
                </a:lnTo>
                <a:lnTo>
                  <a:pt x="62598" y="97408"/>
                </a:lnTo>
                <a:lnTo>
                  <a:pt x="64376" y="104012"/>
                </a:lnTo>
                <a:lnTo>
                  <a:pt x="66154" y="97408"/>
                </a:lnTo>
                <a:lnTo>
                  <a:pt x="95173" y="6350"/>
                </a:lnTo>
                <a:lnTo>
                  <a:pt x="117563" y="6350"/>
                </a:lnTo>
                <a:lnTo>
                  <a:pt x="72516" y="137159"/>
                </a:lnTo>
                <a:cubicBezTo>
                  <a:pt x="69977" y="144779"/>
                  <a:pt x="67386" y="151257"/>
                  <a:pt x="64757" y="156590"/>
                </a:cubicBezTo>
                <a:cubicBezTo>
                  <a:pt x="62128" y="161925"/>
                  <a:pt x="59245" y="166369"/>
                  <a:pt x="56108" y="169671"/>
                </a:cubicBezTo>
                <a:cubicBezTo>
                  <a:pt x="52971" y="173100"/>
                  <a:pt x="49491" y="175640"/>
                  <a:pt x="45669" y="177165"/>
                </a:cubicBezTo>
                <a:cubicBezTo>
                  <a:pt x="41846" y="178688"/>
                  <a:pt x="37477" y="179450"/>
                  <a:pt x="32562" y="179450"/>
                </a:cubicBezTo>
                <a:cubicBezTo>
                  <a:pt x="29679" y="179450"/>
                  <a:pt x="26746" y="179196"/>
                  <a:pt x="23787" y="178942"/>
                </a:cubicBezTo>
                <a:cubicBezTo>
                  <a:pt x="20815" y="178561"/>
                  <a:pt x="17551" y="177926"/>
                  <a:pt x="13982" y="176910"/>
                </a:cubicBezTo>
                <a:lnTo>
                  <a:pt x="13982" y="159511"/>
                </a:lnTo>
                <a:lnTo>
                  <a:pt x="17043" y="159511"/>
                </a:lnTo>
                <a:cubicBezTo>
                  <a:pt x="19418" y="160400"/>
                  <a:pt x="21666" y="161162"/>
                  <a:pt x="23787" y="161670"/>
                </a:cubicBezTo>
                <a:cubicBezTo>
                  <a:pt x="25908" y="162305"/>
                  <a:pt x="27723" y="162559"/>
                  <a:pt x="29248" y="162559"/>
                </a:cubicBezTo>
                <a:cubicBezTo>
                  <a:pt x="34175" y="162559"/>
                  <a:pt x="38163" y="161544"/>
                  <a:pt x="41211" y="159257"/>
                </a:cubicBezTo>
                <a:cubicBezTo>
                  <a:pt x="44272" y="157098"/>
                  <a:pt x="47066" y="152400"/>
                  <a:pt x="49618" y="145288"/>
                </a:cubicBezTo>
                <a:lnTo>
                  <a:pt x="53936" y="129794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8" name="Freeform 3"/>
          <p:cNvSpPr/>
          <p:nvPr/>
        </p:nvSpPr>
        <p:spPr>
          <a:xfrm>
            <a:off x="1176248" y="2856738"/>
            <a:ext cx="111912" cy="189102"/>
          </a:xfrm>
          <a:custGeom>
            <a:avLst/>
            <a:gdLst>
              <a:gd name="connsiteX0" fmla="*/ 51917 w 111912"/>
              <a:gd name="connsiteY0" fmla="*/ 6350 h 189102"/>
              <a:gd name="connsiteX1" fmla="*/ 61582 w 111912"/>
              <a:gd name="connsiteY1" fmla="*/ 7620 h 189102"/>
              <a:gd name="connsiteX2" fmla="*/ 71132 w 111912"/>
              <a:gd name="connsiteY2" fmla="*/ 11176 h 189102"/>
              <a:gd name="connsiteX3" fmla="*/ 79019 w 111912"/>
              <a:gd name="connsiteY3" fmla="*/ 16763 h 189102"/>
              <a:gd name="connsiteX4" fmla="*/ 83984 w 111912"/>
              <a:gd name="connsiteY4" fmla="*/ 23876 h 189102"/>
              <a:gd name="connsiteX5" fmla="*/ 84239 w 111912"/>
              <a:gd name="connsiteY5" fmla="*/ 23876 h 189102"/>
              <a:gd name="connsiteX6" fmla="*/ 85001 w 111912"/>
              <a:gd name="connsiteY6" fmla="*/ 9652 h 189102"/>
              <a:gd name="connsiteX7" fmla="*/ 105562 w 111912"/>
              <a:gd name="connsiteY7" fmla="*/ 9652 h 189102"/>
              <a:gd name="connsiteX8" fmla="*/ 105562 w 111912"/>
              <a:gd name="connsiteY8" fmla="*/ 182752 h 189102"/>
              <a:gd name="connsiteX9" fmla="*/ 84493 w 111912"/>
              <a:gd name="connsiteY9" fmla="*/ 182752 h 189102"/>
              <a:gd name="connsiteX10" fmla="*/ 84493 w 111912"/>
              <a:gd name="connsiteY10" fmla="*/ 124205 h 189102"/>
              <a:gd name="connsiteX11" fmla="*/ 84239 w 111912"/>
              <a:gd name="connsiteY11" fmla="*/ 124205 h 189102"/>
              <a:gd name="connsiteX12" fmla="*/ 70611 w 111912"/>
              <a:gd name="connsiteY12" fmla="*/ 137286 h 189102"/>
              <a:gd name="connsiteX13" fmla="*/ 51650 w 111912"/>
              <a:gd name="connsiteY13" fmla="*/ 141986 h 189102"/>
              <a:gd name="connsiteX14" fmla="*/ 30022 w 111912"/>
              <a:gd name="connsiteY14" fmla="*/ 135890 h 189102"/>
              <a:gd name="connsiteX15" fmla="*/ 16154 w 111912"/>
              <a:gd name="connsiteY15" fmla="*/ 120141 h 189102"/>
              <a:gd name="connsiteX16" fmla="*/ 8648 w 111912"/>
              <a:gd name="connsiteY16" fmla="*/ 98425 h 189102"/>
              <a:gd name="connsiteX17" fmla="*/ 6350 w 111912"/>
              <a:gd name="connsiteY17" fmla="*/ 75057 h 189102"/>
              <a:gd name="connsiteX18" fmla="*/ 8267 w 111912"/>
              <a:gd name="connsiteY18" fmla="*/ 49529 h 189102"/>
              <a:gd name="connsiteX19" fmla="*/ 15265 w 111912"/>
              <a:gd name="connsiteY19" fmla="*/ 27559 h 189102"/>
              <a:gd name="connsiteX20" fmla="*/ 29133 w 111912"/>
              <a:gd name="connsiteY20" fmla="*/ 12191 h 189102"/>
              <a:gd name="connsiteX21" fmla="*/ 51917 w 111912"/>
              <a:gd name="connsiteY21" fmla="*/ 6350 h 1891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11912" h="189102">
                <a:moveTo>
                  <a:pt x="51917" y="6350"/>
                </a:moveTo>
                <a:cubicBezTo>
                  <a:pt x="54965" y="6350"/>
                  <a:pt x="58191" y="6730"/>
                  <a:pt x="61582" y="7620"/>
                </a:cubicBezTo>
                <a:cubicBezTo>
                  <a:pt x="64973" y="8509"/>
                  <a:pt x="68160" y="9652"/>
                  <a:pt x="71132" y="11176"/>
                </a:cubicBezTo>
                <a:cubicBezTo>
                  <a:pt x="74091" y="12700"/>
                  <a:pt x="76720" y="14604"/>
                  <a:pt x="79019" y="16763"/>
                </a:cubicBezTo>
                <a:cubicBezTo>
                  <a:pt x="81305" y="18922"/>
                  <a:pt x="82956" y="21336"/>
                  <a:pt x="83984" y="23876"/>
                </a:cubicBezTo>
                <a:lnTo>
                  <a:pt x="84239" y="23876"/>
                </a:lnTo>
                <a:lnTo>
                  <a:pt x="85001" y="9652"/>
                </a:lnTo>
                <a:lnTo>
                  <a:pt x="105562" y="9652"/>
                </a:lnTo>
                <a:lnTo>
                  <a:pt x="105562" y="182752"/>
                </a:lnTo>
                <a:lnTo>
                  <a:pt x="84493" y="182752"/>
                </a:lnTo>
                <a:lnTo>
                  <a:pt x="84493" y="124205"/>
                </a:lnTo>
                <a:lnTo>
                  <a:pt x="84239" y="124205"/>
                </a:lnTo>
                <a:cubicBezTo>
                  <a:pt x="81178" y="129794"/>
                  <a:pt x="76644" y="134111"/>
                  <a:pt x="70611" y="137286"/>
                </a:cubicBezTo>
                <a:cubicBezTo>
                  <a:pt x="64592" y="140461"/>
                  <a:pt x="58280" y="141986"/>
                  <a:pt x="51650" y="141986"/>
                </a:cubicBezTo>
                <a:cubicBezTo>
                  <a:pt x="43002" y="141986"/>
                  <a:pt x="35788" y="139953"/>
                  <a:pt x="30022" y="135890"/>
                </a:cubicBezTo>
                <a:cubicBezTo>
                  <a:pt x="24256" y="131826"/>
                  <a:pt x="19634" y="126491"/>
                  <a:pt x="16154" y="120141"/>
                </a:cubicBezTo>
                <a:cubicBezTo>
                  <a:pt x="12674" y="113664"/>
                  <a:pt x="10172" y="106426"/>
                  <a:pt x="8648" y="98425"/>
                </a:cubicBezTo>
                <a:cubicBezTo>
                  <a:pt x="7111" y="90551"/>
                  <a:pt x="6350" y="82677"/>
                  <a:pt x="6350" y="75057"/>
                </a:cubicBezTo>
                <a:cubicBezTo>
                  <a:pt x="6350" y="66167"/>
                  <a:pt x="6984" y="57658"/>
                  <a:pt x="8267" y="49529"/>
                </a:cubicBezTo>
                <a:cubicBezTo>
                  <a:pt x="9537" y="41275"/>
                  <a:pt x="11874" y="33909"/>
                  <a:pt x="15265" y="27559"/>
                </a:cubicBezTo>
                <a:cubicBezTo>
                  <a:pt x="18656" y="21209"/>
                  <a:pt x="23279" y="16128"/>
                  <a:pt x="29133" y="12191"/>
                </a:cubicBezTo>
                <a:cubicBezTo>
                  <a:pt x="34988" y="8254"/>
                  <a:pt x="42583" y="6350"/>
                  <a:pt x="5191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9" name="Freeform 3"/>
          <p:cNvSpPr/>
          <p:nvPr/>
        </p:nvSpPr>
        <p:spPr>
          <a:xfrm>
            <a:off x="1053071" y="2856738"/>
            <a:ext cx="110172" cy="149098"/>
          </a:xfrm>
          <a:custGeom>
            <a:avLst/>
            <a:gdLst>
              <a:gd name="connsiteX0" fmla="*/ 55473 w 110172"/>
              <a:gd name="connsiteY0" fmla="*/ 6350 h 149098"/>
              <a:gd name="connsiteX1" fmla="*/ 75069 w 110172"/>
              <a:gd name="connsiteY1" fmla="*/ 8509 h 149098"/>
              <a:gd name="connsiteX2" fmla="*/ 93903 w 110172"/>
              <a:gd name="connsiteY2" fmla="*/ 15494 h 149098"/>
              <a:gd name="connsiteX3" fmla="*/ 93903 w 110172"/>
              <a:gd name="connsiteY3" fmla="*/ 34290 h 149098"/>
              <a:gd name="connsiteX4" fmla="*/ 90843 w 110172"/>
              <a:gd name="connsiteY4" fmla="*/ 34290 h 149098"/>
              <a:gd name="connsiteX5" fmla="*/ 83083 w 110172"/>
              <a:gd name="connsiteY5" fmla="*/ 30098 h 149098"/>
              <a:gd name="connsiteX6" fmla="*/ 73659 w 110172"/>
              <a:gd name="connsiteY6" fmla="*/ 26797 h 149098"/>
              <a:gd name="connsiteX7" fmla="*/ 63741 w 110172"/>
              <a:gd name="connsiteY7" fmla="*/ 24638 h 149098"/>
              <a:gd name="connsiteX8" fmla="*/ 54444 w 110172"/>
              <a:gd name="connsiteY8" fmla="*/ 23876 h 149098"/>
              <a:gd name="connsiteX9" fmla="*/ 38544 w 110172"/>
              <a:gd name="connsiteY9" fmla="*/ 27813 h 149098"/>
              <a:gd name="connsiteX10" fmla="*/ 32562 w 110172"/>
              <a:gd name="connsiteY10" fmla="*/ 39370 h 149098"/>
              <a:gd name="connsiteX11" fmla="*/ 34467 w 110172"/>
              <a:gd name="connsiteY11" fmla="*/ 47117 h 149098"/>
              <a:gd name="connsiteX12" fmla="*/ 40576 w 110172"/>
              <a:gd name="connsiteY12" fmla="*/ 53467 h 149098"/>
              <a:gd name="connsiteX13" fmla="*/ 51396 w 110172"/>
              <a:gd name="connsiteY13" fmla="*/ 59563 h 149098"/>
              <a:gd name="connsiteX14" fmla="*/ 67170 w 110172"/>
              <a:gd name="connsiteY14" fmla="*/ 66421 h 149098"/>
              <a:gd name="connsiteX15" fmla="*/ 80416 w 110172"/>
              <a:gd name="connsiteY15" fmla="*/ 72644 h 149098"/>
              <a:gd name="connsiteX16" fmla="*/ 92240 w 110172"/>
              <a:gd name="connsiteY16" fmla="*/ 80644 h 149098"/>
              <a:gd name="connsiteX17" fmla="*/ 100647 w 110172"/>
              <a:gd name="connsiteY17" fmla="*/ 91313 h 149098"/>
              <a:gd name="connsiteX18" fmla="*/ 103822 w 110172"/>
              <a:gd name="connsiteY18" fmla="*/ 105282 h 149098"/>
              <a:gd name="connsiteX19" fmla="*/ 99504 w 110172"/>
              <a:gd name="connsiteY19" fmla="*/ 122682 h 149098"/>
              <a:gd name="connsiteX20" fmla="*/ 88049 w 110172"/>
              <a:gd name="connsiteY20" fmla="*/ 134239 h 149098"/>
              <a:gd name="connsiteX21" fmla="*/ 71373 w 110172"/>
              <a:gd name="connsiteY21" fmla="*/ 140716 h 149098"/>
              <a:gd name="connsiteX22" fmla="*/ 51650 w 110172"/>
              <a:gd name="connsiteY22" fmla="*/ 142748 h 149098"/>
              <a:gd name="connsiteX23" fmla="*/ 29247 w 110172"/>
              <a:gd name="connsiteY23" fmla="*/ 140461 h 149098"/>
              <a:gd name="connsiteX24" fmla="*/ 6350 w 110172"/>
              <a:gd name="connsiteY24" fmla="*/ 131063 h 149098"/>
              <a:gd name="connsiteX25" fmla="*/ 6350 w 110172"/>
              <a:gd name="connsiteY25" fmla="*/ 110490 h 149098"/>
              <a:gd name="connsiteX26" fmla="*/ 9397 w 110172"/>
              <a:gd name="connsiteY26" fmla="*/ 110490 h 149098"/>
              <a:gd name="connsiteX27" fmla="*/ 31419 w 110172"/>
              <a:gd name="connsiteY27" fmla="*/ 121030 h 149098"/>
              <a:gd name="connsiteX28" fmla="*/ 50888 w 110172"/>
              <a:gd name="connsiteY28" fmla="*/ 124459 h 149098"/>
              <a:gd name="connsiteX29" fmla="*/ 72389 w 110172"/>
              <a:gd name="connsiteY29" fmla="*/ 120014 h 149098"/>
              <a:gd name="connsiteX30" fmla="*/ 80924 w 110172"/>
              <a:gd name="connsiteY30" fmla="*/ 105536 h 149098"/>
              <a:gd name="connsiteX31" fmla="*/ 72643 w 110172"/>
              <a:gd name="connsiteY31" fmla="*/ 93598 h 149098"/>
              <a:gd name="connsiteX32" fmla="*/ 44780 w 110172"/>
              <a:gd name="connsiteY32" fmla="*/ 78867 h 149098"/>
              <a:gd name="connsiteX33" fmla="*/ 19202 w 110172"/>
              <a:gd name="connsiteY33" fmla="*/ 62738 h 149098"/>
              <a:gd name="connsiteX34" fmla="*/ 10426 w 110172"/>
              <a:gd name="connsiteY34" fmla="*/ 40386 h 149098"/>
              <a:gd name="connsiteX35" fmla="*/ 22123 w 110172"/>
              <a:gd name="connsiteY35" fmla="*/ 15240 h 149098"/>
              <a:gd name="connsiteX36" fmla="*/ 55473 w 110172"/>
              <a:gd name="connsiteY36" fmla="*/ 6350 h 149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110172" h="149098">
                <a:moveTo>
                  <a:pt x="55473" y="6350"/>
                </a:moveTo>
                <a:cubicBezTo>
                  <a:pt x="61912" y="6350"/>
                  <a:pt x="68452" y="7111"/>
                  <a:pt x="75069" y="8509"/>
                </a:cubicBezTo>
                <a:cubicBezTo>
                  <a:pt x="81686" y="9905"/>
                  <a:pt x="87960" y="12319"/>
                  <a:pt x="93903" y="15494"/>
                </a:cubicBezTo>
                <a:lnTo>
                  <a:pt x="93903" y="34290"/>
                </a:lnTo>
                <a:lnTo>
                  <a:pt x="90843" y="34290"/>
                </a:lnTo>
                <a:cubicBezTo>
                  <a:pt x="88633" y="32766"/>
                  <a:pt x="86055" y="31369"/>
                  <a:pt x="83083" y="30098"/>
                </a:cubicBezTo>
                <a:cubicBezTo>
                  <a:pt x="80111" y="28828"/>
                  <a:pt x="76974" y="27813"/>
                  <a:pt x="73659" y="26797"/>
                </a:cubicBezTo>
                <a:cubicBezTo>
                  <a:pt x="70358" y="25908"/>
                  <a:pt x="67043" y="25146"/>
                  <a:pt x="63741" y="24638"/>
                </a:cubicBezTo>
                <a:cubicBezTo>
                  <a:pt x="60426" y="24129"/>
                  <a:pt x="57340" y="23876"/>
                  <a:pt x="54444" y="23876"/>
                </a:cubicBezTo>
                <a:cubicBezTo>
                  <a:pt x="47828" y="23876"/>
                  <a:pt x="42532" y="25272"/>
                  <a:pt x="38544" y="27813"/>
                </a:cubicBezTo>
                <a:cubicBezTo>
                  <a:pt x="34556" y="30479"/>
                  <a:pt x="32562" y="34290"/>
                  <a:pt x="32562" y="39370"/>
                </a:cubicBezTo>
                <a:cubicBezTo>
                  <a:pt x="32562" y="42290"/>
                  <a:pt x="33197" y="44830"/>
                  <a:pt x="34467" y="47117"/>
                </a:cubicBezTo>
                <a:cubicBezTo>
                  <a:pt x="35750" y="49276"/>
                  <a:pt x="37782" y="51434"/>
                  <a:pt x="40576" y="53467"/>
                </a:cubicBezTo>
                <a:cubicBezTo>
                  <a:pt x="43383" y="55498"/>
                  <a:pt x="46989" y="57530"/>
                  <a:pt x="51396" y="59563"/>
                </a:cubicBezTo>
                <a:cubicBezTo>
                  <a:pt x="55803" y="61594"/>
                  <a:pt x="61061" y="63880"/>
                  <a:pt x="67170" y="66421"/>
                </a:cubicBezTo>
                <a:cubicBezTo>
                  <a:pt x="71589" y="68326"/>
                  <a:pt x="75996" y="70358"/>
                  <a:pt x="80416" y="72644"/>
                </a:cubicBezTo>
                <a:cubicBezTo>
                  <a:pt x="84823" y="74929"/>
                  <a:pt x="88772" y="77597"/>
                  <a:pt x="92240" y="80644"/>
                </a:cubicBezTo>
                <a:cubicBezTo>
                  <a:pt x="95719" y="83692"/>
                  <a:pt x="98526" y="87248"/>
                  <a:pt x="100647" y="91313"/>
                </a:cubicBezTo>
                <a:cubicBezTo>
                  <a:pt x="102768" y="95377"/>
                  <a:pt x="103822" y="100076"/>
                  <a:pt x="103822" y="105282"/>
                </a:cubicBezTo>
                <a:cubicBezTo>
                  <a:pt x="103822" y="112140"/>
                  <a:pt x="102387" y="117855"/>
                  <a:pt x="99504" y="122682"/>
                </a:cubicBezTo>
                <a:cubicBezTo>
                  <a:pt x="96608" y="127380"/>
                  <a:pt x="92798" y="131317"/>
                  <a:pt x="88049" y="134239"/>
                </a:cubicBezTo>
                <a:cubicBezTo>
                  <a:pt x="83299" y="137159"/>
                  <a:pt x="77736" y="139319"/>
                  <a:pt x="71373" y="140716"/>
                </a:cubicBezTo>
                <a:cubicBezTo>
                  <a:pt x="65011" y="142113"/>
                  <a:pt x="58432" y="142748"/>
                  <a:pt x="51650" y="142748"/>
                </a:cubicBezTo>
                <a:cubicBezTo>
                  <a:pt x="43840" y="142748"/>
                  <a:pt x="36385" y="141986"/>
                  <a:pt x="29247" y="140461"/>
                </a:cubicBezTo>
                <a:cubicBezTo>
                  <a:pt x="22123" y="138938"/>
                  <a:pt x="14490" y="135763"/>
                  <a:pt x="6350" y="131063"/>
                </a:cubicBezTo>
                <a:lnTo>
                  <a:pt x="6350" y="110490"/>
                </a:lnTo>
                <a:lnTo>
                  <a:pt x="9397" y="110490"/>
                </a:lnTo>
                <a:cubicBezTo>
                  <a:pt x="16700" y="115189"/>
                  <a:pt x="24041" y="118744"/>
                  <a:pt x="31419" y="121030"/>
                </a:cubicBezTo>
                <a:cubicBezTo>
                  <a:pt x="38798" y="123317"/>
                  <a:pt x="45288" y="124459"/>
                  <a:pt x="50888" y="124459"/>
                </a:cubicBezTo>
                <a:cubicBezTo>
                  <a:pt x="59537" y="124459"/>
                  <a:pt x="66712" y="122936"/>
                  <a:pt x="72389" y="120014"/>
                </a:cubicBezTo>
                <a:cubicBezTo>
                  <a:pt x="78079" y="116967"/>
                  <a:pt x="80924" y="112267"/>
                  <a:pt x="80924" y="105536"/>
                </a:cubicBezTo>
                <a:cubicBezTo>
                  <a:pt x="80924" y="101853"/>
                  <a:pt x="78168" y="97917"/>
                  <a:pt x="72643" y="93598"/>
                </a:cubicBezTo>
                <a:cubicBezTo>
                  <a:pt x="67132" y="89408"/>
                  <a:pt x="57848" y="84454"/>
                  <a:pt x="44780" y="78867"/>
                </a:cubicBezTo>
                <a:cubicBezTo>
                  <a:pt x="33578" y="73913"/>
                  <a:pt x="25056" y="68579"/>
                  <a:pt x="19202" y="62738"/>
                </a:cubicBezTo>
                <a:cubicBezTo>
                  <a:pt x="13347" y="56896"/>
                  <a:pt x="10426" y="49402"/>
                  <a:pt x="10426" y="40386"/>
                </a:cubicBezTo>
                <a:cubicBezTo>
                  <a:pt x="10426" y="29590"/>
                  <a:pt x="14325" y="21209"/>
                  <a:pt x="22123" y="15240"/>
                </a:cubicBezTo>
                <a:cubicBezTo>
                  <a:pt x="29933" y="9271"/>
                  <a:pt x="41046" y="6350"/>
                  <a:pt x="5547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0" name="Freeform 3"/>
          <p:cNvSpPr/>
          <p:nvPr/>
        </p:nvSpPr>
        <p:spPr>
          <a:xfrm>
            <a:off x="789647" y="2817240"/>
            <a:ext cx="126720" cy="185293"/>
          </a:xfrm>
          <a:custGeom>
            <a:avLst/>
            <a:gdLst>
              <a:gd name="connsiteX0" fmla="*/ 13233 w 126720"/>
              <a:gd name="connsiteY0" fmla="*/ 6350 h 185293"/>
              <a:gd name="connsiteX1" fmla="*/ 37147 w 126720"/>
              <a:gd name="connsiteY1" fmla="*/ 6350 h 185293"/>
              <a:gd name="connsiteX2" fmla="*/ 61074 w 126720"/>
              <a:gd name="connsiteY2" fmla="*/ 89661 h 185293"/>
              <a:gd name="connsiteX3" fmla="*/ 63614 w 126720"/>
              <a:gd name="connsiteY3" fmla="*/ 103378 h 185293"/>
              <a:gd name="connsiteX4" fmla="*/ 66167 w 126720"/>
              <a:gd name="connsiteY4" fmla="*/ 89661 h 185293"/>
              <a:gd name="connsiteX5" fmla="*/ 90855 w 126720"/>
              <a:gd name="connsiteY5" fmla="*/ 6350 h 185293"/>
              <a:gd name="connsiteX6" fmla="*/ 115290 w 126720"/>
              <a:gd name="connsiteY6" fmla="*/ 6350 h 185293"/>
              <a:gd name="connsiteX7" fmla="*/ 120370 w 126720"/>
              <a:gd name="connsiteY7" fmla="*/ 178943 h 185293"/>
              <a:gd name="connsiteX8" fmla="*/ 98996 w 126720"/>
              <a:gd name="connsiteY8" fmla="*/ 178943 h 185293"/>
              <a:gd name="connsiteX9" fmla="*/ 95427 w 126720"/>
              <a:gd name="connsiteY9" fmla="*/ 47879 h 185293"/>
              <a:gd name="connsiteX10" fmla="*/ 95427 w 126720"/>
              <a:gd name="connsiteY10" fmla="*/ 37973 h 185293"/>
              <a:gd name="connsiteX11" fmla="*/ 92887 w 126720"/>
              <a:gd name="connsiteY11" fmla="*/ 53213 h 185293"/>
              <a:gd name="connsiteX12" fmla="*/ 73037 w 126720"/>
              <a:gd name="connsiteY12" fmla="*/ 120396 h 185293"/>
              <a:gd name="connsiteX13" fmla="*/ 54203 w 126720"/>
              <a:gd name="connsiteY13" fmla="*/ 120396 h 185293"/>
              <a:gd name="connsiteX14" fmla="*/ 34607 w 126720"/>
              <a:gd name="connsiteY14" fmla="*/ 52959 h 185293"/>
              <a:gd name="connsiteX15" fmla="*/ 32067 w 126720"/>
              <a:gd name="connsiteY15" fmla="*/ 37719 h 185293"/>
              <a:gd name="connsiteX16" fmla="*/ 32067 w 126720"/>
              <a:gd name="connsiteY16" fmla="*/ 47625 h 185293"/>
              <a:gd name="connsiteX17" fmla="*/ 27736 w 126720"/>
              <a:gd name="connsiteY17" fmla="*/ 178943 h 185293"/>
              <a:gd name="connsiteX18" fmla="*/ 6350 w 126720"/>
              <a:gd name="connsiteY18" fmla="*/ 178943 h 185293"/>
              <a:gd name="connsiteX19" fmla="*/ 13233 w 126720"/>
              <a:gd name="connsiteY19" fmla="*/ 6350 h 1852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26720" h="185293">
                <a:moveTo>
                  <a:pt x="13233" y="6350"/>
                </a:moveTo>
                <a:lnTo>
                  <a:pt x="37147" y="6350"/>
                </a:lnTo>
                <a:lnTo>
                  <a:pt x="61074" y="89661"/>
                </a:lnTo>
                <a:lnTo>
                  <a:pt x="63614" y="103378"/>
                </a:lnTo>
                <a:lnTo>
                  <a:pt x="66167" y="89661"/>
                </a:lnTo>
                <a:lnTo>
                  <a:pt x="90855" y="6350"/>
                </a:lnTo>
                <a:lnTo>
                  <a:pt x="115290" y="6350"/>
                </a:lnTo>
                <a:lnTo>
                  <a:pt x="120370" y="178943"/>
                </a:lnTo>
                <a:lnTo>
                  <a:pt x="98996" y="178943"/>
                </a:lnTo>
                <a:lnTo>
                  <a:pt x="95427" y="47879"/>
                </a:lnTo>
                <a:lnTo>
                  <a:pt x="95427" y="37973"/>
                </a:lnTo>
                <a:lnTo>
                  <a:pt x="92887" y="53213"/>
                </a:lnTo>
                <a:lnTo>
                  <a:pt x="73037" y="120396"/>
                </a:lnTo>
                <a:lnTo>
                  <a:pt x="54203" y="120396"/>
                </a:lnTo>
                <a:lnTo>
                  <a:pt x="34607" y="52959"/>
                </a:lnTo>
                <a:lnTo>
                  <a:pt x="32067" y="37719"/>
                </a:lnTo>
                <a:lnTo>
                  <a:pt x="32067" y="47625"/>
                </a:lnTo>
                <a:lnTo>
                  <a:pt x="27736" y="178943"/>
                </a:lnTo>
                <a:lnTo>
                  <a:pt x="6350" y="178943"/>
                </a:lnTo>
                <a:lnTo>
                  <a:pt x="13233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1" name="Freeform 3"/>
          <p:cNvSpPr/>
          <p:nvPr/>
        </p:nvSpPr>
        <p:spPr>
          <a:xfrm>
            <a:off x="1318006" y="2809113"/>
            <a:ext cx="99949" cy="193421"/>
          </a:xfrm>
          <a:custGeom>
            <a:avLst/>
            <a:gdLst>
              <a:gd name="connsiteX0" fmla="*/ 6350 w 99949"/>
              <a:gd name="connsiteY0" fmla="*/ 6350 h 193421"/>
              <a:gd name="connsiteX1" fmla="*/ 55752 w 99949"/>
              <a:gd name="connsiteY1" fmla="*/ 6350 h 193421"/>
              <a:gd name="connsiteX2" fmla="*/ 55752 w 99949"/>
              <a:gd name="connsiteY2" fmla="*/ 164211 h 193421"/>
              <a:gd name="connsiteX3" fmla="*/ 56895 w 99949"/>
              <a:gd name="connsiteY3" fmla="*/ 168275 h 193421"/>
              <a:gd name="connsiteX4" fmla="*/ 61341 w 99949"/>
              <a:gd name="connsiteY4" fmla="*/ 169545 h 193421"/>
              <a:gd name="connsiteX5" fmla="*/ 93599 w 99949"/>
              <a:gd name="connsiteY5" fmla="*/ 169545 h 193421"/>
              <a:gd name="connsiteX6" fmla="*/ 93599 w 99949"/>
              <a:gd name="connsiteY6" fmla="*/ 187071 h 193421"/>
              <a:gd name="connsiteX7" fmla="*/ 54483 w 99949"/>
              <a:gd name="connsiteY7" fmla="*/ 187071 h 193421"/>
              <a:gd name="connsiteX8" fmla="*/ 39497 w 99949"/>
              <a:gd name="connsiteY8" fmla="*/ 180975 h 193421"/>
              <a:gd name="connsiteX9" fmla="*/ 34290 w 99949"/>
              <a:gd name="connsiteY9" fmla="*/ 166751 h 193421"/>
              <a:gd name="connsiteX10" fmla="*/ 34290 w 99949"/>
              <a:gd name="connsiteY10" fmla="*/ 23876 h 193421"/>
              <a:gd name="connsiteX11" fmla="*/ 6350 w 99949"/>
              <a:gd name="connsiteY11" fmla="*/ 23876 h 193421"/>
              <a:gd name="connsiteX12" fmla="*/ 6350 w 99949"/>
              <a:gd name="connsiteY12" fmla="*/ 6350 h 1934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99949" h="193421">
                <a:moveTo>
                  <a:pt x="6350" y="6350"/>
                </a:moveTo>
                <a:lnTo>
                  <a:pt x="55752" y="6350"/>
                </a:lnTo>
                <a:lnTo>
                  <a:pt x="55752" y="164211"/>
                </a:lnTo>
                <a:cubicBezTo>
                  <a:pt x="55752" y="165988"/>
                  <a:pt x="56133" y="167385"/>
                  <a:pt x="56895" y="168275"/>
                </a:cubicBezTo>
                <a:cubicBezTo>
                  <a:pt x="57658" y="169036"/>
                  <a:pt x="59182" y="169545"/>
                  <a:pt x="61341" y="169545"/>
                </a:cubicBezTo>
                <a:lnTo>
                  <a:pt x="93599" y="169545"/>
                </a:lnTo>
                <a:lnTo>
                  <a:pt x="93599" y="187071"/>
                </a:lnTo>
                <a:lnTo>
                  <a:pt x="54483" y="187071"/>
                </a:lnTo>
                <a:cubicBezTo>
                  <a:pt x="47879" y="187071"/>
                  <a:pt x="42799" y="185038"/>
                  <a:pt x="39497" y="180975"/>
                </a:cubicBezTo>
                <a:cubicBezTo>
                  <a:pt x="36067" y="176911"/>
                  <a:pt x="34290" y="172084"/>
                  <a:pt x="34290" y="166751"/>
                </a:cubicBezTo>
                <a:lnTo>
                  <a:pt x="34290" y="23876"/>
                </a:lnTo>
                <a:lnTo>
                  <a:pt x="6350" y="2387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2" name="Freeform 3"/>
          <p:cNvSpPr/>
          <p:nvPr/>
        </p:nvSpPr>
        <p:spPr>
          <a:xfrm>
            <a:off x="1434338" y="2852420"/>
            <a:ext cx="105536" cy="149097"/>
          </a:xfrm>
          <a:custGeom>
            <a:avLst/>
            <a:gdLst>
              <a:gd name="connsiteX0" fmla="*/ 0 w 105536"/>
              <a:gd name="connsiteY0" fmla="*/ 0 h 149097"/>
              <a:gd name="connsiteX1" fmla="*/ 25908 w 105536"/>
              <a:gd name="connsiteY1" fmla="*/ 0 h 149097"/>
              <a:gd name="connsiteX2" fmla="*/ 105536 w 105536"/>
              <a:gd name="connsiteY2" fmla="*/ 71500 h 149097"/>
              <a:gd name="connsiteX3" fmla="*/ 26669 w 105536"/>
              <a:gd name="connsiteY3" fmla="*/ 149097 h 149097"/>
              <a:gd name="connsiteX4" fmla="*/ 253 w 105536"/>
              <a:gd name="connsiteY4" fmla="*/ 149097 h 149097"/>
              <a:gd name="connsiteX5" fmla="*/ 253 w 105536"/>
              <a:gd name="connsiteY5" fmla="*/ 146050 h 149097"/>
              <a:gd name="connsiteX6" fmla="*/ 76834 w 105536"/>
              <a:gd name="connsiteY6" fmla="*/ 71246 h 149097"/>
              <a:gd name="connsiteX7" fmla="*/ 0 w 105536"/>
              <a:gd name="connsiteY7" fmla="*/ 3047 h 149097"/>
              <a:gd name="connsiteX8" fmla="*/ 0 w 105536"/>
              <a:gd name="connsiteY8" fmla="*/ 0 h 1490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5536" h="149097">
                <a:moveTo>
                  <a:pt x="0" y="0"/>
                </a:moveTo>
                <a:lnTo>
                  <a:pt x="25908" y="0"/>
                </a:lnTo>
                <a:lnTo>
                  <a:pt x="105536" y="71500"/>
                </a:lnTo>
                <a:lnTo>
                  <a:pt x="26669" y="149097"/>
                </a:lnTo>
                <a:lnTo>
                  <a:pt x="253" y="149097"/>
                </a:lnTo>
                <a:lnTo>
                  <a:pt x="253" y="146050"/>
                </a:lnTo>
                <a:lnTo>
                  <a:pt x="76834" y="71246"/>
                </a:lnTo>
                <a:lnTo>
                  <a:pt x="0" y="3047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3" name="Freeform 3"/>
          <p:cNvSpPr/>
          <p:nvPr/>
        </p:nvSpPr>
        <p:spPr>
          <a:xfrm>
            <a:off x="1427988" y="2846070"/>
            <a:ext cx="118236" cy="161797"/>
          </a:xfrm>
          <a:custGeom>
            <a:avLst/>
            <a:gdLst>
              <a:gd name="connsiteX0" fmla="*/ 6350 w 118236"/>
              <a:gd name="connsiteY0" fmla="*/ 6350 h 161797"/>
              <a:gd name="connsiteX1" fmla="*/ 32258 w 118236"/>
              <a:gd name="connsiteY1" fmla="*/ 6350 h 161797"/>
              <a:gd name="connsiteX2" fmla="*/ 111886 w 118236"/>
              <a:gd name="connsiteY2" fmla="*/ 77850 h 161797"/>
              <a:gd name="connsiteX3" fmla="*/ 33019 w 118236"/>
              <a:gd name="connsiteY3" fmla="*/ 155447 h 161797"/>
              <a:gd name="connsiteX4" fmla="*/ 6603 w 118236"/>
              <a:gd name="connsiteY4" fmla="*/ 155447 h 161797"/>
              <a:gd name="connsiteX5" fmla="*/ 6603 w 118236"/>
              <a:gd name="connsiteY5" fmla="*/ 152400 h 161797"/>
              <a:gd name="connsiteX6" fmla="*/ 83184 w 118236"/>
              <a:gd name="connsiteY6" fmla="*/ 77596 h 161797"/>
              <a:gd name="connsiteX7" fmla="*/ 6350 w 118236"/>
              <a:gd name="connsiteY7" fmla="*/ 9397 h 161797"/>
              <a:gd name="connsiteX8" fmla="*/ 6350 w 118236"/>
              <a:gd name="connsiteY8" fmla="*/ 6350 h 1617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8236" h="161797">
                <a:moveTo>
                  <a:pt x="6350" y="6350"/>
                </a:moveTo>
                <a:lnTo>
                  <a:pt x="32258" y="6350"/>
                </a:lnTo>
                <a:lnTo>
                  <a:pt x="111886" y="77850"/>
                </a:lnTo>
                <a:lnTo>
                  <a:pt x="33019" y="155447"/>
                </a:lnTo>
                <a:lnTo>
                  <a:pt x="6603" y="155447"/>
                </a:lnTo>
                <a:lnTo>
                  <a:pt x="6603" y="152400"/>
                </a:lnTo>
                <a:lnTo>
                  <a:pt x="83184" y="77596"/>
                </a:lnTo>
                <a:lnTo>
                  <a:pt x="6350" y="9397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4" name="Freeform 3"/>
          <p:cNvSpPr/>
          <p:nvPr/>
        </p:nvSpPr>
        <p:spPr>
          <a:xfrm>
            <a:off x="2319528" y="2823590"/>
            <a:ext cx="116077" cy="172593"/>
          </a:xfrm>
          <a:custGeom>
            <a:avLst/>
            <a:gdLst>
              <a:gd name="connsiteX0" fmla="*/ 0 w 116077"/>
              <a:gd name="connsiteY0" fmla="*/ 0 h 172593"/>
              <a:gd name="connsiteX1" fmla="*/ 116077 w 116077"/>
              <a:gd name="connsiteY1" fmla="*/ 0 h 172593"/>
              <a:gd name="connsiteX2" fmla="*/ 116077 w 116077"/>
              <a:gd name="connsiteY2" fmla="*/ 18669 h 172593"/>
              <a:gd name="connsiteX3" fmla="*/ 68961 w 116077"/>
              <a:gd name="connsiteY3" fmla="*/ 18669 h 172593"/>
              <a:gd name="connsiteX4" fmla="*/ 68961 w 116077"/>
              <a:gd name="connsiteY4" fmla="*/ 172593 h 172593"/>
              <a:gd name="connsiteX5" fmla="*/ 46989 w 116077"/>
              <a:gd name="connsiteY5" fmla="*/ 172593 h 172593"/>
              <a:gd name="connsiteX6" fmla="*/ 46989 w 116077"/>
              <a:gd name="connsiteY6" fmla="*/ 18669 h 172593"/>
              <a:gd name="connsiteX7" fmla="*/ 0 w 116077"/>
              <a:gd name="connsiteY7" fmla="*/ 18669 h 172593"/>
              <a:gd name="connsiteX8" fmla="*/ 0 w 116077"/>
              <a:gd name="connsiteY8" fmla="*/ 0 h 1725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6077" h="172593">
                <a:moveTo>
                  <a:pt x="0" y="0"/>
                </a:moveTo>
                <a:lnTo>
                  <a:pt x="116077" y="0"/>
                </a:lnTo>
                <a:lnTo>
                  <a:pt x="116077" y="18669"/>
                </a:lnTo>
                <a:lnTo>
                  <a:pt x="68961" y="18669"/>
                </a:lnTo>
                <a:lnTo>
                  <a:pt x="68961" y="172593"/>
                </a:lnTo>
                <a:lnTo>
                  <a:pt x="46989" y="172593"/>
                </a:lnTo>
                <a:lnTo>
                  <a:pt x="46989" y="18669"/>
                </a:lnTo>
                <a:lnTo>
                  <a:pt x="0" y="18669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5" name="Freeform 3"/>
          <p:cNvSpPr/>
          <p:nvPr/>
        </p:nvSpPr>
        <p:spPr>
          <a:xfrm>
            <a:off x="2081784" y="2823590"/>
            <a:ext cx="97536" cy="172593"/>
          </a:xfrm>
          <a:custGeom>
            <a:avLst/>
            <a:gdLst>
              <a:gd name="connsiteX0" fmla="*/ 0 w 97536"/>
              <a:gd name="connsiteY0" fmla="*/ 0 h 172593"/>
              <a:gd name="connsiteX1" fmla="*/ 95122 w 97536"/>
              <a:gd name="connsiteY1" fmla="*/ 0 h 172593"/>
              <a:gd name="connsiteX2" fmla="*/ 95122 w 97536"/>
              <a:gd name="connsiteY2" fmla="*/ 18669 h 172593"/>
              <a:gd name="connsiteX3" fmla="*/ 21844 w 97536"/>
              <a:gd name="connsiteY3" fmla="*/ 18669 h 172593"/>
              <a:gd name="connsiteX4" fmla="*/ 21844 w 97536"/>
              <a:gd name="connsiteY4" fmla="*/ 70485 h 172593"/>
              <a:gd name="connsiteX5" fmla="*/ 90297 w 97536"/>
              <a:gd name="connsiteY5" fmla="*/ 70485 h 172593"/>
              <a:gd name="connsiteX6" fmla="*/ 90297 w 97536"/>
              <a:gd name="connsiteY6" fmla="*/ 89408 h 172593"/>
              <a:gd name="connsiteX7" fmla="*/ 21844 w 97536"/>
              <a:gd name="connsiteY7" fmla="*/ 89408 h 172593"/>
              <a:gd name="connsiteX8" fmla="*/ 21844 w 97536"/>
              <a:gd name="connsiteY8" fmla="*/ 154051 h 172593"/>
              <a:gd name="connsiteX9" fmla="*/ 97536 w 97536"/>
              <a:gd name="connsiteY9" fmla="*/ 154051 h 172593"/>
              <a:gd name="connsiteX10" fmla="*/ 97536 w 97536"/>
              <a:gd name="connsiteY10" fmla="*/ 172593 h 172593"/>
              <a:gd name="connsiteX11" fmla="*/ 0 w 97536"/>
              <a:gd name="connsiteY11" fmla="*/ 172593 h 172593"/>
              <a:gd name="connsiteX12" fmla="*/ 0 w 97536"/>
              <a:gd name="connsiteY12" fmla="*/ 0 h 1725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97536" h="172593">
                <a:moveTo>
                  <a:pt x="0" y="0"/>
                </a:moveTo>
                <a:lnTo>
                  <a:pt x="95122" y="0"/>
                </a:lnTo>
                <a:lnTo>
                  <a:pt x="95122" y="18669"/>
                </a:lnTo>
                <a:lnTo>
                  <a:pt x="21844" y="18669"/>
                </a:lnTo>
                <a:lnTo>
                  <a:pt x="21844" y="70485"/>
                </a:lnTo>
                <a:lnTo>
                  <a:pt x="90297" y="70485"/>
                </a:lnTo>
                <a:lnTo>
                  <a:pt x="90297" y="89408"/>
                </a:lnTo>
                <a:lnTo>
                  <a:pt x="21844" y="89408"/>
                </a:lnTo>
                <a:lnTo>
                  <a:pt x="21844" y="154051"/>
                </a:lnTo>
                <a:lnTo>
                  <a:pt x="97536" y="154051"/>
                </a:lnTo>
                <a:lnTo>
                  <a:pt x="97536" y="172593"/>
                </a:lnTo>
                <a:lnTo>
                  <a:pt x="0" y="172593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6" name="Freeform 3"/>
          <p:cNvSpPr/>
          <p:nvPr/>
        </p:nvSpPr>
        <p:spPr>
          <a:xfrm>
            <a:off x="1953768" y="2823590"/>
            <a:ext cx="97282" cy="172593"/>
          </a:xfrm>
          <a:custGeom>
            <a:avLst/>
            <a:gdLst>
              <a:gd name="connsiteX0" fmla="*/ 0 w 97282"/>
              <a:gd name="connsiteY0" fmla="*/ 0 h 172593"/>
              <a:gd name="connsiteX1" fmla="*/ 21844 w 97282"/>
              <a:gd name="connsiteY1" fmla="*/ 0 h 172593"/>
              <a:gd name="connsiteX2" fmla="*/ 21844 w 97282"/>
              <a:gd name="connsiteY2" fmla="*/ 154051 h 172593"/>
              <a:gd name="connsiteX3" fmla="*/ 97282 w 97282"/>
              <a:gd name="connsiteY3" fmla="*/ 154051 h 172593"/>
              <a:gd name="connsiteX4" fmla="*/ 97282 w 97282"/>
              <a:gd name="connsiteY4" fmla="*/ 172593 h 172593"/>
              <a:gd name="connsiteX5" fmla="*/ 0 w 97282"/>
              <a:gd name="connsiteY5" fmla="*/ 172593 h 172593"/>
              <a:gd name="connsiteX6" fmla="*/ 0 w 97282"/>
              <a:gd name="connsiteY6" fmla="*/ 0 h 1725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82" h="172593">
                <a:moveTo>
                  <a:pt x="0" y="0"/>
                </a:moveTo>
                <a:lnTo>
                  <a:pt x="21844" y="0"/>
                </a:lnTo>
                <a:lnTo>
                  <a:pt x="21844" y="154051"/>
                </a:lnTo>
                <a:lnTo>
                  <a:pt x="97282" y="154051"/>
                </a:lnTo>
                <a:lnTo>
                  <a:pt x="97282" y="172593"/>
                </a:lnTo>
                <a:lnTo>
                  <a:pt x="0" y="172593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7" name="Freeform 3"/>
          <p:cNvSpPr/>
          <p:nvPr/>
        </p:nvSpPr>
        <p:spPr>
          <a:xfrm>
            <a:off x="1827276" y="2823590"/>
            <a:ext cx="97535" cy="172593"/>
          </a:xfrm>
          <a:custGeom>
            <a:avLst/>
            <a:gdLst>
              <a:gd name="connsiteX0" fmla="*/ 0 w 97535"/>
              <a:gd name="connsiteY0" fmla="*/ 0 h 172593"/>
              <a:gd name="connsiteX1" fmla="*/ 95123 w 97535"/>
              <a:gd name="connsiteY1" fmla="*/ 0 h 172593"/>
              <a:gd name="connsiteX2" fmla="*/ 95123 w 97535"/>
              <a:gd name="connsiteY2" fmla="*/ 18669 h 172593"/>
              <a:gd name="connsiteX3" fmla="*/ 21844 w 97535"/>
              <a:gd name="connsiteY3" fmla="*/ 18669 h 172593"/>
              <a:gd name="connsiteX4" fmla="*/ 21844 w 97535"/>
              <a:gd name="connsiteY4" fmla="*/ 70485 h 172593"/>
              <a:gd name="connsiteX5" fmla="*/ 90296 w 97535"/>
              <a:gd name="connsiteY5" fmla="*/ 70485 h 172593"/>
              <a:gd name="connsiteX6" fmla="*/ 90296 w 97535"/>
              <a:gd name="connsiteY6" fmla="*/ 89408 h 172593"/>
              <a:gd name="connsiteX7" fmla="*/ 21844 w 97535"/>
              <a:gd name="connsiteY7" fmla="*/ 89408 h 172593"/>
              <a:gd name="connsiteX8" fmla="*/ 21844 w 97535"/>
              <a:gd name="connsiteY8" fmla="*/ 154051 h 172593"/>
              <a:gd name="connsiteX9" fmla="*/ 97535 w 97535"/>
              <a:gd name="connsiteY9" fmla="*/ 154051 h 172593"/>
              <a:gd name="connsiteX10" fmla="*/ 97535 w 97535"/>
              <a:gd name="connsiteY10" fmla="*/ 172593 h 172593"/>
              <a:gd name="connsiteX11" fmla="*/ 0 w 97535"/>
              <a:gd name="connsiteY11" fmla="*/ 172593 h 172593"/>
              <a:gd name="connsiteX12" fmla="*/ 0 w 97535"/>
              <a:gd name="connsiteY12" fmla="*/ 0 h 1725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97535" h="172593">
                <a:moveTo>
                  <a:pt x="0" y="0"/>
                </a:moveTo>
                <a:lnTo>
                  <a:pt x="95123" y="0"/>
                </a:lnTo>
                <a:lnTo>
                  <a:pt x="95123" y="18669"/>
                </a:lnTo>
                <a:lnTo>
                  <a:pt x="21844" y="18669"/>
                </a:lnTo>
                <a:lnTo>
                  <a:pt x="21844" y="70485"/>
                </a:lnTo>
                <a:lnTo>
                  <a:pt x="90296" y="70485"/>
                </a:lnTo>
                <a:lnTo>
                  <a:pt x="90296" y="89408"/>
                </a:lnTo>
                <a:lnTo>
                  <a:pt x="21844" y="89408"/>
                </a:lnTo>
                <a:lnTo>
                  <a:pt x="21844" y="154051"/>
                </a:lnTo>
                <a:lnTo>
                  <a:pt x="97535" y="154051"/>
                </a:lnTo>
                <a:lnTo>
                  <a:pt x="97535" y="172593"/>
                </a:lnTo>
                <a:lnTo>
                  <a:pt x="0" y="172593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8" name="Freeform 3"/>
          <p:cNvSpPr/>
          <p:nvPr/>
        </p:nvSpPr>
        <p:spPr>
          <a:xfrm>
            <a:off x="2200402" y="2820543"/>
            <a:ext cx="103504" cy="178689"/>
          </a:xfrm>
          <a:custGeom>
            <a:avLst/>
            <a:gdLst>
              <a:gd name="connsiteX0" fmla="*/ 62864 w 103504"/>
              <a:gd name="connsiteY0" fmla="*/ 0 h 178689"/>
              <a:gd name="connsiteX1" fmla="*/ 83439 w 103504"/>
              <a:gd name="connsiteY1" fmla="*/ 2666 h 178689"/>
              <a:gd name="connsiteX2" fmla="*/ 100457 w 103504"/>
              <a:gd name="connsiteY2" fmla="*/ 9271 h 178689"/>
              <a:gd name="connsiteX3" fmla="*/ 100457 w 103504"/>
              <a:gd name="connsiteY3" fmla="*/ 32639 h 178689"/>
              <a:gd name="connsiteX4" fmla="*/ 97408 w 103504"/>
              <a:gd name="connsiteY4" fmla="*/ 32639 h 178689"/>
              <a:gd name="connsiteX5" fmla="*/ 82295 w 103504"/>
              <a:gd name="connsiteY5" fmla="*/ 23622 h 178689"/>
              <a:gd name="connsiteX6" fmla="*/ 63119 w 103504"/>
              <a:gd name="connsiteY6" fmla="*/ 19685 h 178689"/>
              <a:gd name="connsiteX7" fmla="*/ 33020 w 103504"/>
              <a:gd name="connsiteY7" fmla="*/ 37338 h 178689"/>
              <a:gd name="connsiteX8" fmla="*/ 23114 w 103504"/>
              <a:gd name="connsiteY8" fmla="*/ 88773 h 178689"/>
              <a:gd name="connsiteX9" fmla="*/ 33401 w 103504"/>
              <a:gd name="connsiteY9" fmla="*/ 141732 h 178689"/>
              <a:gd name="connsiteX10" fmla="*/ 64389 w 103504"/>
              <a:gd name="connsiteY10" fmla="*/ 159639 h 178689"/>
              <a:gd name="connsiteX11" fmla="*/ 83312 w 103504"/>
              <a:gd name="connsiteY11" fmla="*/ 156464 h 178689"/>
              <a:gd name="connsiteX12" fmla="*/ 100457 w 103504"/>
              <a:gd name="connsiteY12" fmla="*/ 145034 h 178689"/>
              <a:gd name="connsiteX13" fmla="*/ 103504 w 103504"/>
              <a:gd name="connsiteY13" fmla="*/ 145034 h 178689"/>
              <a:gd name="connsiteX14" fmla="*/ 103504 w 103504"/>
              <a:gd name="connsiteY14" fmla="*/ 167258 h 178689"/>
              <a:gd name="connsiteX15" fmla="*/ 63627 w 103504"/>
              <a:gd name="connsiteY15" fmla="*/ 178689 h 178689"/>
              <a:gd name="connsiteX16" fmla="*/ 33401 w 103504"/>
              <a:gd name="connsiteY16" fmla="*/ 172212 h 178689"/>
              <a:gd name="connsiteX17" fmla="*/ 13843 w 103504"/>
              <a:gd name="connsiteY17" fmla="*/ 154051 h 178689"/>
              <a:gd name="connsiteX18" fmla="*/ 3175 w 103504"/>
              <a:gd name="connsiteY18" fmla="*/ 125984 h 178689"/>
              <a:gd name="connsiteX19" fmla="*/ 0 w 103504"/>
              <a:gd name="connsiteY19" fmla="*/ 90423 h 178689"/>
              <a:gd name="connsiteX20" fmla="*/ 3175 w 103504"/>
              <a:gd name="connsiteY20" fmla="*/ 54483 h 178689"/>
              <a:gd name="connsiteX21" fmla="*/ 13716 w 103504"/>
              <a:gd name="connsiteY21" fmla="*/ 25908 h 178689"/>
              <a:gd name="connsiteX22" fmla="*/ 33020 w 103504"/>
              <a:gd name="connsiteY22" fmla="*/ 6858 h 178689"/>
              <a:gd name="connsiteX23" fmla="*/ 62864 w 103504"/>
              <a:gd name="connsiteY23" fmla="*/ 0 h 178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103504" h="178689">
                <a:moveTo>
                  <a:pt x="62864" y="0"/>
                </a:moveTo>
                <a:cubicBezTo>
                  <a:pt x="70485" y="0"/>
                  <a:pt x="77343" y="889"/>
                  <a:pt x="83439" y="2666"/>
                </a:cubicBezTo>
                <a:cubicBezTo>
                  <a:pt x="89535" y="4317"/>
                  <a:pt x="95250" y="6604"/>
                  <a:pt x="100457" y="9271"/>
                </a:cubicBezTo>
                <a:lnTo>
                  <a:pt x="100457" y="32639"/>
                </a:lnTo>
                <a:lnTo>
                  <a:pt x="97408" y="32639"/>
                </a:lnTo>
                <a:cubicBezTo>
                  <a:pt x="93091" y="29209"/>
                  <a:pt x="88011" y="26162"/>
                  <a:pt x="82295" y="23622"/>
                </a:cubicBezTo>
                <a:cubicBezTo>
                  <a:pt x="76580" y="20954"/>
                  <a:pt x="70230" y="19685"/>
                  <a:pt x="63119" y="19685"/>
                </a:cubicBezTo>
                <a:cubicBezTo>
                  <a:pt x="49657" y="19685"/>
                  <a:pt x="39624" y="25527"/>
                  <a:pt x="33020" y="37338"/>
                </a:cubicBezTo>
                <a:cubicBezTo>
                  <a:pt x="26416" y="49022"/>
                  <a:pt x="23114" y="66166"/>
                  <a:pt x="23114" y="88773"/>
                </a:cubicBezTo>
                <a:cubicBezTo>
                  <a:pt x="23114" y="112141"/>
                  <a:pt x="26543" y="129794"/>
                  <a:pt x="33401" y="141732"/>
                </a:cubicBezTo>
                <a:cubicBezTo>
                  <a:pt x="40258" y="153670"/>
                  <a:pt x="50673" y="159639"/>
                  <a:pt x="64389" y="159639"/>
                </a:cubicBezTo>
                <a:cubicBezTo>
                  <a:pt x="71501" y="159639"/>
                  <a:pt x="77851" y="158496"/>
                  <a:pt x="83312" y="156464"/>
                </a:cubicBezTo>
                <a:cubicBezTo>
                  <a:pt x="88900" y="154304"/>
                  <a:pt x="94614" y="150495"/>
                  <a:pt x="100457" y="145034"/>
                </a:cubicBezTo>
                <a:lnTo>
                  <a:pt x="103504" y="145034"/>
                </a:lnTo>
                <a:lnTo>
                  <a:pt x="103504" y="167258"/>
                </a:lnTo>
                <a:cubicBezTo>
                  <a:pt x="93345" y="174878"/>
                  <a:pt x="80010" y="178689"/>
                  <a:pt x="63627" y="178689"/>
                </a:cubicBezTo>
                <a:cubicBezTo>
                  <a:pt x="51562" y="178689"/>
                  <a:pt x="41529" y="176529"/>
                  <a:pt x="33401" y="172212"/>
                </a:cubicBezTo>
                <a:cubicBezTo>
                  <a:pt x="25400" y="167894"/>
                  <a:pt x="18795" y="161797"/>
                  <a:pt x="13843" y="154051"/>
                </a:cubicBezTo>
                <a:cubicBezTo>
                  <a:pt x="8889" y="146177"/>
                  <a:pt x="5334" y="136905"/>
                  <a:pt x="3175" y="125984"/>
                </a:cubicBezTo>
                <a:cubicBezTo>
                  <a:pt x="1016" y="115189"/>
                  <a:pt x="0" y="103251"/>
                  <a:pt x="0" y="90423"/>
                </a:cubicBezTo>
                <a:cubicBezTo>
                  <a:pt x="0" y="77470"/>
                  <a:pt x="1016" y="65532"/>
                  <a:pt x="3175" y="54483"/>
                </a:cubicBezTo>
                <a:cubicBezTo>
                  <a:pt x="5334" y="43434"/>
                  <a:pt x="8763" y="33908"/>
                  <a:pt x="13716" y="25908"/>
                </a:cubicBezTo>
                <a:cubicBezTo>
                  <a:pt x="18669" y="17779"/>
                  <a:pt x="25145" y="11429"/>
                  <a:pt x="33020" y="6858"/>
                </a:cubicBezTo>
                <a:cubicBezTo>
                  <a:pt x="41020" y="2285"/>
                  <a:pt x="50927" y="0"/>
                  <a:pt x="6286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9" name="Freeform 3"/>
          <p:cNvSpPr/>
          <p:nvPr/>
        </p:nvSpPr>
        <p:spPr>
          <a:xfrm>
            <a:off x="1689354" y="2820543"/>
            <a:ext cx="108203" cy="178943"/>
          </a:xfrm>
          <a:custGeom>
            <a:avLst/>
            <a:gdLst>
              <a:gd name="connsiteX0" fmla="*/ 56006 w 108203"/>
              <a:gd name="connsiteY0" fmla="*/ 0 h 178943"/>
              <a:gd name="connsiteX1" fmla="*/ 78232 w 108203"/>
              <a:gd name="connsiteY1" fmla="*/ 2032 h 178943"/>
              <a:gd name="connsiteX2" fmla="*/ 98932 w 108203"/>
              <a:gd name="connsiteY2" fmla="*/ 10795 h 178943"/>
              <a:gd name="connsiteX3" fmla="*/ 98932 w 108203"/>
              <a:gd name="connsiteY3" fmla="*/ 32131 h 178943"/>
              <a:gd name="connsiteX4" fmla="*/ 95376 w 108203"/>
              <a:gd name="connsiteY4" fmla="*/ 32131 h 178943"/>
              <a:gd name="connsiteX5" fmla="*/ 56768 w 108203"/>
              <a:gd name="connsiteY5" fmla="*/ 19685 h 178943"/>
              <a:gd name="connsiteX6" fmla="*/ 34289 w 108203"/>
              <a:gd name="connsiteY6" fmla="*/ 24892 h 178943"/>
              <a:gd name="connsiteX7" fmla="*/ 26416 w 108203"/>
              <a:gd name="connsiteY7" fmla="*/ 42417 h 178943"/>
              <a:gd name="connsiteX8" fmla="*/ 33527 w 108203"/>
              <a:gd name="connsiteY8" fmla="*/ 59689 h 178943"/>
              <a:gd name="connsiteX9" fmla="*/ 51435 w 108203"/>
              <a:gd name="connsiteY9" fmla="*/ 70485 h 178943"/>
              <a:gd name="connsiteX10" fmla="*/ 77977 w 108203"/>
              <a:gd name="connsiteY10" fmla="*/ 83693 h 178943"/>
              <a:gd name="connsiteX11" fmla="*/ 95503 w 108203"/>
              <a:gd name="connsiteY11" fmla="*/ 97027 h 178943"/>
              <a:gd name="connsiteX12" fmla="*/ 105155 w 108203"/>
              <a:gd name="connsiteY12" fmla="*/ 111633 h 178943"/>
              <a:gd name="connsiteX13" fmla="*/ 108203 w 108203"/>
              <a:gd name="connsiteY13" fmla="*/ 128523 h 178943"/>
              <a:gd name="connsiteX14" fmla="*/ 92455 w 108203"/>
              <a:gd name="connsiteY14" fmla="*/ 166751 h 178943"/>
              <a:gd name="connsiteX15" fmla="*/ 48641 w 108203"/>
              <a:gd name="connsiteY15" fmla="*/ 178943 h 178943"/>
              <a:gd name="connsiteX16" fmla="*/ 21843 w 108203"/>
              <a:gd name="connsiteY16" fmla="*/ 175133 h 178943"/>
              <a:gd name="connsiteX17" fmla="*/ 0 w 108203"/>
              <a:gd name="connsiteY17" fmla="*/ 164719 h 178943"/>
              <a:gd name="connsiteX18" fmla="*/ 0 w 108203"/>
              <a:gd name="connsiteY18" fmla="*/ 141223 h 178943"/>
              <a:gd name="connsiteX19" fmla="*/ 3047 w 108203"/>
              <a:gd name="connsiteY19" fmla="*/ 141223 h 178943"/>
              <a:gd name="connsiteX20" fmla="*/ 26288 w 108203"/>
              <a:gd name="connsiteY20" fmla="*/ 154558 h 178943"/>
              <a:gd name="connsiteX21" fmla="*/ 49402 w 108203"/>
              <a:gd name="connsiteY21" fmla="*/ 158877 h 178943"/>
              <a:gd name="connsiteX22" fmla="*/ 75310 w 108203"/>
              <a:gd name="connsiteY22" fmla="*/ 152146 h 178943"/>
              <a:gd name="connsiteX23" fmla="*/ 84455 w 108203"/>
              <a:gd name="connsiteY23" fmla="*/ 130047 h 178943"/>
              <a:gd name="connsiteX24" fmla="*/ 75945 w 108203"/>
              <a:gd name="connsiteY24" fmla="*/ 110616 h 178943"/>
              <a:gd name="connsiteX25" fmla="*/ 54736 w 108203"/>
              <a:gd name="connsiteY25" fmla="*/ 96266 h 178943"/>
              <a:gd name="connsiteX26" fmla="*/ 30987 w 108203"/>
              <a:gd name="connsiteY26" fmla="*/ 84454 h 178943"/>
              <a:gd name="connsiteX27" fmla="*/ 15239 w 108203"/>
              <a:gd name="connsiteY27" fmla="*/ 72771 h 178943"/>
              <a:gd name="connsiteX28" fmla="*/ 6476 w 108203"/>
              <a:gd name="connsiteY28" fmla="*/ 59563 h 178943"/>
              <a:gd name="connsiteX29" fmla="*/ 3810 w 108203"/>
              <a:gd name="connsiteY29" fmla="*/ 43053 h 178943"/>
              <a:gd name="connsiteX30" fmla="*/ 8001 w 108203"/>
              <a:gd name="connsiteY30" fmla="*/ 23748 h 178943"/>
              <a:gd name="connsiteX31" fmla="*/ 19430 w 108203"/>
              <a:gd name="connsiteY31" fmla="*/ 10286 h 178943"/>
              <a:gd name="connsiteX32" fmla="*/ 36067 w 108203"/>
              <a:gd name="connsiteY32" fmla="*/ 2539 h 178943"/>
              <a:gd name="connsiteX33" fmla="*/ 56006 w 108203"/>
              <a:gd name="connsiteY33" fmla="*/ 0 h 1789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108203" h="178943">
                <a:moveTo>
                  <a:pt x="56006" y="0"/>
                </a:moveTo>
                <a:cubicBezTo>
                  <a:pt x="63118" y="0"/>
                  <a:pt x="70485" y="762"/>
                  <a:pt x="78232" y="2032"/>
                </a:cubicBezTo>
                <a:cubicBezTo>
                  <a:pt x="85978" y="3428"/>
                  <a:pt x="92836" y="6350"/>
                  <a:pt x="98932" y="10795"/>
                </a:cubicBezTo>
                <a:lnTo>
                  <a:pt x="98932" y="32131"/>
                </a:lnTo>
                <a:lnTo>
                  <a:pt x="95376" y="32131"/>
                </a:lnTo>
                <a:cubicBezTo>
                  <a:pt x="83566" y="23748"/>
                  <a:pt x="70611" y="19685"/>
                  <a:pt x="56768" y="19685"/>
                </a:cubicBezTo>
                <a:cubicBezTo>
                  <a:pt x="47116" y="19685"/>
                  <a:pt x="39623" y="21335"/>
                  <a:pt x="34289" y="24892"/>
                </a:cubicBezTo>
                <a:cubicBezTo>
                  <a:pt x="29082" y="28447"/>
                  <a:pt x="26416" y="34289"/>
                  <a:pt x="26416" y="42417"/>
                </a:cubicBezTo>
                <a:cubicBezTo>
                  <a:pt x="26416" y="49529"/>
                  <a:pt x="28828" y="55245"/>
                  <a:pt x="33527" y="59689"/>
                </a:cubicBezTo>
                <a:cubicBezTo>
                  <a:pt x="38353" y="64008"/>
                  <a:pt x="44195" y="67691"/>
                  <a:pt x="51435" y="70485"/>
                </a:cubicBezTo>
                <a:cubicBezTo>
                  <a:pt x="61848" y="74929"/>
                  <a:pt x="70738" y="79247"/>
                  <a:pt x="77977" y="83693"/>
                </a:cubicBezTo>
                <a:cubicBezTo>
                  <a:pt x="85216" y="88011"/>
                  <a:pt x="91058" y="92455"/>
                  <a:pt x="95503" y="97027"/>
                </a:cubicBezTo>
                <a:cubicBezTo>
                  <a:pt x="100075" y="101600"/>
                  <a:pt x="103251" y="106426"/>
                  <a:pt x="105155" y="111633"/>
                </a:cubicBezTo>
                <a:cubicBezTo>
                  <a:pt x="107187" y="116839"/>
                  <a:pt x="108203" y="122427"/>
                  <a:pt x="108203" y="128523"/>
                </a:cubicBezTo>
                <a:cubicBezTo>
                  <a:pt x="108203" y="145923"/>
                  <a:pt x="102870" y="158623"/>
                  <a:pt x="92455" y="166751"/>
                </a:cubicBezTo>
                <a:cubicBezTo>
                  <a:pt x="82041" y="174878"/>
                  <a:pt x="67436" y="178943"/>
                  <a:pt x="48641" y="178943"/>
                </a:cubicBezTo>
                <a:cubicBezTo>
                  <a:pt x="38861" y="178943"/>
                  <a:pt x="29972" y="177673"/>
                  <a:pt x="21843" y="175133"/>
                </a:cubicBezTo>
                <a:cubicBezTo>
                  <a:pt x="13716" y="172593"/>
                  <a:pt x="6476" y="169164"/>
                  <a:pt x="0" y="164719"/>
                </a:cubicBezTo>
                <a:lnTo>
                  <a:pt x="0" y="141223"/>
                </a:lnTo>
                <a:lnTo>
                  <a:pt x="3047" y="141223"/>
                </a:lnTo>
                <a:cubicBezTo>
                  <a:pt x="11175" y="147193"/>
                  <a:pt x="18922" y="151638"/>
                  <a:pt x="26288" y="154558"/>
                </a:cubicBezTo>
                <a:cubicBezTo>
                  <a:pt x="33655" y="157353"/>
                  <a:pt x="41401" y="158877"/>
                  <a:pt x="49402" y="158877"/>
                </a:cubicBezTo>
                <a:cubicBezTo>
                  <a:pt x="60578" y="158877"/>
                  <a:pt x="69214" y="156591"/>
                  <a:pt x="75310" y="152146"/>
                </a:cubicBezTo>
                <a:cubicBezTo>
                  <a:pt x="81406" y="147573"/>
                  <a:pt x="84455" y="140208"/>
                  <a:pt x="84455" y="130047"/>
                </a:cubicBezTo>
                <a:cubicBezTo>
                  <a:pt x="84455" y="122808"/>
                  <a:pt x="81660" y="116332"/>
                  <a:pt x="75945" y="110616"/>
                </a:cubicBezTo>
                <a:cubicBezTo>
                  <a:pt x="70230" y="104902"/>
                  <a:pt x="63118" y="100076"/>
                  <a:pt x="54736" y="96266"/>
                </a:cubicBezTo>
                <a:cubicBezTo>
                  <a:pt x="45338" y="91947"/>
                  <a:pt x="37464" y="88011"/>
                  <a:pt x="30987" y="84454"/>
                </a:cubicBezTo>
                <a:cubicBezTo>
                  <a:pt x="24637" y="80772"/>
                  <a:pt x="19303" y="76835"/>
                  <a:pt x="15239" y="72771"/>
                </a:cubicBezTo>
                <a:cubicBezTo>
                  <a:pt x="11175" y="68707"/>
                  <a:pt x="8255" y="64389"/>
                  <a:pt x="6476" y="59563"/>
                </a:cubicBezTo>
                <a:cubicBezTo>
                  <a:pt x="4698" y="54864"/>
                  <a:pt x="3810" y="49276"/>
                  <a:pt x="3810" y="43053"/>
                </a:cubicBezTo>
                <a:cubicBezTo>
                  <a:pt x="3810" y="35559"/>
                  <a:pt x="5206" y="29083"/>
                  <a:pt x="8001" y="23748"/>
                </a:cubicBezTo>
                <a:cubicBezTo>
                  <a:pt x="10795" y="18288"/>
                  <a:pt x="14605" y="13843"/>
                  <a:pt x="19430" y="10286"/>
                </a:cubicBezTo>
                <a:cubicBezTo>
                  <a:pt x="24256" y="6858"/>
                  <a:pt x="29845" y="4317"/>
                  <a:pt x="36067" y="2539"/>
                </a:cubicBezTo>
                <a:cubicBezTo>
                  <a:pt x="42417" y="889"/>
                  <a:pt x="49022" y="0"/>
                  <a:pt x="56006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0" name="Freeform 3"/>
          <p:cNvSpPr/>
          <p:nvPr/>
        </p:nvSpPr>
        <p:spPr>
          <a:xfrm>
            <a:off x="2313178" y="2817240"/>
            <a:ext cx="128777" cy="185293"/>
          </a:xfrm>
          <a:custGeom>
            <a:avLst/>
            <a:gdLst>
              <a:gd name="connsiteX0" fmla="*/ 6350 w 128777"/>
              <a:gd name="connsiteY0" fmla="*/ 6350 h 185293"/>
              <a:gd name="connsiteX1" fmla="*/ 122427 w 128777"/>
              <a:gd name="connsiteY1" fmla="*/ 6350 h 185293"/>
              <a:gd name="connsiteX2" fmla="*/ 122427 w 128777"/>
              <a:gd name="connsiteY2" fmla="*/ 25019 h 185293"/>
              <a:gd name="connsiteX3" fmla="*/ 75311 w 128777"/>
              <a:gd name="connsiteY3" fmla="*/ 25019 h 185293"/>
              <a:gd name="connsiteX4" fmla="*/ 75311 w 128777"/>
              <a:gd name="connsiteY4" fmla="*/ 178943 h 185293"/>
              <a:gd name="connsiteX5" fmla="*/ 53339 w 128777"/>
              <a:gd name="connsiteY5" fmla="*/ 178943 h 185293"/>
              <a:gd name="connsiteX6" fmla="*/ 53339 w 128777"/>
              <a:gd name="connsiteY6" fmla="*/ 25019 h 185293"/>
              <a:gd name="connsiteX7" fmla="*/ 6350 w 128777"/>
              <a:gd name="connsiteY7" fmla="*/ 25019 h 185293"/>
              <a:gd name="connsiteX8" fmla="*/ 6350 w 128777"/>
              <a:gd name="connsiteY8" fmla="*/ 6350 h 1852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8777" h="185293">
                <a:moveTo>
                  <a:pt x="6350" y="6350"/>
                </a:moveTo>
                <a:lnTo>
                  <a:pt x="122427" y="6350"/>
                </a:lnTo>
                <a:lnTo>
                  <a:pt x="122427" y="25019"/>
                </a:lnTo>
                <a:lnTo>
                  <a:pt x="75311" y="25019"/>
                </a:lnTo>
                <a:lnTo>
                  <a:pt x="75311" y="178943"/>
                </a:lnTo>
                <a:lnTo>
                  <a:pt x="53339" y="178943"/>
                </a:lnTo>
                <a:lnTo>
                  <a:pt x="53339" y="25019"/>
                </a:lnTo>
                <a:lnTo>
                  <a:pt x="6350" y="2501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1" name="Freeform 3"/>
          <p:cNvSpPr/>
          <p:nvPr/>
        </p:nvSpPr>
        <p:spPr>
          <a:xfrm>
            <a:off x="2075434" y="2817240"/>
            <a:ext cx="110236" cy="185293"/>
          </a:xfrm>
          <a:custGeom>
            <a:avLst/>
            <a:gdLst>
              <a:gd name="connsiteX0" fmla="*/ 6350 w 110236"/>
              <a:gd name="connsiteY0" fmla="*/ 6350 h 185293"/>
              <a:gd name="connsiteX1" fmla="*/ 101472 w 110236"/>
              <a:gd name="connsiteY1" fmla="*/ 6350 h 185293"/>
              <a:gd name="connsiteX2" fmla="*/ 101472 w 110236"/>
              <a:gd name="connsiteY2" fmla="*/ 25019 h 185293"/>
              <a:gd name="connsiteX3" fmla="*/ 28194 w 110236"/>
              <a:gd name="connsiteY3" fmla="*/ 25019 h 185293"/>
              <a:gd name="connsiteX4" fmla="*/ 28194 w 110236"/>
              <a:gd name="connsiteY4" fmla="*/ 76835 h 185293"/>
              <a:gd name="connsiteX5" fmla="*/ 96647 w 110236"/>
              <a:gd name="connsiteY5" fmla="*/ 76835 h 185293"/>
              <a:gd name="connsiteX6" fmla="*/ 96647 w 110236"/>
              <a:gd name="connsiteY6" fmla="*/ 95758 h 185293"/>
              <a:gd name="connsiteX7" fmla="*/ 28194 w 110236"/>
              <a:gd name="connsiteY7" fmla="*/ 95758 h 185293"/>
              <a:gd name="connsiteX8" fmla="*/ 28194 w 110236"/>
              <a:gd name="connsiteY8" fmla="*/ 160401 h 185293"/>
              <a:gd name="connsiteX9" fmla="*/ 103886 w 110236"/>
              <a:gd name="connsiteY9" fmla="*/ 160401 h 185293"/>
              <a:gd name="connsiteX10" fmla="*/ 103886 w 110236"/>
              <a:gd name="connsiteY10" fmla="*/ 178943 h 185293"/>
              <a:gd name="connsiteX11" fmla="*/ 6350 w 110236"/>
              <a:gd name="connsiteY11" fmla="*/ 178943 h 185293"/>
              <a:gd name="connsiteX12" fmla="*/ 6350 w 110236"/>
              <a:gd name="connsiteY12" fmla="*/ 6350 h 1852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10236" h="185293">
                <a:moveTo>
                  <a:pt x="6350" y="6350"/>
                </a:moveTo>
                <a:lnTo>
                  <a:pt x="101472" y="6350"/>
                </a:lnTo>
                <a:lnTo>
                  <a:pt x="101472" y="25019"/>
                </a:lnTo>
                <a:lnTo>
                  <a:pt x="28194" y="25019"/>
                </a:lnTo>
                <a:lnTo>
                  <a:pt x="28194" y="76835"/>
                </a:lnTo>
                <a:lnTo>
                  <a:pt x="96647" y="76835"/>
                </a:lnTo>
                <a:lnTo>
                  <a:pt x="96647" y="95758"/>
                </a:lnTo>
                <a:lnTo>
                  <a:pt x="28194" y="95758"/>
                </a:lnTo>
                <a:lnTo>
                  <a:pt x="28194" y="160401"/>
                </a:lnTo>
                <a:lnTo>
                  <a:pt x="103886" y="160401"/>
                </a:lnTo>
                <a:lnTo>
                  <a:pt x="103886" y="178943"/>
                </a:lnTo>
                <a:lnTo>
                  <a:pt x="6350" y="178943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092" name="Freeform 3"/>
          <p:cNvSpPr/>
          <p:nvPr/>
        </p:nvSpPr>
        <p:spPr>
          <a:xfrm>
            <a:off x="1947418" y="2817240"/>
            <a:ext cx="109982" cy="185293"/>
          </a:xfrm>
          <a:custGeom>
            <a:avLst/>
            <a:gdLst>
              <a:gd name="connsiteX0" fmla="*/ 6350 w 109982"/>
              <a:gd name="connsiteY0" fmla="*/ 6350 h 185293"/>
              <a:gd name="connsiteX1" fmla="*/ 28194 w 109982"/>
              <a:gd name="connsiteY1" fmla="*/ 6350 h 185293"/>
              <a:gd name="connsiteX2" fmla="*/ 28194 w 109982"/>
              <a:gd name="connsiteY2" fmla="*/ 160401 h 185293"/>
              <a:gd name="connsiteX3" fmla="*/ 103632 w 109982"/>
              <a:gd name="connsiteY3" fmla="*/ 160401 h 185293"/>
              <a:gd name="connsiteX4" fmla="*/ 103632 w 109982"/>
              <a:gd name="connsiteY4" fmla="*/ 178943 h 185293"/>
              <a:gd name="connsiteX5" fmla="*/ 6350 w 109982"/>
              <a:gd name="connsiteY5" fmla="*/ 178943 h 185293"/>
              <a:gd name="connsiteX6" fmla="*/ 6350 w 109982"/>
              <a:gd name="connsiteY6" fmla="*/ 6350 h 1852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9982" h="185293">
                <a:moveTo>
                  <a:pt x="6350" y="6350"/>
                </a:moveTo>
                <a:lnTo>
                  <a:pt x="28194" y="6350"/>
                </a:lnTo>
                <a:lnTo>
                  <a:pt x="28194" y="160401"/>
                </a:lnTo>
                <a:lnTo>
                  <a:pt x="103632" y="160401"/>
                </a:lnTo>
                <a:lnTo>
                  <a:pt x="103632" y="178943"/>
                </a:lnTo>
                <a:lnTo>
                  <a:pt x="6350" y="178943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3" name="Freeform 3"/>
          <p:cNvSpPr/>
          <p:nvPr/>
        </p:nvSpPr>
        <p:spPr>
          <a:xfrm>
            <a:off x="1820926" y="2817240"/>
            <a:ext cx="110235" cy="185293"/>
          </a:xfrm>
          <a:custGeom>
            <a:avLst/>
            <a:gdLst>
              <a:gd name="connsiteX0" fmla="*/ 6350 w 110235"/>
              <a:gd name="connsiteY0" fmla="*/ 6350 h 185293"/>
              <a:gd name="connsiteX1" fmla="*/ 101473 w 110235"/>
              <a:gd name="connsiteY1" fmla="*/ 6350 h 185293"/>
              <a:gd name="connsiteX2" fmla="*/ 101473 w 110235"/>
              <a:gd name="connsiteY2" fmla="*/ 25019 h 185293"/>
              <a:gd name="connsiteX3" fmla="*/ 28194 w 110235"/>
              <a:gd name="connsiteY3" fmla="*/ 25019 h 185293"/>
              <a:gd name="connsiteX4" fmla="*/ 28194 w 110235"/>
              <a:gd name="connsiteY4" fmla="*/ 76835 h 185293"/>
              <a:gd name="connsiteX5" fmla="*/ 96646 w 110235"/>
              <a:gd name="connsiteY5" fmla="*/ 76835 h 185293"/>
              <a:gd name="connsiteX6" fmla="*/ 96646 w 110235"/>
              <a:gd name="connsiteY6" fmla="*/ 95758 h 185293"/>
              <a:gd name="connsiteX7" fmla="*/ 28194 w 110235"/>
              <a:gd name="connsiteY7" fmla="*/ 95758 h 185293"/>
              <a:gd name="connsiteX8" fmla="*/ 28194 w 110235"/>
              <a:gd name="connsiteY8" fmla="*/ 160401 h 185293"/>
              <a:gd name="connsiteX9" fmla="*/ 103885 w 110235"/>
              <a:gd name="connsiteY9" fmla="*/ 160401 h 185293"/>
              <a:gd name="connsiteX10" fmla="*/ 103885 w 110235"/>
              <a:gd name="connsiteY10" fmla="*/ 178943 h 185293"/>
              <a:gd name="connsiteX11" fmla="*/ 6350 w 110235"/>
              <a:gd name="connsiteY11" fmla="*/ 178943 h 185293"/>
              <a:gd name="connsiteX12" fmla="*/ 6350 w 110235"/>
              <a:gd name="connsiteY12" fmla="*/ 6350 h 1852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10235" h="185293">
                <a:moveTo>
                  <a:pt x="6350" y="6350"/>
                </a:moveTo>
                <a:lnTo>
                  <a:pt x="101473" y="6350"/>
                </a:lnTo>
                <a:lnTo>
                  <a:pt x="101473" y="25019"/>
                </a:lnTo>
                <a:lnTo>
                  <a:pt x="28194" y="25019"/>
                </a:lnTo>
                <a:lnTo>
                  <a:pt x="28194" y="76835"/>
                </a:lnTo>
                <a:lnTo>
                  <a:pt x="96646" y="76835"/>
                </a:lnTo>
                <a:lnTo>
                  <a:pt x="96646" y="95758"/>
                </a:lnTo>
                <a:lnTo>
                  <a:pt x="28194" y="95758"/>
                </a:lnTo>
                <a:lnTo>
                  <a:pt x="28194" y="160401"/>
                </a:lnTo>
                <a:lnTo>
                  <a:pt x="103885" y="160401"/>
                </a:lnTo>
                <a:lnTo>
                  <a:pt x="103885" y="178943"/>
                </a:lnTo>
                <a:lnTo>
                  <a:pt x="6350" y="178943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4" name="Freeform 3"/>
          <p:cNvSpPr/>
          <p:nvPr/>
        </p:nvSpPr>
        <p:spPr>
          <a:xfrm>
            <a:off x="2194052" y="2814193"/>
            <a:ext cx="116204" cy="191389"/>
          </a:xfrm>
          <a:custGeom>
            <a:avLst/>
            <a:gdLst>
              <a:gd name="connsiteX0" fmla="*/ 69214 w 116204"/>
              <a:gd name="connsiteY0" fmla="*/ 6350 h 191389"/>
              <a:gd name="connsiteX1" fmla="*/ 89789 w 116204"/>
              <a:gd name="connsiteY1" fmla="*/ 9016 h 191389"/>
              <a:gd name="connsiteX2" fmla="*/ 106807 w 116204"/>
              <a:gd name="connsiteY2" fmla="*/ 15621 h 191389"/>
              <a:gd name="connsiteX3" fmla="*/ 106807 w 116204"/>
              <a:gd name="connsiteY3" fmla="*/ 38989 h 191389"/>
              <a:gd name="connsiteX4" fmla="*/ 103758 w 116204"/>
              <a:gd name="connsiteY4" fmla="*/ 38989 h 191389"/>
              <a:gd name="connsiteX5" fmla="*/ 88645 w 116204"/>
              <a:gd name="connsiteY5" fmla="*/ 29972 h 191389"/>
              <a:gd name="connsiteX6" fmla="*/ 69469 w 116204"/>
              <a:gd name="connsiteY6" fmla="*/ 26035 h 191389"/>
              <a:gd name="connsiteX7" fmla="*/ 39370 w 116204"/>
              <a:gd name="connsiteY7" fmla="*/ 43688 h 191389"/>
              <a:gd name="connsiteX8" fmla="*/ 29464 w 116204"/>
              <a:gd name="connsiteY8" fmla="*/ 95123 h 191389"/>
              <a:gd name="connsiteX9" fmla="*/ 39751 w 116204"/>
              <a:gd name="connsiteY9" fmla="*/ 148082 h 191389"/>
              <a:gd name="connsiteX10" fmla="*/ 70739 w 116204"/>
              <a:gd name="connsiteY10" fmla="*/ 165989 h 191389"/>
              <a:gd name="connsiteX11" fmla="*/ 89662 w 116204"/>
              <a:gd name="connsiteY11" fmla="*/ 162814 h 191389"/>
              <a:gd name="connsiteX12" fmla="*/ 106807 w 116204"/>
              <a:gd name="connsiteY12" fmla="*/ 151384 h 191389"/>
              <a:gd name="connsiteX13" fmla="*/ 109854 w 116204"/>
              <a:gd name="connsiteY13" fmla="*/ 151384 h 191389"/>
              <a:gd name="connsiteX14" fmla="*/ 109854 w 116204"/>
              <a:gd name="connsiteY14" fmla="*/ 173608 h 191389"/>
              <a:gd name="connsiteX15" fmla="*/ 69977 w 116204"/>
              <a:gd name="connsiteY15" fmla="*/ 185039 h 191389"/>
              <a:gd name="connsiteX16" fmla="*/ 39751 w 116204"/>
              <a:gd name="connsiteY16" fmla="*/ 178562 h 191389"/>
              <a:gd name="connsiteX17" fmla="*/ 20193 w 116204"/>
              <a:gd name="connsiteY17" fmla="*/ 160401 h 191389"/>
              <a:gd name="connsiteX18" fmla="*/ 9525 w 116204"/>
              <a:gd name="connsiteY18" fmla="*/ 132334 h 191389"/>
              <a:gd name="connsiteX19" fmla="*/ 6350 w 116204"/>
              <a:gd name="connsiteY19" fmla="*/ 96773 h 191389"/>
              <a:gd name="connsiteX20" fmla="*/ 9525 w 116204"/>
              <a:gd name="connsiteY20" fmla="*/ 60833 h 191389"/>
              <a:gd name="connsiteX21" fmla="*/ 20066 w 116204"/>
              <a:gd name="connsiteY21" fmla="*/ 32258 h 191389"/>
              <a:gd name="connsiteX22" fmla="*/ 39370 w 116204"/>
              <a:gd name="connsiteY22" fmla="*/ 13208 h 191389"/>
              <a:gd name="connsiteX23" fmla="*/ 69214 w 116204"/>
              <a:gd name="connsiteY23" fmla="*/ 6350 h 1913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116204" h="191389">
                <a:moveTo>
                  <a:pt x="69214" y="6350"/>
                </a:moveTo>
                <a:cubicBezTo>
                  <a:pt x="76835" y="6350"/>
                  <a:pt x="83693" y="7239"/>
                  <a:pt x="89789" y="9016"/>
                </a:cubicBezTo>
                <a:cubicBezTo>
                  <a:pt x="95885" y="10667"/>
                  <a:pt x="101600" y="12954"/>
                  <a:pt x="106807" y="15621"/>
                </a:cubicBezTo>
                <a:lnTo>
                  <a:pt x="106807" y="38989"/>
                </a:lnTo>
                <a:lnTo>
                  <a:pt x="103758" y="38989"/>
                </a:lnTo>
                <a:cubicBezTo>
                  <a:pt x="99441" y="35559"/>
                  <a:pt x="94361" y="32512"/>
                  <a:pt x="88645" y="29972"/>
                </a:cubicBezTo>
                <a:cubicBezTo>
                  <a:pt x="82930" y="27304"/>
                  <a:pt x="76580" y="26035"/>
                  <a:pt x="69469" y="26035"/>
                </a:cubicBezTo>
                <a:cubicBezTo>
                  <a:pt x="56007" y="26035"/>
                  <a:pt x="45974" y="31877"/>
                  <a:pt x="39370" y="43688"/>
                </a:cubicBezTo>
                <a:cubicBezTo>
                  <a:pt x="32766" y="55372"/>
                  <a:pt x="29464" y="72516"/>
                  <a:pt x="29464" y="95123"/>
                </a:cubicBezTo>
                <a:cubicBezTo>
                  <a:pt x="29464" y="118491"/>
                  <a:pt x="32893" y="136144"/>
                  <a:pt x="39751" y="148082"/>
                </a:cubicBezTo>
                <a:cubicBezTo>
                  <a:pt x="46608" y="160020"/>
                  <a:pt x="57023" y="165989"/>
                  <a:pt x="70739" y="165989"/>
                </a:cubicBezTo>
                <a:cubicBezTo>
                  <a:pt x="77851" y="165989"/>
                  <a:pt x="84201" y="164846"/>
                  <a:pt x="89662" y="162814"/>
                </a:cubicBezTo>
                <a:cubicBezTo>
                  <a:pt x="95250" y="160654"/>
                  <a:pt x="100964" y="156845"/>
                  <a:pt x="106807" y="151384"/>
                </a:cubicBezTo>
                <a:lnTo>
                  <a:pt x="109854" y="151384"/>
                </a:lnTo>
                <a:lnTo>
                  <a:pt x="109854" y="173608"/>
                </a:lnTo>
                <a:cubicBezTo>
                  <a:pt x="99695" y="181228"/>
                  <a:pt x="86360" y="185039"/>
                  <a:pt x="69977" y="185039"/>
                </a:cubicBezTo>
                <a:cubicBezTo>
                  <a:pt x="57912" y="185039"/>
                  <a:pt x="47879" y="182879"/>
                  <a:pt x="39751" y="178562"/>
                </a:cubicBezTo>
                <a:cubicBezTo>
                  <a:pt x="31750" y="174244"/>
                  <a:pt x="25145" y="168147"/>
                  <a:pt x="20193" y="160401"/>
                </a:cubicBezTo>
                <a:cubicBezTo>
                  <a:pt x="15239" y="152527"/>
                  <a:pt x="11684" y="143255"/>
                  <a:pt x="9525" y="132334"/>
                </a:cubicBezTo>
                <a:cubicBezTo>
                  <a:pt x="7366" y="121539"/>
                  <a:pt x="6350" y="109601"/>
                  <a:pt x="6350" y="96773"/>
                </a:cubicBezTo>
                <a:cubicBezTo>
                  <a:pt x="6350" y="83820"/>
                  <a:pt x="7366" y="71882"/>
                  <a:pt x="9525" y="60833"/>
                </a:cubicBezTo>
                <a:cubicBezTo>
                  <a:pt x="11684" y="49784"/>
                  <a:pt x="15113" y="40258"/>
                  <a:pt x="20066" y="32258"/>
                </a:cubicBezTo>
                <a:cubicBezTo>
                  <a:pt x="25019" y="24129"/>
                  <a:pt x="31495" y="17779"/>
                  <a:pt x="39370" y="13208"/>
                </a:cubicBezTo>
                <a:cubicBezTo>
                  <a:pt x="47370" y="8635"/>
                  <a:pt x="57277" y="6350"/>
                  <a:pt x="6921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5" name="Freeform 3"/>
          <p:cNvSpPr/>
          <p:nvPr/>
        </p:nvSpPr>
        <p:spPr>
          <a:xfrm>
            <a:off x="1683004" y="2814193"/>
            <a:ext cx="120903" cy="191643"/>
          </a:xfrm>
          <a:custGeom>
            <a:avLst/>
            <a:gdLst>
              <a:gd name="connsiteX0" fmla="*/ 62356 w 120903"/>
              <a:gd name="connsiteY0" fmla="*/ 6350 h 191643"/>
              <a:gd name="connsiteX1" fmla="*/ 84582 w 120903"/>
              <a:gd name="connsiteY1" fmla="*/ 8382 h 191643"/>
              <a:gd name="connsiteX2" fmla="*/ 105282 w 120903"/>
              <a:gd name="connsiteY2" fmla="*/ 17145 h 191643"/>
              <a:gd name="connsiteX3" fmla="*/ 105282 w 120903"/>
              <a:gd name="connsiteY3" fmla="*/ 38481 h 191643"/>
              <a:gd name="connsiteX4" fmla="*/ 101726 w 120903"/>
              <a:gd name="connsiteY4" fmla="*/ 38481 h 191643"/>
              <a:gd name="connsiteX5" fmla="*/ 63118 w 120903"/>
              <a:gd name="connsiteY5" fmla="*/ 26035 h 191643"/>
              <a:gd name="connsiteX6" fmla="*/ 40639 w 120903"/>
              <a:gd name="connsiteY6" fmla="*/ 31242 h 191643"/>
              <a:gd name="connsiteX7" fmla="*/ 32766 w 120903"/>
              <a:gd name="connsiteY7" fmla="*/ 48767 h 191643"/>
              <a:gd name="connsiteX8" fmla="*/ 39877 w 120903"/>
              <a:gd name="connsiteY8" fmla="*/ 66039 h 191643"/>
              <a:gd name="connsiteX9" fmla="*/ 57785 w 120903"/>
              <a:gd name="connsiteY9" fmla="*/ 76835 h 191643"/>
              <a:gd name="connsiteX10" fmla="*/ 84327 w 120903"/>
              <a:gd name="connsiteY10" fmla="*/ 90043 h 191643"/>
              <a:gd name="connsiteX11" fmla="*/ 101853 w 120903"/>
              <a:gd name="connsiteY11" fmla="*/ 103377 h 191643"/>
              <a:gd name="connsiteX12" fmla="*/ 111505 w 120903"/>
              <a:gd name="connsiteY12" fmla="*/ 117983 h 191643"/>
              <a:gd name="connsiteX13" fmla="*/ 114553 w 120903"/>
              <a:gd name="connsiteY13" fmla="*/ 134873 h 191643"/>
              <a:gd name="connsiteX14" fmla="*/ 98805 w 120903"/>
              <a:gd name="connsiteY14" fmla="*/ 173101 h 191643"/>
              <a:gd name="connsiteX15" fmla="*/ 54991 w 120903"/>
              <a:gd name="connsiteY15" fmla="*/ 185293 h 191643"/>
              <a:gd name="connsiteX16" fmla="*/ 28193 w 120903"/>
              <a:gd name="connsiteY16" fmla="*/ 181483 h 191643"/>
              <a:gd name="connsiteX17" fmla="*/ 6350 w 120903"/>
              <a:gd name="connsiteY17" fmla="*/ 171069 h 191643"/>
              <a:gd name="connsiteX18" fmla="*/ 6350 w 120903"/>
              <a:gd name="connsiteY18" fmla="*/ 147573 h 191643"/>
              <a:gd name="connsiteX19" fmla="*/ 9397 w 120903"/>
              <a:gd name="connsiteY19" fmla="*/ 147573 h 191643"/>
              <a:gd name="connsiteX20" fmla="*/ 32638 w 120903"/>
              <a:gd name="connsiteY20" fmla="*/ 160908 h 191643"/>
              <a:gd name="connsiteX21" fmla="*/ 55752 w 120903"/>
              <a:gd name="connsiteY21" fmla="*/ 165227 h 191643"/>
              <a:gd name="connsiteX22" fmla="*/ 81660 w 120903"/>
              <a:gd name="connsiteY22" fmla="*/ 158496 h 191643"/>
              <a:gd name="connsiteX23" fmla="*/ 90805 w 120903"/>
              <a:gd name="connsiteY23" fmla="*/ 136397 h 191643"/>
              <a:gd name="connsiteX24" fmla="*/ 82295 w 120903"/>
              <a:gd name="connsiteY24" fmla="*/ 116966 h 191643"/>
              <a:gd name="connsiteX25" fmla="*/ 61086 w 120903"/>
              <a:gd name="connsiteY25" fmla="*/ 102616 h 191643"/>
              <a:gd name="connsiteX26" fmla="*/ 37337 w 120903"/>
              <a:gd name="connsiteY26" fmla="*/ 90804 h 191643"/>
              <a:gd name="connsiteX27" fmla="*/ 21589 w 120903"/>
              <a:gd name="connsiteY27" fmla="*/ 79121 h 191643"/>
              <a:gd name="connsiteX28" fmla="*/ 12826 w 120903"/>
              <a:gd name="connsiteY28" fmla="*/ 65913 h 191643"/>
              <a:gd name="connsiteX29" fmla="*/ 10160 w 120903"/>
              <a:gd name="connsiteY29" fmla="*/ 49403 h 191643"/>
              <a:gd name="connsiteX30" fmla="*/ 14351 w 120903"/>
              <a:gd name="connsiteY30" fmla="*/ 30098 h 191643"/>
              <a:gd name="connsiteX31" fmla="*/ 25780 w 120903"/>
              <a:gd name="connsiteY31" fmla="*/ 16636 h 191643"/>
              <a:gd name="connsiteX32" fmla="*/ 42417 w 120903"/>
              <a:gd name="connsiteY32" fmla="*/ 8889 h 191643"/>
              <a:gd name="connsiteX33" fmla="*/ 62356 w 120903"/>
              <a:gd name="connsiteY33" fmla="*/ 6350 h 1916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120903" h="191643">
                <a:moveTo>
                  <a:pt x="62356" y="6350"/>
                </a:moveTo>
                <a:cubicBezTo>
                  <a:pt x="69468" y="6350"/>
                  <a:pt x="76835" y="7112"/>
                  <a:pt x="84582" y="8382"/>
                </a:cubicBezTo>
                <a:cubicBezTo>
                  <a:pt x="92328" y="9778"/>
                  <a:pt x="99186" y="12700"/>
                  <a:pt x="105282" y="17145"/>
                </a:cubicBezTo>
                <a:lnTo>
                  <a:pt x="105282" y="38481"/>
                </a:lnTo>
                <a:lnTo>
                  <a:pt x="101726" y="38481"/>
                </a:lnTo>
                <a:cubicBezTo>
                  <a:pt x="89916" y="30098"/>
                  <a:pt x="76961" y="26035"/>
                  <a:pt x="63118" y="26035"/>
                </a:cubicBezTo>
                <a:cubicBezTo>
                  <a:pt x="53466" y="26035"/>
                  <a:pt x="45973" y="27685"/>
                  <a:pt x="40639" y="31242"/>
                </a:cubicBezTo>
                <a:cubicBezTo>
                  <a:pt x="35432" y="34797"/>
                  <a:pt x="32766" y="40639"/>
                  <a:pt x="32766" y="48767"/>
                </a:cubicBezTo>
                <a:cubicBezTo>
                  <a:pt x="32766" y="55879"/>
                  <a:pt x="35178" y="61595"/>
                  <a:pt x="39877" y="66039"/>
                </a:cubicBezTo>
                <a:cubicBezTo>
                  <a:pt x="44703" y="70358"/>
                  <a:pt x="50545" y="74041"/>
                  <a:pt x="57785" y="76835"/>
                </a:cubicBezTo>
                <a:cubicBezTo>
                  <a:pt x="68198" y="81279"/>
                  <a:pt x="77088" y="85597"/>
                  <a:pt x="84327" y="90043"/>
                </a:cubicBezTo>
                <a:cubicBezTo>
                  <a:pt x="91566" y="94361"/>
                  <a:pt x="97408" y="98805"/>
                  <a:pt x="101853" y="103377"/>
                </a:cubicBezTo>
                <a:cubicBezTo>
                  <a:pt x="106425" y="107950"/>
                  <a:pt x="109601" y="112776"/>
                  <a:pt x="111505" y="117983"/>
                </a:cubicBezTo>
                <a:cubicBezTo>
                  <a:pt x="113537" y="123189"/>
                  <a:pt x="114553" y="128777"/>
                  <a:pt x="114553" y="134873"/>
                </a:cubicBezTo>
                <a:cubicBezTo>
                  <a:pt x="114553" y="152273"/>
                  <a:pt x="109220" y="164973"/>
                  <a:pt x="98805" y="173101"/>
                </a:cubicBezTo>
                <a:cubicBezTo>
                  <a:pt x="88391" y="181228"/>
                  <a:pt x="73786" y="185293"/>
                  <a:pt x="54991" y="185293"/>
                </a:cubicBezTo>
                <a:cubicBezTo>
                  <a:pt x="45211" y="185293"/>
                  <a:pt x="36322" y="184023"/>
                  <a:pt x="28193" y="181483"/>
                </a:cubicBezTo>
                <a:cubicBezTo>
                  <a:pt x="20066" y="178943"/>
                  <a:pt x="12826" y="175514"/>
                  <a:pt x="6350" y="171069"/>
                </a:cubicBezTo>
                <a:lnTo>
                  <a:pt x="6350" y="147573"/>
                </a:lnTo>
                <a:lnTo>
                  <a:pt x="9397" y="147573"/>
                </a:lnTo>
                <a:cubicBezTo>
                  <a:pt x="17525" y="153543"/>
                  <a:pt x="25272" y="157988"/>
                  <a:pt x="32638" y="160908"/>
                </a:cubicBezTo>
                <a:cubicBezTo>
                  <a:pt x="40005" y="163703"/>
                  <a:pt x="47751" y="165227"/>
                  <a:pt x="55752" y="165227"/>
                </a:cubicBezTo>
                <a:cubicBezTo>
                  <a:pt x="66928" y="165227"/>
                  <a:pt x="75564" y="162941"/>
                  <a:pt x="81660" y="158496"/>
                </a:cubicBezTo>
                <a:cubicBezTo>
                  <a:pt x="87756" y="153923"/>
                  <a:pt x="90805" y="146558"/>
                  <a:pt x="90805" y="136397"/>
                </a:cubicBezTo>
                <a:cubicBezTo>
                  <a:pt x="90805" y="129158"/>
                  <a:pt x="88010" y="122682"/>
                  <a:pt x="82295" y="116966"/>
                </a:cubicBezTo>
                <a:cubicBezTo>
                  <a:pt x="76580" y="111252"/>
                  <a:pt x="69468" y="106426"/>
                  <a:pt x="61086" y="102616"/>
                </a:cubicBezTo>
                <a:cubicBezTo>
                  <a:pt x="51688" y="98297"/>
                  <a:pt x="43814" y="94361"/>
                  <a:pt x="37337" y="90804"/>
                </a:cubicBezTo>
                <a:cubicBezTo>
                  <a:pt x="30987" y="87122"/>
                  <a:pt x="25653" y="83185"/>
                  <a:pt x="21589" y="79121"/>
                </a:cubicBezTo>
                <a:cubicBezTo>
                  <a:pt x="17525" y="75057"/>
                  <a:pt x="14605" y="70739"/>
                  <a:pt x="12826" y="65913"/>
                </a:cubicBezTo>
                <a:cubicBezTo>
                  <a:pt x="11048" y="61214"/>
                  <a:pt x="10160" y="55626"/>
                  <a:pt x="10160" y="49403"/>
                </a:cubicBezTo>
                <a:cubicBezTo>
                  <a:pt x="10160" y="41909"/>
                  <a:pt x="11556" y="35433"/>
                  <a:pt x="14351" y="30098"/>
                </a:cubicBezTo>
                <a:cubicBezTo>
                  <a:pt x="17145" y="24638"/>
                  <a:pt x="20955" y="20193"/>
                  <a:pt x="25780" y="16636"/>
                </a:cubicBezTo>
                <a:cubicBezTo>
                  <a:pt x="30606" y="13208"/>
                  <a:pt x="36195" y="10667"/>
                  <a:pt x="42417" y="8889"/>
                </a:cubicBezTo>
                <a:cubicBezTo>
                  <a:pt x="48767" y="7239"/>
                  <a:pt x="55372" y="6350"/>
                  <a:pt x="6235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6" name="Freeform 3"/>
          <p:cNvSpPr/>
          <p:nvPr/>
        </p:nvSpPr>
        <p:spPr>
          <a:xfrm>
            <a:off x="2847848" y="2823590"/>
            <a:ext cx="94234" cy="172593"/>
          </a:xfrm>
          <a:custGeom>
            <a:avLst/>
            <a:gdLst>
              <a:gd name="connsiteX0" fmla="*/ 0 w 94234"/>
              <a:gd name="connsiteY0" fmla="*/ 0 h 172593"/>
              <a:gd name="connsiteX1" fmla="*/ 94234 w 94234"/>
              <a:gd name="connsiteY1" fmla="*/ 0 h 172593"/>
              <a:gd name="connsiteX2" fmla="*/ 94234 w 94234"/>
              <a:gd name="connsiteY2" fmla="*/ 18669 h 172593"/>
              <a:gd name="connsiteX3" fmla="*/ 21844 w 94234"/>
              <a:gd name="connsiteY3" fmla="*/ 18669 h 172593"/>
              <a:gd name="connsiteX4" fmla="*/ 21844 w 94234"/>
              <a:gd name="connsiteY4" fmla="*/ 70485 h 172593"/>
              <a:gd name="connsiteX5" fmla="*/ 88773 w 94234"/>
              <a:gd name="connsiteY5" fmla="*/ 70485 h 172593"/>
              <a:gd name="connsiteX6" fmla="*/ 88773 w 94234"/>
              <a:gd name="connsiteY6" fmla="*/ 89661 h 172593"/>
              <a:gd name="connsiteX7" fmla="*/ 21844 w 94234"/>
              <a:gd name="connsiteY7" fmla="*/ 89661 h 172593"/>
              <a:gd name="connsiteX8" fmla="*/ 21844 w 94234"/>
              <a:gd name="connsiteY8" fmla="*/ 172593 h 172593"/>
              <a:gd name="connsiteX9" fmla="*/ 0 w 94234"/>
              <a:gd name="connsiteY9" fmla="*/ 172593 h 172593"/>
              <a:gd name="connsiteX10" fmla="*/ 0 w 94234"/>
              <a:gd name="connsiteY10" fmla="*/ 0 h 1725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94234" h="172593">
                <a:moveTo>
                  <a:pt x="0" y="0"/>
                </a:moveTo>
                <a:lnTo>
                  <a:pt x="94234" y="0"/>
                </a:lnTo>
                <a:lnTo>
                  <a:pt x="94234" y="18669"/>
                </a:lnTo>
                <a:lnTo>
                  <a:pt x="21844" y="18669"/>
                </a:lnTo>
                <a:lnTo>
                  <a:pt x="21844" y="70485"/>
                </a:lnTo>
                <a:lnTo>
                  <a:pt x="88773" y="70485"/>
                </a:lnTo>
                <a:lnTo>
                  <a:pt x="88773" y="89661"/>
                </a:lnTo>
                <a:lnTo>
                  <a:pt x="21844" y="89661"/>
                </a:lnTo>
                <a:lnTo>
                  <a:pt x="21844" y="172593"/>
                </a:lnTo>
                <a:lnTo>
                  <a:pt x="0" y="172593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7" name="Freeform 3"/>
          <p:cNvSpPr/>
          <p:nvPr/>
        </p:nvSpPr>
        <p:spPr>
          <a:xfrm>
            <a:off x="3085846" y="2820797"/>
            <a:ext cx="107314" cy="178689"/>
          </a:xfrm>
          <a:custGeom>
            <a:avLst/>
            <a:gdLst>
              <a:gd name="connsiteX0" fmla="*/ 53467 w 107314"/>
              <a:gd name="connsiteY0" fmla="*/ 0 h 178689"/>
              <a:gd name="connsiteX1" fmla="*/ 79375 w 107314"/>
              <a:gd name="connsiteY1" fmla="*/ 5588 h 178689"/>
              <a:gd name="connsiteX2" fmla="*/ 96011 w 107314"/>
              <a:gd name="connsiteY2" fmla="*/ 22351 h 178689"/>
              <a:gd name="connsiteX3" fmla="*/ 104775 w 107314"/>
              <a:gd name="connsiteY3" fmla="*/ 50164 h 178689"/>
              <a:gd name="connsiteX4" fmla="*/ 107314 w 107314"/>
              <a:gd name="connsiteY4" fmla="*/ 89408 h 178689"/>
              <a:gd name="connsiteX5" fmla="*/ 104775 w 107314"/>
              <a:gd name="connsiteY5" fmla="*/ 128523 h 178689"/>
              <a:gd name="connsiteX6" fmla="*/ 96011 w 107314"/>
              <a:gd name="connsiteY6" fmla="*/ 156463 h 178689"/>
              <a:gd name="connsiteX7" fmla="*/ 79375 w 107314"/>
              <a:gd name="connsiteY7" fmla="*/ 173100 h 178689"/>
              <a:gd name="connsiteX8" fmla="*/ 53467 w 107314"/>
              <a:gd name="connsiteY8" fmla="*/ 178689 h 178689"/>
              <a:gd name="connsiteX9" fmla="*/ 27559 w 107314"/>
              <a:gd name="connsiteY9" fmla="*/ 173100 h 178689"/>
              <a:gd name="connsiteX10" fmla="*/ 11176 w 107314"/>
              <a:gd name="connsiteY10" fmla="*/ 156463 h 178689"/>
              <a:gd name="connsiteX11" fmla="*/ 2540 w 107314"/>
              <a:gd name="connsiteY11" fmla="*/ 128523 h 178689"/>
              <a:gd name="connsiteX12" fmla="*/ 0 w 107314"/>
              <a:gd name="connsiteY12" fmla="*/ 89408 h 178689"/>
              <a:gd name="connsiteX13" fmla="*/ 2540 w 107314"/>
              <a:gd name="connsiteY13" fmla="*/ 50164 h 178689"/>
              <a:gd name="connsiteX14" fmla="*/ 11176 w 107314"/>
              <a:gd name="connsiteY14" fmla="*/ 22351 h 178689"/>
              <a:gd name="connsiteX15" fmla="*/ 27559 w 107314"/>
              <a:gd name="connsiteY15" fmla="*/ 5588 h 178689"/>
              <a:gd name="connsiteX16" fmla="*/ 53467 w 107314"/>
              <a:gd name="connsiteY16" fmla="*/ 0 h 178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07314" h="178689">
                <a:moveTo>
                  <a:pt x="53467" y="0"/>
                </a:moveTo>
                <a:cubicBezTo>
                  <a:pt x="63754" y="0"/>
                  <a:pt x="72390" y="1904"/>
                  <a:pt x="79375" y="5588"/>
                </a:cubicBezTo>
                <a:cubicBezTo>
                  <a:pt x="86360" y="9397"/>
                  <a:pt x="91948" y="14858"/>
                  <a:pt x="96011" y="22351"/>
                </a:cubicBezTo>
                <a:cubicBezTo>
                  <a:pt x="100203" y="29717"/>
                  <a:pt x="103124" y="38989"/>
                  <a:pt x="104775" y="50164"/>
                </a:cubicBezTo>
                <a:cubicBezTo>
                  <a:pt x="106553" y="61340"/>
                  <a:pt x="107314" y="74421"/>
                  <a:pt x="107314" y="89408"/>
                </a:cubicBezTo>
                <a:cubicBezTo>
                  <a:pt x="107314" y="104266"/>
                  <a:pt x="106553" y="117347"/>
                  <a:pt x="104775" y="128523"/>
                </a:cubicBezTo>
                <a:cubicBezTo>
                  <a:pt x="103124" y="139700"/>
                  <a:pt x="100203" y="149097"/>
                  <a:pt x="96011" y="156463"/>
                </a:cubicBezTo>
                <a:cubicBezTo>
                  <a:pt x="91948" y="163829"/>
                  <a:pt x="86360" y="169417"/>
                  <a:pt x="79375" y="173100"/>
                </a:cubicBezTo>
                <a:cubicBezTo>
                  <a:pt x="72390" y="176783"/>
                  <a:pt x="63754" y="178689"/>
                  <a:pt x="53467" y="178689"/>
                </a:cubicBezTo>
                <a:cubicBezTo>
                  <a:pt x="43053" y="178689"/>
                  <a:pt x="34417" y="176783"/>
                  <a:pt x="27559" y="173100"/>
                </a:cubicBezTo>
                <a:cubicBezTo>
                  <a:pt x="20701" y="169417"/>
                  <a:pt x="15240" y="163829"/>
                  <a:pt x="11176" y="156463"/>
                </a:cubicBezTo>
                <a:cubicBezTo>
                  <a:pt x="7111" y="149097"/>
                  <a:pt x="4191" y="139700"/>
                  <a:pt x="2540" y="128523"/>
                </a:cubicBezTo>
                <a:cubicBezTo>
                  <a:pt x="761" y="117347"/>
                  <a:pt x="0" y="104266"/>
                  <a:pt x="0" y="89408"/>
                </a:cubicBezTo>
                <a:cubicBezTo>
                  <a:pt x="0" y="74421"/>
                  <a:pt x="761" y="61340"/>
                  <a:pt x="2540" y="50164"/>
                </a:cubicBezTo>
                <a:cubicBezTo>
                  <a:pt x="4191" y="38989"/>
                  <a:pt x="7111" y="29717"/>
                  <a:pt x="11176" y="22351"/>
                </a:cubicBezTo>
                <a:cubicBezTo>
                  <a:pt x="15240" y="14858"/>
                  <a:pt x="20701" y="9397"/>
                  <a:pt x="27559" y="5588"/>
                </a:cubicBezTo>
                <a:cubicBezTo>
                  <a:pt x="34417" y="1904"/>
                  <a:pt x="43053" y="0"/>
                  <a:pt x="53467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8" name="Freeform 3"/>
          <p:cNvSpPr/>
          <p:nvPr/>
        </p:nvSpPr>
        <p:spPr>
          <a:xfrm>
            <a:off x="2575560" y="2855214"/>
            <a:ext cx="112902" cy="118617"/>
          </a:xfrm>
          <a:custGeom>
            <a:avLst/>
            <a:gdLst>
              <a:gd name="connsiteX0" fmla="*/ 47116 w 112902"/>
              <a:gd name="connsiteY0" fmla="*/ 6350 h 118617"/>
              <a:gd name="connsiteX1" fmla="*/ 66166 w 112902"/>
              <a:gd name="connsiteY1" fmla="*/ 6350 h 118617"/>
              <a:gd name="connsiteX2" fmla="*/ 63372 w 112902"/>
              <a:gd name="connsiteY2" fmla="*/ 47878 h 118617"/>
              <a:gd name="connsiteX3" fmla="*/ 80391 w 112902"/>
              <a:gd name="connsiteY3" fmla="*/ 36195 h 118617"/>
              <a:gd name="connsiteX4" fmla="*/ 97408 w 112902"/>
              <a:gd name="connsiteY4" fmla="*/ 24891 h 118617"/>
              <a:gd name="connsiteX5" fmla="*/ 106552 w 112902"/>
              <a:gd name="connsiteY5" fmla="*/ 41147 h 118617"/>
              <a:gd name="connsiteX6" fmla="*/ 69722 w 112902"/>
              <a:gd name="connsiteY6" fmla="*/ 59563 h 118617"/>
              <a:gd name="connsiteX7" fmla="*/ 106552 w 112902"/>
              <a:gd name="connsiteY7" fmla="*/ 77342 h 118617"/>
              <a:gd name="connsiteX8" fmla="*/ 97662 w 112902"/>
              <a:gd name="connsiteY8" fmla="*/ 93091 h 118617"/>
              <a:gd name="connsiteX9" fmla="*/ 63372 w 112902"/>
              <a:gd name="connsiteY9" fmla="*/ 70738 h 118617"/>
              <a:gd name="connsiteX10" fmla="*/ 64769 w 112902"/>
              <a:gd name="connsiteY10" fmla="*/ 91566 h 118617"/>
              <a:gd name="connsiteX11" fmla="*/ 66166 w 112902"/>
              <a:gd name="connsiteY11" fmla="*/ 112267 h 118617"/>
              <a:gd name="connsiteX12" fmla="*/ 47116 w 112902"/>
              <a:gd name="connsiteY12" fmla="*/ 112267 h 118617"/>
              <a:gd name="connsiteX13" fmla="*/ 49910 w 112902"/>
              <a:gd name="connsiteY13" fmla="*/ 70992 h 118617"/>
              <a:gd name="connsiteX14" fmla="*/ 32385 w 112902"/>
              <a:gd name="connsiteY14" fmla="*/ 82295 h 118617"/>
              <a:gd name="connsiteX15" fmla="*/ 14985 w 112902"/>
              <a:gd name="connsiteY15" fmla="*/ 93345 h 118617"/>
              <a:gd name="connsiteX16" fmla="*/ 6604 w 112902"/>
              <a:gd name="connsiteY16" fmla="*/ 77596 h 118617"/>
              <a:gd name="connsiteX17" fmla="*/ 43433 w 112902"/>
              <a:gd name="connsiteY17" fmla="*/ 59308 h 118617"/>
              <a:gd name="connsiteX18" fmla="*/ 24891 w 112902"/>
              <a:gd name="connsiteY18" fmla="*/ 50037 h 118617"/>
              <a:gd name="connsiteX19" fmla="*/ 6350 w 112902"/>
              <a:gd name="connsiteY19" fmla="*/ 40640 h 118617"/>
              <a:gd name="connsiteX20" fmla="*/ 15747 w 112902"/>
              <a:gd name="connsiteY20" fmla="*/ 24891 h 118617"/>
              <a:gd name="connsiteX21" fmla="*/ 49910 w 112902"/>
              <a:gd name="connsiteY21" fmla="*/ 47625 h 118617"/>
              <a:gd name="connsiteX22" fmla="*/ 48514 w 112902"/>
              <a:gd name="connsiteY22" fmla="*/ 26923 h 118617"/>
              <a:gd name="connsiteX23" fmla="*/ 47116 w 112902"/>
              <a:gd name="connsiteY23" fmla="*/ 6350 h 1186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112902" h="118617">
                <a:moveTo>
                  <a:pt x="47116" y="6350"/>
                </a:moveTo>
                <a:lnTo>
                  <a:pt x="66166" y="6350"/>
                </a:lnTo>
                <a:lnTo>
                  <a:pt x="63372" y="47878"/>
                </a:lnTo>
                <a:cubicBezTo>
                  <a:pt x="69087" y="43941"/>
                  <a:pt x="74802" y="40004"/>
                  <a:pt x="80391" y="36195"/>
                </a:cubicBezTo>
                <a:cubicBezTo>
                  <a:pt x="85979" y="32384"/>
                  <a:pt x="91694" y="28702"/>
                  <a:pt x="97408" y="24891"/>
                </a:cubicBezTo>
                <a:lnTo>
                  <a:pt x="106552" y="41147"/>
                </a:lnTo>
                <a:lnTo>
                  <a:pt x="69722" y="59563"/>
                </a:lnTo>
                <a:lnTo>
                  <a:pt x="106552" y="77342"/>
                </a:lnTo>
                <a:lnTo>
                  <a:pt x="97662" y="93091"/>
                </a:lnTo>
                <a:lnTo>
                  <a:pt x="63372" y="70738"/>
                </a:lnTo>
                <a:cubicBezTo>
                  <a:pt x="63626" y="77723"/>
                  <a:pt x="64135" y="84582"/>
                  <a:pt x="64769" y="91566"/>
                </a:cubicBezTo>
                <a:cubicBezTo>
                  <a:pt x="65277" y="98552"/>
                  <a:pt x="65785" y="105410"/>
                  <a:pt x="66166" y="112267"/>
                </a:cubicBezTo>
                <a:lnTo>
                  <a:pt x="47116" y="112267"/>
                </a:lnTo>
                <a:lnTo>
                  <a:pt x="49910" y="70992"/>
                </a:lnTo>
                <a:cubicBezTo>
                  <a:pt x="44195" y="74676"/>
                  <a:pt x="38480" y="78485"/>
                  <a:pt x="32385" y="82295"/>
                </a:cubicBezTo>
                <a:cubicBezTo>
                  <a:pt x="26416" y="86105"/>
                  <a:pt x="20573" y="89788"/>
                  <a:pt x="14985" y="93345"/>
                </a:cubicBezTo>
                <a:lnTo>
                  <a:pt x="6604" y="77596"/>
                </a:lnTo>
                <a:lnTo>
                  <a:pt x="43433" y="59308"/>
                </a:lnTo>
                <a:cubicBezTo>
                  <a:pt x="37591" y="56260"/>
                  <a:pt x="31369" y="53085"/>
                  <a:pt x="24891" y="50037"/>
                </a:cubicBezTo>
                <a:cubicBezTo>
                  <a:pt x="18414" y="46863"/>
                  <a:pt x="12319" y="43687"/>
                  <a:pt x="6350" y="40640"/>
                </a:cubicBezTo>
                <a:lnTo>
                  <a:pt x="15747" y="24891"/>
                </a:lnTo>
                <a:lnTo>
                  <a:pt x="49910" y="47625"/>
                </a:lnTo>
                <a:cubicBezTo>
                  <a:pt x="49402" y="40640"/>
                  <a:pt x="48895" y="33782"/>
                  <a:pt x="48514" y="26923"/>
                </a:cubicBezTo>
                <a:cubicBezTo>
                  <a:pt x="48005" y="20192"/>
                  <a:pt x="47625" y="13334"/>
                  <a:pt x="4711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9" name="Freeform 3"/>
          <p:cNvSpPr/>
          <p:nvPr/>
        </p:nvSpPr>
        <p:spPr>
          <a:xfrm>
            <a:off x="2980690" y="2835909"/>
            <a:ext cx="68452" cy="76580"/>
          </a:xfrm>
          <a:custGeom>
            <a:avLst/>
            <a:gdLst>
              <a:gd name="connsiteX0" fmla="*/ 6350 w 68452"/>
              <a:gd name="connsiteY0" fmla="*/ 6350 h 76580"/>
              <a:gd name="connsiteX1" fmla="*/ 6350 w 68452"/>
              <a:gd name="connsiteY1" fmla="*/ 70230 h 76580"/>
              <a:gd name="connsiteX2" fmla="*/ 21589 w 68452"/>
              <a:gd name="connsiteY2" fmla="*/ 70230 h 76580"/>
              <a:gd name="connsiteX3" fmla="*/ 39497 w 68452"/>
              <a:gd name="connsiteY3" fmla="*/ 68960 h 76580"/>
              <a:gd name="connsiteX4" fmla="*/ 52197 w 68452"/>
              <a:gd name="connsiteY4" fmla="*/ 63880 h 76580"/>
              <a:gd name="connsiteX5" fmla="*/ 59689 w 68452"/>
              <a:gd name="connsiteY5" fmla="*/ 53594 h 76580"/>
              <a:gd name="connsiteX6" fmla="*/ 62102 w 68452"/>
              <a:gd name="connsiteY6" fmla="*/ 36068 h 76580"/>
              <a:gd name="connsiteX7" fmla="*/ 59563 w 68452"/>
              <a:gd name="connsiteY7" fmla="*/ 21971 h 76580"/>
              <a:gd name="connsiteX8" fmla="*/ 52705 w 68452"/>
              <a:gd name="connsiteY8" fmla="*/ 12827 h 76580"/>
              <a:gd name="connsiteX9" fmla="*/ 42164 w 68452"/>
              <a:gd name="connsiteY9" fmla="*/ 7874 h 76580"/>
              <a:gd name="connsiteX10" fmla="*/ 28829 w 68452"/>
              <a:gd name="connsiteY10" fmla="*/ 6350 h 76580"/>
              <a:gd name="connsiteX11" fmla="*/ 6350 w 68452"/>
              <a:gd name="connsiteY11" fmla="*/ 6350 h 76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68452" h="76580">
                <a:moveTo>
                  <a:pt x="6350" y="6350"/>
                </a:moveTo>
                <a:lnTo>
                  <a:pt x="6350" y="70230"/>
                </a:lnTo>
                <a:lnTo>
                  <a:pt x="21589" y="70230"/>
                </a:lnTo>
                <a:cubicBezTo>
                  <a:pt x="28447" y="70230"/>
                  <a:pt x="34416" y="69722"/>
                  <a:pt x="39497" y="68960"/>
                </a:cubicBezTo>
                <a:cubicBezTo>
                  <a:pt x="44576" y="68072"/>
                  <a:pt x="48767" y="66421"/>
                  <a:pt x="52197" y="63880"/>
                </a:cubicBezTo>
                <a:cubicBezTo>
                  <a:pt x="55626" y="61468"/>
                  <a:pt x="58039" y="58039"/>
                  <a:pt x="59689" y="53594"/>
                </a:cubicBezTo>
                <a:cubicBezTo>
                  <a:pt x="61341" y="49276"/>
                  <a:pt x="62102" y="43307"/>
                  <a:pt x="62102" y="36068"/>
                </a:cubicBezTo>
                <a:cubicBezTo>
                  <a:pt x="62102" y="30480"/>
                  <a:pt x="61214" y="25780"/>
                  <a:pt x="59563" y="21971"/>
                </a:cubicBezTo>
                <a:cubicBezTo>
                  <a:pt x="57911" y="18160"/>
                  <a:pt x="55626" y="15113"/>
                  <a:pt x="52705" y="12827"/>
                </a:cubicBezTo>
                <a:cubicBezTo>
                  <a:pt x="49784" y="10541"/>
                  <a:pt x="46355" y="8890"/>
                  <a:pt x="42164" y="7874"/>
                </a:cubicBezTo>
                <a:cubicBezTo>
                  <a:pt x="37973" y="6858"/>
                  <a:pt x="33527" y="6350"/>
                  <a:pt x="28829" y="6350"/>
                </a:cubicBez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0" name="Freeform 3"/>
          <p:cNvSpPr/>
          <p:nvPr/>
        </p:nvSpPr>
        <p:spPr>
          <a:xfrm>
            <a:off x="3101086" y="2832608"/>
            <a:ext cx="76834" cy="155193"/>
          </a:xfrm>
          <a:custGeom>
            <a:avLst/>
            <a:gdLst>
              <a:gd name="connsiteX0" fmla="*/ 38226 w 76834"/>
              <a:gd name="connsiteY0" fmla="*/ 6350 h 155193"/>
              <a:gd name="connsiteX1" fmla="*/ 13461 w 76834"/>
              <a:gd name="connsiteY1" fmla="*/ 23367 h 155193"/>
              <a:gd name="connsiteX2" fmla="*/ 6350 w 76834"/>
              <a:gd name="connsiteY2" fmla="*/ 77597 h 155193"/>
              <a:gd name="connsiteX3" fmla="*/ 13461 w 76834"/>
              <a:gd name="connsiteY3" fmla="*/ 131698 h 155193"/>
              <a:gd name="connsiteX4" fmla="*/ 38226 w 76834"/>
              <a:gd name="connsiteY4" fmla="*/ 148843 h 155193"/>
              <a:gd name="connsiteX5" fmla="*/ 63119 w 76834"/>
              <a:gd name="connsiteY5" fmla="*/ 131698 h 155193"/>
              <a:gd name="connsiteX6" fmla="*/ 70484 w 76834"/>
              <a:gd name="connsiteY6" fmla="*/ 77597 h 155193"/>
              <a:gd name="connsiteX7" fmla="*/ 63119 w 76834"/>
              <a:gd name="connsiteY7" fmla="*/ 23367 h 155193"/>
              <a:gd name="connsiteX8" fmla="*/ 38226 w 76834"/>
              <a:gd name="connsiteY8" fmla="*/ 6350 h 1551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6834" h="155193">
                <a:moveTo>
                  <a:pt x="38226" y="6350"/>
                </a:moveTo>
                <a:cubicBezTo>
                  <a:pt x="26415" y="6350"/>
                  <a:pt x="18288" y="11938"/>
                  <a:pt x="13461" y="23367"/>
                </a:cubicBezTo>
                <a:cubicBezTo>
                  <a:pt x="8763" y="34670"/>
                  <a:pt x="6350" y="52832"/>
                  <a:pt x="6350" y="77597"/>
                </a:cubicBezTo>
                <a:cubicBezTo>
                  <a:pt x="6350" y="102361"/>
                  <a:pt x="8763" y="120396"/>
                  <a:pt x="13461" y="131698"/>
                </a:cubicBezTo>
                <a:cubicBezTo>
                  <a:pt x="18288" y="143128"/>
                  <a:pt x="26415" y="148843"/>
                  <a:pt x="38226" y="148843"/>
                </a:cubicBezTo>
                <a:cubicBezTo>
                  <a:pt x="49910" y="148843"/>
                  <a:pt x="58165" y="143128"/>
                  <a:pt x="63119" y="131698"/>
                </a:cubicBezTo>
                <a:cubicBezTo>
                  <a:pt x="68071" y="120396"/>
                  <a:pt x="70484" y="102361"/>
                  <a:pt x="70484" y="77597"/>
                </a:cubicBezTo>
                <a:cubicBezTo>
                  <a:pt x="70484" y="52832"/>
                  <a:pt x="68071" y="34670"/>
                  <a:pt x="63119" y="23367"/>
                </a:cubicBezTo>
                <a:cubicBezTo>
                  <a:pt x="58165" y="11938"/>
                  <a:pt x="49910" y="6350"/>
                  <a:pt x="3822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1" name="Freeform 3"/>
          <p:cNvSpPr/>
          <p:nvPr/>
        </p:nvSpPr>
        <p:spPr>
          <a:xfrm>
            <a:off x="3203702" y="2817240"/>
            <a:ext cx="126746" cy="185293"/>
          </a:xfrm>
          <a:custGeom>
            <a:avLst/>
            <a:gdLst>
              <a:gd name="connsiteX0" fmla="*/ 13208 w 126746"/>
              <a:gd name="connsiteY0" fmla="*/ 6350 h 185293"/>
              <a:gd name="connsiteX1" fmla="*/ 37084 w 126746"/>
              <a:gd name="connsiteY1" fmla="*/ 6350 h 185293"/>
              <a:gd name="connsiteX2" fmla="*/ 61087 w 126746"/>
              <a:gd name="connsiteY2" fmla="*/ 89661 h 185293"/>
              <a:gd name="connsiteX3" fmla="*/ 63627 w 126746"/>
              <a:gd name="connsiteY3" fmla="*/ 103378 h 185293"/>
              <a:gd name="connsiteX4" fmla="*/ 66167 w 126746"/>
              <a:gd name="connsiteY4" fmla="*/ 89661 h 185293"/>
              <a:gd name="connsiteX5" fmla="*/ 90805 w 126746"/>
              <a:gd name="connsiteY5" fmla="*/ 6350 h 185293"/>
              <a:gd name="connsiteX6" fmla="*/ 115188 w 126746"/>
              <a:gd name="connsiteY6" fmla="*/ 6350 h 185293"/>
              <a:gd name="connsiteX7" fmla="*/ 120396 w 126746"/>
              <a:gd name="connsiteY7" fmla="*/ 178943 h 185293"/>
              <a:gd name="connsiteX8" fmla="*/ 98932 w 126746"/>
              <a:gd name="connsiteY8" fmla="*/ 178943 h 185293"/>
              <a:gd name="connsiteX9" fmla="*/ 95377 w 126746"/>
              <a:gd name="connsiteY9" fmla="*/ 47879 h 185293"/>
              <a:gd name="connsiteX10" fmla="*/ 95377 w 126746"/>
              <a:gd name="connsiteY10" fmla="*/ 37973 h 185293"/>
              <a:gd name="connsiteX11" fmla="*/ 92837 w 126746"/>
              <a:gd name="connsiteY11" fmla="*/ 53213 h 185293"/>
              <a:gd name="connsiteX12" fmla="*/ 73025 w 126746"/>
              <a:gd name="connsiteY12" fmla="*/ 120396 h 185293"/>
              <a:gd name="connsiteX13" fmla="*/ 54229 w 126746"/>
              <a:gd name="connsiteY13" fmla="*/ 120396 h 185293"/>
              <a:gd name="connsiteX14" fmla="*/ 34544 w 126746"/>
              <a:gd name="connsiteY14" fmla="*/ 52959 h 185293"/>
              <a:gd name="connsiteX15" fmla="*/ 32004 w 126746"/>
              <a:gd name="connsiteY15" fmla="*/ 37719 h 185293"/>
              <a:gd name="connsiteX16" fmla="*/ 32004 w 126746"/>
              <a:gd name="connsiteY16" fmla="*/ 47625 h 185293"/>
              <a:gd name="connsiteX17" fmla="*/ 27685 w 126746"/>
              <a:gd name="connsiteY17" fmla="*/ 178943 h 185293"/>
              <a:gd name="connsiteX18" fmla="*/ 6350 w 126746"/>
              <a:gd name="connsiteY18" fmla="*/ 178943 h 185293"/>
              <a:gd name="connsiteX19" fmla="*/ 13208 w 126746"/>
              <a:gd name="connsiteY19" fmla="*/ 6350 h 1852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26746" h="185293">
                <a:moveTo>
                  <a:pt x="13208" y="6350"/>
                </a:moveTo>
                <a:lnTo>
                  <a:pt x="37084" y="6350"/>
                </a:lnTo>
                <a:lnTo>
                  <a:pt x="61087" y="89661"/>
                </a:lnTo>
                <a:lnTo>
                  <a:pt x="63627" y="103378"/>
                </a:lnTo>
                <a:lnTo>
                  <a:pt x="66167" y="89661"/>
                </a:lnTo>
                <a:lnTo>
                  <a:pt x="90805" y="6350"/>
                </a:lnTo>
                <a:lnTo>
                  <a:pt x="115188" y="6350"/>
                </a:lnTo>
                <a:lnTo>
                  <a:pt x="120396" y="178943"/>
                </a:lnTo>
                <a:lnTo>
                  <a:pt x="98932" y="178943"/>
                </a:lnTo>
                <a:lnTo>
                  <a:pt x="95377" y="47879"/>
                </a:lnTo>
                <a:lnTo>
                  <a:pt x="95377" y="37973"/>
                </a:lnTo>
                <a:lnTo>
                  <a:pt x="92837" y="53213"/>
                </a:lnTo>
                <a:lnTo>
                  <a:pt x="73025" y="120396"/>
                </a:lnTo>
                <a:lnTo>
                  <a:pt x="54229" y="120396"/>
                </a:lnTo>
                <a:lnTo>
                  <a:pt x="34544" y="52959"/>
                </a:lnTo>
                <a:lnTo>
                  <a:pt x="32004" y="37719"/>
                </a:lnTo>
                <a:lnTo>
                  <a:pt x="32004" y="47625"/>
                </a:lnTo>
                <a:lnTo>
                  <a:pt x="27685" y="178943"/>
                </a:lnTo>
                <a:lnTo>
                  <a:pt x="6350" y="178943"/>
                </a:lnTo>
                <a:lnTo>
                  <a:pt x="1320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2" name="Freeform 3"/>
          <p:cNvSpPr/>
          <p:nvPr/>
        </p:nvSpPr>
        <p:spPr>
          <a:xfrm>
            <a:off x="2958846" y="2817240"/>
            <a:ext cx="123698" cy="185293"/>
          </a:xfrm>
          <a:custGeom>
            <a:avLst/>
            <a:gdLst>
              <a:gd name="connsiteX0" fmla="*/ 6350 w 123698"/>
              <a:gd name="connsiteY0" fmla="*/ 6350 h 185293"/>
              <a:gd name="connsiteX1" fmla="*/ 48386 w 123698"/>
              <a:gd name="connsiteY1" fmla="*/ 6350 h 185293"/>
              <a:gd name="connsiteX2" fmla="*/ 92583 w 123698"/>
              <a:gd name="connsiteY2" fmla="*/ 19177 h 185293"/>
              <a:gd name="connsiteX3" fmla="*/ 106553 w 123698"/>
              <a:gd name="connsiteY3" fmla="*/ 54483 h 185293"/>
              <a:gd name="connsiteX4" fmla="*/ 98044 w 123698"/>
              <a:gd name="connsiteY4" fmla="*/ 85471 h 185293"/>
              <a:gd name="connsiteX5" fmla="*/ 75819 w 123698"/>
              <a:gd name="connsiteY5" fmla="*/ 101854 h 185293"/>
              <a:gd name="connsiteX6" fmla="*/ 117348 w 123698"/>
              <a:gd name="connsiteY6" fmla="*/ 178943 h 185293"/>
              <a:gd name="connsiteX7" fmla="*/ 89789 w 123698"/>
              <a:gd name="connsiteY7" fmla="*/ 178943 h 185293"/>
              <a:gd name="connsiteX8" fmla="*/ 56260 w 123698"/>
              <a:gd name="connsiteY8" fmla="*/ 107188 h 185293"/>
              <a:gd name="connsiteX9" fmla="*/ 28194 w 123698"/>
              <a:gd name="connsiteY9" fmla="*/ 107188 h 185293"/>
              <a:gd name="connsiteX10" fmla="*/ 28194 w 123698"/>
              <a:gd name="connsiteY10" fmla="*/ 178943 h 185293"/>
              <a:gd name="connsiteX11" fmla="*/ 6350 w 123698"/>
              <a:gd name="connsiteY11" fmla="*/ 178943 h 185293"/>
              <a:gd name="connsiteX12" fmla="*/ 6350 w 123698"/>
              <a:gd name="connsiteY12" fmla="*/ 6350 h 1852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3698" h="185293">
                <a:moveTo>
                  <a:pt x="6350" y="6350"/>
                </a:moveTo>
                <a:lnTo>
                  <a:pt x="48386" y="6350"/>
                </a:lnTo>
                <a:cubicBezTo>
                  <a:pt x="68580" y="6350"/>
                  <a:pt x="83311" y="10668"/>
                  <a:pt x="92583" y="19177"/>
                </a:cubicBezTo>
                <a:cubicBezTo>
                  <a:pt x="101980" y="27813"/>
                  <a:pt x="106553" y="39497"/>
                  <a:pt x="106553" y="54483"/>
                </a:cubicBezTo>
                <a:cubicBezTo>
                  <a:pt x="106553" y="67183"/>
                  <a:pt x="103759" y="77470"/>
                  <a:pt x="98044" y="85471"/>
                </a:cubicBezTo>
                <a:cubicBezTo>
                  <a:pt x="92455" y="93345"/>
                  <a:pt x="84963" y="98806"/>
                  <a:pt x="75819" y="101854"/>
                </a:cubicBezTo>
                <a:lnTo>
                  <a:pt x="117348" y="178943"/>
                </a:lnTo>
                <a:lnTo>
                  <a:pt x="89789" y="178943"/>
                </a:lnTo>
                <a:lnTo>
                  <a:pt x="56260" y="107188"/>
                </a:lnTo>
                <a:lnTo>
                  <a:pt x="28194" y="107188"/>
                </a:lnTo>
                <a:lnTo>
                  <a:pt x="28194" y="178943"/>
                </a:lnTo>
                <a:lnTo>
                  <a:pt x="6350" y="178943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3" name="Freeform 3"/>
          <p:cNvSpPr/>
          <p:nvPr/>
        </p:nvSpPr>
        <p:spPr>
          <a:xfrm>
            <a:off x="2841498" y="2817240"/>
            <a:ext cx="106934" cy="185293"/>
          </a:xfrm>
          <a:custGeom>
            <a:avLst/>
            <a:gdLst>
              <a:gd name="connsiteX0" fmla="*/ 6350 w 106934"/>
              <a:gd name="connsiteY0" fmla="*/ 6350 h 185293"/>
              <a:gd name="connsiteX1" fmla="*/ 100584 w 106934"/>
              <a:gd name="connsiteY1" fmla="*/ 6350 h 185293"/>
              <a:gd name="connsiteX2" fmla="*/ 100584 w 106934"/>
              <a:gd name="connsiteY2" fmla="*/ 25019 h 185293"/>
              <a:gd name="connsiteX3" fmla="*/ 28194 w 106934"/>
              <a:gd name="connsiteY3" fmla="*/ 25019 h 185293"/>
              <a:gd name="connsiteX4" fmla="*/ 28194 w 106934"/>
              <a:gd name="connsiteY4" fmla="*/ 76835 h 185293"/>
              <a:gd name="connsiteX5" fmla="*/ 95123 w 106934"/>
              <a:gd name="connsiteY5" fmla="*/ 76835 h 185293"/>
              <a:gd name="connsiteX6" fmla="*/ 95123 w 106934"/>
              <a:gd name="connsiteY6" fmla="*/ 96011 h 185293"/>
              <a:gd name="connsiteX7" fmla="*/ 28194 w 106934"/>
              <a:gd name="connsiteY7" fmla="*/ 96011 h 185293"/>
              <a:gd name="connsiteX8" fmla="*/ 28194 w 106934"/>
              <a:gd name="connsiteY8" fmla="*/ 178943 h 185293"/>
              <a:gd name="connsiteX9" fmla="*/ 6350 w 106934"/>
              <a:gd name="connsiteY9" fmla="*/ 178943 h 185293"/>
              <a:gd name="connsiteX10" fmla="*/ 6350 w 106934"/>
              <a:gd name="connsiteY10" fmla="*/ 6350 h 1852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06934" h="185293">
                <a:moveTo>
                  <a:pt x="6350" y="6350"/>
                </a:moveTo>
                <a:lnTo>
                  <a:pt x="100584" y="6350"/>
                </a:lnTo>
                <a:lnTo>
                  <a:pt x="100584" y="25019"/>
                </a:lnTo>
                <a:lnTo>
                  <a:pt x="28194" y="25019"/>
                </a:lnTo>
                <a:lnTo>
                  <a:pt x="28194" y="76835"/>
                </a:lnTo>
                <a:lnTo>
                  <a:pt x="95123" y="76835"/>
                </a:lnTo>
                <a:lnTo>
                  <a:pt x="95123" y="96011"/>
                </a:lnTo>
                <a:lnTo>
                  <a:pt x="28194" y="96011"/>
                </a:lnTo>
                <a:lnTo>
                  <a:pt x="28194" y="178943"/>
                </a:lnTo>
                <a:lnTo>
                  <a:pt x="6350" y="178943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4" name="Freeform 3"/>
          <p:cNvSpPr/>
          <p:nvPr/>
        </p:nvSpPr>
        <p:spPr>
          <a:xfrm>
            <a:off x="3079496" y="2814447"/>
            <a:ext cx="120014" cy="191389"/>
          </a:xfrm>
          <a:custGeom>
            <a:avLst/>
            <a:gdLst>
              <a:gd name="connsiteX0" fmla="*/ 59817 w 120014"/>
              <a:gd name="connsiteY0" fmla="*/ 6350 h 191389"/>
              <a:gd name="connsiteX1" fmla="*/ 85725 w 120014"/>
              <a:gd name="connsiteY1" fmla="*/ 11938 h 191389"/>
              <a:gd name="connsiteX2" fmla="*/ 102361 w 120014"/>
              <a:gd name="connsiteY2" fmla="*/ 28701 h 191389"/>
              <a:gd name="connsiteX3" fmla="*/ 111125 w 120014"/>
              <a:gd name="connsiteY3" fmla="*/ 56514 h 191389"/>
              <a:gd name="connsiteX4" fmla="*/ 113664 w 120014"/>
              <a:gd name="connsiteY4" fmla="*/ 95758 h 191389"/>
              <a:gd name="connsiteX5" fmla="*/ 111125 w 120014"/>
              <a:gd name="connsiteY5" fmla="*/ 134873 h 191389"/>
              <a:gd name="connsiteX6" fmla="*/ 102361 w 120014"/>
              <a:gd name="connsiteY6" fmla="*/ 162813 h 191389"/>
              <a:gd name="connsiteX7" fmla="*/ 85725 w 120014"/>
              <a:gd name="connsiteY7" fmla="*/ 179450 h 191389"/>
              <a:gd name="connsiteX8" fmla="*/ 59817 w 120014"/>
              <a:gd name="connsiteY8" fmla="*/ 185039 h 191389"/>
              <a:gd name="connsiteX9" fmla="*/ 33909 w 120014"/>
              <a:gd name="connsiteY9" fmla="*/ 179450 h 191389"/>
              <a:gd name="connsiteX10" fmla="*/ 17526 w 120014"/>
              <a:gd name="connsiteY10" fmla="*/ 162813 h 191389"/>
              <a:gd name="connsiteX11" fmla="*/ 8890 w 120014"/>
              <a:gd name="connsiteY11" fmla="*/ 134873 h 191389"/>
              <a:gd name="connsiteX12" fmla="*/ 6350 w 120014"/>
              <a:gd name="connsiteY12" fmla="*/ 95758 h 191389"/>
              <a:gd name="connsiteX13" fmla="*/ 8890 w 120014"/>
              <a:gd name="connsiteY13" fmla="*/ 56514 h 191389"/>
              <a:gd name="connsiteX14" fmla="*/ 17526 w 120014"/>
              <a:gd name="connsiteY14" fmla="*/ 28701 h 191389"/>
              <a:gd name="connsiteX15" fmla="*/ 33909 w 120014"/>
              <a:gd name="connsiteY15" fmla="*/ 11938 h 191389"/>
              <a:gd name="connsiteX16" fmla="*/ 59817 w 120014"/>
              <a:gd name="connsiteY16" fmla="*/ 6350 h 1913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20014" h="191389">
                <a:moveTo>
                  <a:pt x="59817" y="6350"/>
                </a:moveTo>
                <a:cubicBezTo>
                  <a:pt x="70104" y="6350"/>
                  <a:pt x="78740" y="8254"/>
                  <a:pt x="85725" y="11938"/>
                </a:cubicBezTo>
                <a:cubicBezTo>
                  <a:pt x="92710" y="15747"/>
                  <a:pt x="98298" y="21208"/>
                  <a:pt x="102361" y="28701"/>
                </a:cubicBezTo>
                <a:cubicBezTo>
                  <a:pt x="106553" y="36067"/>
                  <a:pt x="109474" y="45339"/>
                  <a:pt x="111125" y="56514"/>
                </a:cubicBezTo>
                <a:cubicBezTo>
                  <a:pt x="112903" y="67690"/>
                  <a:pt x="113664" y="80771"/>
                  <a:pt x="113664" y="95758"/>
                </a:cubicBezTo>
                <a:cubicBezTo>
                  <a:pt x="113664" y="110616"/>
                  <a:pt x="112903" y="123697"/>
                  <a:pt x="111125" y="134873"/>
                </a:cubicBezTo>
                <a:cubicBezTo>
                  <a:pt x="109474" y="146050"/>
                  <a:pt x="106553" y="155447"/>
                  <a:pt x="102361" y="162813"/>
                </a:cubicBezTo>
                <a:cubicBezTo>
                  <a:pt x="98298" y="170179"/>
                  <a:pt x="92710" y="175767"/>
                  <a:pt x="85725" y="179450"/>
                </a:cubicBezTo>
                <a:cubicBezTo>
                  <a:pt x="78740" y="183133"/>
                  <a:pt x="70104" y="185039"/>
                  <a:pt x="59817" y="185039"/>
                </a:cubicBezTo>
                <a:cubicBezTo>
                  <a:pt x="49403" y="185039"/>
                  <a:pt x="40767" y="183133"/>
                  <a:pt x="33909" y="179450"/>
                </a:cubicBezTo>
                <a:cubicBezTo>
                  <a:pt x="27051" y="175767"/>
                  <a:pt x="21590" y="170179"/>
                  <a:pt x="17526" y="162813"/>
                </a:cubicBezTo>
                <a:cubicBezTo>
                  <a:pt x="13461" y="155447"/>
                  <a:pt x="10541" y="146050"/>
                  <a:pt x="8890" y="134873"/>
                </a:cubicBezTo>
                <a:cubicBezTo>
                  <a:pt x="7111" y="123697"/>
                  <a:pt x="6350" y="110616"/>
                  <a:pt x="6350" y="95758"/>
                </a:cubicBezTo>
                <a:cubicBezTo>
                  <a:pt x="6350" y="80771"/>
                  <a:pt x="7111" y="67690"/>
                  <a:pt x="8890" y="56514"/>
                </a:cubicBezTo>
                <a:cubicBezTo>
                  <a:pt x="10541" y="45339"/>
                  <a:pt x="13461" y="36067"/>
                  <a:pt x="17526" y="28701"/>
                </a:cubicBezTo>
                <a:cubicBezTo>
                  <a:pt x="21590" y="21208"/>
                  <a:pt x="27051" y="15747"/>
                  <a:pt x="33909" y="11938"/>
                </a:cubicBezTo>
                <a:cubicBezTo>
                  <a:pt x="40767" y="8254"/>
                  <a:pt x="49403" y="6350"/>
                  <a:pt x="5981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5" name="Freeform 3"/>
          <p:cNvSpPr/>
          <p:nvPr/>
        </p:nvSpPr>
        <p:spPr>
          <a:xfrm>
            <a:off x="4875275" y="2823590"/>
            <a:ext cx="97536" cy="172593"/>
          </a:xfrm>
          <a:custGeom>
            <a:avLst/>
            <a:gdLst>
              <a:gd name="connsiteX0" fmla="*/ 0 w 97536"/>
              <a:gd name="connsiteY0" fmla="*/ 0 h 172593"/>
              <a:gd name="connsiteX1" fmla="*/ 95123 w 97536"/>
              <a:gd name="connsiteY1" fmla="*/ 0 h 172593"/>
              <a:gd name="connsiteX2" fmla="*/ 95123 w 97536"/>
              <a:gd name="connsiteY2" fmla="*/ 18669 h 172593"/>
              <a:gd name="connsiteX3" fmla="*/ 21844 w 97536"/>
              <a:gd name="connsiteY3" fmla="*/ 18669 h 172593"/>
              <a:gd name="connsiteX4" fmla="*/ 21844 w 97536"/>
              <a:gd name="connsiteY4" fmla="*/ 70485 h 172593"/>
              <a:gd name="connsiteX5" fmla="*/ 90297 w 97536"/>
              <a:gd name="connsiteY5" fmla="*/ 70485 h 172593"/>
              <a:gd name="connsiteX6" fmla="*/ 90297 w 97536"/>
              <a:gd name="connsiteY6" fmla="*/ 89408 h 172593"/>
              <a:gd name="connsiteX7" fmla="*/ 21844 w 97536"/>
              <a:gd name="connsiteY7" fmla="*/ 89408 h 172593"/>
              <a:gd name="connsiteX8" fmla="*/ 21844 w 97536"/>
              <a:gd name="connsiteY8" fmla="*/ 154051 h 172593"/>
              <a:gd name="connsiteX9" fmla="*/ 97536 w 97536"/>
              <a:gd name="connsiteY9" fmla="*/ 154051 h 172593"/>
              <a:gd name="connsiteX10" fmla="*/ 97536 w 97536"/>
              <a:gd name="connsiteY10" fmla="*/ 172593 h 172593"/>
              <a:gd name="connsiteX11" fmla="*/ 0 w 97536"/>
              <a:gd name="connsiteY11" fmla="*/ 172593 h 172593"/>
              <a:gd name="connsiteX12" fmla="*/ 0 w 97536"/>
              <a:gd name="connsiteY12" fmla="*/ 0 h 1725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97536" h="172593">
                <a:moveTo>
                  <a:pt x="0" y="0"/>
                </a:moveTo>
                <a:lnTo>
                  <a:pt x="95123" y="0"/>
                </a:lnTo>
                <a:lnTo>
                  <a:pt x="95123" y="18669"/>
                </a:lnTo>
                <a:lnTo>
                  <a:pt x="21844" y="18669"/>
                </a:lnTo>
                <a:lnTo>
                  <a:pt x="21844" y="70485"/>
                </a:lnTo>
                <a:lnTo>
                  <a:pt x="90297" y="70485"/>
                </a:lnTo>
                <a:lnTo>
                  <a:pt x="90297" y="89408"/>
                </a:lnTo>
                <a:lnTo>
                  <a:pt x="21844" y="89408"/>
                </a:lnTo>
                <a:lnTo>
                  <a:pt x="21844" y="154051"/>
                </a:lnTo>
                <a:lnTo>
                  <a:pt x="97536" y="154051"/>
                </a:lnTo>
                <a:lnTo>
                  <a:pt x="97536" y="172593"/>
                </a:lnTo>
                <a:lnTo>
                  <a:pt x="0" y="172593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6" name="Freeform 3"/>
          <p:cNvSpPr/>
          <p:nvPr/>
        </p:nvSpPr>
        <p:spPr>
          <a:xfrm>
            <a:off x="4743196" y="2823590"/>
            <a:ext cx="96647" cy="172593"/>
          </a:xfrm>
          <a:custGeom>
            <a:avLst/>
            <a:gdLst>
              <a:gd name="connsiteX0" fmla="*/ 0 w 96647"/>
              <a:gd name="connsiteY0" fmla="*/ 0 h 172593"/>
              <a:gd name="connsiteX1" fmla="*/ 21844 w 96647"/>
              <a:gd name="connsiteY1" fmla="*/ 0 h 172593"/>
              <a:gd name="connsiteX2" fmla="*/ 21844 w 96647"/>
              <a:gd name="connsiteY2" fmla="*/ 70485 h 172593"/>
              <a:gd name="connsiteX3" fmla="*/ 74803 w 96647"/>
              <a:gd name="connsiteY3" fmla="*/ 70485 h 172593"/>
              <a:gd name="connsiteX4" fmla="*/ 74803 w 96647"/>
              <a:gd name="connsiteY4" fmla="*/ 0 h 172593"/>
              <a:gd name="connsiteX5" fmla="*/ 96647 w 96647"/>
              <a:gd name="connsiteY5" fmla="*/ 0 h 172593"/>
              <a:gd name="connsiteX6" fmla="*/ 96647 w 96647"/>
              <a:gd name="connsiteY6" fmla="*/ 172593 h 172593"/>
              <a:gd name="connsiteX7" fmla="*/ 74803 w 96647"/>
              <a:gd name="connsiteY7" fmla="*/ 172593 h 172593"/>
              <a:gd name="connsiteX8" fmla="*/ 74803 w 96647"/>
              <a:gd name="connsiteY8" fmla="*/ 89408 h 172593"/>
              <a:gd name="connsiteX9" fmla="*/ 21844 w 96647"/>
              <a:gd name="connsiteY9" fmla="*/ 89408 h 172593"/>
              <a:gd name="connsiteX10" fmla="*/ 21844 w 96647"/>
              <a:gd name="connsiteY10" fmla="*/ 172593 h 172593"/>
              <a:gd name="connsiteX11" fmla="*/ 0 w 96647"/>
              <a:gd name="connsiteY11" fmla="*/ 172593 h 172593"/>
              <a:gd name="connsiteX12" fmla="*/ 0 w 96647"/>
              <a:gd name="connsiteY12" fmla="*/ 0 h 1725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96647" h="172593">
                <a:moveTo>
                  <a:pt x="0" y="0"/>
                </a:moveTo>
                <a:lnTo>
                  <a:pt x="21844" y="0"/>
                </a:lnTo>
                <a:lnTo>
                  <a:pt x="21844" y="70485"/>
                </a:lnTo>
                <a:lnTo>
                  <a:pt x="74803" y="70485"/>
                </a:lnTo>
                <a:lnTo>
                  <a:pt x="74803" y="0"/>
                </a:lnTo>
                <a:lnTo>
                  <a:pt x="96647" y="0"/>
                </a:lnTo>
                <a:lnTo>
                  <a:pt x="96647" y="172593"/>
                </a:lnTo>
                <a:lnTo>
                  <a:pt x="74803" y="172593"/>
                </a:lnTo>
                <a:lnTo>
                  <a:pt x="74803" y="89408"/>
                </a:lnTo>
                <a:lnTo>
                  <a:pt x="21844" y="89408"/>
                </a:lnTo>
                <a:lnTo>
                  <a:pt x="21844" y="172593"/>
                </a:lnTo>
                <a:lnTo>
                  <a:pt x="0" y="172593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7" name="Freeform 3"/>
          <p:cNvSpPr/>
          <p:nvPr/>
        </p:nvSpPr>
        <p:spPr>
          <a:xfrm>
            <a:off x="4600448" y="2823590"/>
            <a:ext cx="126237" cy="172593"/>
          </a:xfrm>
          <a:custGeom>
            <a:avLst/>
            <a:gdLst>
              <a:gd name="connsiteX0" fmla="*/ 0 w 126237"/>
              <a:gd name="connsiteY0" fmla="*/ 0 h 172593"/>
              <a:gd name="connsiteX1" fmla="*/ 23113 w 126237"/>
              <a:gd name="connsiteY1" fmla="*/ 0 h 172593"/>
              <a:gd name="connsiteX2" fmla="*/ 32003 w 126237"/>
              <a:gd name="connsiteY2" fmla="*/ 117094 h 172593"/>
              <a:gd name="connsiteX3" fmla="*/ 32765 w 126237"/>
              <a:gd name="connsiteY3" fmla="*/ 136906 h 172593"/>
              <a:gd name="connsiteX4" fmla="*/ 52069 w 126237"/>
              <a:gd name="connsiteY4" fmla="*/ 37719 h 172593"/>
              <a:gd name="connsiteX5" fmla="*/ 73786 w 126237"/>
              <a:gd name="connsiteY5" fmla="*/ 37719 h 172593"/>
              <a:gd name="connsiteX6" fmla="*/ 92836 w 126237"/>
              <a:gd name="connsiteY6" fmla="*/ 136906 h 172593"/>
              <a:gd name="connsiteX7" fmla="*/ 93598 w 126237"/>
              <a:gd name="connsiteY7" fmla="*/ 117094 h 172593"/>
              <a:gd name="connsiteX8" fmla="*/ 103250 w 126237"/>
              <a:gd name="connsiteY8" fmla="*/ 0 h 172593"/>
              <a:gd name="connsiteX9" fmla="*/ 126237 w 126237"/>
              <a:gd name="connsiteY9" fmla="*/ 0 h 172593"/>
              <a:gd name="connsiteX10" fmla="*/ 108584 w 126237"/>
              <a:gd name="connsiteY10" fmla="*/ 172593 h 172593"/>
              <a:gd name="connsiteX11" fmla="*/ 84962 w 126237"/>
              <a:gd name="connsiteY11" fmla="*/ 172593 h 172593"/>
              <a:gd name="connsiteX12" fmla="*/ 64388 w 126237"/>
              <a:gd name="connsiteY12" fmla="*/ 73279 h 172593"/>
              <a:gd name="connsiteX13" fmla="*/ 62864 w 126237"/>
              <a:gd name="connsiteY13" fmla="*/ 64897 h 172593"/>
              <a:gd name="connsiteX14" fmla="*/ 61848 w 126237"/>
              <a:gd name="connsiteY14" fmla="*/ 73279 h 172593"/>
              <a:gd name="connsiteX15" fmla="*/ 40639 w 126237"/>
              <a:gd name="connsiteY15" fmla="*/ 172593 h 172593"/>
              <a:gd name="connsiteX16" fmla="*/ 17779 w 126237"/>
              <a:gd name="connsiteY16" fmla="*/ 172593 h 172593"/>
              <a:gd name="connsiteX17" fmla="*/ 0 w 126237"/>
              <a:gd name="connsiteY17" fmla="*/ 0 h 1725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26237" h="172593">
                <a:moveTo>
                  <a:pt x="0" y="0"/>
                </a:moveTo>
                <a:lnTo>
                  <a:pt x="23113" y="0"/>
                </a:lnTo>
                <a:lnTo>
                  <a:pt x="32003" y="117094"/>
                </a:lnTo>
                <a:lnTo>
                  <a:pt x="32765" y="136906"/>
                </a:lnTo>
                <a:lnTo>
                  <a:pt x="52069" y="37719"/>
                </a:lnTo>
                <a:lnTo>
                  <a:pt x="73786" y="37719"/>
                </a:lnTo>
                <a:lnTo>
                  <a:pt x="92836" y="136906"/>
                </a:lnTo>
                <a:lnTo>
                  <a:pt x="93598" y="117094"/>
                </a:lnTo>
                <a:lnTo>
                  <a:pt x="103250" y="0"/>
                </a:lnTo>
                <a:lnTo>
                  <a:pt x="126237" y="0"/>
                </a:lnTo>
                <a:lnTo>
                  <a:pt x="108584" y="172593"/>
                </a:lnTo>
                <a:lnTo>
                  <a:pt x="84962" y="172593"/>
                </a:lnTo>
                <a:lnTo>
                  <a:pt x="64388" y="73279"/>
                </a:lnTo>
                <a:lnTo>
                  <a:pt x="62864" y="64897"/>
                </a:lnTo>
                <a:lnTo>
                  <a:pt x="61848" y="73279"/>
                </a:lnTo>
                <a:lnTo>
                  <a:pt x="40639" y="172593"/>
                </a:lnTo>
                <a:lnTo>
                  <a:pt x="17779" y="172593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8" name="Freeform 3"/>
          <p:cNvSpPr/>
          <p:nvPr/>
        </p:nvSpPr>
        <p:spPr>
          <a:xfrm>
            <a:off x="4368546" y="2823590"/>
            <a:ext cx="95377" cy="172593"/>
          </a:xfrm>
          <a:custGeom>
            <a:avLst/>
            <a:gdLst>
              <a:gd name="connsiteX0" fmla="*/ 41021 w 95377"/>
              <a:gd name="connsiteY0" fmla="*/ 0 h 172593"/>
              <a:gd name="connsiteX1" fmla="*/ 62865 w 95377"/>
              <a:gd name="connsiteY1" fmla="*/ 0 h 172593"/>
              <a:gd name="connsiteX2" fmla="*/ 62865 w 95377"/>
              <a:gd name="connsiteY2" fmla="*/ 154051 h 172593"/>
              <a:gd name="connsiteX3" fmla="*/ 95377 w 95377"/>
              <a:gd name="connsiteY3" fmla="*/ 154051 h 172593"/>
              <a:gd name="connsiteX4" fmla="*/ 95377 w 95377"/>
              <a:gd name="connsiteY4" fmla="*/ 172593 h 172593"/>
              <a:gd name="connsiteX5" fmla="*/ 7112 w 95377"/>
              <a:gd name="connsiteY5" fmla="*/ 172593 h 172593"/>
              <a:gd name="connsiteX6" fmla="*/ 7112 w 95377"/>
              <a:gd name="connsiteY6" fmla="*/ 154051 h 172593"/>
              <a:gd name="connsiteX7" fmla="*/ 41529 w 95377"/>
              <a:gd name="connsiteY7" fmla="*/ 154051 h 172593"/>
              <a:gd name="connsiteX8" fmla="*/ 41529 w 95377"/>
              <a:gd name="connsiteY8" fmla="*/ 22225 h 172593"/>
              <a:gd name="connsiteX9" fmla="*/ 41275 w 95377"/>
              <a:gd name="connsiteY9" fmla="*/ 22225 h 172593"/>
              <a:gd name="connsiteX10" fmla="*/ 33274 w 95377"/>
              <a:gd name="connsiteY10" fmla="*/ 28067 h 172593"/>
              <a:gd name="connsiteX11" fmla="*/ 23241 w 95377"/>
              <a:gd name="connsiteY11" fmla="*/ 33909 h 172593"/>
              <a:gd name="connsiteX12" fmla="*/ 12700 w 95377"/>
              <a:gd name="connsiteY12" fmla="*/ 39243 h 172593"/>
              <a:gd name="connsiteX13" fmla="*/ 3048 w 95377"/>
              <a:gd name="connsiteY13" fmla="*/ 43560 h 172593"/>
              <a:gd name="connsiteX14" fmla="*/ 0 w 95377"/>
              <a:gd name="connsiteY14" fmla="*/ 43560 h 172593"/>
              <a:gd name="connsiteX15" fmla="*/ 0 w 95377"/>
              <a:gd name="connsiteY15" fmla="*/ 24765 h 172593"/>
              <a:gd name="connsiteX16" fmla="*/ 23241 w 95377"/>
              <a:gd name="connsiteY16" fmla="*/ 12954 h 172593"/>
              <a:gd name="connsiteX17" fmla="*/ 41021 w 95377"/>
              <a:gd name="connsiteY17" fmla="*/ 0 h 1725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95377" h="172593">
                <a:moveTo>
                  <a:pt x="41021" y="0"/>
                </a:moveTo>
                <a:lnTo>
                  <a:pt x="62865" y="0"/>
                </a:lnTo>
                <a:lnTo>
                  <a:pt x="62865" y="154051"/>
                </a:lnTo>
                <a:lnTo>
                  <a:pt x="95377" y="154051"/>
                </a:lnTo>
                <a:lnTo>
                  <a:pt x="95377" y="172593"/>
                </a:lnTo>
                <a:lnTo>
                  <a:pt x="7112" y="172593"/>
                </a:lnTo>
                <a:lnTo>
                  <a:pt x="7112" y="154051"/>
                </a:lnTo>
                <a:lnTo>
                  <a:pt x="41529" y="154051"/>
                </a:lnTo>
                <a:lnTo>
                  <a:pt x="41529" y="22225"/>
                </a:lnTo>
                <a:lnTo>
                  <a:pt x="41275" y="22225"/>
                </a:lnTo>
                <a:cubicBezTo>
                  <a:pt x="38989" y="24003"/>
                  <a:pt x="36322" y="26035"/>
                  <a:pt x="33274" y="28067"/>
                </a:cubicBezTo>
                <a:cubicBezTo>
                  <a:pt x="30098" y="30099"/>
                  <a:pt x="26797" y="32004"/>
                  <a:pt x="23241" y="33909"/>
                </a:cubicBezTo>
                <a:cubicBezTo>
                  <a:pt x="19812" y="35687"/>
                  <a:pt x="16256" y="37591"/>
                  <a:pt x="12700" y="39243"/>
                </a:cubicBezTo>
                <a:cubicBezTo>
                  <a:pt x="9144" y="40894"/>
                  <a:pt x="5969" y="42418"/>
                  <a:pt x="3048" y="43560"/>
                </a:cubicBezTo>
                <a:lnTo>
                  <a:pt x="0" y="43560"/>
                </a:lnTo>
                <a:lnTo>
                  <a:pt x="0" y="24765"/>
                </a:lnTo>
                <a:cubicBezTo>
                  <a:pt x="8001" y="21336"/>
                  <a:pt x="15748" y="17399"/>
                  <a:pt x="23241" y="12954"/>
                </a:cubicBezTo>
                <a:cubicBezTo>
                  <a:pt x="30861" y="8636"/>
                  <a:pt x="36703" y="4318"/>
                  <a:pt x="41021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9" name="Freeform 3"/>
          <p:cNvSpPr/>
          <p:nvPr/>
        </p:nvSpPr>
        <p:spPr>
          <a:xfrm>
            <a:off x="6013704" y="2819781"/>
            <a:ext cx="97663" cy="176403"/>
          </a:xfrm>
          <a:custGeom>
            <a:avLst/>
            <a:gdLst>
              <a:gd name="connsiteX0" fmla="*/ 44323 w 97663"/>
              <a:gd name="connsiteY0" fmla="*/ 0 h 176403"/>
              <a:gd name="connsiteX1" fmla="*/ 81660 w 97663"/>
              <a:gd name="connsiteY1" fmla="*/ 11303 h 176403"/>
              <a:gd name="connsiteX2" fmla="*/ 95885 w 97663"/>
              <a:gd name="connsiteY2" fmla="*/ 45593 h 176403"/>
              <a:gd name="connsiteX3" fmla="*/ 93471 w 97663"/>
              <a:gd name="connsiteY3" fmla="*/ 63246 h 176403"/>
              <a:gd name="connsiteX4" fmla="*/ 87121 w 97663"/>
              <a:gd name="connsiteY4" fmla="*/ 78613 h 176403"/>
              <a:gd name="connsiteX5" fmla="*/ 77851 w 97663"/>
              <a:gd name="connsiteY5" fmla="*/ 93217 h 176403"/>
              <a:gd name="connsiteX6" fmla="*/ 66421 w 97663"/>
              <a:gd name="connsiteY6" fmla="*/ 107950 h 176403"/>
              <a:gd name="connsiteX7" fmla="*/ 25908 w 97663"/>
              <a:gd name="connsiteY7" fmla="*/ 158369 h 176403"/>
              <a:gd name="connsiteX8" fmla="*/ 97663 w 97663"/>
              <a:gd name="connsiteY8" fmla="*/ 158369 h 176403"/>
              <a:gd name="connsiteX9" fmla="*/ 97663 w 97663"/>
              <a:gd name="connsiteY9" fmla="*/ 176403 h 176403"/>
              <a:gd name="connsiteX10" fmla="*/ 0 w 97663"/>
              <a:gd name="connsiteY10" fmla="*/ 176403 h 176403"/>
              <a:gd name="connsiteX11" fmla="*/ 0 w 97663"/>
              <a:gd name="connsiteY11" fmla="*/ 158369 h 176403"/>
              <a:gd name="connsiteX12" fmla="*/ 47625 w 97663"/>
              <a:gd name="connsiteY12" fmla="*/ 99567 h 176403"/>
              <a:gd name="connsiteX13" fmla="*/ 58420 w 97663"/>
              <a:gd name="connsiteY13" fmla="*/ 85597 h 176403"/>
              <a:gd name="connsiteX14" fmla="*/ 66548 w 97663"/>
              <a:gd name="connsiteY14" fmla="*/ 72897 h 176403"/>
              <a:gd name="connsiteX15" fmla="*/ 71755 w 97663"/>
              <a:gd name="connsiteY15" fmla="*/ 59944 h 176403"/>
              <a:gd name="connsiteX16" fmla="*/ 73533 w 97663"/>
              <a:gd name="connsiteY16" fmla="*/ 45085 h 176403"/>
              <a:gd name="connsiteX17" fmla="*/ 65532 w 97663"/>
              <a:gd name="connsiteY17" fmla="*/ 24891 h 176403"/>
              <a:gd name="connsiteX18" fmla="*/ 44323 w 97663"/>
              <a:gd name="connsiteY18" fmla="*/ 18288 h 176403"/>
              <a:gd name="connsiteX19" fmla="*/ 25527 w 97663"/>
              <a:gd name="connsiteY19" fmla="*/ 21844 h 176403"/>
              <a:gd name="connsiteX20" fmla="*/ 3302 w 97663"/>
              <a:gd name="connsiteY20" fmla="*/ 33401 h 176403"/>
              <a:gd name="connsiteX21" fmla="*/ 254 w 97663"/>
              <a:gd name="connsiteY21" fmla="*/ 33401 h 176403"/>
              <a:gd name="connsiteX22" fmla="*/ 254 w 97663"/>
              <a:gd name="connsiteY22" fmla="*/ 14224 h 176403"/>
              <a:gd name="connsiteX23" fmla="*/ 19939 w 97663"/>
              <a:gd name="connsiteY23" fmla="*/ 4190 h 176403"/>
              <a:gd name="connsiteX24" fmla="*/ 44323 w 97663"/>
              <a:gd name="connsiteY24" fmla="*/ 0 h 1764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97663" h="176403">
                <a:moveTo>
                  <a:pt x="44323" y="0"/>
                </a:moveTo>
                <a:cubicBezTo>
                  <a:pt x="59690" y="0"/>
                  <a:pt x="72136" y="3809"/>
                  <a:pt x="81660" y="11303"/>
                </a:cubicBezTo>
                <a:cubicBezTo>
                  <a:pt x="91186" y="18923"/>
                  <a:pt x="95885" y="30353"/>
                  <a:pt x="95885" y="45593"/>
                </a:cubicBezTo>
                <a:cubicBezTo>
                  <a:pt x="95885" y="52070"/>
                  <a:pt x="95123" y="57911"/>
                  <a:pt x="93471" y="63246"/>
                </a:cubicBezTo>
                <a:cubicBezTo>
                  <a:pt x="91948" y="68579"/>
                  <a:pt x="89789" y="73786"/>
                  <a:pt x="87121" y="78613"/>
                </a:cubicBezTo>
                <a:cubicBezTo>
                  <a:pt x="84582" y="83566"/>
                  <a:pt x="81407" y="88391"/>
                  <a:pt x="77851" y="93217"/>
                </a:cubicBezTo>
                <a:cubicBezTo>
                  <a:pt x="74295" y="97916"/>
                  <a:pt x="70485" y="102870"/>
                  <a:pt x="66421" y="107950"/>
                </a:cubicBezTo>
                <a:lnTo>
                  <a:pt x="25908" y="158369"/>
                </a:lnTo>
                <a:lnTo>
                  <a:pt x="97663" y="158369"/>
                </a:lnTo>
                <a:lnTo>
                  <a:pt x="97663" y="176403"/>
                </a:lnTo>
                <a:lnTo>
                  <a:pt x="0" y="176403"/>
                </a:lnTo>
                <a:lnTo>
                  <a:pt x="0" y="158369"/>
                </a:lnTo>
                <a:lnTo>
                  <a:pt x="47625" y="99567"/>
                </a:lnTo>
                <a:cubicBezTo>
                  <a:pt x="51689" y="94488"/>
                  <a:pt x="55245" y="89789"/>
                  <a:pt x="58420" y="85597"/>
                </a:cubicBezTo>
                <a:cubicBezTo>
                  <a:pt x="61595" y="81279"/>
                  <a:pt x="64261" y="77089"/>
                  <a:pt x="66548" y="72897"/>
                </a:cubicBezTo>
                <a:cubicBezTo>
                  <a:pt x="68834" y="68834"/>
                  <a:pt x="70611" y="64516"/>
                  <a:pt x="71755" y="59944"/>
                </a:cubicBezTo>
                <a:cubicBezTo>
                  <a:pt x="72898" y="55498"/>
                  <a:pt x="73533" y="50546"/>
                  <a:pt x="73533" y="45085"/>
                </a:cubicBezTo>
                <a:cubicBezTo>
                  <a:pt x="73533" y="35940"/>
                  <a:pt x="70866" y="29209"/>
                  <a:pt x="65532" y="24891"/>
                </a:cubicBezTo>
                <a:cubicBezTo>
                  <a:pt x="60198" y="20574"/>
                  <a:pt x="53086" y="18288"/>
                  <a:pt x="44323" y="18288"/>
                </a:cubicBezTo>
                <a:cubicBezTo>
                  <a:pt x="38480" y="18288"/>
                  <a:pt x="32258" y="19558"/>
                  <a:pt x="25527" y="21844"/>
                </a:cubicBezTo>
                <a:cubicBezTo>
                  <a:pt x="18923" y="24129"/>
                  <a:pt x="11429" y="27939"/>
                  <a:pt x="3302" y="33401"/>
                </a:cubicBezTo>
                <a:lnTo>
                  <a:pt x="254" y="33401"/>
                </a:lnTo>
                <a:lnTo>
                  <a:pt x="254" y="14224"/>
                </a:lnTo>
                <a:cubicBezTo>
                  <a:pt x="5841" y="10414"/>
                  <a:pt x="12446" y="6985"/>
                  <a:pt x="19939" y="4190"/>
                </a:cubicBezTo>
                <a:cubicBezTo>
                  <a:pt x="27559" y="1397"/>
                  <a:pt x="35559" y="0"/>
                  <a:pt x="44323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0" name="Freeform 3"/>
          <p:cNvSpPr/>
          <p:nvPr/>
        </p:nvSpPr>
        <p:spPr>
          <a:xfrm>
            <a:off x="4235196" y="2819781"/>
            <a:ext cx="97663" cy="176403"/>
          </a:xfrm>
          <a:custGeom>
            <a:avLst/>
            <a:gdLst>
              <a:gd name="connsiteX0" fmla="*/ 44323 w 97663"/>
              <a:gd name="connsiteY0" fmla="*/ 0 h 176403"/>
              <a:gd name="connsiteX1" fmla="*/ 81661 w 97663"/>
              <a:gd name="connsiteY1" fmla="*/ 11303 h 176403"/>
              <a:gd name="connsiteX2" fmla="*/ 95885 w 97663"/>
              <a:gd name="connsiteY2" fmla="*/ 45593 h 176403"/>
              <a:gd name="connsiteX3" fmla="*/ 93472 w 97663"/>
              <a:gd name="connsiteY3" fmla="*/ 63246 h 176403"/>
              <a:gd name="connsiteX4" fmla="*/ 87122 w 97663"/>
              <a:gd name="connsiteY4" fmla="*/ 78613 h 176403"/>
              <a:gd name="connsiteX5" fmla="*/ 77851 w 97663"/>
              <a:gd name="connsiteY5" fmla="*/ 93217 h 176403"/>
              <a:gd name="connsiteX6" fmla="*/ 66421 w 97663"/>
              <a:gd name="connsiteY6" fmla="*/ 107950 h 176403"/>
              <a:gd name="connsiteX7" fmla="*/ 25908 w 97663"/>
              <a:gd name="connsiteY7" fmla="*/ 158369 h 176403"/>
              <a:gd name="connsiteX8" fmla="*/ 97663 w 97663"/>
              <a:gd name="connsiteY8" fmla="*/ 158369 h 176403"/>
              <a:gd name="connsiteX9" fmla="*/ 97663 w 97663"/>
              <a:gd name="connsiteY9" fmla="*/ 176403 h 176403"/>
              <a:gd name="connsiteX10" fmla="*/ 0 w 97663"/>
              <a:gd name="connsiteY10" fmla="*/ 176403 h 176403"/>
              <a:gd name="connsiteX11" fmla="*/ 0 w 97663"/>
              <a:gd name="connsiteY11" fmla="*/ 158369 h 176403"/>
              <a:gd name="connsiteX12" fmla="*/ 47625 w 97663"/>
              <a:gd name="connsiteY12" fmla="*/ 99567 h 176403"/>
              <a:gd name="connsiteX13" fmla="*/ 58420 w 97663"/>
              <a:gd name="connsiteY13" fmla="*/ 85597 h 176403"/>
              <a:gd name="connsiteX14" fmla="*/ 66548 w 97663"/>
              <a:gd name="connsiteY14" fmla="*/ 72897 h 176403"/>
              <a:gd name="connsiteX15" fmla="*/ 71755 w 97663"/>
              <a:gd name="connsiteY15" fmla="*/ 59944 h 176403"/>
              <a:gd name="connsiteX16" fmla="*/ 73533 w 97663"/>
              <a:gd name="connsiteY16" fmla="*/ 45085 h 176403"/>
              <a:gd name="connsiteX17" fmla="*/ 65532 w 97663"/>
              <a:gd name="connsiteY17" fmla="*/ 24891 h 176403"/>
              <a:gd name="connsiteX18" fmla="*/ 44323 w 97663"/>
              <a:gd name="connsiteY18" fmla="*/ 18288 h 176403"/>
              <a:gd name="connsiteX19" fmla="*/ 25527 w 97663"/>
              <a:gd name="connsiteY19" fmla="*/ 21844 h 176403"/>
              <a:gd name="connsiteX20" fmla="*/ 3302 w 97663"/>
              <a:gd name="connsiteY20" fmla="*/ 33401 h 176403"/>
              <a:gd name="connsiteX21" fmla="*/ 254 w 97663"/>
              <a:gd name="connsiteY21" fmla="*/ 33401 h 176403"/>
              <a:gd name="connsiteX22" fmla="*/ 254 w 97663"/>
              <a:gd name="connsiteY22" fmla="*/ 14224 h 176403"/>
              <a:gd name="connsiteX23" fmla="*/ 19939 w 97663"/>
              <a:gd name="connsiteY23" fmla="*/ 4190 h 176403"/>
              <a:gd name="connsiteX24" fmla="*/ 44323 w 97663"/>
              <a:gd name="connsiteY24" fmla="*/ 0 h 1764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97663" h="176403">
                <a:moveTo>
                  <a:pt x="44323" y="0"/>
                </a:moveTo>
                <a:cubicBezTo>
                  <a:pt x="59690" y="0"/>
                  <a:pt x="72136" y="3809"/>
                  <a:pt x="81661" y="11303"/>
                </a:cubicBezTo>
                <a:cubicBezTo>
                  <a:pt x="91186" y="18923"/>
                  <a:pt x="95885" y="30353"/>
                  <a:pt x="95885" y="45593"/>
                </a:cubicBezTo>
                <a:cubicBezTo>
                  <a:pt x="95885" y="52070"/>
                  <a:pt x="95123" y="57911"/>
                  <a:pt x="93472" y="63246"/>
                </a:cubicBezTo>
                <a:cubicBezTo>
                  <a:pt x="91948" y="68579"/>
                  <a:pt x="89789" y="73786"/>
                  <a:pt x="87122" y="78613"/>
                </a:cubicBezTo>
                <a:cubicBezTo>
                  <a:pt x="84582" y="83566"/>
                  <a:pt x="81407" y="88391"/>
                  <a:pt x="77851" y="93217"/>
                </a:cubicBezTo>
                <a:cubicBezTo>
                  <a:pt x="74295" y="97916"/>
                  <a:pt x="70485" y="102870"/>
                  <a:pt x="66421" y="107950"/>
                </a:cubicBezTo>
                <a:lnTo>
                  <a:pt x="25908" y="158369"/>
                </a:lnTo>
                <a:lnTo>
                  <a:pt x="97663" y="158369"/>
                </a:lnTo>
                <a:lnTo>
                  <a:pt x="97663" y="176403"/>
                </a:lnTo>
                <a:lnTo>
                  <a:pt x="0" y="176403"/>
                </a:lnTo>
                <a:lnTo>
                  <a:pt x="0" y="158369"/>
                </a:lnTo>
                <a:lnTo>
                  <a:pt x="47625" y="99567"/>
                </a:lnTo>
                <a:cubicBezTo>
                  <a:pt x="51689" y="94488"/>
                  <a:pt x="55245" y="89789"/>
                  <a:pt x="58420" y="85597"/>
                </a:cubicBezTo>
                <a:cubicBezTo>
                  <a:pt x="61595" y="81279"/>
                  <a:pt x="64262" y="77089"/>
                  <a:pt x="66548" y="72897"/>
                </a:cubicBezTo>
                <a:cubicBezTo>
                  <a:pt x="68834" y="68834"/>
                  <a:pt x="70612" y="64516"/>
                  <a:pt x="71755" y="59944"/>
                </a:cubicBezTo>
                <a:cubicBezTo>
                  <a:pt x="72898" y="55498"/>
                  <a:pt x="73533" y="50546"/>
                  <a:pt x="73533" y="45085"/>
                </a:cubicBezTo>
                <a:cubicBezTo>
                  <a:pt x="73533" y="35940"/>
                  <a:pt x="70866" y="29209"/>
                  <a:pt x="65532" y="24891"/>
                </a:cubicBezTo>
                <a:cubicBezTo>
                  <a:pt x="60198" y="20574"/>
                  <a:pt x="53086" y="18288"/>
                  <a:pt x="44323" y="18288"/>
                </a:cubicBezTo>
                <a:cubicBezTo>
                  <a:pt x="38481" y="18288"/>
                  <a:pt x="32258" y="19558"/>
                  <a:pt x="25527" y="21844"/>
                </a:cubicBezTo>
                <a:cubicBezTo>
                  <a:pt x="18923" y="24129"/>
                  <a:pt x="11429" y="27939"/>
                  <a:pt x="3302" y="33401"/>
                </a:cubicBezTo>
                <a:lnTo>
                  <a:pt x="254" y="33401"/>
                </a:lnTo>
                <a:lnTo>
                  <a:pt x="254" y="14224"/>
                </a:lnTo>
                <a:cubicBezTo>
                  <a:pt x="5842" y="10414"/>
                  <a:pt x="12446" y="6985"/>
                  <a:pt x="19939" y="4190"/>
                </a:cubicBezTo>
                <a:cubicBezTo>
                  <a:pt x="27559" y="1397"/>
                  <a:pt x="35560" y="0"/>
                  <a:pt x="44323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1" name="Freeform 3"/>
          <p:cNvSpPr/>
          <p:nvPr/>
        </p:nvSpPr>
        <p:spPr>
          <a:xfrm>
            <a:off x="3991356" y="2815463"/>
            <a:ext cx="87248" cy="180721"/>
          </a:xfrm>
          <a:custGeom>
            <a:avLst/>
            <a:gdLst>
              <a:gd name="connsiteX0" fmla="*/ 0 w 87248"/>
              <a:gd name="connsiteY0" fmla="*/ 0 h 180721"/>
              <a:gd name="connsiteX1" fmla="*/ 49403 w 87248"/>
              <a:gd name="connsiteY1" fmla="*/ 0 h 180721"/>
              <a:gd name="connsiteX2" fmla="*/ 49403 w 87248"/>
              <a:gd name="connsiteY2" fmla="*/ 157861 h 180721"/>
              <a:gd name="connsiteX3" fmla="*/ 50546 w 87248"/>
              <a:gd name="connsiteY3" fmla="*/ 161925 h 180721"/>
              <a:gd name="connsiteX4" fmla="*/ 54991 w 87248"/>
              <a:gd name="connsiteY4" fmla="*/ 163195 h 180721"/>
              <a:gd name="connsiteX5" fmla="*/ 87248 w 87248"/>
              <a:gd name="connsiteY5" fmla="*/ 163195 h 180721"/>
              <a:gd name="connsiteX6" fmla="*/ 87248 w 87248"/>
              <a:gd name="connsiteY6" fmla="*/ 180721 h 180721"/>
              <a:gd name="connsiteX7" fmla="*/ 48133 w 87248"/>
              <a:gd name="connsiteY7" fmla="*/ 180721 h 180721"/>
              <a:gd name="connsiteX8" fmla="*/ 33146 w 87248"/>
              <a:gd name="connsiteY8" fmla="*/ 174625 h 180721"/>
              <a:gd name="connsiteX9" fmla="*/ 27939 w 87248"/>
              <a:gd name="connsiteY9" fmla="*/ 160401 h 180721"/>
              <a:gd name="connsiteX10" fmla="*/ 27939 w 87248"/>
              <a:gd name="connsiteY10" fmla="*/ 17526 h 180721"/>
              <a:gd name="connsiteX11" fmla="*/ 0 w 87248"/>
              <a:gd name="connsiteY11" fmla="*/ 17526 h 180721"/>
              <a:gd name="connsiteX12" fmla="*/ 0 w 87248"/>
              <a:gd name="connsiteY12" fmla="*/ 0 h 180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87248" h="180721">
                <a:moveTo>
                  <a:pt x="0" y="0"/>
                </a:moveTo>
                <a:lnTo>
                  <a:pt x="49403" y="0"/>
                </a:lnTo>
                <a:lnTo>
                  <a:pt x="49403" y="157861"/>
                </a:lnTo>
                <a:cubicBezTo>
                  <a:pt x="49403" y="159638"/>
                  <a:pt x="49784" y="161035"/>
                  <a:pt x="50546" y="161925"/>
                </a:cubicBezTo>
                <a:cubicBezTo>
                  <a:pt x="51307" y="162686"/>
                  <a:pt x="52832" y="163195"/>
                  <a:pt x="54991" y="163195"/>
                </a:cubicBezTo>
                <a:lnTo>
                  <a:pt x="87248" y="163195"/>
                </a:lnTo>
                <a:lnTo>
                  <a:pt x="87248" y="180721"/>
                </a:lnTo>
                <a:lnTo>
                  <a:pt x="48133" y="180721"/>
                </a:lnTo>
                <a:cubicBezTo>
                  <a:pt x="41528" y="180721"/>
                  <a:pt x="36448" y="178688"/>
                  <a:pt x="33146" y="174625"/>
                </a:cubicBezTo>
                <a:cubicBezTo>
                  <a:pt x="29717" y="170561"/>
                  <a:pt x="27939" y="165734"/>
                  <a:pt x="27939" y="160401"/>
                </a:cubicBezTo>
                <a:lnTo>
                  <a:pt x="27939" y="17526"/>
                </a:lnTo>
                <a:lnTo>
                  <a:pt x="0" y="17526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2" name="Freeform 3"/>
          <p:cNvSpPr/>
          <p:nvPr/>
        </p:nvSpPr>
        <p:spPr>
          <a:xfrm>
            <a:off x="6268466" y="2948813"/>
            <a:ext cx="73278" cy="92709"/>
          </a:xfrm>
          <a:custGeom>
            <a:avLst/>
            <a:gdLst>
              <a:gd name="connsiteX0" fmla="*/ 44577 w 73278"/>
              <a:gd name="connsiteY0" fmla="*/ 6350 h 92709"/>
              <a:gd name="connsiteX1" fmla="*/ 60197 w 73278"/>
              <a:gd name="connsiteY1" fmla="*/ 13588 h 92709"/>
              <a:gd name="connsiteX2" fmla="*/ 66928 w 73278"/>
              <a:gd name="connsiteY2" fmla="*/ 36195 h 92709"/>
              <a:gd name="connsiteX3" fmla="*/ 62103 w 73278"/>
              <a:gd name="connsiteY3" fmla="*/ 56261 h 92709"/>
              <a:gd name="connsiteX4" fmla="*/ 49403 w 73278"/>
              <a:gd name="connsiteY4" fmla="*/ 72135 h 92709"/>
              <a:gd name="connsiteX5" fmla="*/ 31496 w 73278"/>
              <a:gd name="connsiteY5" fmla="*/ 82677 h 92709"/>
              <a:gd name="connsiteX6" fmla="*/ 11684 w 73278"/>
              <a:gd name="connsiteY6" fmla="*/ 86359 h 92709"/>
              <a:gd name="connsiteX7" fmla="*/ 6350 w 73278"/>
              <a:gd name="connsiteY7" fmla="*/ 73786 h 92709"/>
              <a:gd name="connsiteX8" fmla="*/ 21463 w 73278"/>
              <a:gd name="connsiteY8" fmla="*/ 71501 h 92709"/>
              <a:gd name="connsiteX9" fmla="*/ 33655 w 73278"/>
              <a:gd name="connsiteY9" fmla="*/ 65532 h 92709"/>
              <a:gd name="connsiteX10" fmla="*/ 41909 w 73278"/>
              <a:gd name="connsiteY10" fmla="*/ 57150 h 92709"/>
              <a:gd name="connsiteX11" fmla="*/ 44831 w 73278"/>
              <a:gd name="connsiteY11" fmla="*/ 47371 h 92709"/>
              <a:gd name="connsiteX12" fmla="*/ 41655 w 73278"/>
              <a:gd name="connsiteY12" fmla="*/ 38988 h 92709"/>
              <a:gd name="connsiteX13" fmla="*/ 35052 w 73278"/>
              <a:gd name="connsiteY13" fmla="*/ 34163 h 92709"/>
              <a:gd name="connsiteX14" fmla="*/ 29972 w 73278"/>
              <a:gd name="connsiteY14" fmla="*/ 29591 h 92709"/>
              <a:gd name="connsiteX15" fmla="*/ 27686 w 73278"/>
              <a:gd name="connsiteY15" fmla="*/ 22478 h 92709"/>
              <a:gd name="connsiteX16" fmla="*/ 31750 w 73278"/>
              <a:gd name="connsiteY16" fmla="*/ 11557 h 92709"/>
              <a:gd name="connsiteX17" fmla="*/ 44577 w 73278"/>
              <a:gd name="connsiteY17" fmla="*/ 6350 h 92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73278" h="92709">
                <a:moveTo>
                  <a:pt x="44577" y="6350"/>
                </a:moveTo>
                <a:cubicBezTo>
                  <a:pt x="50419" y="6350"/>
                  <a:pt x="55626" y="8763"/>
                  <a:pt x="60197" y="13588"/>
                </a:cubicBezTo>
                <a:cubicBezTo>
                  <a:pt x="64643" y="18542"/>
                  <a:pt x="66928" y="26034"/>
                  <a:pt x="66928" y="36195"/>
                </a:cubicBezTo>
                <a:cubicBezTo>
                  <a:pt x="66928" y="43434"/>
                  <a:pt x="65278" y="50165"/>
                  <a:pt x="62103" y="56261"/>
                </a:cubicBezTo>
                <a:cubicBezTo>
                  <a:pt x="58928" y="62357"/>
                  <a:pt x="54609" y="67691"/>
                  <a:pt x="49403" y="72135"/>
                </a:cubicBezTo>
                <a:cubicBezTo>
                  <a:pt x="44069" y="76707"/>
                  <a:pt x="38227" y="80136"/>
                  <a:pt x="31496" y="82677"/>
                </a:cubicBezTo>
                <a:cubicBezTo>
                  <a:pt x="24892" y="85089"/>
                  <a:pt x="18288" y="86359"/>
                  <a:pt x="11684" y="86359"/>
                </a:cubicBezTo>
                <a:lnTo>
                  <a:pt x="6350" y="73786"/>
                </a:lnTo>
                <a:cubicBezTo>
                  <a:pt x="11811" y="73786"/>
                  <a:pt x="16891" y="73025"/>
                  <a:pt x="21463" y="71501"/>
                </a:cubicBezTo>
                <a:cubicBezTo>
                  <a:pt x="26162" y="69977"/>
                  <a:pt x="30226" y="68072"/>
                  <a:pt x="33655" y="65532"/>
                </a:cubicBezTo>
                <a:cubicBezTo>
                  <a:pt x="37211" y="63119"/>
                  <a:pt x="39878" y="60325"/>
                  <a:pt x="41909" y="57150"/>
                </a:cubicBezTo>
                <a:cubicBezTo>
                  <a:pt x="43815" y="53975"/>
                  <a:pt x="44831" y="50800"/>
                  <a:pt x="44831" y="47371"/>
                </a:cubicBezTo>
                <a:cubicBezTo>
                  <a:pt x="44831" y="43434"/>
                  <a:pt x="43688" y="40639"/>
                  <a:pt x="41655" y="38988"/>
                </a:cubicBezTo>
                <a:cubicBezTo>
                  <a:pt x="39497" y="37211"/>
                  <a:pt x="37338" y="35686"/>
                  <a:pt x="35052" y="34163"/>
                </a:cubicBezTo>
                <a:cubicBezTo>
                  <a:pt x="33274" y="32765"/>
                  <a:pt x="31496" y="31242"/>
                  <a:pt x="29972" y="29591"/>
                </a:cubicBezTo>
                <a:cubicBezTo>
                  <a:pt x="28447" y="27813"/>
                  <a:pt x="27686" y="25527"/>
                  <a:pt x="27686" y="22478"/>
                </a:cubicBezTo>
                <a:cubicBezTo>
                  <a:pt x="27686" y="18669"/>
                  <a:pt x="29083" y="15113"/>
                  <a:pt x="31750" y="11557"/>
                </a:cubicBezTo>
                <a:cubicBezTo>
                  <a:pt x="34544" y="8127"/>
                  <a:pt x="38735" y="6350"/>
                  <a:pt x="4457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3" name="Freeform 3"/>
          <p:cNvSpPr/>
          <p:nvPr/>
        </p:nvSpPr>
        <p:spPr>
          <a:xfrm>
            <a:off x="5745734" y="2932049"/>
            <a:ext cx="121666" cy="29971"/>
          </a:xfrm>
          <a:custGeom>
            <a:avLst/>
            <a:gdLst>
              <a:gd name="connsiteX0" fmla="*/ 6350 w 121666"/>
              <a:gd name="connsiteY0" fmla="*/ 6350 h 29971"/>
              <a:gd name="connsiteX1" fmla="*/ 115316 w 121666"/>
              <a:gd name="connsiteY1" fmla="*/ 6350 h 29971"/>
              <a:gd name="connsiteX2" fmla="*/ 115316 w 121666"/>
              <a:gd name="connsiteY2" fmla="*/ 23621 h 29971"/>
              <a:gd name="connsiteX3" fmla="*/ 6350 w 121666"/>
              <a:gd name="connsiteY3" fmla="*/ 23621 h 29971"/>
              <a:gd name="connsiteX4" fmla="*/ 6350 w 121666"/>
              <a:gd name="connsiteY4" fmla="*/ 6350 h 29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666" h="29971">
                <a:moveTo>
                  <a:pt x="6350" y="6350"/>
                </a:moveTo>
                <a:lnTo>
                  <a:pt x="115316" y="6350"/>
                </a:lnTo>
                <a:lnTo>
                  <a:pt x="115316" y="23621"/>
                </a:lnTo>
                <a:lnTo>
                  <a:pt x="6350" y="2362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4" name="Freeform 3"/>
          <p:cNvSpPr/>
          <p:nvPr/>
        </p:nvSpPr>
        <p:spPr>
          <a:xfrm>
            <a:off x="3612388" y="2924682"/>
            <a:ext cx="68706" cy="63373"/>
          </a:xfrm>
          <a:custGeom>
            <a:avLst/>
            <a:gdLst>
              <a:gd name="connsiteX0" fmla="*/ 62356 w 68706"/>
              <a:gd name="connsiteY0" fmla="*/ 6350 h 63373"/>
              <a:gd name="connsiteX1" fmla="*/ 31876 w 68706"/>
              <a:gd name="connsiteY1" fmla="*/ 11430 h 63373"/>
              <a:gd name="connsiteX2" fmla="*/ 12826 w 68706"/>
              <a:gd name="connsiteY2" fmla="*/ 18796 h 63373"/>
              <a:gd name="connsiteX3" fmla="*/ 6350 w 68706"/>
              <a:gd name="connsiteY3" fmla="*/ 35814 h 63373"/>
              <a:gd name="connsiteX4" fmla="*/ 11556 w 68706"/>
              <a:gd name="connsiteY4" fmla="*/ 51562 h 63373"/>
              <a:gd name="connsiteX5" fmla="*/ 27559 w 68706"/>
              <a:gd name="connsiteY5" fmla="*/ 57023 h 63373"/>
              <a:gd name="connsiteX6" fmla="*/ 41021 w 68706"/>
              <a:gd name="connsiteY6" fmla="*/ 53975 h 63373"/>
              <a:gd name="connsiteX7" fmla="*/ 52070 w 68706"/>
              <a:gd name="connsiteY7" fmla="*/ 45974 h 63373"/>
              <a:gd name="connsiteX8" fmla="*/ 59563 w 68706"/>
              <a:gd name="connsiteY8" fmla="*/ 34290 h 63373"/>
              <a:gd name="connsiteX9" fmla="*/ 62356 w 68706"/>
              <a:gd name="connsiteY9" fmla="*/ 20828 h 63373"/>
              <a:gd name="connsiteX10" fmla="*/ 62356 w 68706"/>
              <a:gd name="connsiteY10" fmla="*/ 6350 h 633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68706" h="63373">
                <a:moveTo>
                  <a:pt x="62356" y="6350"/>
                </a:moveTo>
                <a:lnTo>
                  <a:pt x="31876" y="11430"/>
                </a:lnTo>
                <a:cubicBezTo>
                  <a:pt x="23495" y="12573"/>
                  <a:pt x="17145" y="15113"/>
                  <a:pt x="12826" y="18796"/>
                </a:cubicBezTo>
                <a:cubicBezTo>
                  <a:pt x="8509" y="22606"/>
                  <a:pt x="6350" y="28194"/>
                  <a:pt x="6350" y="35814"/>
                </a:cubicBezTo>
                <a:cubicBezTo>
                  <a:pt x="6350" y="42672"/>
                  <a:pt x="8127" y="47879"/>
                  <a:pt x="11556" y="51562"/>
                </a:cubicBezTo>
                <a:cubicBezTo>
                  <a:pt x="15113" y="55118"/>
                  <a:pt x="20320" y="57023"/>
                  <a:pt x="27559" y="57023"/>
                </a:cubicBezTo>
                <a:cubicBezTo>
                  <a:pt x="32257" y="57023"/>
                  <a:pt x="36702" y="56007"/>
                  <a:pt x="41021" y="53975"/>
                </a:cubicBezTo>
                <a:cubicBezTo>
                  <a:pt x="45211" y="51943"/>
                  <a:pt x="48895" y="49276"/>
                  <a:pt x="52070" y="45974"/>
                </a:cubicBezTo>
                <a:cubicBezTo>
                  <a:pt x="55245" y="42672"/>
                  <a:pt x="57657" y="38735"/>
                  <a:pt x="59563" y="34290"/>
                </a:cubicBezTo>
                <a:cubicBezTo>
                  <a:pt x="61467" y="29972"/>
                  <a:pt x="62356" y="25400"/>
                  <a:pt x="62356" y="20828"/>
                </a:cubicBezTo>
                <a:lnTo>
                  <a:pt x="62356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5" name="Freeform 3"/>
          <p:cNvSpPr/>
          <p:nvPr/>
        </p:nvSpPr>
        <p:spPr>
          <a:xfrm>
            <a:off x="5745734" y="2884170"/>
            <a:ext cx="121666" cy="30098"/>
          </a:xfrm>
          <a:custGeom>
            <a:avLst/>
            <a:gdLst>
              <a:gd name="connsiteX0" fmla="*/ 6350 w 121666"/>
              <a:gd name="connsiteY0" fmla="*/ 6350 h 30098"/>
              <a:gd name="connsiteX1" fmla="*/ 115316 w 121666"/>
              <a:gd name="connsiteY1" fmla="*/ 6350 h 30098"/>
              <a:gd name="connsiteX2" fmla="*/ 115316 w 121666"/>
              <a:gd name="connsiteY2" fmla="*/ 23748 h 30098"/>
              <a:gd name="connsiteX3" fmla="*/ 6350 w 121666"/>
              <a:gd name="connsiteY3" fmla="*/ 23748 h 30098"/>
              <a:gd name="connsiteX4" fmla="*/ 6350 w 121666"/>
              <a:gd name="connsiteY4" fmla="*/ 6350 h 30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666" h="30098">
                <a:moveTo>
                  <a:pt x="6350" y="6350"/>
                </a:moveTo>
                <a:lnTo>
                  <a:pt x="115316" y="6350"/>
                </a:lnTo>
                <a:lnTo>
                  <a:pt x="115316" y="23748"/>
                </a:lnTo>
                <a:lnTo>
                  <a:pt x="6350" y="2374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6" name="Freeform 3"/>
          <p:cNvSpPr/>
          <p:nvPr/>
        </p:nvSpPr>
        <p:spPr>
          <a:xfrm>
            <a:off x="3868928" y="2874518"/>
            <a:ext cx="69469" cy="113538"/>
          </a:xfrm>
          <a:custGeom>
            <a:avLst/>
            <a:gdLst>
              <a:gd name="connsiteX0" fmla="*/ 35178 w 69469"/>
              <a:gd name="connsiteY0" fmla="*/ 6350 h 113538"/>
              <a:gd name="connsiteX1" fmla="*/ 23875 w 69469"/>
              <a:gd name="connsiteY1" fmla="*/ 9017 h 113538"/>
              <a:gd name="connsiteX2" fmla="*/ 14731 w 69469"/>
              <a:gd name="connsiteY2" fmla="*/ 16637 h 113538"/>
              <a:gd name="connsiteX3" fmla="*/ 8635 w 69469"/>
              <a:gd name="connsiteY3" fmla="*/ 28575 h 113538"/>
              <a:gd name="connsiteX4" fmla="*/ 6350 w 69469"/>
              <a:gd name="connsiteY4" fmla="*/ 43814 h 113538"/>
              <a:gd name="connsiteX5" fmla="*/ 6350 w 69469"/>
              <a:gd name="connsiteY5" fmla="*/ 68707 h 113538"/>
              <a:gd name="connsiteX6" fmla="*/ 7492 w 69469"/>
              <a:gd name="connsiteY6" fmla="*/ 82677 h 113538"/>
              <a:gd name="connsiteX7" fmla="*/ 11556 w 69469"/>
              <a:gd name="connsiteY7" fmla="*/ 95122 h 113538"/>
              <a:gd name="connsiteX8" fmla="*/ 19811 w 69469"/>
              <a:gd name="connsiteY8" fmla="*/ 103886 h 113538"/>
              <a:gd name="connsiteX9" fmla="*/ 33654 w 69469"/>
              <a:gd name="connsiteY9" fmla="*/ 107188 h 113538"/>
              <a:gd name="connsiteX10" fmla="*/ 54736 w 69469"/>
              <a:gd name="connsiteY10" fmla="*/ 95122 h 113538"/>
              <a:gd name="connsiteX11" fmla="*/ 63119 w 69469"/>
              <a:gd name="connsiteY11" fmla="*/ 56514 h 113538"/>
              <a:gd name="connsiteX12" fmla="*/ 56260 w 69469"/>
              <a:gd name="connsiteY12" fmla="*/ 18033 h 113538"/>
              <a:gd name="connsiteX13" fmla="*/ 35178 w 69469"/>
              <a:gd name="connsiteY13" fmla="*/ 6350 h 1135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69469" h="113538">
                <a:moveTo>
                  <a:pt x="35178" y="6350"/>
                </a:moveTo>
                <a:cubicBezTo>
                  <a:pt x="31114" y="6350"/>
                  <a:pt x="27304" y="7239"/>
                  <a:pt x="23875" y="9017"/>
                </a:cubicBezTo>
                <a:cubicBezTo>
                  <a:pt x="20320" y="10795"/>
                  <a:pt x="17271" y="13334"/>
                  <a:pt x="14731" y="16637"/>
                </a:cubicBezTo>
                <a:cubicBezTo>
                  <a:pt x="12191" y="19939"/>
                  <a:pt x="10159" y="23876"/>
                  <a:pt x="8635" y="28575"/>
                </a:cubicBezTo>
                <a:cubicBezTo>
                  <a:pt x="7111" y="33147"/>
                  <a:pt x="6350" y="38227"/>
                  <a:pt x="6350" y="43814"/>
                </a:cubicBezTo>
                <a:lnTo>
                  <a:pt x="6350" y="68707"/>
                </a:lnTo>
                <a:cubicBezTo>
                  <a:pt x="6350" y="73533"/>
                  <a:pt x="6730" y="78104"/>
                  <a:pt x="7492" y="82677"/>
                </a:cubicBezTo>
                <a:cubicBezTo>
                  <a:pt x="8254" y="87248"/>
                  <a:pt x="9651" y="91440"/>
                  <a:pt x="11556" y="95122"/>
                </a:cubicBezTo>
                <a:cubicBezTo>
                  <a:pt x="13589" y="98679"/>
                  <a:pt x="16255" y="101600"/>
                  <a:pt x="19811" y="103886"/>
                </a:cubicBezTo>
                <a:cubicBezTo>
                  <a:pt x="23494" y="106045"/>
                  <a:pt x="28066" y="107188"/>
                  <a:pt x="33654" y="107188"/>
                </a:cubicBezTo>
                <a:cubicBezTo>
                  <a:pt x="42036" y="107188"/>
                  <a:pt x="49148" y="103123"/>
                  <a:pt x="54736" y="95122"/>
                </a:cubicBezTo>
                <a:cubicBezTo>
                  <a:pt x="60324" y="86995"/>
                  <a:pt x="63119" y="74168"/>
                  <a:pt x="63119" y="56514"/>
                </a:cubicBezTo>
                <a:cubicBezTo>
                  <a:pt x="63119" y="38734"/>
                  <a:pt x="60832" y="25908"/>
                  <a:pt x="56260" y="18033"/>
                </a:cubicBezTo>
                <a:cubicBezTo>
                  <a:pt x="51689" y="10287"/>
                  <a:pt x="44703" y="6350"/>
                  <a:pt x="3517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7" name="Freeform 3"/>
          <p:cNvSpPr/>
          <p:nvPr/>
        </p:nvSpPr>
        <p:spPr>
          <a:xfrm>
            <a:off x="5516625" y="2874264"/>
            <a:ext cx="73787" cy="114300"/>
          </a:xfrm>
          <a:custGeom>
            <a:avLst/>
            <a:gdLst>
              <a:gd name="connsiteX0" fmla="*/ 36957 w 73787"/>
              <a:gd name="connsiteY0" fmla="*/ 6350 h 114300"/>
              <a:gd name="connsiteX1" fmla="*/ 13208 w 73787"/>
              <a:gd name="connsiteY1" fmla="*/ 19430 h 114300"/>
              <a:gd name="connsiteX2" fmla="*/ 6350 w 73787"/>
              <a:gd name="connsiteY2" fmla="*/ 57276 h 114300"/>
              <a:gd name="connsiteX3" fmla="*/ 13208 w 73787"/>
              <a:gd name="connsiteY3" fmla="*/ 94614 h 114300"/>
              <a:gd name="connsiteX4" fmla="*/ 36957 w 73787"/>
              <a:gd name="connsiteY4" fmla="*/ 107950 h 114300"/>
              <a:gd name="connsiteX5" fmla="*/ 60452 w 73787"/>
              <a:gd name="connsiteY5" fmla="*/ 94614 h 114300"/>
              <a:gd name="connsiteX6" fmla="*/ 67437 w 73787"/>
              <a:gd name="connsiteY6" fmla="*/ 57276 h 114300"/>
              <a:gd name="connsiteX7" fmla="*/ 60452 w 73787"/>
              <a:gd name="connsiteY7" fmla="*/ 19557 h 114300"/>
              <a:gd name="connsiteX8" fmla="*/ 36957 w 73787"/>
              <a:gd name="connsiteY8" fmla="*/ 635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3787" h="114300">
                <a:moveTo>
                  <a:pt x="36957" y="6350"/>
                </a:moveTo>
                <a:cubicBezTo>
                  <a:pt x="25654" y="6350"/>
                  <a:pt x="17780" y="10795"/>
                  <a:pt x="13208" y="19430"/>
                </a:cubicBezTo>
                <a:cubicBezTo>
                  <a:pt x="8636" y="28194"/>
                  <a:pt x="6350" y="40766"/>
                  <a:pt x="6350" y="57276"/>
                </a:cubicBezTo>
                <a:cubicBezTo>
                  <a:pt x="6350" y="73278"/>
                  <a:pt x="8636" y="85597"/>
                  <a:pt x="13208" y="94614"/>
                </a:cubicBezTo>
                <a:cubicBezTo>
                  <a:pt x="17780" y="103504"/>
                  <a:pt x="25654" y="107950"/>
                  <a:pt x="36957" y="107950"/>
                </a:cubicBezTo>
                <a:cubicBezTo>
                  <a:pt x="47879" y="107950"/>
                  <a:pt x="55753" y="103504"/>
                  <a:pt x="60452" y="94614"/>
                </a:cubicBezTo>
                <a:cubicBezTo>
                  <a:pt x="65151" y="85597"/>
                  <a:pt x="67437" y="73278"/>
                  <a:pt x="67437" y="57276"/>
                </a:cubicBezTo>
                <a:cubicBezTo>
                  <a:pt x="67437" y="41021"/>
                  <a:pt x="65151" y="28447"/>
                  <a:pt x="60452" y="19557"/>
                </a:cubicBezTo>
                <a:cubicBezTo>
                  <a:pt x="55753" y="10795"/>
                  <a:pt x="47879" y="6350"/>
                  <a:pt x="3695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8" name="Freeform 3"/>
          <p:cNvSpPr/>
          <p:nvPr/>
        </p:nvSpPr>
        <p:spPr>
          <a:xfrm>
            <a:off x="4119371" y="2874264"/>
            <a:ext cx="72263" cy="46863"/>
          </a:xfrm>
          <a:custGeom>
            <a:avLst/>
            <a:gdLst>
              <a:gd name="connsiteX0" fmla="*/ 38735 w 72263"/>
              <a:gd name="connsiteY0" fmla="*/ 6350 h 46863"/>
              <a:gd name="connsiteX1" fmla="*/ 6350 w 72263"/>
              <a:gd name="connsiteY1" fmla="*/ 40258 h 46863"/>
              <a:gd name="connsiteX2" fmla="*/ 6350 w 72263"/>
              <a:gd name="connsiteY2" fmla="*/ 40513 h 46863"/>
              <a:gd name="connsiteX3" fmla="*/ 65913 w 72263"/>
              <a:gd name="connsiteY3" fmla="*/ 40513 h 46863"/>
              <a:gd name="connsiteX4" fmla="*/ 65913 w 72263"/>
              <a:gd name="connsiteY4" fmla="*/ 39751 h 46863"/>
              <a:gd name="connsiteX5" fmla="*/ 38735 w 72263"/>
              <a:gd name="connsiteY5" fmla="*/ 6350 h 468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72263" h="46863">
                <a:moveTo>
                  <a:pt x="38735" y="6350"/>
                </a:moveTo>
                <a:cubicBezTo>
                  <a:pt x="20573" y="6350"/>
                  <a:pt x="9779" y="17652"/>
                  <a:pt x="6350" y="40258"/>
                </a:cubicBezTo>
                <a:lnTo>
                  <a:pt x="6350" y="40513"/>
                </a:lnTo>
                <a:lnTo>
                  <a:pt x="65913" y="40513"/>
                </a:lnTo>
                <a:lnTo>
                  <a:pt x="65913" y="39751"/>
                </a:lnTo>
                <a:cubicBezTo>
                  <a:pt x="64770" y="17526"/>
                  <a:pt x="55626" y="6350"/>
                  <a:pt x="3873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9" name="Freeform 3"/>
          <p:cNvSpPr/>
          <p:nvPr/>
        </p:nvSpPr>
        <p:spPr>
          <a:xfrm>
            <a:off x="6289548" y="2864612"/>
            <a:ext cx="50164" cy="50165"/>
          </a:xfrm>
          <a:custGeom>
            <a:avLst/>
            <a:gdLst>
              <a:gd name="connsiteX0" fmla="*/ 25019 w 50164"/>
              <a:gd name="connsiteY0" fmla="*/ 6350 h 50165"/>
              <a:gd name="connsiteX1" fmla="*/ 38353 w 50164"/>
              <a:gd name="connsiteY1" fmla="*/ 11810 h 50165"/>
              <a:gd name="connsiteX2" fmla="*/ 43814 w 50164"/>
              <a:gd name="connsiteY2" fmla="*/ 25146 h 50165"/>
              <a:gd name="connsiteX3" fmla="*/ 38353 w 50164"/>
              <a:gd name="connsiteY3" fmla="*/ 38480 h 50165"/>
              <a:gd name="connsiteX4" fmla="*/ 25019 w 50164"/>
              <a:gd name="connsiteY4" fmla="*/ 43815 h 50165"/>
              <a:gd name="connsiteX5" fmla="*/ 11683 w 50164"/>
              <a:gd name="connsiteY5" fmla="*/ 38480 h 50165"/>
              <a:gd name="connsiteX6" fmla="*/ 6350 w 50164"/>
              <a:gd name="connsiteY6" fmla="*/ 25146 h 50165"/>
              <a:gd name="connsiteX7" fmla="*/ 11683 w 50164"/>
              <a:gd name="connsiteY7" fmla="*/ 11810 h 50165"/>
              <a:gd name="connsiteX8" fmla="*/ 25019 w 50164"/>
              <a:gd name="connsiteY8" fmla="*/ 6350 h 50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0164" h="50165">
                <a:moveTo>
                  <a:pt x="25019" y="6350"/>
                </a:moveTo>
                <a:cubicBezTo>
                  <a:pt x="30225" y="6350"/>
                  <a:pt x="34670" y="8128"/>
                  <a:pt x="38353" y="11810"/>
                </a:cubicBezTo>
                <a:cubicBezTo>
                  <a:pt x="42036" y="15494"/>
                  <a:pt x="43814" y="19939"/>
                  <a:pt x="43814" y="25146"/>
                </a:cubicBezTo>
                <a:cubicBezTo>
                  <a:pt x="43814" y="30479"/>
                  <a:pt x="42036" y="34797"/>
                  <a:pt x="38353" y="38480"/>
                </a:cubicBezTo>
                <a:cubicBezTo>
                  <a:pt x="34670" y="42036"/>
                  <a:pt x="30225" y="43815"/>
                  <a:pt x="25019" y="43815"/>
                </a:cubicBezTo>
                <a:cubicBezTo>
                  <a:pt x="19684" y="43815"/>
                  <a:pt x="15239" y="42036"/>
                  <a:pt x="11683" y="38480"/>
                </a:cubicBezTo>
                <a:cubicBezTo>
                  <a:pt x="8127" y="34797"/>
                  <a:pt x="6350" y="30479"/>
                  <a:pt x="6350" y="25146"/>
                </a:cubicBezTo>
                <a:cubicBezTo>
                  <a:pt x="6350" y="19939"/>
                  <a:pt x="8127" y="15494"/>
                  <a:pt x="11683" y="11810"/>
                </a:cubicBezTo>
                <a:cubicBezTo>
                  <a:pt x="15239" y="8128"/>
                  <a:pt x="19684" y="6350"/>
                  <a:pt x="2501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0" name="Freeform 3"/>
          <p:cNvSpPr/>
          <p:nvPr/>
        </p:nvSpPr>
        <p:spPr>
          <a:xfrm>
            <a:off x="5371846" y="2857500"/>
            <a:ext cx="107823" cy="145034"/>
          </a:xfrm>
          <a:custGeom>
            <a:avLst/>
            <a:gdLst>
              <a:gd name="connsiteX0" fmla="*/ 61341 w 107823"/>
              <a:gd name="connsiteY0" fmla="*/ 6350 h 145034"/>
              <a:gd name="connsiteX1" fmla="*/ 81534 w 107823"/>
              <a:gd name="connsiteY1" fmla="*/ 10414 h 145034"/>
              <a:gd name="connsiteX2" fmla="*/ 93726 w 107823"/>
              <a:gd name="connsiteY2" fmla="*/ 21716 h 145034"/>
              <a:gd name="connsiteX3" fmla="*/ 99822 w 107823"/>
              <a:gd name="connsiteY3" fmla="*/ 38861 h 145034"/>
              <a:gd name="connsiteX4" fmla="*/ 101473 w 107823"/>
              <a:gd name="connsiteY4" fmla="*/ 60832 h 145034"/>
              <a:gd name="connsiteX5" fmla="*/ 101473 w 107823"/>
              <a:gd name="connsiteY5" fmla="*/ 138684 h 145034"/>
              <a:gd name="connsiteX6" fmla="*/ 80391 w 107823"/>
              <a:gd name="connsiteY6" fmla="*/ 138684 h 145034"/>
              <a:gd name="connsiteX7" fmla="*/ 80391 w 107823"/>
              <a:gd name="connsiteY7" fmla="*/ 60325 h 145034"/>
              <a:gd name="connsiteX8" fmla="*/ 75311 w 107823"/>
              <a:gd name="connsiteY8" fmla="*/ 31496 h 145034"/>
              <a:gd name="connsiteX9" fmla="*/ 57023 w 107823"/>
              <a:gd name="connsiteY9" fmla="*/ 23367 h 145034"/>
              <a:gd name="connsiteX10" fmla="*/ 45466 w 107823"/>
              <a:gd name="connsiteY10" fmla="*/ 26542 h 145034"/>
              <a:gd name="connsiteX11" fmla="*/ 35941 w 107823"/>
              <a:gd name="connsiteY11" fmla="*/ 35305 h 145034"/>
              <a:gd name="connsiteX12" fmla="*/ 29717 w 107823"/>
              <a:gd name="connsiteY12" fmla="*/ 48895 h 145034"/>
              <a:gd name="connsiteX13" fmla="*/ 27432 w 107823"/>
              <a:gd name="connsiteY13" fmla="*/ 66166 h 145034"/>
              <a:gd name="connsiteX14" fmla="*/ 27432 w 107823"/>
              <a:gd name="connsiteY14" fmla="*/ 138684 h 145034"/>
              <a:gd name="connsiteX15" fmla="*/ 6350 w 107823"/>
              <a:gd name="connsiteY15" fmla="*/ 138684 h 145034"/>
              <a:gd name="connsiteX16" fmla="*/ 6350 w 107823"/>
              <a:gd name="connsiteY16" fmla="*/ 8890 h 145034"/>
              <a:gd name="connsiteX17" fmla="*/ 25908 w 107823"/>
              <a:gd name="connsiteY17" fmla="*/ 8890 h 145034"/>
              <a:gd name="connsiteX18" fmla="*/ 26924 w 107823"/>
              <a:gd name="connsiteY18" fmla="*/ 26161 h 145034"/>
              <a:gd name="connsiteX19" fmla="*/ 40513 w 107823"/>
              <a:gd name="connsiteY19" fmla="*/ 12191 h 145034"/>
              <a:gd name="connsiteX20" fmla="*/ 61341 w 107823"/>
              <a:gd name="connsiteY20" fmla="*/ 6350 h 1450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07823" h="145034">
                <a:moveTo>
                  <a:pt x="61341" y="6350"/>
                </a:moveTo>
                <a:cubicBezTo>
                  <a:pt x="69596" y="6350"/>
                  <a:pt x="76327" y="7747"/>
                  <a:pt x="81534" y="10414"/>
                </a:cubicBezTo>
                <a:cubicBezTo>
                  <a:pt x="86741" y="13080"/>
                  <a:pt x="90805" y="16890"/>
                  <a:pt x="93726" y="21716"/>
                </a:cubicBezTo>
                <a:cubicBezTo>
                  <a:pt x="96774" y="26542"/>
                  <a:pt x="98806" y="32258"/>
                  <a:pt x="99822" y="38861"/>
                </a:cubicBezTo>
                <a:cubicBezTo>
                  <a:pt x="100965" y="45592"/>
                  <a:pt x="101473" y="52832"/>
                  <a:pt x="101473" y="60832"/>
                </a:cubicBezTo>
                <a:lnTo>
                  <a:pt x="101473" y="138684"/>
                </a:lnTo>
                <a:lnTo>
                  <a:pt x="80391" y="138684"/>
                </a:lnTo>
                <a:lnTo>
                  <a:pt x="80391" y="60325"/>
                </a:lnTo>
                <a:cubicBezTo>
                  <a:pt x="80391" y="46609"/>
                  <a:pt x="78740" y="36957"/>
                  <a:pt x="75311" y="31496"/>
                </a:cubicBezTo>
                <a:cubicBezTo>
                  <a:pt x="71882" y="26161"/>
                  <a:pt x="65786" y="23367"/>
                  <a:pt x="57023" y="23367"/>
                </a:cubicBezTo>
                <a:cubicBezTo>
                  <a:pt x="52959" y="23367"/>
                  <a:pt x="49022" y="24510"/>
                  <a:pt x="45466" y="26542"/>
                </a:cubicBezTo>
                <a:cubicBezTo>
                  <a:pt x="41783" y="28701"/>
                  <a:pt x="38608" y="31622"/>
                  <a:pt x="35941" y="35305"/>
                </a:cubicBezTo>
                <a:cubicBezTo>
                  <a:pt x="33401" y="39116"/>
                  <a:pt x="31242" y="43560"/>
                  <a:pt x="29717" y="48895"/>
                </a:cubicBezTo>
                <a:cubicBezTo>
                  <a:pt x="28194" y="54101"/>
                  <a:pt x="27432" y="59816"/>
                  <a:pt x="27432" y="66166"/>
                </a:cubicBezTo>
                <a:lnTo>
                  <a:pt x="27432" y="138684"/>
                </a:lnTo>
                <a:lnTo>
                  <a:pt x="6350" y="138684"/>
                </a:lnTo>
                <a:lnTo>
                  <a:pt x="6350" y="8890"/>
                </a:lnTo>
                <a:lnTo>
                  <a:pt x="25908" y="8890"/>
                </a:lnTo>
                <a:lnTo>
                  <a:pt x="26924" y="26161"/>
                </a:lnTo>
                <a:cubicBezTo>
                  <a:pt x="29845" y="20701"/>
                  <a:pt x="34417" y="16128"/>
                  <a:pt x="40513" y="12191"/>
                </a:cubicBezTo>
                <a:cubicBezTo>
                  <a:pt x="46736" y="8255"/>
                  <a:pt x="53721" y="6350"/>
                  <a:pt x="6134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1" name="Freeform 3"/>
          <p:cNvSpPr/>
          <p:nvPr/>
        </p:nvSpPr>
        <p:spPr>
          <a:xfrm>
            <a:off x="5495290" y="2857246"/>
            <a:ext cx="116458" cy="148590"/>
          </a:xfrm>
          <a:custGeom>
            <a:avLst/>
            <a:gdLst>
              <a:gd name="connsiteX0" fmla="*/ 58292 w 116458"/>
              <a:gd name="connsiteY0" fmla="*/ 6350 h 148590"/>
              <a:gd name="connsiteX1" fmla="*/ 83058 w 116458"/>
              <a:gd name="connsiteY1" fmla="*/ 11683 h 148590"/>
              <a:gd name="connsiteX2" fmla="*/ 99059 w 116458"/>
              <a:gd name="connsiteY2" fmla="*/ 26161 h 148590"/>
              <a:gd name="connsiteX3" fmla="*/ 107569 w 116458"/>
              <a:gd name="connsiteY3" fmla="*/ 47878 h 148590"/>
              <a:gd name="connsiteX4" fmla="*/ 110108 w 116458"/>
              <a:gd name="connsiteY4" fmla="*/ 74294 h 148590"/>
              <a:gd name="connsiteX5" fmla="*/ 107695 w 116458"/>
              <a:gd name="connsiteY5" fmla="*/ 100583 h 148590"/>
              <a:gd name="connsiteX6" fmla="*/ 99313 w 116458"/>
              <a:gd name="connsiteY6" fmla="*/ 122301 h 148590"/>
              <a:gd name="connsiteX7" fmla="*/ 83439 w 116458"/>
              <a:gd name="connsiteY7" fmla="*/ 136905 h 148590"/>
              <a:gd name="connsiteX8" fmla="*/ 58292 w 116458"/>
              <a:gd name="connsiteY8" fmla="*/ 142240 h 148590"/>
              <a:gd name="connsiteX9" fmla="*/ 32892 w 116458"/>
              <a:gd name="connsiteY9" fmla="*/ 136905 h 148590"/>
              <a:gd name="connsiteX10" fmla="*/ 16890 w 116458"/>
              <a:gd name="connsiteY10" fmla="*/ 122428 h 148590"/>
              <a:gd name="connsiteX11" fmla="*/ 8635 w 116458"/>
              <a:gd name="connsiteY11" fmla="*/ 100838 h 148590"/>
              <a:gd name="connsiteX12" fmla="*/ 6350 w 116458"/>
              <a:gd name="connsiteY12" fmla="*/ 74294 h 148590"/>
              <a:gd name="connsiteX13" fmla="*/ 8762 w 116458"/>
              <a:gd name="connsiteY13" fmla="*/ 47751 h 148590"/>
              <a:gd name="connsiteX14" fmla="*/ 17144 w 116458"/>
              <a:gd name="connsiteY14" fmla="*/ 26161 h 148590"/>
              <a:gd name="connsiteX15" fmla="*/ 33019 w 116458"/>
              <a:gd name="connsiteY15" fmla="*/ 11683 h 148590"/>
              <a:gd name="connsiteX16" fmla="*/ 58292 w 116458"/>
              <a:gd name="connsiteY16" fmla="*/ 6350 h 148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16458" h="148590">
                <a:moveTo>
                  <a:pt x="58292" y="6350"/>
                </a:moveTo>
                <a:cubicBezTo>
                  <a:pt x="68071" y="6350"/>
                  <a:pt x="76327" y="8128"/>
                  <a:pt x="83058" y="11683"/>
                </a:cubicBezTo>
                <a:cubicBezTo>
                  <a:pt x="89789" y="15240"/>
                  <a:pt x="95122" y="20065"/>
                  <a:pt x="99059" y="26161"/>
                </a:cubicBezTo>
                <a:cubicBezTo>
                  <a:pt x="103123" y="32258"/>
                  <a:pt x="105917" y="39496"/>
                  <a:pt x="107569" y="47878"/>
                </a:cubicBezTo>
                <a:cubicBezTo>
                  <a:pt x="109346" y="56133"/>
                  <a:pt x="110108" y="64896"/>
                  <a:pt x="110108" y="74294"/>
                </a:cubicBezTo>
                <a:cubicBezTo>
                  <a:pt x="110108" y="83565"/>
                  <a:pt x="109346" y="92455"/>
                  <a:pt x="107695" y="100583"/>
                </a:cubicBezTo>
                <a:cubicBezTo>
                  <a:pt x="106171" y="108839"/>
                  <a:pt x="103377" y="116078"/>
                  <a:pt x="99313" y="122301"/>
                </a:cubicBezTo>
                <a:cubicBezTo>
                  <a:pt x="95377" y="128396"/>
                  <a:pt x="90042" y="133350"/>
                  <a:pt x="83439" y="136905"/>
                </a:cubicBezTo>
                <a:cubicBezTo>
                  <a:pt x="76834" y="140461"/>
                  <a:pt x="68452" y="142240"/>
                  <a:pt x="58292" y="142240"/>
                </a:cubicBezTo>
                <a:cubicBezTo>
                  <a:pt x="48005" y="142240"/>
                  <a:pt x="39623" y="140461"/>
                  <a:pt x="32892" y="136905"/>
                </a:cubicBezTo>
                <a:cubicBezTo>
                  <a:pt x="26161" y="133350"/>
                  <a:pt x="20827" y="128523"/>
                  <a:pt x="16890" y="122428"/>
                </a:cubicBezTo>
                <a:cubicBezTo>
                  <a:pt x="12953" y="116332"/>
                  <a:pt x="10159" y="109092"/>
                  <a:pt x="8635" y="100838"/>
                </a:cubicBezTo>
                <a:cubicBezTo>
                  <a:pt x="7111" y="92709"/>
                  <a:pt x="6350" y="83820"/>
                  <a:pt x="6350" y="74294"/>
                </a:cubicBezTo>
                <a:cubicBezTo>
                  <a:pt x="6350" y="64770"/>
                  <a:pt x="7111" y="55879"/>
                  <a:pt x="8762" y="47751"/>
                </a:cubicBezTo>
                <a:cubicBezTo>
                  <a:pt x="10413" y="39496"/>
                  <a:pt x="13208" y="32258"/>
                  <a:pt x="17144" y="26161"/>
                </a:cubicBezTo>
                <a:cubicBezTo>
                  <a:pt x="21081" y="20065"/>
                  <a:pt x="26415" y="15240"/>
                  <a:pt x="33019" y="11683"/>
                </a:cubicBezTo>
                <a:cubicBezTo>
                  <a:pt x="39623" y="8128"/>
                  <a:pt x="48005" y="6350"/>
                  <a:pt x="5829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2" name="Freeform 3"/>
          <p:cNvSpPr/>
          <p:nvPr/>
        </p:nvSpPr>
        <p:spPr>
          <a:xfrm>
            <a:off x="4096765" y="2857246"/>
            <a:ext cx="116967" cy="148590"/>
          </a:xfrm>
          <a:custGeom>
            <a:avLst/>
            <a:gdLst>
              <a:gd name="connsiteX0" fmla="*/ 62103 w 116967"/>
              <a:gd name="connsiteY0" fmla="*/ 6350 h 148590"/>
              <a:gd name="connsiteX1" fmla="*/ 83820 w 116967"/>
              <a:gd name="connsiteY1" fmla="*/ 10667 h 148590"/>
              <a:gd name="connsiteX2" fmla="*/ 98933 w 116967"/>
              <a:gd name="connsiteY2" fmla="*/ 22732 h 148590"/>
              <a:gd name="connsiteX3" fmla="*/ 107696 w 116967"/>
              <a:gd name="connsiteY3" fmla="*/ 41147 h 148590"/>
              <a:gd name="connsiteX4" fmla="*/ 110617 w 116967"/>
              <a:gd name="connsiteY4" fmla="*/ 64389 h 148590"/>
              <a:gd name="connsiteX5" fmla="*/ 110617 w 116967"/>
              <a:gd name="connsiteY5" fmla="*/ 73786 h 148590"/>
              <a:gd name="connsiteX6" fmla="*/ 28702 w 116967"/>
              <a:gd name="connsiteY6" fmla="*/ 73786 h 148590"/>
              <a:gd name="connsiteX7" fmla="*/ 28702 w 116967"/>
              <a:gd name="connsiteY7" fmla="*/ 75056 h 148590"/>
              <a:gd name="connsiteX8" fmla="*/ 30479 w 116967"/>
              <a:gd name="connsiteY8" fmla="*/ 93979 h 148590"/>
              <a:gd name="connsiteX9" fmla="*/ 36448 w 116967"/>
              <a:gd name="connsiteY9" fmla="*/ 109473 h 148590"/>
              <a:gd name="connsiteX10" fmla="*/ 47497 w 116967"/>
              <a:gd name="connsiteY10" fmla="*/ 119888 h 148590"/>
              <a:gd name="connsiteX11" fmla="*/ 64897 w 116967"/>
              <a:gd name="connsiteY11" fmla="*/ 123697 h 148590"/>
              <a:gd name="connsiteX12" fmla="*/ 84074 w 116967"/>
              <a:gd name="connsiteY12" fmla="*/ 120522 h 148590"/>
              <a:gd name="connsiteX13" fmla="*/ 102489 w 116967"/>
              <a:gd name="connsiteY13" fmla="*/ 110744 h 148590"/>
              <a:gd name="connsiteX14" fmla="*/ 105536 w 116967"/>
              <a:gd name="connsiteY14" fmla="*/ 110744 h 148590"/>
              <a:gd name="connsiteX15" fmla="*/ 105536 w 116967"/>
              <a:gd name="connsiteY15" fmla="*/ 130809 h 148590"/>
              <a:gd name="connsiteX16" fmla="*/ 87376 w 116967"/>
              <a:gd name="connsiteY16" fmla="*/ 139445 h 148590"/>
              <a:gd name="connsiteX17" fmla="*/ 64135 w 116967"/>
              <a:gd name="connsiteY17" fmla="*/ 142240 h 148590"/>
              <a:gd name="connsiteX18" fmla="*/ 37846 w 116967"/>
              <a:gd name="connsiteY18" fmla="*/ 137286 h 148590"/>
              <a:gd name="connsiteX19" fmla="*/ 19939 w 116967"/>
              <a:gd name="connsiteY19" fmla="*/ 123190 h 148590"/>
              <a:gd name="connsiteX20" fmla="*/ 9652 w 116967"/>
              <a:gd name="connsiteY20" fmla="*/ 101345 h 148590"/>
              <a:gd name="connsiteX21" fmla="*/ 6350 w 116967"/>
              <a:gd name="connsiteY21" fmla="*/ 73532 h 148590"/>
              <a:gd name="connsiteX22" fmla="*/ 9652 w 116967"/>
              <a:gd name="connsiteY22" fmla="*/ 45592 h 148590"/>
              <a:gd name="connsiteX23" fmla="*/ 19812 w 116967"/>
              <a:gd name="connsiteY23" fmla="*/ 24383 h 148590"/>
              <a:gd name="connsiteX24" fmla="*/ 37084 w 116967"/>
              <a:gd name="connsiteY24" fmla="*/ 11048 h 148590"/>
              <a:gd name="connsiteX25" fmla="*/ 62103 w 116967"/>
              <a:gd name="connsiteY25" fmla="*/ 6350 h 148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7" h="148590">
                <a:moveTo>
                  <a:pt x="62103" y="6350"/>
                </a:moveTo>
                <a:cubicBezTo>
                  <a:pt x="70358" y="6350"/>
                  <a:pt x="77597" y="7746"/>
                  <a:pt x="83820" y="10667"/>
                </a:cubicBezTo>
                <a:cubicBezTo>
                  <a:pt x="90043" y="13589"/>
                  <a:pt x="95123" y="17525"/>
                  <a:pt x="98933" y="22732"/>
                </a:cubicBezTo>
                <a:cubicBezTo>
                  <a:pt x="102870" y="27940"/>
                  <a:pt x="105791" y="34035"/>
                  <a:pt x="107696" y="41147"/>
                </a:cubicBezTo>
                <a:cubicBezTo>
                  <a:pt x="109728" y="48386"/>
                  <a:pt x="110617" y="56006"/>
                  <a:pt x="110617" y="64389"/>
                </a:cubicBezTo>
                <a:lnTo>
                  <a:pt x="110617" y="73786"/>
                </a:lnTo>
                <a:lnTo>
                  <a:pt x="28702" y="73786"/>
                </a:lnTo>
                <a:lnTo>
                  <a:pt x="28702" y="75056"/>
                </a:lnTo>
                <a:cubicBezTo>
                  <a:pt x="28702" y="81788"/>
                  <a:pt x="29336" y="88138"/>
                  <a:pt x="30479" y="93979"/>
                </a:cubicBezTo>
                <a:cubicBezTo>
                  <a:pt x="31750" y="99821"/>
                  <a:pt x="33655" y="105028"/>
                  <a:pt x="36448" y="109473"/>
                </a:cubicBezTo>
                <a:cubicBezTo>
                  <a:pt x="39243" y="113791"/>
                  <a:pt x="42926" y="117347"/>
                  <a:pt x="47497" y="119888"/>
                </a:cubicBezTo>
                <a:cubicBezTo>
                  <a:pt x="52197" y="122428"/>
                  <a:pt x="57912" y="123697"/>
                  <a:pt x="64897" y="123697"/>
                </a:cubicBezTo>
                <a:cubicBezTo>
                  <a:pt x="71120" y="123697"/>
                  <a:pt x="77597" y="122554"/>
                  <a:pt x="84074" y="120522"/>
                </a:cubicBezTo>
                <a:cubicBezTo>
                  <a:pt x="90551" y="118363"/>
                  <a:pt x="96774" y="115061"/>
                  <a:pt x="102489" y="110744"/>
                </a:cubicBezTo>
                <a:lnTo>
                  <a:pt x="105536" y="110744"/>
                </a:lnTo>
                <a:lnTo>
                  <a:pt x="105536" y="130809"/>
                </a:lnTo>
                <a:cubicBezTo>
                  <a:pt x="99822" y="134746"/>
                  <a:pt x="93726" y="137540"/>
                  <a:pt x="87376" y="139445"/>
                </a:cubicBezTo>
                <a:cubicBezTo>
                  <a:pt x="81026" y="141351"/>
                  <a:pt x="73278" y="142240"/>
                  <a:pt x="64135" y="142240"/>
                </a:cubicBezTo>
                <a:cubicBezTo>
                  <a:pt x="53975" y="142240"/>
                  <a:pt x="45212" y="140589"/>
                  <a:pt x="37846" y="137286"/>
                </a:cubicBezTo>
                <a:cubicBezTo>
                  <a:pt x="30607" y="133984"/>
                  <a:pt x="24638" y="129285"/>
                  <a:pt x="19939" y="123190"/>
                </a:cubicBezTo>
                <a:cubicBezTo>
                  <a:pt x="15240" y="117094"/>
                  <a:pt x="11811" y="109854"/>
                  <a:pt x="9652" y="101345"/>
                </a:cubicBezTo>
                <a:cubicBezTo>
                  <a:pt x="7493" y="92963"/>
                  <a:pt x="6350" y="83692"/>
                  <a:pt x="6350" y="73532"/>
                </a:cubicBezTo>
                <a:cubicBezTo>
                  <a:pt x="6350" y="63119"/>
                  <a:pt x="7493" y="53847"/>
                  <a:pt x="9652" y="45592"/>
                </a:cubicBezTo>
                <a:cubicBezTo>
                  <a:pt x="11811" y="37210"/>
                  <a:pt x="15240" y="30225"/>
                  <a:pt x="19812" y="24383"/>
                </a:cubicBezTo>
                <a:cubicBezTo>
                  <a:pt x="24384" y="18669"/>
                  <a:pt x="30226" y="14223"/>
                  <a:pt x="37084" y="11048"/>
                </a:cubicBezTo>
                <a:cubicBezTo>
                  <a:pt x="44069" y="7873"/>
                  <a:pt x="52451" y="6350"/>
                  <a:pt x="6210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3" name="Freeform 3"/>
          <p:cNvSpPr/>
          <p:nvPr/>
        </p:nvSpPr>
        <p:spPr>
          <a:xfrm>
            <a:off x="3590036" y="2856992"/>
            <a:ext cx="111125" cy="148844"/>
          </a:xfrm>
          <a:custGeom>
            <a:avLst/>
            <a:gdLst>
              <a:gd name="connsiteX0" fmla="*/ 59308 w 111125"/>
              <a:gd name="connsiteY0" fmla="*/ 6350 h 148844"/>
              <a:gd name="connsiteX1" fmla="*/ 93217 w 111125"/>
              <a:gd name="connsiteY1" fmla="*/ 19558 h 148844"/>
              <a:gd name="connsiteX2" fmla="*/ 104775 w 111125"/>
              <a:gd name="connsiteY2" fmla="*/ 56515 h 148844"/>
              <a:gd name="connsiteX3" fmla="*/ 104775 w 111125"/>
              <a:gd name="connsiteY3" fmla="*/ 139192 h 148844"/>
              <a:gd name="connsiteX4" fmla="*/ 84963 w 111125"/>
              <a:gd name="connsiteY4" fmla="*/ 139192 h 148844"/>
              <a:gd name="connsiteX5" fmla="*/ 84201 w 111125"/>
              <a:gd name="connsiteY5" fmla="*/ 122174 h 148844"/>
              <a:gd name="connsiteX6" fmla="*/ 83693 w 111125"/>
              <a:gd name="connsiteY6" fmla="*/ 122174 h 148844"/>
              <a:gd name="connsiteX7" fmla="*/ 68072 w 111125"/>
              <a:gd name="connsiteY7" fmla="*/ 137667 h 148844"/>
              <a:gd name="connsiteX8" fmla="*/ 46482 w 111125"/>
              <a:gd name="connsiteY8" fmla="*/ 142494 h 148844"/>
              <a:gd name="connsiteX9" fmla="*/ 17145 w 111125"/>
              <a:gd name="connsiteY9" fmla="*/ 132715 h 148844"/>
              <a:gd name="connsiteX10" fmla="*/ 6350 w 111125"/>
              <a:gd name="connsiteY10" fmla="*/ 105283 h 148844"/>
              <a:gd name="connsiteX11" fmla="*/ 15747 w 111125"/>
              <a:gd name="connsiteY11" fmla="*/ 77724 h 148844"/>
              <a:gd name="connsiteX12" fmla="*/ 44958 w 111125"/>
              <a:gd name="connsiteY12" fmla="*/ 64389 h 148844"/>
              <a:gd name="connsiteX13" fmla="*/ 83693 w 111125"/>
              <a:gd name="connsiteY13" fmla="*/ 58039 h 148844"/>
              <a:gd name="connsiteX14" fmla="*/ 83693 w 111125"/>
              <a:gd name="connsiteY14" fmla="*/ 54483 h 148844"/>
              <a:gd name="connsiteX15" fmla="*/ 77470 w 111125"/>
              <a:gd name="connsiteY15" fmla="*/ 31623 h 148844"/>
              <a:gd name="connsiteX16" fmla="*/ 58293 w 111125"/>
              <a:gd name="connsiteY16" fmla="*/ 24892 h 148844"/>
              <a:gd name="connsiteX17" fmla="*/ 37846 w 111125"/>
              <a:gd name="connsiteY17" fmla="*/ 27813 h 148844"/>
              <a:gd name="connsiteX18" fmla="*/ 18288 w 111125"/>
              <a:gd name="connsiteY18" fmla="*/ 38100 h 148844"/>
              <a:gd name="connsiteX19" fmla="*/ 15494 w 111125"/>
              <a:gd name="connsiteY19" fmla="*/ 38100 h 148844"/>
              <a:gd name="connsiteX20" fmla="*/ 15494 w 111125"/>
              <a:gd name="connsiteY20" fmla="*/ 18288 h 148844"/>
              <a:gd name="connsiteX21" fmla="*/ 35941 w 111125"/>
              <a:gd name="connsiteY21" fmla="*/ 9271 h 148844"/>
              <a:gd name="connsiteX22" fmla="*/ 59308 w 111125"/>
              <a:gd name="connsiteY22" fmla="*/ 6350 h 148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11125" h="148844">
                <a:moveTo>
                  <a:pt x="59308" y="6350"/>
                </a:moveTo>
                <a:cubicBezTo>
                  <a:pt x="74167" y="6350"/>
                  <a:pt x="85471" y="10795"/>
                  <a:pt x="93217" y="19558"/>
                </a:cubicBezTo>
                <a:cubicBezTo>
                  <a:pt x="100965" y="28448"/>
                  <a:pt x="104775" y="40640"/>
                  <a:pt x="104775" y="56515"/>
                </a:cubicBezTo>
                <a:lnTo>
                  <a:pt x="104775" y="139192"/>
                </a:lnTo>
                <a:lnTo>
                  <a:pt x="84963" y="139192"/>
                </a:lnTo>
                <a:lnTo>
                  <a:pt x="84201" y="122174"/>
                </a:lnTo>
                <a:lnTo>
                  <a:pt x="83693" y="122174"/>
                </a:lnTo>
                <a:cubicBezTo>
                  <a:pt x="79755" y="129286"/>
                  <a:pt x="74548" y="134493"/>
                  <a:pt x="68072" y="137667"/>
                </a:cubicBezTo>
                <a:cubicBezTo>
                  <a:pt x="61467" y="140843"/>
                  <a:pt x="54355" y="142494"/>
                  <a:pt x="46482" y="142494"/>
                </a:cubicBezTo>
                <a:cubicBezTo>
                  <a:pt x="34163" y="142494"/>
                  <a:pt x="24384" y="139192"/>
                  <a:pt x="17145" y="132715"/>
                </a:cubicBezTo>
                <a:cubicBezTo>
                  <a:pt x="9905" y="126110"/>
                  <a:pt x="6350" y="117094"/>
                  <a:pt x="6350" y="105283"/>
                </a:cubicBezTo>
                <a:cubicBezTo>
                  <a:pt x="6350" y="93598"/>
                  <a:pt x="9525" y="84455"/>
                  <a:pt x="15747" y="77724"/>
                </a:cubicBezTo>
                <a:cubicBezTo>
                  <a:pt x="21971" y="70993"/>
                  <a:pt x="31750" y="66548"/>
                  <a:pt x="44958" y="64389"/>
                </a:cubicBezTo>
                <a:lnTo>
                  <a:pt x="83693" y="58039"/>
                </a:lnTo>
                <a:lnTo>
                  <a:pt x="83693" y="54483"/>
                </a:lnTo>
                <a:cubicBezTo>
                  <a:pt x="83693" y="43688"/>
                  <a:pt x="81661" y="36195"/>
                  <a:pt x="77470" y="31623"/>
                </a:cubicBezTo>
                <a:cubicBezTo>
                  <a:pt x="73278" y="27178"/>
                  <a:pt x="66928" y="24892"/>
                  <a:pt x="58293" y="24892"/>
                </a:cubicBezTo>
                <a:cubicBezTo>
                  <a:pt x="51181" y="24892"/>
                  <a:pt x="44323" y="25908"/>
                  <a:pt x="37846" y="27813"/>
                </a:cubicBezTo>
                <a:cubicBezTo>
                  <a:pt x="31496" y="29845"/>
                  <a:pt x="24892" y="33274"/>
                  <a:pt x="18288" y="38100"/>
                </a:cubicBezTo>
                <a:lnTo>
                  <a:pt x="15494" y="38100"/>
                </a:lnTo>
                <a:lnTo>
                  <a:pt x="15494" y="18288"/>
                </a:lnTo>
                <a:cubicBezTo>
                  <a:pt x="22225" y="14224"/>
                  <a:pt x="29083" y="11176"/>
                  <a:pt x="35941" y="9271"/>
                </a:cubicBezTo>
                <a:cubicBezTo>
                  <a:pt x="42798" y="7366"/>
                  <a:pt x="50673" y="6350"/>
                  <a:pt x="5930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4" name="Freeform 3"/>
          <p:cNvSpPr/>
          <p:nvPr/>
        </p:nvSpPr>
        <p:spPr>
          <a:xfrm>
            <a:off x="3847845" y="2856738"/>
            <a:ext cx="111887" cy="189102"/>
          </a:xfrm>
          <a:custGeom>
            <a:avLst/>
            <a:gdLst>
              <a:gd name="connsiteX0" fmla="*/ 59309 w 111887"/>
              <a:gd name="connsiteY0" fmla="*/ 6350 h 189102"/>
              <a:gd name="connsiteX1" fmla="*/ 82169 w 111887"/>
              <a:gd name="connsiteY1" fmla="*/ 11938 h 189102"/>
              <a:gd name="connsiteX2" fmla="*/ 96266 w 111887"/>
              <a:gd name="connsiteY2" fmla="*/ 27051 h 189102"/>
              <a:gd name="connsiteX3" fmla="*/ 103505 w 111887"/>
              <a:gd name="connsiteY3" fmla="*/ 49021 h 189102"/>
              <a:gd name="connsiteX4" fmla="*/ 105537 w 111887"/>
              <a:gd name="connsiteY4" fmla="*/ 75057 h 189102"/>
              <a:gd name="connsiteX5" fmla="*/ 103124 w 111887"/>
              <a:gd name="connsiteY5" fmla="*/ 98932 h 189102"/>
              <a:gd name="connsiteX6" fmla="*/ 95123 w 111887"/>
              <a:gd name="connsiteY6" fmla="*/ 120522 h 189102"/>
              <a:gd name="connsiteX7" fmla="*/ 80772 w 111887"/>
              <a:gd name="connsiteY7" fmla="*/ 136017 h 189102"/>
              <a:gd name="connsiteX8" fmla="*/ 59055 w 111887"/>
              <a:gd name="connsiteY8" fmla="*/ 141986 h 189102"/>
              <a:gd name="connsiteX9" fmla="*/ 40640 w 111887"/>
              <a:gd name="connsiteY9" fmla="*/ 137286 h 189102"/>
              <a:gd name="connsiteX10" fmla="*/ 27686 w 111887"/>
              <a:gd name="connsiteY10" fmla="*/ 124205 h 189102"/>
              <a:gd name="connsiteX11" fmla="*/ 27432 w 111887"/>
              <a:gd name="connsiteY11" fmla="*/ 124205 h 189102"/>
              <a:gd name="connsiteX12" fmla="*/ 27432 w 111887"/>
              <a:gd name="connsiteY12" fmla="*/ 182752 h 189102"/>
              <a:gd name="connsiteX13" fmla="*/ 6350 w 111887"/>
              <a:gd name="connsiteY13" fmla="*/ 182752 h 189102"/>
              <a:gd name="connsiteX14" fmla="*/ 6350 w 111887"/>
              <a:gd name="connsiteY14" fmla="*/ 9652 h 189102"/>
              <a:gd name="connsiteX15" fmla="*/ 26924 w 111887"/>
              <a:gd name="connsiteY15" fmla="*/ 9652 h 189102"/>
              <a:gd name="connsiteX16" fmla="*/ 27686 w 111887"/>
              <a:gd name="connsiteY16" fmla="*/ 23876 h 189102"/>
              <a:gd name="connsiteX17" fmla="*/ 27940 w 111887"/>
              <a:gd name="connsiteY17" fmla="*/ 23876 h 189102"/>
              <a:gd name="connsiteX18" fmla="*/ 33147 w 111887"/>
              <a:gd name="connsiteY18" fmla="*/ 16763 h 189102"/>
              <a:gd name="connsiteX19" fmla="*/ 40767 w 111887"/>
              <a:gd name="connsiteY19" fmla="*/ 11176 h 189102"/>
              <a:gd name="connsiteX20" fmla="*/ 49911 w 111887"/>
              <a:gd name="connsiteY20" fmla="*/ 7620 h 189102"/>
              <a:gd name="connsiteX21" fmla="*/ 59309 w 111887"/>
              <a:gd name="connsiteY21" fmla="*/ 6350 h 1891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11887" h="189102">
                <a:moveTo>
                  <a:pt x="59309" y="6350"/>
                </a:moveTo>
                <a:cubicBezTo>
                  <a:pt x="68579" y="6350"/>
                  <a:pt x="76200" y="8254"/>
                  <a:pt x="82169" y="11938"/>
                </a:cubicBezTo>
                <a:cubicBezTo>
                  <a:pt x="88138" y="15621"/>
                  <a:pt x="92837" y="20701"/>
                  <a:pt x="96266" y="27051"/>
                </a:cubicBezTo>
                <a:cubicBezTo>
                  <a:pt x="99822" y="33401"/>
                  <a:pt x="102235" y="40767"/>
                  <a:pt x="103505" y="49021"/>
                </a:cubicBezTo>
                <a:cubicBezTo>
                  <a:pt x="104902" y="57150"/>
                  <a:pt x="105537" y="65913"/>
                  <a:pt x="105537" y="75057"/>
                </a:cubicBezTo>
                <a:cubicBezTo>
                  <a:pt x="105537" y="83058"/>
                  <a:pt x="104775" y="91059"/>
                  <a:pt x="103124" y="98932"/>
                </a:cubicBezTo>
                <a:cubicBezTo>
                  <a:pt x="101600" y="106933"/>
                  <a:pt x="98933" y="114172"/>
                  <a:pt x="95123" y="120522"/>
                </a:cubicBezTo>
                <a:cubicBezTo>
                  <a:pt x="91440" y="126872"/>
                  <a:pt x="86614" y="132079"/>
                  <a:pt x="80772" y="136017"/>
                </a:cubicBezTo>
                <a:cubicBezTo>
                  <a:pt x="74929" y="139953"/>
                  <a:pt x="67691" y="141986"/>
                  <a:pt x="59055" y="141986"/>
                </a:cubicBezTo>
                <a:cubicBezTo>
                  <a:pt x="52451" y="141986"/>
                  <a:pt x="46355" y="140461"/>
                  <a:pt x="40640" y="137286"/>
                </a:cubicBezTo>
                <a:cubicBezTo>
                  <a:pt x="35052" y="134111"/>
                  <a:pt x="30734" y="129794"/>
                  <a:pt x="27686" y="124205"/>
                </a:cubicBezTo>
                <a:lnTo>
                  <a:pt x="27432" y="124205"/>
                </a:lnTo>
                <a:lnTo>
                  <a:pt x="27432" y="182752"/>
                </a:lnTo>
                <a:lnTo>
                  <a:pt x="6350" y="182752"/>
                </a:lnTo>
                <a:lnTo>
                  <a:pt x="6350" y="9652"/>
                </a:lnTo>
                <a:lnTo>
                  <a:pt x="26924" y="9652"/>
                </a:lnTo>
                <a:lnTo>
                  <a:pt x="27686" y="23876"/>
                </a:lnTo>
                <a:lnTo>
                  <a:pt x="27940" y="23876"/>
                </a:lnTo>
                <a:cubicBezTo>
                  <a:pt x="29210" y="21336"/>
                  <a:pt x="30861" y="18922"/>
                  <a:pt x="33147" y="16763"/>
                </a:cubicBezTo>
                <a:cubicBezTo>
                  <a:pt x="35433" y="14604"/>
                  <a:pt x="37973" y="12700"/>
                  <a:pt x="40767" y="11176"/>
                </a:cubicBezTo>
                <a:cubicBezTo>
                  <a:pt x="43561" y="9652"/>
                  <a:pt x="46609" y="8509"/>
                  <a:pt x="49911" y="7620"/>
                </a:cubicBezTo>
                <a:cubicBezTo>
                  <a:pt x="53086" y="6730"/>
                  <a:pt x="56261" y="6350"/>
                  <a:pt x="5930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5" name="Freeform 3"/>
          <p:cNvSpPr/>
          <p:nvPr/>
        </p:nvSpPr>
        <p:spPr>
          <a:xfrm>
            <a:off x="3712209" y="2856738"/>
            <a:ext cx="125730" cy="145796"/>
          </a:xfrm>
          <a:custGeom>
            <a:avLst/>
            <a:gdLst>
              <a:gd name="connsiteX0" fmla="*/ 47244 w 125730"/>
              <a:gd name="connsiteY0" fmla="*/ 6350 h 145796"/>
              <a:gd name="connsiteX1" fmla="*/ 62738 w 125730"/>
              <a:gd name="connsiteY1" fmla="*/ 11048 h 145796"/>
              <a:gd name="connsiteX2" fmla="*/ 69723 w 125730"/>
              <a:gd name="connsiteY2" fmla="*/ 27686 h 145796"/>
              <a:gd name="connsiteX3" fmla="*/ 93345 w 125730"/>
              <a:gd name="connsiteY3" fmla="*/ 6350 h 145796"/>
              <a:gd name="connsiteX4" fmla="*/ 106172 w 125730"/>
              <a:gd name="connsiteY4" fmla="*/ 9144 h 145796"/>
              <a:gd name="connsiteX5" fmla="*/ 114046 w 125730"/>
              <a:gd name="connsiteY5" fmla="*/ 17907 h 145796"/>
              <a:gd name="connsiteX6" fmla="*/ 118237 w 125730"/>
              <a:gd name="connsiteY6" fmla="*/ 33273 h 145796"/>
              <a:gd name="connsiteX7" fmla="*/ 119380 w 125730"/>
              <a:gd name="connsiteY7" fmla="*/ 55752 h 145796"/>
              <a:gd name="connsiteX8" fmla="*/ 119380 w 125730"/>
              <a:gd name="connsiteY8" fmla="*/ 139446 h 145796"/>
              <a:gd name="connsiteX9" fmla="*/ 99695 w 125730"/>
              <a:gd name="connsiteY9" fmla="*/ 139446 h 145796"/>
              <a:gd name="connsiteX10" fmla="*/ 99695 w 125730"/>
              <a:gd name="connsiteY10" fmla="*/ 54990 h 145796"/>
              <a:gd name="connsiteX11" fmla="*/ 99314 w 125730"/>
              <a:gd name="connsiteY11" fmla="*/ 39116 h 145796"/>
              <a:gd name="connsiteX12" fmla="*/ 97917 w 125730"/>
              <a:gd name="connsiteY12" fmla="*/ 29209 h 145796"/>
              <a:gd name="connsiteX13" fmla="*/ 95123 w 125730"/>
              <a:gd name="connsiteY13" fmla="*/ 24129 h 145796"/>
              <a:gd name="connsiteX14" fmla="*/ 90551 w 125730"/>
              <a:gd name="connsiteY14" fmla="*/ 22605 h 145796"/>
              <a:gd name="connsiteX15" fmla="*/ 81534 w 125730"/>
              <a:gd name="connsiteY15" fmla="*/ 25527 h 145796"/>
              <a:gd name="connsiteX16" fmla="*/ 76200 w 125730"/>
              <a:gd name="connsiteY16" fmla="*/ 33654 h 145796"/>
              <a:gd name="connsiteX17" fmla="*/ 73660 w 125730"/>
              <a:gd name="connsiteY17" fmla="*/ 45847 h 145796"/>
              <a:gd name="connsiteX18" fmla="*/ 73025 w 125730"/>
              <a:gd name="connsiteY18" fmla="*/ 60325 h 145796"/>
              <a:gd name="connsiteX19" fmla="*/ 73025 w 125730"/>
              <a:gd name="connsiteY19" fmla="*/ 139446 h 145796"/>
              <a:gd name="connsiteX20" fmla="*/ 53085 w 125730"/>
              <a:gd name="connsiteY20" fmla="*/ 139446 h 145796"/>
              <a:gd name="connsiteX21" fmla="*/ 53085 w 125730"/>
              <a:gd name="connsiteY21" fmla="*/ 54990 h 145796"/>
              <a:gd name="connsiteX22" fmla="*/ 52704 w 125730"/>
              <a:gd name="connsiteY22" fmla="*/ 39370 h 145796"/>
              <a:gd name="connsiteX23" fmla="*/ 51308 w 125730"/>
              <a:gd name="connsiteY23" fmla="*/ 29590 h 145796"/>
              <a:gd name="connsiteX24" fmla="*/ 48514 w 125730"/>
              <a:gd name="connsiteY24" fmla="*/ 24510 h 145796"/>
              <a:gd name="connsiteX25" fmla="*/ 43688 w 125730"/>
              <a:gd name="connsiteY25" fmla="*/ 23113 h 145796"/>
              <a:gd name="connsiteX26" fmla="*/ 35179 w 125730"/>
              <a:gd name="connsiteY26" fmla="*/ 26289 h 145796"/>
              <a:gd name="connsiteX27" fmla="*/ 29718 w 125730"/>
              <a:gd name="connsiteY27" fmla="*/ 34671 h 145796"/>
              <a:gd name="connsiteX28" fmla="*/ 26797 w 125730"/>
              <a:gd name="connsiteY28" fmla="*/ 46863 h 145796"/>
              <a:gd name="connsiteX29" fmla="*/ 25908 w 125730"/>
              <a:gd name="connsiteY29" fmla="*/ 60832 h 145796"/>
              <a:gd name="connsiteX30" fmla="*/ 25908 w 125730"/>
              <a:gd name="connsiteY30" fmla="*/ 139446 h 145796"/>
              <a:gd name="connsiteX31" fmla="*/ 6350 w 125730"/>
              <a:gd name="connsiteY31" fmla="*/ 139446 h 145796"/>
              <a:gd name="connsiteX32" fmla="*/ 6350 w 125730"/>
              <a:gd name="connsiteY32" fmla="*/ 9652 h 145796"/>
              <a:gd name="connsiteX33" fmla="*/ 24638 w 125730"/>
              <a:gd name="connsiteY33" fmla="*/ 9652 h 145796"/>
              <a:gd name="connsiteX34" fmla="*/ 25146 w 125730"/>
              <a:gd name="connsiteY34" fmla="*/ 23367 h 145796"/>
              <a:gd name="connsiteX35" fmla="*/ 35052 w 125730"/>
              <a:gd name="connsiteY35" fmla="*/ 10794 h 145796"/>
              <a:gd name="connsiteX36" fmla="*/ 47244 w 125730"/>
              <a:gd name="connsiteY36" fmla="*/ 6350 h 145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125730" h="145796">
                <a:moveTo>
                  <a:pt x="47244" y="6350"/>
                </a:moveTo>
                <a:cubicBezTo>
                  <a:pt x="54483" y="6350"/>
                  <a:pt x="59563" y="7873"/>
                  <a:pt x="62738" y="11048"/>
                </a:cubicBezTo>
                <a:cubicBezTo>
                  <a:pt x="65785" y="14223"/>
                  <a:pt x="68199" y="19684"/>
                  <a:pt x="69723" y="27686"/>
                </a:cubicBezTo>
                <a:cubicBezTo>
                  <a:pt x="73914" y="13461"/>
                  <a:pt x="81788" y="6350"/>
                  <a:pt x="93345" y="6350"/>
                </a:cubicBezTo>
                <a:cubicBezTo>
                  <a:pt x="98679" y="6350"/>
                  <a:pt x="102870" y="7239"/>
                  <a:pt x="106172" y="9144"/>
                </a:cubicBezTo>
                <a:cubicBezTo>
                  <a:pt x="109473" y="11048"/>
                  <a:pt x="112141" y="13970"/>
                  <a:pt x="114046" y="17907"/>
                </a:cubicBezTo>
                <a:cubicBezTo>
                  <a:pt x="116078" y="21844"/>
                  <a:pt x="117475" y="27051"/>
                  <a:pt x="118237" y="33273"/>
                </a:cubicBezTo>
                <a:cubicBezTo>
                  <a:pt x="118999" y="39623"/>
                  <a:pt x="119380" y="47117"/>
                  <a:pt x="119380" y="55752"/>
                </a:cubicBezTo>
                <a:lnTo>
                  <a:pt x="119380" y="139446"/>
                </a:lnTo>
                <a:lnTo>
                  <a:pt x="99695" y="139446"/>
                </a:lnTo>
                <a:lnTo>
                  <a:pt x="99695" y="54990"/>
                </a:lnTo>
                <a:cubicBezTo>
                  <a:pt x="99695" y="48640"/>
                  <a:pt x="99568" y="43433"/>
                  <a:pt x="99314" y="39116"/>
                </a:cubicBezTo>
                <a:cubicBezTo>
                  <a:pt x="99060" y="34925"/>
                  <a:pt x="98679" y="31622"/>
                  <a:pt x="97917" y="29209"/>
                </a:cubicBezTo>
                <a:cubicBezTo>
                  <a:pt x="97282" y="26923"/>
                  <a:pt x="96392" y="25146"/>
                  <a:pt x="95123" y="24129"/>
                </a:cubicBezTo>
                <a:cubicBezTo>
                  <a:pt x="93980" y="23113"/>
                  <a:pt x="92455" y="22605"/>
                  <a:pt x="90551" y="22605"/>
                </a:cubicBezTo>
                <a:cubicBezTo>
                  <a:pt x="86868" y="22605"/>
                  <a:pt x="83820" y="23621"/>
                  <a:pt x="81534" y="25527"/>
                </a:cubicBezTo>
                <a:cubicBezTo>
                  <a:pt x="79248" y="27559"/>
                  <a:pt x="77470" y="30226"/>
                  <a:pt x="76200" y="33654"/>
                </a:cubicBezTo>
                <a:cubicBezTo>
                  <a:pt x="74930" y="37210"/>
                  <a:pt x="74041" y="41148"/>
                  <a:pt x="73660" y="45847"/>
                </a:cubicBezTo>
                <a:cubicBezTo>
                  <a:pt x="73152" y="50419"/>
                  <a:pt x="73025" y="55244"/>
                  <a:pt x="73025" y="60325"/>
                </a:cubicBezTo>
                <a:lnTo>
                  <a:pt x="73025" y="139446"/>
                </a:lnTo>
                <a:lnTo>
                  <a:pt x="53085" y="139446"/>
                </a:lnTo>
                <a:lnTo>
                  <a:pt x="53085" y="54990"/>
                </a:lnTo>
                <a:cubicBezTo>
                  <a:pt x="53085" y="48640"/>
                  <a:pt x="52959" y="43433"/>
                  <a:pt x="52704" y="39370"/>
                </a:cubicBezTo>
                <a:cubicBezTo>
                  <a:pt x="52451" y="35305"/>
                  <a:pt x="52070" y="32130"/>
                  <a:pt x="51308" y="29590"/>
                </a:cubicBezTo>
                <a:cubicBezTo>
                  <a:pt x="50673" y="27178"/>
                  <a:pt x="49784" y="25527"/>
                  <a:pt x="48514" y="24510"/>
                </a:cubicBezTo>
                <a:cubicBezTo>
                  <a:pt x="47371" y="23621"/>
                  <a:pt x="45720" y="23113"/>
                  <a:pt x="43688" y="23113"/>
                </a:cubicBezTo>
                <a:cubicBezTo>
                  <a:pt x="40385" y="23113"/>
                  <a:pt x="37465" y="24129"/>
                  <a:pt x="35179" y="26289"/>
                </a:cubicBezTo>
                <a:cubicBezTo>
                  <a:pt x="32892" y="28448"/>
                  <a:pt x="31115" y="31241"/>
                  <a:pt x="29718" y="34671"/>
                </a:cubicBezTo>
                <a:cubicBezTo>
                  <a:pt x="28321" y="38227"/>
                  <a:pt x="27432" y="42163"/>
                  <a:pt x="26797" y="46863"/>
                </a:cubicBezTo>
                <a:cubicBezTo>
                  <a:pt x="26161" y="51434"/>
                  <a:pt x="25908" y="56007"/>
                  <a:pt x="25908" y="60832"/>
                </a:cubicBezTo>
                <a:lnTo>
                  <a:pt x="25908" y="139446"/>
                </a:lnTo>
                <a:lnTo>
                  <a:pt x="6350" y="139446"/>
                </a:lnTo>
                <a:lnTo>
                  <a:pt x="6350" y="9652"/>
                </a:lnTo>
                <a:lnTo>
                  <a:pt x="24638" y="9652"/>
                </a:lnTo>
                <a:lnTo>
                  <a:pt x="25146" y="23367"/>
                </a:lnTo>
                <a:cubicBezTo>
                  <a:pt x="27559" y="17907"/>
                  <a:pt x="30861" y="13716"/>
                  <a:pt x="35052" y="10794"/>
                </a:cubicBezTo>
                <a:cubicBezTo>
                  <a:pt x="39370" y="7873"/>
                  <a:pt x="43434" y="6350"/>
                  <a:pt x="4724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6" name="Freeform 3"/>
          <p:cNvSpPr/>
          <p:nvPr/>
        </p:nvSpPr>
        <p:spPr>
          <a:xfrm>
            <a:off x="3465575" y="2856738"/>
            <a:ext cx="110109" cy="149098"/>
          </a:xfrm>
          <a:custGeom>
            <a:avLst/>
            <a:gdLst>
              <a:gd name="connsiteX0" fmla="*/ 55499 w 110109"/>
              <a:gd name="connsiteY0" fmla="*/ 6350 h 149098"/>
              <a:gd name="connsiteX1" fmla="*/ 75057 w 110109"/>
              <a:gd name="connsiteY1" fmla="*/ 8509 h 149098"/>
              <a:gd name="connsiteX2" fmla="*/ 93853 w 110109"/>
              <a:gd name="connsiteY2" fmla="*/ 15494 h 149098"/>
              <a:gd name="connsiteX3" fmla="*/ 93853 w 110109"/>
              <a:gd name="connsiteY3" fmla="*/ 34290 h 149098"/>
              <a:gd name="connsiteX4" fmla="*/ 90805 w 110109"/>
              <a:gd name="connsiteY4" fmla="*/ 34290 h 149098"/>
              <a:gd name="connsiteX5" fmla="*/ 83058 w 110109"/>
              <a:gd name="connsiteY5" fmla="*/ 30098 h 149098"/>
              <a:gd name="connsiteX6" fmla="*/ 73660 w 110109"/>
              <a:gd name="connsiteY6" fmla="*/ 26797 h 149098"/>
              <a:gd name="connsiteX7" fmla="*/ 63754 w 110109"/>
              <a:gd name="connsiteY7" fmla="*/ 24638 h 149098"/>
              <a:gd name="connsiteX8" fmla="*/ 54483 w 110109"/>
              <a:gd name="connsiteY8" fmla="*/ 23876 h 149098"/>
              <a:gd name="connsiteX9" fmla="*/ 38481 w 110109"/>
              <a:gd name="connsiteY9" fmla="*/ 27813 h 149098"/>
              <a:gd name="connsiteX10" fmla="*/ 32512 w 110109"/>
              <a:gd name="connsiteY10" fmla="*/ 39370 h 149098"/>
              <a:gd name="connsiteX11" fmla="*/ 34417 w 110109"/>
              <a:gd name="connsiteY11" fmla="*/ 47117 h 149098"/>
              <a:gd name="connsiteX12" fmla="*/ 40513 w 110109"/>
              <a:gd name="connsiteY12" fmla="*/ 53467 h 149098"/>
              <a:gd name="connsiteX13" fmla="*/ 51435 w 110109"/>
              <a:gd name="connsiteY13" fmla="*/ 59563 h 149098"/>
              <a:gd name="connsiteX14" fmla="*/ 67183 w 110109"/>
              <a:gd name="connsiteY14" fmla="*/ 66421 h 149098"/>
              <a:gd name="connsiteX15" fmla="*/ 80391 w 110109"/>
              <a:gd name="connsiteY15" fmla="*/ 72644 h 149098"/>
              <a:gd name="connsiteX16" fmla="*/ 92202 w 110109"/>
              <a:gd name="connsiteY16" fmla="*/ 80644 h 149098"/>
              <a:gd name="connsiteX17" fmla="*/ 100584 w 110109"/>
              <a:gd name="connsiteY17" fmla="*/ 91313 h 149098"/>
              <a:gd name="connsiteX18" fmla="*/ 103759 w 110109"/>
              <a:gd name="connsiteY18" fmla="*/ 105282 h 149098"/>
              <a:gd name="connsiteX19" fmla="*/ 99441 w 110109"/>
              <a:gd name="connsiteY19" fmla="*/ 122682 h 149098"/>
              <a:gd name="connsiteX20" fmla="*/ 88011 w 110109"/>
              <a:gd name="connsiteY20" fmla="*/ 134239 h 149098"/>
              <a:gd name="connsiteX21" fmla="*/ 71374 w 110109"/>
              <a:gd name="connsiteY21" fmla="*/ 140716 h 149098"/>
              <a:gd name="connsiteX22" fmla="*/ 51689 w 110109"/>
              <a:gd name="connsiteY22" fmla="*/ 142748 h 149098"/>
              <a:gd name="connsiteX23" fmla="*/ 29210 w 110109"/>
              <a:gd name="connsiteY23" fmla="*/ 140461 h 149098"/>
              <a:gd name="connsiteX24" fmla="*/ 6350 w 110109"/>
              <a:gd name="connsiteY24" fmla="*/ 131063 h 149098"/>
              <a:gd name="connsiteX25" fmla="*/ 6350 w 110109"/>
              <a:gd name="connsiteY25" fmla="*/ 110490 h 149098"/>
              <a:gd name="connsiteX26" fmla="*/ 9398 w 110109"/>
              <a:gd name="connsiteY26" fmla="*/ 110490 h 149098"/>
              <a:gd name="connsiteX27" fmla="*/ 31369 w 110109"/>
              <a:gd name="connsiteY27" fmla="*/ 121030 h 149098"/>
              <a:gd name="connsiteX28" fmla="*/ 50927 w 110109"/>
              <a:gd name="connsiteY28" fmla="*/ 124459 h 149098"/>
              <a:gd name="connsiteX29" fmla="*/ 72390 w 110109"/>
              <a:gd name="connsiteY29" fmla="*/ 120014 h 149098"/>
              <a:gd name="connsiteX30" fmla="*/ 80899 w 110109"/>
              <a:gd name="connsiteY30" fmla="*/ 105536 h 149098"/>
              <a:gd name="connsiteX31" fmla="*/ 72644 w 110109"/>
              <a:gd name="connsiteY31" fmla="*/ 93598 h 149098"/>
              <a:gd name="connsiteX32" fmla="*/ 44704 w 110109"/>
              <a:gd name="connsiteY32" fmla="*/ 78867 h 149098"/>
              <a:gd name="connsiteX33" fmla="*/ 19177 w 110109"/>
              <a:gd name="connsiteY33" fmla="*/ 62738 h 149098"/>
              <a:gd name="connsiteX34" fmla="*/ 10414 w 110109"/>
              <a:gd name="connsiteY34" fmla="*/ 40386 h 149098"/>
              <a:gd name="connsiteX35" fmla="*/ 22098 w 110109"/>
              <a:gd name="connsiteY35" fmla="*/ 15240 h 149098"/>
              <a:gd name="connsiteX36" fmla="*/ 55499 w 110109"/>
              <a:gd name="connsiteY36" fmla="*/ 6350 h 149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110109" h="149098">
                <a:moveTo>
                  <a:pt x="55499" y="6350"/>
                </a:moveTo>
                <a:cubicBezTo>
                  <a:pt x="61849" y="6350"/>
                  <a:pt x="68453" y="7111"/>
                  <a:pt x="75057" y="8509"/>
                </a:cubicBezTo>
                <a:cubicBezTo>
                  <a:pt x="81661" y="9905"/>
                  <a:pt x="88011" y="12319"/>
                  <a:pt x="93853" y="15494"/>
                </a:cubicBezTo>
                <a:lnTo>
                  <a:pt x="93853" y="34290"/>
                </a:lnTo>
                <a:lnTo>
                  <a:pt x="90805" y="34290"/>
                </a:lnTo>
                <a:cubicBezTo>
                  <a:pt x="88646" y="32766"/>
                  <a:pt x="85979" y="31369"/>
                  <a:pt x="83058" y="30098"/>
                </a:cubicBezTo>
                <a:cubicBezTo>
                  <a:pt x="80137" y="28828"/>
                  <a:pt x="76962" y="27813"/>
                  <a:pt x="73660" y="26797"/>
                </a:cubicBezTo>
                <a:cubicBezTo>
                  <a:pt x="70358" y="25908"/>
                  <a:pt x="67056" y="25146"/>
                  <a:pt x="63754" y="24638"/>
                </a:cubicBezTo>
                <a:cubicBezTo>
                  <a:pt x="60452" y="24129"/>
                  <a:pt x="57277" y="23876"/>
                  <a:pt x="54483" y="23876"/>
                </a:cubicBezTo>
                <a:cubicBezTo>
                  <a:pt x="47879" y="23876"/>
                  <a:pt x="42545" y="25272"/>
                  <a:pt x="38481" y="27813"/>
                </a:cubicBezTo>
                <a:cubicBezTo>
                  <a:pt x="34544" y="30479"/>
                  <a:pt x="32512" y="34290"/>
                  <a:pt x="32512" y="39370"/>
                </a:cubicBezTo>
                <a:cubicBezTo>
                  <a:pt x="32512" y="42290"/>
                  <a:pt x="33147" y="44830"/>
                  <a:pt x="34417" y="47117"/>
                </a:cubicBezTo>
                <a:cubicBezTo>
                  <a:pt x="35687" y="49276"/>
                  <a:pt x="37719" y="51434"/>
                  <a:pt x="40513" y="53467"/>
                </a:cubicBezTo>
                <a:cubicBezTo>
                  <a:pt x="43307" y="55498"/>
                  <a:pt x="46990" y="57530"/>
                  <a:pt x="51435" y="59563"/>
                </a:cubicBezTo>
                <a:cubicBezTo>
                  <a:pt x="55753" y="61594"/>
                  <a:pt x="61087" y="63880"/>
                  <a:pt x="67183" y="66421"/>
                </a:cubicBezTo>
                <a:cubicBezTo>
                  <a:pt x="71628" y="68326"/>
                  <a:pt x="75946" y="70358"/>
                  <a:pt x="80391" y="72644"/>
                </a:cubicBezTo>
                <a:cubicBezTo>
                  <a:pt x="84836" y="74929"/>
                  <a:pt x="88773" y="77597"/>
                  <a:pt x="92202" y="80644"/>
                </a:cubicBezTo>
                <a:cubicBezTo>
                  <a:pt x="95758" y="83692"/>
                  <a:pt x="98552" y="87248"/>
                  <a:pt x="100584" y="91313"/>
                </a:cubicBezTo>
                <a:cubicBezTo>
                  <a:pt x="102743" y="95377"/>
                  <a:pt x="103759" y="100076"/>
                  <a:pt x="103759" y="105282"/>
                </a:cubicBezTo>
                <a:cubicBezTo>
                  <a:pt x="103759" y="112140"/>
                  <a:pt x="102362" y="117855"/>
                  <a:pt x="99441" y="122682"/>
                </a:cubicBezTo>
                <a:cubicBezTo>
                  <a:pt x="96647" y="127380"/>
                  <a:pt x="92837" y="131317"/>
                  <a:pt x="88011" y="134239"/>
                </a:cubicBezTo>
                <a:cubicBezTo>
                  <a:pt x="83312" y="137159"/>
                  <a:pt x="77724" y="139319"/>
                  <a:pt x="71374" y="140716"/>
                </a:cubicBezTo>
                <a:cubicBezTo>
                  <a:pt x="65024" y="142113"/>
                  <a:pt x="58420" y="142748"/>
                  <a:pt x="51689" y="142748"/>
                </a:cubicBezTo>
                <a:cubicBezTo>
                  <a:pt x="43815" y="142748"/>
                  <a:pt x="36322" y="141986"/>
                  <a:pt x="29210" y="140461"/>
                </a:cubicBezTo>
                <a:cubicBezTo>
                  <a:pt x="22098" y="138938"/>
                  <a:pt x="14478" y="135763"/>
                  <a:pt x="6350" y="131063"/>
                </a:cubicBezTo>
                <a:lnTo>
                  <a:pt x="6350" y="110490"/>
                </a:lnTo>
                <a:lnTo>
                  <a:pt x="9398" y="110490"/>
                </a:lnTo>
                <a:cubicBezTo>
                  <a:pt x="16637" y="115189"/>
                  <a:pt x="24003" y="118744"/>
                  <a:pt x="31369" y="121030"/>
                </a:cubicBezTo>
                <a:cubicBezTo>
                  <a:pt x="38735" y="123317"/>
                  <a:pt x="45212" y="124459"/>
                  <a:pt x="50927" y="124459"/>
                </a:cubicBezTo>
                <a:cubicBezTo>
                  <a:pt x="59563" y="124459"/>
                  <a:pt x="66675" y="122936"/>
                  <a:pt x="72390" y="120014"/>
                </a:cubicBezTo>
                <a:cubicBezTo>
                  <a:pt x="78105" y="116967"/>
                  <a:pt x="80899" y="112267"/>
                  <a:pt x="80899" y="105536"/>
                </a:cubicBezTo>
                <a:cubicBezTo>
                  <a:pt x="80899" y="101853"/>
                  <a:pt x="78105" y="97917"/>
                  <a:pt x="72644" y="93598"/>
                </a:cubicBezTo>
                <a:cubicBezTo>
                  <a:pt x="67183" y="89408"/>
                  <a:pt x="57785" y="84454"/>
                  <a:pt x="44704" y="78867"/>
                </a:cubicBezTo>
                <a:cubicBezTo>
                  <a:pt x="33528" y="73913"/>
                  <a:pt x="25019" y="68579"/>
                  <a:pt x="19177" y="62738"/>
                </a:cubicBezTo>
                <a:cubicBezTo>
                  <a:pt x="13335" y="56896"/>
                  <a:pt x="10414" y="49402"/>
                  <a:pt x="10414" y="40386"/>
                </a:cubicBezTo>
                <a:cubicBezTo>
                  <a:pt x="10414" y="29590"/>
                  <a:pt x="14351" y="21209"/>
                  <a:pt x="22098" y="15240"/>
                </a:cubicBezTo>
                <a:cubicBezTo>
                  <a:pt x="29972" y="9271"/>
                  <a:pt x="41021" y="6350"/>
                  <a:pt x="5549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7" name="Freeform 3"/>
          <p:cNvSpPr/>
          <p:nvPr/>
        </p:nvSpPr>
        <p:spPr>
          <a:xfrm>
            <a:off x="5012182" y="2835909"/>
            <a:ext cx="68452" cy="76580"/>
          </a:xfrm>
          <a:custGeom>
            <a:avLst/>
            <a:gdLst>
              <a:gd name="connsiteX0" fmla="*/ 6350 w 68452"/>
              <a:gd name="connsiteY0" fmla="*/ 6350 h 76580"/>
              <a:gd name="connsiteX1" fmla="*/ 6350 w 68452"/>
              <a:gd name="connsiteY1" fmla="*/ 70230 h 76580"/>
              <a:gd name="connsiteX2" fmla="*/ 21589 w 68452"/>
              <a:gd name="connsiteY2" fmla="*/ 70230 h 76580"/>
              <a:gd name="connsiteX3" fmla="*/ 39497 w 68452"/>
              <a:gd name="connsiteY3" fmla="*/ 68960 h 76580"/>
              <a:gd name="connsiteX4" fmla="*/ 52197 w 68452"/>
              <a:gd name="connsiteY4" fmla="*/ 63880 h 76580"/>
              <a:gd name="connsiteX5" fmla="*/ 59689 w 68452"/>
              <a:gd name="connsiteY5" fmla="*/ 53594 h 76580"/>
              <a:gd name="connsiteX6" fmla="*/ 62102 w 68452"/>
              <a:gd name="connsiteY6" fmla="*/ 36068 h 76580"/>
              <a:gd name="connsiteX7" fmla="*/ 59562 w 68452"/>
              <a:gd name="connsiteY7" fmla="*/ 21971 h 76580"/>
              <a:gd name="connsiteX8" fmla="*/ 52704 w 68452"/>
              <a:gd name="connsiteY8" fmla="*/ 12827 h 76580"/>
              <a:gd name="connsiteX9" fmla="*/ 42163 w 68452"/>
              <a:gd name="connsiteY9" fmla="*/ 7874 h 76580"/>
              <a:gd name="connsiteX10" fmla="*/ 28828 w 68452"/>
              <a:gd name="connsiteY10" fmla="*/ 6350 h 76580"/>
              <a:gd name="connsiteX11" fmla="*/ 6350 w 68452"/>
              <a:gd name="connsiteY11" fmla="*/ 6350 h 76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68452" h="76580">
                <a:moveTo>
                  <a:pt x="6350" y="6350"/>
                </a:moveTo>
                <a:lnTo>
                  <a:pt x="6350" y="70230"/>
                </a:lnTo>
                <a:lnTo>
                  <a:pt x="21589" y="70230"/>
                </a:lnTo>
                <a:cubicBezTo>
                  <a:pt x="28447" y="70230"/>
                  <a:pt x="34416" y="69722"/>
                  <a:pt x="39497" y="68960"/>
                </a:cubicBezTo>
                <a:cubicBezTo>
                  <a:pt x="44577" y="68072"/>
                  <a:pt x="48767" y="66421"/>
                  <a:pt x="52197" y="63880"/>
                </a:cubicBezTo>
                <a:cubicBezTo>
                  <a:pt x="55626" y="61468"/>
                  <a:pt x="58039" y="58039"/>
                  <a:pt x="59689" y="53594"/>
                </a:cubicBezTo>
                <a:cubicBezTo>
                  <a:pt x="61340" y="49276"/>
                  <a:pt x="62102" y="43307"/>
                  <a:pt x="62102" y="36068"/>
                </a:cubicBezTo>
                <a:cubicBezTo>
                  <a:pt x="62102" y="30480"/>
                  <a:pt x="61213" y="25780"/>
                  <a:pt x="59562" y="21971"/>
                </a:cubicBezTo>
                <a:cubicBezTo>
                  <a:pt x="57911" y="18160"/>
                  <a:pt x="55626" y="15113"/>
                  <a:pt x="52704" y="12827"/>
                </a:cubicBezTo>
                <a:cubicBezTo>
                  <a:pt x="49783" y="10541"/>
                  <a:pt x="46354" y="8890"/>
                  <a:pt x="42163" y="7874"/>
                </a:cubicBezTo>
                <a:cubicBezTo>
                  <a:pt x="37972" y="6858"/>
                  <a:pt x="33527" y="6350"/>
                  <a:pt x="28828" y="6350"/>
                </a:cubicBez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8" name="Freeform 3"/>
          <p:cNvSpPr/>
          <p:nvPr/>
        </p:nvSpPr>
        <p:spPr>
          <a:xfrm>
            <a:off x="5123434" y="2817240"/>
            <a:ext cx="110236" cy="185293"/>
          </a:xfrm>
          <a:custGeom>
            <a:avLst/>
            <a:gdLst>
              <a:gd name="connsiteX0" fmla="*/ 6350 w 110236"/>
              <a:gd name="connsiteY0" fmla="*/ 6350 h 185293"/>
              <a:gd name="connsiteX1" fmla="*/ 101473 w 110236"/>
              <a:gd name="connsiteY1" fmla="*/ 6350 h 185293"/>
              <a:gd name="connsiteX2" fmla="*/ 101473 w 110236"/>
              <a:gd name="connsiteY2" fmla="*/ 25019 h 185293"/>
              <a:gd name="connsiteX3" fmla="*/ 28194 w 110236"/>
              <a:gd name="connsiteY3" fmla="*/ 25019 h 185293"/>
              <a:gd name="connsiteX4" fmla="*/ 28194 w 110236"/>
              <a:gd name="connsiteY4" fmla="*/ 76835 h 185293"/>
              <a:gd name="connsiteX5" fmla="*/ 96647 w 110236"/>
              <a:gd name="connsiteY5" fmla="*/ 76835 h 185293"/>
              <a:gd name="connsiteX6" fmla="*/ 96647 w 110236"/>
              <a:gd name="connsiteY6" fmla="*/ 95758 h 185293"/>
              <a:gd name="connsiteX7" fmla="*/ 28194 w 110236"/>
              <a:gd name="connsiteY7" fmla="*/ 95758 h 185293"/>
              <a:gd name="connsiteX8" fmla="*/ 28194 w 110236"/>
              <a:gd name="connsiteY8" fmla="*/ 160401 h 185293"/>
              <a:gd name="connsiteX9" fmla="*/ 103886 w 110236"/>
              <a:gd name="connsiteY9" fmla="*/ 160401 h 185293"/>
              <a:gd name="connsiteX10" fmla="*/ 103886 w 110236"/>
              <a:gd name="connsiteY10" fmla="*/ 178943 h 185293"/>
              <a:gd name="connsiteX11" fmla="*/ 6350 w 110236"/>
              <a:gd name="connsiteY11" fmla="*/ 178943 h 185293"/>
              <a:gd name="connsiteX12" fmla="*/ 6350 w 110236"/>
              <a:gd name="connsiteY12" fmla="*/ 6350 h 1852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10236" h="185293">
                <a:moveTo>
                  <a:pt x="6350" y="6350"/>
                </a:moveTo>
                <a:lnTo>
                  <a:pt x="101473" y="6350"/>
                </a:lnTo>
                <a:lnTo>
                  <a:pt x="101473" y="25019"/>
                </a:lnTo>
                <a:lnTo>
                  <a:pt x="28194" y="25019"/>
                </a:lnTo>
                <a:lnTo>
                  <a:pt x="28194" y="76835"/>
                </a:lnTo>
                <a:lnTo>
                  <a:pt x="96647" y="76835"/>
                </a:lnTo>
                <a:lnTo>
                  <a:pt x="96647" y="95758"/>
                </a:lnTo>
                <a:lnTo>
                  <a:pt x="28194" y="95758"/>
                </a:lnTo>
                <a:lnTo>
                  <a:pt x="28194" y="160401"/>
                </a:lnTo>
                <a:lnTo>
                  <a:pt x="103886" y="160401"/>
                </a:lnTo>
                <a:lnTo>
                  <a:pt x="103886" y="178943"/>
                </a:lnTo>
                <a:lnTo>
                  <a:pt x="6350" y="178943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9" name="Freeform 3"/>
          <p:cNvSpPr/>
          <p:nvPr/>
        </p:nvSpPr>
        <p:spPr>
          <a:xfrm>
            <a:off x="4990338" y="2817240"/>
            <a:ext cx="123697" cy="185293"/>
          </a:xfrm>
          <a:custGeom>
            <a:avLst/>
            <a:gdLst>
              <a:gd name="connsiteX0" fmla="*/ 6350 w 123697"/>
              <a:gd name="connsiteY0" fmla="*/ 6350 h 185293"/>
              <a:gd name="connsiteX1" fmla="*/ 48386 w 123697"/>
              <a:gd name="connsiteY1" fmla="*/ 6350 h 185293"/>
              <a:gd name="connsiteX2" fmla="*/ 92583 w 123697"/>
              <a:gd name="connsiteY2" fmla="*/ 19177 h 185293"/>
              <a:gd name="connsiteX3" fmla="*/ 106552 w 123697"/>
              <a:gd name="connsiteY3" fmla="*/ 54483 h 185293"/>
              <a:gd name="connsiteX4" fmla="*/ 98044 w 123697"/>
              <a:gd name="connsiteY4" fmla="*/ 85471 h 185293"/>
              <a:gd name="connsiteX5" fmla="*/ 75819 w 123697"/>
              <a:gd name="connsiteY5" fmla="*/ 101854 h 185293"/>
              <a:gd name="connsiteX6" fmla="*/ 117347 w 123697"/>
              <a:gd name="connsiteY6" fmla="*/ 178943 h 185293"/>
              <a:gd name="connsiteX7" fmla="*/ 89789 w 123697"/>
              <a:gd name="connsiteY7" fmla="*/ 178943 h 185293"/>
              <a:gd name="connsiteX8" fmla="*/ 56260 w 123697"/>
              <a:gd name="connsiteY8" fmla="*/ 107188 h 185293"/>
              <a:gd name="connsiteX9" fmla="*/ 28194 w 123697"/>
              <a:gd name="connsiteY9" fmla="*/ 107188 h 185293"/>
              <a:gd name="connsiteX10" fmla="*/ 28194 w 123697"/>
              <a:gd name="connsiteY10" fmla="*/ 178943 h 185293"/>
              <a:gd name="connsiteX11" fmla="*/ 6350 w 123697"/>
              <a:gd name="connsiteY11" fmla="*/ 178943 h 185293"/>
              <a:gd name="connsiteX12" fmla="*/ 6350 w 123697"/>
              <a:gd name="connsiteY12" fmla="*/ 6350 h 1852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3697" h="185293">
                <a:moveTo>
                  <a:pt x="6350" y="6350"/>
                </a:moveTo>
                <a:lnTo>
                  <a:pt x="48386" y="6350"/>
                </a:lnTo>
                <a:cubicBezTo>
                  <a:pt x="68579" y="6350"/>
                  <a:pt x="83311" y="10668"/>
                  <a:pt x="92583" y="19177"/>
                </a:cubicBezTo>
                <a:cubicBezTo>
                  <a:pt x="101980" y="27813"/>
                  <a:pt x="106552" y="39497"/>
                  <a:pt x="106552" y="54483"/>
                </a:cubicBezTo>
                <a:cubicBezTo>
                  <a:pt x="106552" y="67183"/>
                  <a:pt x="103759" y="77470"/>
                  <a:pt x="98044" y="85471"/>
                </a:cubicBezTo>
                <a:cubicBezTo>
                  <a:pt x="92455" y="93345"/>
                  <a:pt x="84963" y="98806"/>
                  <a:pt x="75819" y="101854"/>
                </a:cubicBezTo>
                <a:lnTo>
                  <a:pt x="117347" y="178943"/>
                </a:lnTo>
                <a:lnTo>
                  <a:pt x="89789" y="178943"/>
                </a:lnTo>
                <a:lnTo>
                  <a:pt x="56260" y="107188"/>
                </a:lnTo>
                <a:lnTo>
                  <a:pt x="28194" y="107188"/>
                </a:lnTo>
                <a:lnTo>
                  <a:pt x="28194" y="178943"/>
                </a:lnTo>
                <a:lnTo>
                  <a:pt x="6350" y="178943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0" name="Freeform 3"/>
          <p:cNvSpPr/>
          <p:nvPr/>
        </p:nvSpPr>
        <p:spPr>
          <a:xfrm>
            <a:off x="4868925" y="2817240"/>
            <a:ext cx="110236" cy="185293"/>
          </a:xfrm>
          <a:custGeom>
            <a:avLst/>
            <a:gdLst>
              <a:gd name="connsiteX0" fmla="*/ 6350 w 110236"/>
              <a:gd name="connsiteY0" fmla="*/ 6350 h 185293"/>
              <a:gd name="connsiteX1" fmla="*/ 101473 w 110236"/>
              <a:gd name="connsiteY1" fmla="*/ 6350 h 185293"/>
              <a:gd name="connsiteX2" fmla="*/ 101473 w 110236"/>
              <a:gd name="connsiteY2" fmla="*/ 25019 h 185293"/>
              <a:gd name="connsiteX3" fmla="*/ 28194 w 110236"/>
              <a:gd name="connsiteY3" fmla="*/ 25019 h 185293"/>
              <a:gd name="connsiteX4" fmla="*/ 28194 w 110236"/>
              <a:gd name="connsiteY4" fmla="*/ 76835 h 185293"/>
              <a:gd name="connsiteX5" fmla="*/ 96647 w 110236"/>
              <a:gd name="connsiteY5" fmla="*/ 76835 h 185293"/>
              <a:gd name="connsiteX6" fmla="*/ 96647 w 110236"/>
              <a:gd name="connsiteY6" fmla="*/ 95758 h 185293"/>
              <a:gd name="connsiteX7" fmla="*/ 28194 w 110236"/>
              <a:gd name="connsiteY7" fmla="*/ 95758 h 185293"/>
              <a:gd name="connsiteX8" fmla="*/ 28194 w 110236"/>
              <a:gd name="connsiteY8" fmla="*/ 160401 h 185293"/>
              <a:gd name="connsiteX9" fmla="*/ 103886 w 110236"/>
              <a:gd name="connsiteY9" fmla="*/ 160401 h 185293"/>
              <a:gd name="connsiteX10" fmla="*/ 103886 w 110236"/>
              <a:gd name="connsiteY10" fmla="*/ 178943 h 185293"/>
              <a:gd name="connsiteX11" fmla="*/ 6350 w 110236"/>
              <a:gd name="connsiteY11" fmla="*/ 178943 h 185293"/>
              <a:gd name="connsiteX12" fmla="*/ 6350 w 110236"/>
              <a:gd name="connsiteY12" fmla="*/ 6350 h 1852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10236" h="185293">
                <a:moveTo>
                  <a:pt x="6350" y="6350"/>
                </a:moveTo>
                <a:lnTo>
                  <a:pt x="101473" y="6350"/>
                </a:lnTo>
                <a:lnTo>
                  <a:pt x="101473" y="25019"/>
                </a:lnTo>
                <a:lnTo>
                  <a:pt x="28194" y="25019"/>
                </a:lnTo>
                <a:lnTo>
                  <a:pt x="28194" y="76835"/>
                </a:lnTo>
                <a:lnTo>
                  <a:pt x="96647" y="76835"/>
                </a:lnTo>
                <a:lnTo>
                  <a:pt x="96647" y="95758"/>
                </a:lnTo>
                <a:lnTo>
                  <a:pt x="28194" y="95758"/>
                </a:lnTo>
                <a:lnTo>
                  <a:pt x="28194" y="160401"/>
                </a:lnTo>
                <a:lnTo>
                  <a:pt x="103886" y="160401"/>
                </a:lnTo>
                <a:lnTo>
                  <a:pt x="103886" y="178943"/>
                </a:lnTo>
                <a:lnTo>
                  <a:pt x="6350" y="178943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1" name="Freeform 3"/>
          <p:cNvSpPr/>
          <p:nvPr/>
        </p:nvSpPr>
        <p:spPr>
          <a:xfrm>
            <a:off x="4736846" y="2817240"/>
            <a:ext cx="109347" cy="185293"/>
          </a:xfrm>
          <a:custGeom>
            <a:avLst/>
            <a:gdLst>
              <a:gd name="connsiteX0" fmla="*/ 6350 w 109347"/>
              <a:gd name="connsiteY0" fmla="*/ 6350 h 185293"/>
              <a:gd name="connsiteX1" fmla="*/ 28194 w 109347"/>
              <a:gd name="connsiteY1" fmla="*/ 6350 h 185293"/>
              <a:gd name="connsiteX2" fmla="*/ 28194 w 109347"/>
              <a:gd name="connsiteY2" fmla="*/ 76835 h 185293"/>
              <a:gd name="connsiteX3" fmla="*/ 81153 w 109347"/>
              <a:gd name="connsiteY3" fmla="*/ 76835 h 185293"/>
              <a:gd name="connsiteX4" fmla="*/ 81153 w 109347"/>
              <a:gd name="connsiteY4" fmla="*/ 6350 h 185293"/>
              <a:gd name="connsiteX5" fmla="*/ 102997 w 109347"/>
              <a:gd name="connsiteY5" fmla="*/ 6350 h 185293"/>
              <a:gd name="connsiteX6" fmla="*/ 102997 w 109347"/>
              <a:gd name="connsiteY6" fmla="*/ 178943 h 185293"/>
              <a:gd name="connsiteX7" fmla="*/ 81153 w 109347"/>
              <a:gd name="connsiteY7" fmla="*/ 178943 h 185293"/>
              <a:gd name="connsiteX8" fmla="*/ 81153 w 109347"/>
              <a:gd name="connsiteY8" fmla="*/ 95758 h 185293"/>
              <a:gd name="connsiteX9" fmla="*/ 28194 w 109347"/>
              <a:gd name="connsiteY9" fmla="*/ 95758 h 185293"/>
              <a:gd name="connsiteX10" fmla="*/ 28194 w 109347"/>
              <a:gd name="connsiteY10" fmla="*/ 178943 h 185293"/>
              <a:gd name="connsiteX11" fmla="*/ 6350 w 109347"/>
              <a:gd name="connsiteY11" fmla="*/ 178943 h 185293"/>
              <a:gd name="connsiteX12" fmla="*/ 6350 w 109347"/>
              <a:gd name="connsiteY12" fmla="*/ 6350 h 1852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09347" h="185293">
                <a:moveTo>
                  <a:pt x="6350" y="6350"/>
                </a:moveTo>
                <a:lnTo>
                  <a:pt x="28194" y="6350"/>
                </a:lnTo>
                <a:lnTo>
                  <a:pt x="28194" y="76835"/>
                </a:lnTo>
                <a:lnTo>
                  <a:pt x="81153" y="76835"/>
                </a:lnTo>
                <a:lnTo>
                  <a:pt x="81153" y="6350"/>
                </a:lnTo>
                <a:lnTo>
                  <a:pt x="102997" y="6350"/>
                </a:lnTo>
                <a:lnTo>
                  <a:pt x="102997" y="178943"/>
                </a:lnTo>
                <a:lnTo>
                  <a:pt x="81153" y="178943"/>
                </a:lnTo>
                <a:lnTo>
                  <a:pt x="81153" y="95758"/>
                </a:lnTo>
                <a:lnTo>
                  <a:pt x="28194" y="95758"/>
                </a:lnTo>
                <a:lnTo>
                  <a:pt x="28194" y="178943"/>
                </a:lnTo>
                <a:lnTo>
                  <a:pt x="6350" y="178943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2" name="Freeform 3"/>
          <p:cNvSpPr/>
          <p:nvPr/>
        </p:nvSpPr>
        <p:spPr>
          <a:xfrm>
            <a:off x="4594098" y="2817240"/>
            <a:ext cx="138937" cy="185293"/>
          </a:xfrm>
          <a:custGeom>
            <a:avLst/>
            <a:gdLst>
              <a:gd name="connsiteX0" fmla="*/ 6350 w 138937"/>
              <a:gd name="connsiteY0" fmla="*/ 6350 h 185293"/>
              <a:gd name="connsiteX1" fmla="*/ 29463 w 138937"/>
              <a:gd name="connsiteY1" fmla="*/ 6350 h 185293"/>
              <a:gd name="connsiteX2" fmla="*/ 38353 w 138937"/>
              <a:gd name="connsiteY2" fmla="*/ 123444 h 185293"/>
              <a:gd name="connsiteX3" fmla="*/ 39115 w 138937"/>
              <a:gd name="connsiteY3" fmla="*/ 143256 h 185293"/>
              <a:gd name="connsiteX4" fmla="*/ 58419 w 138937"/>
              <a:gd name="connsiteY4" fmla="*/ 44069 h 185293"/>
              <a:gd name="connsiteX5" fmla="*/ 80136 w 138937"/>
              <a:gd name="connsiteY5" fmla="*/ 44069 h 185293"/>
              <a:gd name="connsiteX6" fmla="*/ 99186 w 138937"/>
              <a:gd name="connsiteY6" fmla="*/ 143256 h 185293"/>
              <a:gd name="connsiteX7" fmla="*/ 99948 w 138937"/>
              <a:gd name="connsiteY7" fmla="*/ 123444 h 185293"/>
              <a:gd name="connsiteX8" fmla="*/ 109600 w 138937"/>
              <a:gd name="connsiteY8" fmla="*/ 6350 h 185293"/>
              <a:gd name="connsiteX9" fmla="*/ 132587 w 138937"/>
              <a:gd name="connsiteY9" fmla="*/ 6350 h 185293"/>
              <a:gd name="connsiteX10" fmla="*/ 114934 w 138937"/>
              <a:gd name="connsiteY10" fmla="*/ 178943 h 185293"/>
              <a:gd name="connsiteX11" fmla="*/ 91312 w 138937"/>
              <a:gd name="connsiteY11" fmla="*/ 178943 h 185293"/>
              <a:gd name="connsiteX12" fmla="*/ 70738 w 138937"/>
              <a:gd name="connsiteY12" fmla="*/ 79629 h 185293"/>
              <a:gd name="connsiteX13" fmla="*/ 69214 w 138937"/>
              <a:gd name="connsiteY13" fmla="*/ 71247 h 185293"/>
              <a:gd name="connsiteX14" fmla="*/ 68198 w 138937"/>
              <a:gd name="connsiteY14" fmla="*/ 79629 h 185293"/>
              <a:gd name="connsiteX15" fmla="*/ 46989 w 138937"/>
              <a:gd name="connsiteY15" fmla="*/ 178943 h 185293"/>
              <a:gd name="connsiteX16" fmla="*/ 24129 w 138937"/>
              <a:gd name="connsiteY16" fmla="*/ 178943 h 185293"/>
              <a:gd name="connsiteX17" fmla="*/ 6350 w 138937"/>
              <a:gd name="connsiteY17" fmla="*/ 6350 h 1852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38937" h="185293">
                <a:moveTo>
                  <a:pt x="6350" y="6350"/>
                </a:moveTo>
                <a:lnTo>
                  <a:pt x="29463" y="6350"/>
                </a:lnTo>
                <a:lnTo>
                  <a:pt x="38353" y="123444"/>
                </a:lnTo>
                <a:lnTo>
                  <a:pt x="39115" y="143256"/>
                </a:lnTo>
                <a:lnTo>
                  <a:pt x="58419" y="44069"/>
                </a:lnTo>
                <a:lnTo>
                  <a:pt x="80136" y="44069"/>
                </a:lnTo>
                <a:lnTo>
                  <a:pt x="99186" y="143256"/>
                </a:lnTo>
                <a:lnTo>
                  <a:pt x="99948" y="123444"/>
                </a:lnTo>
                <a:lnTo>
                  <a:pt x="109600" y="6350"/>
                </a:lnTo>
                <a:lnTo>
                  <a:pt x="132587" y="6350"/>
                </a:lnTo>
                <a:lnTo>
                  <a:pt x="114934" y="178943"/>
                </a:lnTo>
                <a:lnTo>
                  <a:pt x="91312" y="178943"/>
                </a:lnTo>
                <a:lnTo>
                  <a:pt x="70738" y="79629"/>
                </a:lnTo>
                <a:lnTo>
                  <a:pt x="69214" y="71247"/>
                </a:lnTo>
                <a:lnTo>
                  <a:pt x="68198" y="79629"/>
                </a:lnTo>
                <a:lnTo>
                  <a:pt x="46989" y="178943"/>
                </a:lnTo>
                <a:lnTo>
                  <a:pt x="24129" y="178943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3" name="Freeform 3"/>
          <p:cNvSpPr/>
          <p:nvPr/>
        </p:nvSpPr>
        <p:spPr>
          <a:xfrm>
            <a:off x="4362196" y="2817240"/>
            <a:ext cx="108077" cy="185293"/>
          </a:xfrm>
          <a:custGeom>
            <a:avLst/>
            <a:gdLst>
              <a:gd name="connsiteX0" fmla="*/ 47371 w 108077"/>
              <a:gd name="connsiteY0" fmla="*/ 6350 h 185293"/>
              <a:gd name="connsiteX1" fmla="*/ 69215 w 108077"/>
              <a:gd name="connsiteY1" fmla="*/ 6350 h 185293"/>
              <a:gd name="connsiteX2" fmla="*/ 69215 w 108077"/>
              <a:gd name="connsiteY2" fmla="*/ 160401 h 185293"/>
              <a:gd name="connsiteX3" fmla="*/ 101727 w 108077"/>
              <a:gd name="connsiteY3" fmla="*/ 160401 h 185293"/>
              <a:gd name="connsiteX4" fmla="*/ 101727 w 108077"/>
              <a:gd name="connsiteY4" fmla="*/ 178943 h 185293"/>
              <a:gd name="connsiteX5" fmla="*/ 13462 w 108077"/>
              <a:gd name="connsiteY5" fmla="*/ 178943 h 185293"/>
              <a:gd name="connsiteX6" fmla="*/ 13462 w 108077"/>
              <a:gd name="connsiteY6" fmla="*/ 160401 h 185293"/>
              <a:gd name="connsiteX7" fmla="*/ 47879 w 108077"/>
              <a:gd name="connsiteY7" fmla="*/ 160401 h 185293"/>
              <a:gd name="connsiteX8" fmla="*/ 47879 w 108077"/>
              <a:gd name="connsiteY8" fmla="*/ 28575 h 185293"/>
              <a:gd name="connsiteX9" fmla="*/ 47625 w 108077"/>
              <a:gd name="connsiteY9" fmla="*/ 28575 h 185293"/>
              <a:gd name="connsiteX10" fmla="*/ 39624 w 108077"/>
              <a:gd name="connsiteY10" fmla="*/ 34417 h 185293"/>
              <a:gd name="connsiteX11" fmla="*/ 29591 w 108077"/>
              <a:gd name="connsiteY11" fmla="*/ 40259 h 185293"/>
              <a:gd name="connsiteX12" fmla="*/ 19050 w 108077"/>
              <a:gd name="connsiteY12" fmla="*/ 45593 h 185293"/>
              <a:gd name="connsiteX13" fmla="*/ 9398 w 108077"/>
              <a:gd name="connsiteY13" fmla="*/ 49910 h 185293"/>
              <a:gd name="connsiteX14" fmla="*/ 6350 w 108077"/>
              <a:gd name="connsiteY14" fmla="*/ 49910 h 185293"/>
              <a:gd name="connsiteX15" fmla="*/ 6350 w 108077"/>
              <a:gd name="connsiteY15" fmla="*/ 31115 h 185293"/>
              <a:gd name="connsiteX16" fmla="*/ 29591 w 108077"/>
              <a:gd name="connsiteY16" fmla="*/ 19304 h 185293"/>
              <a:gd name="connsiteX17" fmla="*/ 47371 w 108077"/>
              <a:gd name="connsiteY17" fmla="*/ 6350 h 1852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08077" h="185293">
                <a:moveTo>
                  <a:pt x="47371" y="6350"/>
                </a:moveTo>
                <a:lnTo>
                  <a:pt x="69215" y="6350"/>
                </a:lnTo>
                <a:lnTo>
                  <a:pt x="69215" y="160401"/>
                </a:lnTo>
                <a:lnTo>
                  <a:pt x="101727" y="160401"/>
                </a:lnTo>
                <a:lnTo>
                  <a:pt x="101727" y="178943"/>
                </a:lnTo>
                <a:lnTo>
                  <a:pt x="13462" y="178943"/>
                </a:lnTo>
                <a:lnTo>
                  <a:pt x="13462" y="160401"/>
                </a:lnTo>
                <a:lnTo>
                  <a:pt x="47879" y="160401"/>
                </a:lnTo>
                <a:lnTo>
                  <a:pt x="47879" y="28575"/>
                </a:lnTo>
                <a:lnTo>
                  <a:pt x="47625" y="28575"/>
                </a:lnTo>
                <a:cubicBezTo>
                  <a:pt x="45339" y="30353"/>
                  <a:pt x="42672" y="32385"/>
                  <a:pt x="39624" y="34417"/>
                </a:cubicBezTo>
                <a:cubicBezTo>
                  <a:pt x="36448" y="36449"/>
                  <a:pt x="33147" y="38354"/>
                  <a:pt x="29591" y="40259"/>
                </a:cubicBezTo>
                <a:cubicBezTo>
                  <a:pt x="26162" y="42037"/>
                  <a:pt x="22606" y="43941"/>
                  <a:pt x="19050" y="45593"/>
                </a:cubicBezTo>
                <a:cubicBezTo>
                  <a:pt x="15494" y="47244"/>
                  <a:pt x="12319" y="48768"/>
                  <a:pt x="9398" y="49910"/>
                </a:cubicBezTo>
                <a:lnTo>
                  <a:pt x="6350" y="49910"/>
                </a:lnTo>
                <a:lnTo>
                  <a:pt x="6350" y="31115"/>
                </a:lnTo>
                <a:cubicBezTo>
                  <a:pt x="14351" y="27686"/>
                  <a:pt x="22098" y="23749"/>
                  <a:pt x="29591" y="19304"/>
                </a:cubicBezTo>
                <a:cubicBezTo>
                  <a:pt x="37211" y="14986"/>
                  <a:pt x="43053" y="10668"/>
                  <a:pt x="4737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4" name="Freeform 3"/>
          <p:cNvSpPr/>
          <p:nvPr/>
        </p:nvSpPr>
        <p:spPr>
          <a:xfrm>
            <a:off x="6007354" y="2813431"/>
            <a:ext cx="110363" cy="189103"/>
          </a:xfrm>
          <a:custGeom>
            <a:avLst/>
            <a:gdLst>
              <a:gd name="connsiteX0" fmla="*/ 50673 w 110363"/>
              <a:gd name="connsiteY0" fmla="*/ 6350 h 189103"/>
              <a:gd name="connsiteX1" fmla="*/ 88010 w 110363"/>
              <a:gd name="connsiteY1" fmla="*/ 17653 h 189103"/>
              <a:gd name="connsiteX2" fmla="*/ 102235 w 110363"/>
              <a:gd name="connsiteY2" fmla="*/ 51943 h 189103"/>
              <a:gd name="connsiteX3" fmla="*/ 99821 w 110363"/>
              <a:gd name="connsiteY3" fmla="*/ 69596 h 189103"/>
              <a:gd name="connsiteX4" fmla="*/ 93471 w 110363"/>
              <a:gd name="connsiteY4" fmla="*/ 84963 h 189103"/>
              <a:gd name="connsiteX5" fmla="*/ 84201 w 110363"/>
              <a:gd name="connsiteY5" fmla="*/ 99567 h 189103"/>
              <a:gd name="connsiteX6" fmla="*/ 72771 w 110363"/>
              <a:gd name="connsiteY6" fmla="*/ 114300 h 189103"/>
              <a:gd name="connsiteX7" fmla="*/ 32258 w 110363"/>
              <a:gd name="connsiteY7" fmla="*/ 164719 h 189103"/>
              <a:gd name="connsiteX8" fmla="*/ 104013 w 110363"/>
              <a:gd name="connsiteY8" fmla="*/ 164719 h 189103"/>
              <a:gd name="connsiteX9" fmla="*/ 104013 w 110363"/>
              <a:gd name="connsiteY9" fmla="*/ 182753 h 189103"/>
              <a:gd name="connsiteX10" fmla="*/ 6350 w 110363"/>
              <a:gd name="connsiteY10" fmla="*/ 182753 h 189103"/>
              <a:gd name="connsiteX11" fmla="*/ 6350 w 110363"/>
              <a:gd name="connsiteY11" fmla="*/ 164719 h 189103"/>
              <a:gd name="connsiteX12" fmla="*/ 53975 w 110363"/>
              <a:gd name="connsiteY12" fmla="*/ 105917 h 189103"/>
              <a:gd name="connsiteX13" fmla="*/ 64770 w 110363"/>
              <a:gd name="connsiteY13" fmla="*/ 91947 h 189103"/>
              <a:gd name="connsiteX14" fmla="*/ 72898 w 110363"/>
              <a:gd name="connsiteY14" fmla="*/ 79247 h 189103"/>
              <a:gd name="connsiteX15" fmla="*/ 78105 w 110363"/>
              <a:gd name="connsiteY15" fmla="*/ 66294 h 189103"/>
              <a:gd name="connsiteX16" fmla="*/ 79883 w 110363"/>
              <a:gd name="connsiteY16" fmla="*/ 51435 h 189103"/>
              <a:gd name="connsiteX17" fmla="*/ 71882 w 110363"/>
              <a:gd name="connsiteY17" fmla="*/ 31241 h 189103"/>
              <a:gd name="connsiteX18" fmla="*/ 50673 w 110363"/>
              <a:gd name="connsiteY18" fmla="*/ 24638 h 189103"/>
              <a:gd name="connsiteX19" fmla="*/ 31877 w 110363"/>
              <a:gd name="connsiteY19" fmla="*/ 28194 h 189103"/>
              <a:gd name="connsiteX20" fmla="*/ 9652 w 110363"/>
              <a:gd name="connsiteY20" fmla="*/ 39751 h 189103"/>
              <a:gd name="connsiteX21" fmla="*/ 6604 w 110363"/>
              <a:gd name="connsiteY21" fmla="*/ 39751 h 189103"/>
              <a:gd name="connsiteX22" fmla="*/ 6604 w 110363"/>
              <a:gd name="connsiteY22" fmla="*/ 20574 h 189103"/>
              <a:gd name="connsiteX23" fmla="*/ 26289 w 110363"/>
              <a:gd name="connsiteY23" fmla="*/ 10540 h 189103"/>
              <a:gd name="connsiteX24" fmla="*/ 50673 w 110363"/>
              <a:gd name="connsiteY24" fmla="*/ 6350 h 189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10363" h="189103">
                <a:moveTo>
                  <a:pt x="50673" y="6350"/>
                </a:moveTo>
                <a:cubicBezTo>
                  <a:pt x="66040" y="6350"/>
                  <a:pt x="78486" y="10159"/>
                  <a:pt x="88010" y="17653"/>
                </a:cubicBezTo>
                <a:cubicBezTo>
                  <a:pt x="97536" y="25273"/>
                  <a:pt x="102235" y="36703"/>
                  <a:pt x="102235" y="51943"/>
                </a:cubicBezTo>
                <a:cubicBezTo>
                  <a:pt x="102235" y="58420"/>
                  <a:pt x="101473" y="64261"/>
                  <a:pt x="99821" y="69596"/>
                </a:cubicBezTo>
                <a:cubicBezTo>
                  <a:pt x="98298" y="74929"/>
                  <a:pt x="96139" y="80136"/>
                  <a:pt x="93471" y="84963"/>
                </a:cubicBezTo>
                <a:cubicBezTo>
                  <a:pt x="90932" y="89916"/>
                  <a:pt x="87757" y="94741"/>
                  <a:pt x="84201" y="99567"/>
                </a:cubicBezTo>
                <a:cubicBezTo>
                  <a:pt x="80645" y="104266"/>
                  <a:pt x="76835" y="109220"/>
                  <a:pt x="72771" y="114300"/>
                </a:cubicBezTo>
                <a:lnTo>
                  <a:pt x="32258" y="164719"/>
                </a:lnTo>
                <a:lnTo>
                  <a:pt x="104013" y="164719"/>
                </a:lnTo>
                <a:lnTo>
                  <a:pt x="104013" y="182753"/>
                </a:lnTo>
                <a:lnTo>
                  <a:pt x="6350" y="182753"/>
                </a:lnTo>
                <a:lnTo>
                  <a:pt x="6350" y="164719"/>
                </a:lnTo>
                <a:lnTo>
                  <a:pt x="53975" y="105917"/>
                </a:lnTo>
                <a:cubicBezTo>
                  <a:pt x="58039" y="100838"/>
                  <a:pt x="61595" y="96139"/>
                  <a:pt x="64770" y="91947"/>
                </a:cubicBezTo>
                <a:cubicBezTo>
                  <a:pt x="67945" y="87629"/>
                  <a:pt x="70611" y="83439"/>
                  <a:pt x="72898" y="79247"/>
                </a:cubicBezTo>
                <a:cubicBezTo>
                  <a:pt x="75184" y="75184"/>
                  <a:pt x="76961" y="70866"/>
                  <a:pt x="78105" y="66294"/>
                </a:cubicBezTo>
                <a:cubicBezTo>
                  <a:pt x="79248" y="61848"/>
                  <a:pt x="79883" y="56896"/>
                  <a:pt x="79883" y="51435"/>
                </a:cubicBezTo>
                <a:cubicBezTo>
                  <a:pt x="79883" y="42290"/>
                  <a:pt x="77216" y="35559"/>
                  <a:pt x="71882" y="31241"/>
                </a:cubicBezTo>
                <a:cubicBezTo>
                  <a:pt x="66548" y="26924"/>
                  <a:pt x="59436" y="24638"/>
                  <a:pt x="50673" y="24638"/>
                </a:cubicBezTo>
                <a:cubicBezTo>
                  <a:pt x="44830" y="24638"/>
                  <a:pt x="38608" y="25908"/>
                  <a:pt x="31877" y="28194"/>
                </a:cubicBezTo>
                <a:cubicBezTo>
                  <a:pt x="25273" y="30479"/>
                  <a:pt x="17779" y="34289"/>
                  <a:pt x="9652" y="39751"/>
                </a:cubicBezTo>
                <a:lnTo>
                  <a:pt x="6604" y="39751"/>
                </a:lnTo>
                <a:lnTo>
                  <a:pt x="6604" y="20574"/>
                </a:lnTo>
                <a:cubicBezTo>
                  <a:pt x="12191" y="16764"/>
                  <a:pt x="18796" y="13335"/>
                  <a:pt x="26289" y="10540"/>
                </a:cubicBezTo>
                <a:cubicBezTo>
                  <a:pt x="33909" y="7747"/>
                  <a:pt x="41909" y="6350"/>
                  <a:pt x="5067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5" name="Freeform 3"/>
          <p:cNvSpPr/>
          <p:nvPr/>
        </p:nvSpPr>
        <p:spPr>
          <a:xfrm>
            <a:off x="4228846" y="2813431"/>
            <a:ext cx="110363" cy="189103"/>
          </a:xfrm>
          <a:custGeom>
            <a:avLst/>
            <a:gdLst>
              <a:gd name="connsiteX0" fmla="*/ 50673 w 110363"/>
              <a:gd name="connsiteY0" fmla="*/ 6350 h 189103"/>
              <a:gd name="connsiteX1" fmla="*/ 88011 w 110363"/>
              <a:gd name="connsiteY1" fmla="*/ 17653 h 189103"/>
              <a:gd name="connsiteX2" fmla="*/ 102235 w 110363"/>
              <a:gd name="connsiteY2" fmla="*/ 51943 h 189103"/>
              <a:gd name="connsiteX3" fmla="*/ 99822 w 110363"/>
              <a:gd name="connsiteY3" fmla="*/ 69596 h 189103"/>
              <a:gd name="connsiteX4" fmla="*/ 93472 w 110363"/>
              <a:gd name="connsiteY4" fmla="*/ 84963 h 189103"/>
              <a:gd name="connsiteX5" fmla="*/ 84201 w 110363"/>
              <a:gd name="connsiteY5" fmla="*/ 99567 h 189103"/>
              <a:gd name="connsiteX6" fmla="*/ 72771 w 110363"/>
              <a:gd name="connsiteY6" fmla="*/ 114300 h 189103"/>
              <a:gd name="connsiteX7" fmla="*/ 32258 w 110363"/>
              <a:gd name="connsiteY7" fmla="*/ 164719 h 189103"/>
              <a:gd name="connsiteX8" fmla="*/ 104013 w 110363"/>
              <a:gd name="connsiteY8" fmla="*/ 164719 h 189103"/>
              <a:gd name="connsiteX9" fmla="*/ 104013 w 110363"/>
              <a:gd name="connsiteY9" fmla="*/ 182753 h 189103"/>
              <a:gd name="connsiteX10" fmla="*/ 6350 w 110363"/>
              <a:gd name="connsiteY10" fmla="*/ 182753 h 189103"/>
              <a:gd name="connsiteX11" fmla="*/ 6350 w 110363"/>
              <a:gd name="connsiteY11" fmla="*/ 164719 h 189103"/>
              <a:gd name="connsiteX12" fmla="*/ 53975 w 110363"/>
              <a:gd name="connsiteY12" fmla="*/ 105917 h 189103"/>
              <a:gd name="connsiteX13" fmla="*/ 64770 w 110363"/>
              <a:gd name="connsiteY13" fmla="*/ 91947 h 189103"/>
              <a:gd name="connsiteX14" fmla="*/ 72898 w 110363"/>
              <a:gd name="connsiteY14" fmla="*/ 79247 h 189103"/>
              <a:gd name="connsiteX15" fmla="*/ 78105 w 110363"/>
              <a:gd name="connsiteY15" fmla="*/ 66294 h 189103"/>
              <a:gd name="connsiteX16" fmla="*/ 79883 w 110363"/>
              <a:gd name="connsiteY16" fmla="*/ 51435 h 189103"/>
              <a:gd name="connsiteX17" fmla="*/ 71882 w 110363"/>
              <a:gd name="connsiteY17" fmla="*/ 31241 h 189103"/>
              <a:gd name="connsiteX18" fmla="*/ 50673 w 110363"/>
              <a:gd name="connsiteY18" fmla="*/ 24638 h 189103"/>
              <a:gd name="connsiteX19" fmla="*/ 31877 w 110363"/>
              <a:gd name="connsiteY19" fmla="*/ 28194 h 189103"/>
              <a:gd name="connsiteX20" fmla="*/ 9652 w 110363"/>
              <a:gd name="connsiteY20" fmla="*/ 39751 h 189103"/>
              <a:gd name="connsiteX21" fmla="*/ 6604 w 110363"/>
              <a:gd name="connsiteY21" fmla="*/ 39751 h 189103"/>
              <a:gd name="connsiteX22" fmla="*/ 6604 w 110363"/>
              <a:gd name="connsiteY22" fmla="*/ 20574 h 189103"/>
              <a:gd name="connsiteX23" fmla="*/ 26289 w 110363"/>
              <a:gd name="connsiteY23" fmla="*/ 10540 h 189103"/>
              <a:gd name="connsiteX24" fmla="*/ 50673 w 110363"/>
              <a:gd name="connsiteY24" fmla="*/ 6350 h 189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10363" h="189103">
                <a:moveTo>
                  <a:pt x="50673" y="6350"/>
                </a:moveTo>
                <a:cubicBezTo>
                  <a:pt x="66040" y="6350"/>
                  <a:pt x="78486" y="10159"/>
                  <a:pt x="88011" y="17653"/>
                </a:cubicBezTo>
                <a:cubicBezTo>
                  <a:pt x="97536" y="25273"/>
                  <a:pt x="102235" y="36703"/>
                  <a:pt x="102235" y="51943"/>
                </a:cubicBezTo>
                <a:cubicBezTo>
                  <a:pt x="102235" y="58420"/>
                  <a:pt x="101473" y="64261"/>
                  <a:pt x="99822" y="69596"/>
                </a:cubicBezTo>
                <a:cubicBezTo>
                  <a:pt x="98298" y="74929"/>
                  <a:pt x="96139" y="80136"/>
                  <a:pt x="93472" y="84963"/>
                </a:cubicBezTo>
                <a:cubicBezTo>
                  <a:pt x="90932" y="89916"/>
                  <a:pt x="87757" y="94741"/>
                  <a:pt x="84201" y="99567"/>
                </a:cubicBezTo>
                <a:cubicBezTo>
                  <a:pt x="80645" y="104266"/>
                  <a:pt x="76835" y="109220"/>
                  <a:pt x="72771" y="114300"/>
                </a:cubicBezTo>
                <a:lnTo>
                  <a:pt x="32258" y="164719"/>
                </a:lnTo>
                <a:lnTo>
                  <a:pt x="104013" y="164719"/>
                </a:lnTo>
                <a:lnTo>
                  <a:pt x="104013" y="182753"/>
                </a:lnTo>
                <a:lnTo>
                  <a:pt x="6350" y="182753"/>
                </a:lnTo>
                <a:lnTo>
                  <a:pt x="6350" y="164719"/>
                </a:lnTo>
                <a:lnTo>
                  <a:pt x="53975" y="105917"/>
                </a:lnTo>
                <a:cubicBezTo>
                  <a:pt x="58039" y="100838"/>
                  <a:pt x="61595" y="96139"/>
                  <a:pt x="64770" y="91947"/>
                </a:cubicBezTo>
                <a:cubicBezTo>
                  <a:pt x="67945" y="87629"/>
                  <a:pt x="70612" y="83439"/>
                  <a:pt x="72898" y="79247"/>
                </a:cubicBezTo>
                <a:cubicBezTo>
                  <a:pt x="75184" y="75184"/>
                  <a:pt x="76962" y="70866"/>
                  <a:pt x="78105" y="66294"/>
                </a:cubicBezTo>
                <a:cubicBezTo>
                  <a:pt x="79248" y="61848"/>
                  <a:pt x="79883" y="56896"/>
                  <a:pt x="79883" y="51435"/>
                </a:cubicBezTo>
                <a:cubicBezTo>
                  <a:pt x="79883" y="42290"/>
                  <a:pt x="77216" y="35559"/>
                  <a:pt x="71882" y="31241"/>
                </a:cubicBezTo>
                <a:cubicBezTo>
                  <a:pt x="66548" y="26924"/>
                  <a:pt x="59436" y="24638"/>
                  <a:pt x="50673" y="24638"/>
                </a:cubicBezTo>
                <a:cubicBezTo>
                  <a:pt x="44831" y="24638"/>
                  <a:pt x="38608" y="25908"/>
                  <a:pt x="31877" y="28194"/>
                </a:cubicBezTo>
                <a:cubicBezTo>
                  <a:pt x="25273" y="30479"/>
                  <a:pt x="17779" y="34289"/>
                  <a:pt x="9652" y="39751"/>
                </a:cubicBezTo>
                <a:lnTo>
                  <a:pt x="6604" y="39751"/>
                </a:lnTo>
                <a:lnTo>
                  <a:pt x="6604" y="20574"/>
                </a:lnTo>
                <a:cubicBezTo>
                  <a:pt x="12192" y="16764"/>
                  <a:pt x="18796" y="13335"/>
                  <a:pt x="26289" y="10540"/>
                </a:cubicBezTo>
                <a:cubicBezTo>
                  <a:pt x="33909" y="7747"/>
                  <a:pt x="41910" y="6350"/>
                  <a:pt x="5067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6" name="Freeform 3"/>
          <p:cNvSpPr/>
          <p:nvPr/>
        </p:nvSpPr>
        <p:spPr>
          <a:xfrm>
            <a:off x="3985006" y="2809113"/>
            <a:ext cx="99948" cy="193421"/>
          </a:xfrm>
          <a:custGeom>
            <a:avLst/>
            <a:gdLst>
              <a:gd name="connsiteX0" fmla="*/ 6350 w 99948"/>
              <a:gd name="connsiteY0" fmla="*/ 6350 h 193421"/>
              <a:gd name="connsiteX1" fmla="*/ 55753 w 99948"/>
              <a:gd name="connsiteY1" fmla="*/ 6350 h 193421"/>
              <a:gd name="connsiteX2" fmla="*/ 55753 w 99948"/>
              <a:gd name="connsiteY2" fmla="*/ 164211 h 193421"/>
              <a:gd name="connsiteX3" fmla="*/ 56896 w 99948"/>
              <a:gd name="connsiteY3" fmla="*/ 168275 h 193421"/>
              <a:gd name="connsiteX4" fmla="*/ 61341 w 99948"/>
              <a:gd name="connsiteY4" fmla="*/ 169545 h 193421"/>
              <a:gd name="connsiteX5" fmla="*/ 93598 w 99948"/>
              <a:gd name="connsiteY5" fmla="*/ 169545 h 193421"/>
              <a:gd name="connsiteX6" fmla="*/ 93598 w 99948"/>
              <a:gd name="connsiteY6" fmla="*/ 187071 h 193421"/>
              <a:gd name="connsiteX7" fmla="*/ 54483 w 99948"/>
              <a:gd name="connsiteY7" fmla="*/ 187071 h 193421"/>
              <a:gd name="connsiteX8" fmla="*/ 39496 w 99948"/>
              <a:gd name="connsiteY8" fmla="*/ 180975 h 193421"/>
              <a:gd name="connsiteX9" fmla="*/ 34289 w 99948"/>
              <a:gd name="connsiteY9" fmla="*/ 166751 h 193421"/>
              <a:gd name="connsiteX10" fmla="*/ 34289 w 99948"/>
              <a:gd name="connsiteY10" fmla="*/ 23876 h 193421"/>
              <a:gd name="connsiteX11" fmla="*/ 6350 w 99948"/>
              <a:gd name="connsiteY11" fmla="*/ 23876 h 193421"/>
              <a:gd name="connsiteX12" fmla="*/ 6350 w 99948"/>
              <a:gd name="connsiteY12" fmla="*/ 6350 h 1934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99948" h="193421">
                <a:moveTo>
                  <a:pt x="6350" y="6350"/>
                </a:moveTo>
                <a:lnTo>
                  <a:pt x="55753" y="6350"/>
                </a:lnTo>
                <a:lnTo>
                  <a:pt x="55753" y="164211"/>
                </a:lnTo>
                <a:cubicBezTo>
                  <a:pt x="55753" y="165988"/>
                  <a:pt x="56134" y="167385"/>
                  <a:pt x="56896" y="168275"/>
                </a:cubicBezTo>
                <a:cubicBezTo>
                  <a:pt x="57657" y="169036"/>
                  <a:pt x="59182" y="169545"/>
                  <a:pt x="61341" y="169545"/>
                </a:cubicBezTo>
                <a:lnTo>
                  <a:pt x="93598" y="169545"/>
                </a:lnTo>
                <a:lnTo>
                  <a:pt x="93598" y="187071"/>
                </a:lnTo>
                <a:lnTo>
                  <a:pt x="54483" y="187071"/>
                </a:lnTo>
                <a:cubicBezTo>
                  <a:pt x="47878" y="187071"/>
                  <a:pt x="42798" y="185038"/>
                  <a:pt x="39496" y="180975"/>
                </a:cubicBezTo>
                <a:cubicBezTo>
                  <a:pt x="36067" y="176911"/>
                  <a:pt x="34289" y="172084"/>
                  <a:pt x="34289" y="166751"/>
                </a:cubicBezTo>
                <a:lnTo>
                  <a:pt x="34289" y="23876"/>
                </a:lnTo>
                <a:lnTo>
                  <a:pt x="6350" y="2387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7" name="Freeform 3"/>
          <p:cNvSpPr/>
          <p:nvPr/>
        </p:nvSpPr>
        <p:spPr>
          <a:xfrm>
            <a:off x="5311140" y="2676144"/>
            <a:ext cx="880871" cy="460247"/>
          </a:xfrm>
          <a:custGeom>
            <a:avLst/>
            <a:gdLst>
              <a:gd name="connsiteX0" fmla="*/ 19050 w 880871"/>
              <a:gd name="connsiteY0" fmla="*/ 441197 h 460247"/>
              <a:gd name="connsiteX1" fmla="*/ 861821 w 880871"/>
              <a:gd name="connsiteY1" fmla="*/ 441197 h 460247"/>
              <a:gd name="connsiteX2" fmla="*/ 861821 w 880871"/>
              <a:gd name="connsiteY2" fmla="*/ 19050 h 460247"/>
              <a:gd name="connsiteX3" fmla="*/ 19050 w 880871"/>
              <a:gd name="connsiteY3" fmla="*/ 19050 h 460247"/>
              <a:gd name="connsiteX4" fmla="*/ 19050 w 880871"/>
              <a:gd name="connsiteY4" fmla="*/ 441197 h 460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0871" h="460247">
                <a:moveTo>
                  <a:pt x="19050" y="441197"/>
                </a:moveTo>
                <a:lnTo>
                  <a:pt x="861821" y="441197"/>
                </a:lnTo>
                <a:lnTo>
                  <a:pt x="861821" y="19050"/>
                </a:lnTo>
                <a:lnTo>
                  <a:pt x="19050" y="19050"/>
                </a:lnTo>
                <a:lnTo>
                  <a:pt x="19050" y="4411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8" name="Freeform 3"/>
          <p:cNvSpPr/>
          <p:nvPr/>
        </p:nvSpPr>
        <p:spPr>
          <a:xfrm>
            <a:off x="1059180" y="4748784"/>
            <a:ext cx="987552" cy="530352"/>
          </a:xfrm>
          <a:custGeom>
            <a:avLst/>
            <a:gdLst>
              <a:gd name="connsiteX0" fmla="*/ 19050 w 987552"/>
              <a:gd name="connsiteY0" fmla="*/ 511302 h 530352"/>
              <a:gd name="connsiteX1" fmla="*/ 968502 w 987552"/>
              <a:gd name="connsiteY1" fmla="*/ 511302 h 530352"/>
              <a:gd name="connsiteX2" fmla="*/ 968502 w 987552"/>
              <a:gd name="connsiteY2" fmla="*/ 19050 h 530352"/>
              <a:gd name="connsiteX3" fmla="*/ 19050 w 987552"/>
              <a:gd name="connsiteY3" fmla="*/ 19050 h 530352"/>
              <a:gd name="connsiteX4" fmla="*/ 19050 w 987552"/>
              <a:gd name="connsiteY4" fmla="*/ 511302 h 5303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7552" h="530352">
                <a:moveTo>
                  <a:pt x="19050" y="511302"/>
                </a:moveTo>
                <a:lnTo>
                  <a:pt x="968502" y="511302"/>
                </a:lnTo>
                <a:lnTo>
                  <a:pt x="968502" y="19050"/>
                </a:lnTo>
                <a:lnTo>
                  <a:pt x="19050" y="19050"/>
                </a:lnTo>
                <a:lnTo>
                  <a:pt x="19050" y="51130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1701800"/>
          </a:xfrm>
          <a:prstGeom prst="rect">
            <a:avLst/>
          </a:prstGeom>
          <a:noFill/>
        </p:spPr>
      </p:pic>
      <p:pic>
        <p:nvPicPr>
          <p:cNvPr id="11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2146300"/>
            <a:ext cx="698500" cy="368300"/>
          </a:xfrm>
          <a:prstGeom prst="rect">
            <a:avLst/>
          </a:prstGeom>
          <a:noFill/>
        </p:spPr>
      </p:pic>
      <p:pic>
        <p:nvPicPr>
          <p:cNvPr id="114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33700" y="2120900"/>
            <a:ext cx="1333500" cy="393700"/>
          </a:xfrm>
          <a:prstGeom prst="rect">
            <a:avLst/>
          </a:prstGeom>
          <a:noFill/>
        </p:spPr>
      </p:pic>
      <p:pic>
        <p:nvPicPr>
          <p:cNvPr id="114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7400" y="2806700"/>
            <a:ext cx="635000" cy="241300"/>
          </a:xfrm>
          <a:prstGeom prst="rect">
            <a:avLst/>
          </a:prstGeom>
          <a:noFill/>
        </p:spPr>
      </p:pic>
      <p:pic>
        <p:nvPicPr>
          <p:cNvPr id="114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78100" y="2819400"/>
            <a:ext cx="749300" cy="190500"/>
          </a:xfrm>
          <a:prstGeom prst="rect">
            <a:avLst/>
          </a:prstGeom>
          <a:noFill/>
        </p:spPr>
      </p:pic>
      <p:pic>
        <p:nvPicPr>
          <p:cNvPr id="114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67100" y="2806700"/>
            <a:ext cx="2870200" cy="241300"/>
          </a:xfrm>
          <a:prstGeom prst="rect">
            <a:avLst/>
          </a:prstGeom>
          <a:noFill/>
        </p:spPr>
      </p:pic>
      <p:pic>
        <p:nvPicPr>
          <p:cNvPr id="1144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5800" y="3086100"/>
            <a:ext cx="9156700" cy="3098800"/>
          </a:xfrm>
          <a:prstGeom prst="rect">
            <a:avLst/>
          </a:prstGeom>
          <a:noFill/>
        </p:spPr>
      </p:pic>
      <p:pic>
        <p:nvPicPr>
          <p:cNvPr id="1145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305300" y="6375400"/>
            <a:ext cx="3581400" cy="342900"/>
          </a:xfrm>
          <a:prstGeom prst="rect">
            <a:avLst/>
          </a:prstGeom>
          <a:noFill/>
        </p:spPr>
      </p:pic>
      <p:pic>
        <p:nvPicPr>
          <p:cNvPr id="1146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375900" y="6210300"/>
            <a:ext cx="1816100" cy="647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35600" y="2286000"/>
            <a:ext cx="3251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 smtClean="0">
                <a:solidFill>
                  <a:srgbClr val="4472C4"/>
                </a:solidFill>
                <a:latin typeface="서울한강체 M" pitchFamily="18" charset="0"/>
                <a:cs typeface="서울한강체 M" pitchFamily="18" charset="0"/>
              </a:rPr>
              <a:t>no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472C4"/>
                </a:solidFill>
                <a:latin typeface="서울한강체 M" pitchFamily="18" charset="0"/>
                <a:cs typeface="서울한강체 M" pitchFamily="18" charset="0"/>
              </a:rPr>
              <a:t>컬럼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472C4"/>
                </a:solidFill>
                <a:latin typeface="서울한강체 M" pitchFamily="18" charset="0"/>
                <a:cs typeface="서울한강체 M" pitchFamily="18" charset="0"/>
              </a:rPr>
              <a:t>값이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472C4"/>
                </a:solidFill>
                <a:latin typeface="서울한강체 M" pitchFamily="18" charset="0"/>
                <a:cs typeface="서울한강체 M" pitchFamily="18" charset="0"/>
              </a:rPr>
              <a:t>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472C4"/>
                </a:solidFill>
                <a:latin typeface="서울한강체 M" pitchFamily="18" charset="0"/>
                <a:cs typeface="서울한강체 M" pitchFamily="18" charset="0"/>
              </a:rPr>
              <a:t>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472C4"/>
                </a:solidFill>
                <a:latin typeface="서울한강체 M" pitchFamily="18" charset="0"/>
                <a:cs typeface="서울한강체 M" pitchFamily="18" charset="0"/>
              </a:rPr>
              <a:t>행만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472C4"/>
                </a:solidFill>
                <a:latin typeface="서울한강체 M" pitchFamily="18" charset="0"/>
                <a:cs typeface="서울한강체 M" pitchFamily="18" charset="0"/>
              </a:rPr>
              <a:t>선택하였다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472C4"/>
                </a:solidFill>
                <a:latin typeface="서울한강체 M" pitchFamily="18" charset="0"/>
                <a:cs typeface="서울한강체 M" pitchFamily="18" charset="0"/>
              </a:rPr>
              <a:t>.</a:t>
            </a:r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  <p:sp>
        <p:nvSpPr>
          <p:cNvPr id="156" name="Freeform 3"/>
          <p:cNvSpPr/>
          <p:nvPr/>
        </p:nvSpPr>
        <p:spPr>
          <a:xfrm>
            <a:off x="5463540" y="2828544"/>
            <a:ext cx="880871" cy="460247"/>
          </a:xfrm>
          <a:custGeom>
            <a:avLst/>
            <a:gdLst>
              <a:gd name="connsiteX0" fmla="*/ 19050 w 880871"/>
              <a:gd name="connsiteY0" fmla="*/ 441197 h 460247"/>
              <a:gd name="connsiteX1" fmla="*/ 861821 w 880871"/>
              <a:gd name="connsiteY1" fmla="*/ 441197 h 460247"/>
              <a:gd name="connsiteX2" fmla="*/ 861821 w 880871"/>
              <a:gd name="connsiteY2" fmla="*/ 19050 h 460247"/>
              <a:gd name="connsiteX3" fmla="*/ 19050 w 880871"/>
              <a:gd name="connsiteY3" fmla="*/ 19050 h 460247"/>
              <a:gd name="connsiteX4" fmla="*/ 19050 w 880871"/>
              <a:gd name="connsiteY4" fmla="*/ 441197 h 460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0871" h="460247">
                <a:moveTo>
                  <a:pt x="19050" y="441197"/>
                </a:moveTo>
                <a:lnTo>
                  <a:pt x="861821" y="441197"/>
                </a:lnTo>
                <a:lnTo>
                  <a:pt x="861821" y="19050"/>
                </a:lnTo>
                <a:lnTo>
                  <a:pt x="19050" y="19050"/>
                </a:lnTo>
                <a:lnTo>
                  <a:pt x="19050" y="4411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7659" y="6254883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363514-97F2-4A36-AC13-6A6A728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실습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tripduration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 </a:t>
            </a:r>
            <a:r>
              <a:rPr lang="en-US" altLang="ko-KR" sz="2000" dirty="0" smtClean="0"/>
              <a:t>400</a:t>
            </a:r>
            <a:r>
              <a:rPr lang="ko-KR" altLang="en-US" sz="2000" dirty="0" smtClean="0"/>
              <a:t>보다 크고 </a:t>
            </a:r>
            <a:r>
              <a:rPr lang="en-US" altLang="ko-KR" sz="2000" dirty="0" err="1" smtClean="0"/>
              <a:t>start_station_id</a:t>
            </a:r>
            <a:r>
              <a:rPr lang="ko-KR" altLang="en-US" sz="2000" dirty="0" smtClean="0"/>
              <a:t>가 </a:t>
            </a:r>
            <a:r>
              <a:rPr lang="en-US" altLang="ko-KR" sz="2000" dirty="0" smtClean="0"/>
              <a:t>3158</a:t>
            </a:r>
            <a:r>
              <a:rPr lang="ko-KR" altLang="en-US" sz="2000" dirty="0" smtClean="0"/>
              <a:t>인 </a:t>
            </a:r>
            <a:r>
              <a:rPr lang="en-US" altLang="ko-KR" sz="2000" dirty="0" err="1" smtClean="0"/>
              <a:t>bikeid</a:t>
            </a:r>
            <a:r>
              <a:rPr lang="ko-KR" altLang="en-US" sz="2000" dirty="0" smtClean="0"/>
              <a:t>들을 뽑자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E8900CF-7B22-4CC9-BEEB-79490A8B3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30" y="1825625"/>
            <a:ext cx="107730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4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10200" y="5689600"/>
            <a:ext cx="144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FF0000"/>
                </a:solidFill>
                <a:latin typeface="서울한강체 M" pitchFamily="18" charset="0"/>
                <a:cs typeface="서울한강체 M" pitchFamily="18" charset="0"/>
              </a:rPr>
              <a:t>AND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서울한강체 M" pitchFamily="18" charset="0"/>
                <a:cs typeface="서울한강체 M" pitchFamily="18" charset="0"/>
              </a:rPr>
              <a:t>먼저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서울한강체 M" pitchFamily="18" charset="0"/>
                <a:cs typeface="서울한강체 M" pitchFamily="18" charset="0"/>
              </a:rPr>
              <a:t>실행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서울한강체 M" pitchFamily="18" charset="0"/>
                <a:cs typeface="서울한강체 M" pitchFamily="18" charset="0"/>
              </a:rPr>
              <a:t>!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1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9692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2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686300" y="4826000"/>
            <a:ext cx="39243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패턴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매칭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‘임의의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문자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또는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문자’에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매치하는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부분을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지정하기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위해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쓰이는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특수문자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686300" y="5549900"/>
            <a:ext cx="241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b="1" dirty="0" smtClean="0">
                <a:solidFill>
                  <a:srgbClr val="FF0000"/>
                </a:solidFill>
                <a:latin typeface="서울한강체 M" pitchFamily="18" charset="0"/>
                <a:cs typeface="서울한강체 M" pitchFamily="18" charset="0"/>
              </a:rPr>
              <a:t>단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0000"/>
                </a:solidFill>
                <a:latin typeface="서울한강체 M" pitchFamily="18" charset="0"/>
                <a:cs typeface="서울한강체 M" pitchFamily="18" charset="0"/>
              </a:rPr>
              <a:t>,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5003800" y="5511800"/>
            <a:ext cx="88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6" b="1" dirty="0" smtClean="0">
                <a:solidFill>
                  <a:srgbClr val="FF0000"/>
                </a:solidFill>
                <a:latin typeface="서울한강체 M" pitchFamily="18" charset="0"/>
                <a:cs typeface="서울한강체 M" pitchFamily="18" charset="0"/>
              </a:rPr>
              <a:t>*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168900" y="5549900"/>
            <a:ext cx="2527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b="1" dirty="0" smtClean="0">
                <a:solidFill>
                  <a:srgbClr val="FF0000"/>
                </a:solidFill>
                <a:latin typeface="서울한강체 M" pitchFamily="18" charset="0"/>
                <a:cs typeface="서울한강체 M" pitchFamily="18" charset="0"/>
              </a:rPr>
              <a:t>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0000"/>
                </a:solidFill>
                <a:latin typeface="서울한강체 M" pitchFamily="18" charset="0"/>
                <a:cs typeface="서울한강체 M" pitchFamily="18" charset="0"/>
              </a:rPr>
              <a:t>LIKE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0000"/>
                </a:solidFill>
                <a:latin typeface="서울한강체 M" pitchFamily="18" charset="0"/>
                <a:cs typeface="서울한강체 M" pitchFamily="18" charset="0"/>
              </a:rPr>
              <a:t>에서는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0000"/>
                </a:solidFill>
                <a:latin typeface="서울한강체 M" pitchFamily="18" charset="0"/>
                <a:cs typeface="서울한강체 M" pitchFamily="18" charset="0"/>
              </a:rPr>
              <a:t>사용할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0000"/>
                </a:solidFill>
                <a:latin typeface="서울한강체 M" pitchFamily="18" charset="0"/>
                <a:cs typeface="서울한강체 M" pitchFamily="18" charset="0"/>
              </a:rPr>
              <a:t>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0000"/>
                </a:solidFill>
                <a:latin typeface="서울한강체 M" pitchFamily="18" charset="0"/>
                <a:cs typeface="서울한강체 M" pitchFamily="18" charset="0"/>
              </a:rPr>
              <a:t>없다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0000"/>
                </a:solidFill>
                <a:latin typeface="서울한강체 M" pitchFamily="18" charset="0"/>
                <a:cs typeface="서울한강체 M" pitchFamily="18" charset="0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5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84400" y="5448300"/>
            <a:ext cx="2971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text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열에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있는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데이터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(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문자열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중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702300" y="5422900"/>
            <a:ext cx="3327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SQL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시작하는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데이터를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가져온다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2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414943"/>
            <a:ext cx="3771392" cy="44305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115308" y="2777815"/>
            <a:ext cx="632962" cy="2864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30458" y="4671152"/>
            <a:ext cx="681210" cy="297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4912" y="2724295"/>
            <a:ext cx="925416" cy="338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3046" y="4671152"/>
            <a:ext cx="837282" cy="253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73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3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83300" y="6134100"/>
            <a:ext cx="5156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 smtClean="0">
                <a:solidFill>
                  <a:srgbClr val="C00000"/>
                </a:solidFill>
                <a:latin typeface="서울한강체 M" pitchFamily="18" charset="0"/>
                <a:cs typeface="서울한강체 M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C00000"/>
                </a:solidFill>
                <a:latin typeface="서울한강체 M" pitchFamily="18" charset="0"/>
                <a:cs typeface="서울한강체 M" pitchFamily="18" charset="0"/>
              </a:rPr>
              <a:t>문자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00000"/>
                </a:solidFill>
                <a:latin typeface="서울한강체 M" pitchFamily="18" charset="0"/>
                <a:cs typeface="서울한강체 M" pitchFamily="18" charset="0"/>
              </a:rPr>
              <a:t>‘%’를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00000"/>
                </a:solidFill>
                <a:latin typeface="서울한강체 M" pitchFamily="18" charset="0"/>
                <a:cs typeface="서울한강체 M" pitchFamily="18" charset="0"/>
              </a:rPr>
              <a:t>검색하기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00000"/>
                </a:solidFill>
                <a:latin typeface="서울한강체 M" pitchFamily="18" charset="0"/>
                <a:cs typeface="서울한강체 M" pitchFamily="18" charset="0"/>
              </a:rPr>
              <a:t>위해서는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00000"/>
                </a:solidFill>
                <a:latin typeface="서울한강체 M" pitchFamily="18" charset="0"/>
                <a:cs typeface="서울한강체 M" pitchFamily="18" charset="0"/>
              </a:rPr>
              <a:t>\%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00000"/>
                </a:solidFill>
                <a:latin typeface="서울한강체 M" pitchFamily="18" charset="0"/>
                <a:cs typeface="서울한강체 M" pitchFamily="18" charset="0"/>
              </a:rPr>
              <a:t>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00000"/>
                </a:solidFill>
                <a:latin typeface="서울한강체 M" pitchFamily="18" charset="0"/>
                <a:cs typeface="서울한강체 M" pitchFamily="18" charset="0"/>
              </a:rPr>
              <a:t>검색하면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00000"/>
                </a:solidFill>
                <a:latin typeface="서울한강체 M" pitchFamily="18" charset="0"/>
                <a:cs typeface="서울한강체 M" pitchFamily="18" charset="0"/>
              </a:rPr>
              <a:t>된다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00000"/>
                </a:solidFill>
                <a:latin typeface="서울한강체 M" pitchFamily="18" charset="0"/>
                <a:cs typeface="서울한강체 M" pitchFamily="18" charset="0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604" y="6388821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4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363514-97F2-4A36-AC13-6A6A728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sz="3200" dirty="0" smtClean="0"/>
              <a:t>(</a:t>
            </a:r>
            <a:r>
              <a:rPr lang="en-US" altLang="ko-KR" sz="3200" dirty="0" err="1" smtClean="0"/>
              <a:t>start_station_name</a:t>
            </a:r>
            <a:r>
              <a:rPr lang="ko-KR" altLang="en-US" sz="3200" dirty="0" smtClean="0"/>
              <a:t>에서</a:t>
            </a:r>
            <a:r>
              <a:rPr lang="en-US" altLang="ko-KR" sz="3200" dirty="0" smtClean="0"/>
              <a:t>Ave</a:t>
            </a:r>
            <a:r>
              <a:rPr lang="ko-KR" altLang="en-US" sz="3200" dirty="0" smtClean="0"/>
              <a:t>가 들어간 </a:t>
            </a:r>
            <a:r>
              <a:rPr lang="ko-KR" altLang="en-US" sz="3200" dirty="0" err="1" smtClean="0"/>
              <a:t>로우를</a:t>
            </a:r>
            <a:r>
              <a:rPr lang="ko-KR" altLang="en-US" sz="3200" dirty="0" smtClean="0"/>
              <a:t> 뽑자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E8900CF-7B22-4CC9-BEEB-79490A8B3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14" y="1772295"/>
            <a:ext cx="10681771" cy="44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0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9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115308" y="2710149"/>
            <a:ext cx="467709" cy="253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4175" y="2721166"/>
            <a:ext cx="943271" cy="242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54175" y="4415926"/>
            <a:ext cx="844119" cy="277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628291" y="4380738"/>
            <a:ext cx="467709" cy="253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1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22113" y="2677097"/>
            <a:ext cx="776181" cy="286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81311" y="2754217"/>
            <a:ext cx="209320" cy="209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22113" y="4417763"/>
            <a:ext cx="776181" cy="264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90630" y="4417763"/>
            <a:ext cx="136539" cy="330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52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1096" y="2886418"/>
            <a:ext cx="776181" cy="286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96000" y="2886417"/>
            <a:ext cx="776181" cy="286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86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765800" y="4229100"/>
            <a:ext cx="1422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첫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번째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정렬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기준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899400" y="4229100"/>
            <a:ext cx="1435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번째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정렬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한강체 M" pitchFamily="18" charset="0"/>
                <a:cs typeface="서울한강체 M" pitchFamily="18" charset="0"/>
              </a:rPr>
              <a:t>기준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0080" y="2996587"/>
            <a:ext cx="776181" cy="286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568658" y="2996586"/>
            <a:ext cx="776181" cy="286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39127" y="3833868"/>
            <a:ext cx="776181" cy="286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41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88214" y="2952518"/>
            <a:ext cx="776181" cy="286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01004" y="2909984"/>
            <a:ext cx="776181" cy="286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78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581400" y="4648200"/>
            <a:ext cx="4191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#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B0F0"/>
                </a:solidFill>
                <a:latin typeface="서울한강체 M" pitchFamily="18" charset="0"/>
                <a:cs typeface="서울한강체 M" pitchFamily="18" charset="0"/>
              </a:rPr>
              <a:t>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B0F0"/>
                </a:solidFill>
                <a:latin typeface="서울한강체 M" pitchFamily="18" charset="0"/>
                <a:cs typeface="서울한강체 M" pitchFamily="18" charset="0"/>
              </a:rPr>
              <a:t>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정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뒤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FC000"/>
                </a:solidFill>
                <a:latin typeface="서울한강체 M" pitchFamily="18" charset="0"/>
                <a:cs typeface="서울한강체 M" pitchFamily="18" charset="0"/>
              </a:rPr>
              <a:t>b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FC000"/>
                </a:solidFill>
                <a:latin typeface="서울한강체 M" pitchFamily="18" charset="0"/>
                <a:cs typeface="서울한강체 M" pitchFamily="18" charset="0"/>
              </a:rPr>
              <a:t>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정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다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2113" y="2908451"/>
            <a:ext cx="842282" cy="308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340715" y="2908451"/>
            <a:ext cx="776181" cy="286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80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619500" y="4572000"/>
            <a:ext cx="4191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#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먼저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B0F0"/>
                </a:solidFill>
                <a:latin typeface="서울한강체 M" pitchFamily="18" charset="0"/>
                <a:cs typeface="서울한강체 M" pitchFamily="18" charset="0"/>
              </a:rPr>
              <a:t>b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B0F0"/>
                </a:solidFill>
                <a:latin typeface="서울한강체 M" pitchFamily="18" charset="0"/>
                <a:cs typeface="서울한강체 M" pitchFamily="18" charset="0"/>
              </a:rPr>
              <a:t>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정렬한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뒤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FC000"/>
                </a:solidFill>
                <a:latin typeface="서울한강체 M" pitchFamily="18" charset="0"/>
                <a:cs typeface="서울한강체 M" pitchFamily="18" charset="0"/>
              </a:rPr>
              <a:t>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FC000"/>
                </a:solidFill>
                <a:latin typeface="서울한강체 M" pitchFamily="18" charset="0"/>
                <a:cs typeface="서울한강체 M" pitchFamily="18" charset="0"/>
              </a:rPr>
              <a:t>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정렬한다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2F2F2"/>
                </a:solidFill>
                <a:latin typeface="서울한강체 M" pitchFamily="18" charset="0"/>
                <a:cs typeface="서울한강체 M" pitchFamily="18" charset="0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00080" y="2930485"/>
            <a:ext cx="919400" cy="297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296648" y="2930485"/>
            <a:ext cx="776181" cy="286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60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685800" y="5638800"/>
            <a:ext cx="3048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7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281176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7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4659503" y="2604008"/>
            <a:ext cx="357505" cy="655573"/>
          </a:xfrm>
          <a:custGeom>
            <a:avLst/>
            <a:gdLst>
              <a:gd name="connsiteX0" fmla="*/ 56641 w 357505"/>
              <a:gd name="connsiteY0" fmla="*/ 0 h 655573"/>
              <a:gd name="connsiteX1" fmla="*/ 83185 w 357505"/>
              <a:gd name="connsiteY1" fmla="*/ 8254 h 655573"/>
              <a:gd name="connsiteX2" fmla="*/ 93218 w 357505"/>
              <a:gd name="connsiteY2" fmla="*/ 16001 h 655573"/>
              <a:gd name="connsiteX3" fmla="*/ 100584 w 357505"/>
              <a:gd name="connsiteY3" fmla="*/ 27432 h 655573"/>
              <a:gd name="connsiteX4" fmla="*/ 107950 w 357505"/>
              <a:gd name="connsiteY4" fmla="*/ 60324 h 655573"/>
              <a:gd name="connsiteX5" fmla="*/ 109220 w 357505"/>
              <a:gd name="connsiteY5" fmla="*/ 73532 h 655573"/>
              <a:gd name="connsiteX6" fmla="*/ 109728 w 357505"/>
              <a:gd name="connsiteY6" fmla="*/ 91439 h 655573"/>
              <a:gd name="connsiteX7" fmla="*/ 110236 w 357505"/>
              <a:gd name="connsiteY7" fmla="*/ 109220 h 655573"/>
              <a:gd name="connsiteX8" fmla="*/ 110617 w 357505"/>
              <a:gd name="connsiteY8" fmla="*/ 122554 h 655573"/>
              <a:gd name="connsiteX9" fmla="*/ 110617 w 357505"/>
              <a:gd name="connsiteY9" fmla="*/ 127127 h 655573"/>
              <a:gd name="connsiteX10" fmla="*/ 111506 w 357505"/>
              <a:gd name="connsiteY10" fmla="*/ 186562 h 655573"/>
              <a:gd name="connsiteX11" fmla="*/ 111506 w 357505"/>
              <a:gd name="connsiteY11" fmla="*/ 247777 h 655573"/>
              <a:gd name="connsiteX12" fmla="*/ 111506 w 357505"/>
              <a:gd name="connsiteY12" fmla="*/ 263270 h 655573"/>
              <a:gd name="connsiteX13" fmla="*/ 192024 w 357505"/>
              <a:gd name="connsiteY13" fmla="*/ 250951 h 655573"/>
              <a:gd name="connsiteX14" fmla="*/ 266954 w 357505"/>
              <a:gd name="connsiteY14" fmla="*/ 267842 h 655573"/>
              <a:gd name="connsiteX15" fmla="*/ 318642 w 357505"/>
              <a:gd name="connsiteY15" fmla="*/ 307212 h 655573"/>
              <a:gd name="connsiteX16" fmla="*/ 344678 w 357505"/>
              <a:gd name="connsiteY16" fmla="*/ 355727 h 655573"/>
              <a:gd name="connsiteX17" fmla="*/ 354330 w 357505"/>
              <a:gd name="connsiteY17" fmla="*/ 412369 h 655573"/>
              <a:gd name="connsiteX18" fmla="*/ 356616 w 357505"/>
              <a:gd name="connsiteY18" fmla="*/ 475488 h 655573"/>
              <a:gd name="connsiteX19" fmla="*/ 357505 w 357505"/>
              <a:gd name="connsiteY19" fmla="*/ 513460 h 655573"/>
              <a:gd name="connsiteX20" fmla="*/ 356616 w 357505"/>
              <a:gd name="connsiteY20" fmla="*/ 549528 h 655573"/>
              <a:gd name="connsiteX21" fmla="*/ 353822 w 357505"/>
              <a:gd name="connsiteY21" fmla="*/ 594740 h 655573"/>
              <a:gd name="connsiteX22" fmla="*/ 346583 w 357505"/>
              <a:gd name="connsiteY22" fmla="*/ 629539 h 655573"/>
              <a:gd name="connsiteX23" fmla="*/ 329691 w 357505"/>
              <a:gd name="connsiteY23" fmla="*/ 650620 h 655573"/>
              <a:gd name="connsiteX24" fmla="*/ 298069 w 357505"/>
              <a:gd name="connsiteY24" fmla="*/ 654684 h 655573"/>
              <a:gd name="connsiteX25" fmla="*/ 267970 w 357505"/>
              <a:gd name="connsiteY25" fmla="*/ 634619 h 655573"/>
              <a:gd name="connsiteX26" fmla="*/ 255524 w 357505"/>
              <a:gd name="connsiteY26" fmla="*/ 594740 h 655573"/>
              <a:gd name="connsiteX27" fmla="*/ 253238 w 357505"/>
              <a:gd name="connsiteY27" fmla="*/ 549528 h 655573"/>
              <a:gd name="connsiteX28" fmla="*/ 253238 w 357505"/>
              <a:gd name="connsiteY28" fmla="*/ 513841 h 655573"/>
              <a:gd name="connsiteX29" fmla="*/ 251968 w 357505"/>
              <a:gd name="connsiteY29" fmla="*/ 467740 h 655573"/>
              <a:gd name="connsiteX30" fmla="*/ 246380 w 357505"/>
              <a:gd name="connsiteY30" fmla="*/ 418338 h 655573"/>
              <a:gd name="connsiteX31" fmla="*/ 229489 w 357505"/>
              <a:gd name="connsiteY31" fmla="*/ 378586 h 655573"/>
              <a:gd name="connsiteX32" fmla="*/ 193802 w 357505"/>
              <a:gd name="connsiteY32" fmla="*/ 361188 h 655573"/>
              <a:gd name="connsiteX33" fmla="*/ 147701 w 357505"/>
              <a:gd name="connsiteY33" fmla="*/ 365759 h 655573"/>
              <a:gd name="connsiteX34" fmla="*/ 124333 w 357505"/>
              <a:gd name="connsiteY34" fmla="*/ 384428 h 655573"/>
              <a:gd name="connsiteX35" fmla="*/ 115697 w 357505"/>
              <a:gd name="connsiteY35" fmla="*/ 414147 h 655573"/>
              <a:gd name="connsiteX36" fmla="*/ 111506 w 357505"/>
              <a:gd name="connsiteY36" fmla="*/ 451739 h 655573"/>
              <a:gd name="connsiteX37" fmla="*/ 110617 w 357505"/>
              <a:gd name="connsiteY37" fmla="*/ 487298 h 655573"/>
              <a:gd name="connsiteX38" fmla="*/ 110617 w 357505"/>
              <a:gd name="connsiteY38" fmla="*/ 554101 h 655573"/>
              <a:gd name="connsiteX39" fmla="*/ 110236 w 357505"/>
              <a:gd name="connsiteY39" fmla="*/ 588390 h 655573"/>
              <a:gd name="connsiteX40" fmla="*/ 104267 w 357505"/>
              <a:gd name="connsiteY40" fmla="*/ 620902 h 655573"/>
              <a:gd name="connsiteX41" fmla="*/ 87376 w 357505"/>
              <a:gd name="connsiteY41" fmla="*/ 645540 h 655573"/>
              <a:gd name="connsiteX42" fmla="*/ 53975 w 357505"/>
              <a:gd name="connsiteY42" fmla="*/ 655573 h 655573"/>
              <a:gd name="connsiteX43" fmla="*/ 13208 w 357505"/>
              <a:gd name="connsiteY43" fmla="*/ 637793 h 655573"/>
              <a:gd name="connsiteX44" fmla="*/ 0 w 357505"/>
              <a:gd name="connsiteY44" fmla="*/ 593470 h 655573"/>
              <a:gd name="connsiteX45" fmla="*/ 0 w 357505"/>
              <a:gd name="connsiteY45" fmla="*/ 67690 h 655573"/>
              <a:gd name="connsiteX46" fmla="*/ 508 w 357505"/>
              <a:gd name="connsiteY46" fmla="*/ 57150 h 655573"/>
              <a:gd name="connsiteX47" fmla="*/ 1778 w 357505"/>
              <a:gd name="connsiteY47" fmla="*/ 46608 h 655573"/>
              <a:gd name="connsiteX48" fmla="*/ 4572 w 357505"/>
              <a:gd name="connsiteY48" fmla="*/ 36067 h 655573"/>
              <a:gd name="connsiteX49" fmla="*/ 7366 w 357505"/>
              <a:gd name="connsiteY49" fmla="*/ 26542 h 655573"/>
              <a:gd name="connsiteX50" fmla="*/ 16510 w 357505"/>
              <a:gd name="connsiteY50" fmla="*/ 12827 h 655573"/>
              <a:gd name="connsiteX51" fmla="*/ 25654 w 357505"/>
              <a:gd name="connsiteY51" fmla="*/ 5460 h 655573"/>
              <a:gd name="connsiteX52" fmla="*/ 35687 w 357505"/>
              <a:gd name="connsiteY52" fmla="*/ 1778 h 655573"/>
              <a:gd name="connsiteX53" fmla="*/ 45720 w 357505"/>
              <a:gd name="connsiteY53" fmla="*/ 380 h 655573"/>
              <a:gd name="connsiteX54" fmla="*/ 56641 w 357505"/>
              <a:gd name="connsiteY54" fmla="*/ 0 h 655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</a:cxnLst>
            <a:rect l="l" t="t" r="r" b="b"/>
            <a:pathLst>
              <a:path w="357505" h="655573">
                <a:moveTo>
                  <a:pt x="56641" y="0"/>
                </a:moveTo>
                <a:cubicBezTo>
                  <a:pt x="65786" y="0"/>
                  <a:pt x="74676" y="2666"/>
                  <a:pt x="83185" y="8254"/>
                </a:cubicBezTo>
                <a:cubicBezTo>
                  <a:pt x="86868" y="10667"/>
                  <a:pt x="90170" y="13208"/>
                  <a:pt x="93218" y="16001"/>
                </a:cubicBezTo>
                <a:cubicBezTo>
                  <a:pt x="96266" y="18669"/>
                  <a:pt x="98806" y="22478"/>
                  <a:pt x="100584" y="27432"/>
                </a:cubicBezTo>
                <a:cubicBezTo>
                  <a:pt x="105410" y="38989"/>
                  <a:pt x="107950" y="49910"/>
                  <a:pt x="107950" y="60324"/>
                </a:cubicBezTo>
                <a:cubicBezTo>
                  <a:pt x="108458" y="63372"/>
                  <a:pt x="108966" y="67817"/>
                  <a:pt x="109220" y="73532"/>
                </a:cubicBezTo>
                <a:cubicBezTo>
                  <a:pt x="109601" y="79374"/>
                  <a:pt x="109728" y="85343"/>
                  <a:pt x="109728" y="91439"/>
                </a:cubicBezTo>
                <a:cubicBezTo>
                  <a:pt x="109728" y="97535"/>
                  <a:pt x="109855" y="103504"/>
                  <a:pt x="110236" y="109220"/>
                </a:cubicBezTo>
                <a:cubicBezTo>
                  <a:pt x="110490" y="115061"/>
                  <a:pt x="110617" y="119507"/>
                  <a:pt x="110617" y="122554"/>
                </a:cubicBezTo>
                <a:lnTo>
                  <a:pt x="110617" y="127127"/>
                </a:lnTo>
                <a:cubicBezTo>
                  <a:pt x="111252" y="146558"/>
                  <a:pt x="111506" y="166370"/>
                  <a:pt x="111506" y="186562"/>
                </a:cubicBezTo>
                <a:cubicBezTo>
                  <a:pt x="111506" y="206628"/>
                  <a:pt x="111506" y="227076"/>
                  <a:pt x="111506" y="247777"/>
                </a:cubicBezTo>
                <a:lnTo>
                  <a:pt x="111506" y="263270"/>
                </a:lnTo>
                <a:cubicBezTo>
                  <a:pt x="137160" y="254761"/>
                  <a:pt x="163957" y="250697"/>
                  <a:pt x="192024" y="250951"/>
                </a:cubicBezTo>
                <a:cubicBezTo>
                  <a:pt x="220091" y="251332"/>
                  <a:pt x="245110" y="256920"/>
                  <a:pt x="266954" y="267842"/>
                </a:cubicBezTo>
                <a:cubicBezTo>
                  <a:pt x="289560" y="279527"/>
                  <a:pt x="306832" y="292608"/>
                  <a:pt x="318642" y="307212"/>
                </a:cubicBezTo>
                <a:cubicBezTo>
                  <a:pt x="330581" y="321817"/>
                  <a:pt x="339217" y="337947"/>
                  <a:pt x="344678" y="355727"/>
                </a:cubicBezTo>
                <a:cubicBezTo>
                  <a:pt x="350266" y="373379"/>
                  <a:pt x="353441" y="392302"/>
                  <a:pt x="354330" y="412369"/>
                </a:cubicBezTo>
                <a:cubicBezTo>
                  <a:pt x="355219" y="432434"/>
                  <a:pt x="355981" y="453516"/>
                  <a:pt x="356616" y="475488"/>
                </a:cubicBezTo>
                <a:cubicBezTo>
                  <a:pt x="357251" y="487679"/>
                  <a:pt x="357505" y="500252"/>
                  <a:pt x="357505" y="513460"/>
                </a:cubicBezTo>
                <a:cubicBezTo>
                  <a:pt x="357505" y="526541"/>
                  <a:pt x="357251" y="538607"/>
                  <a:pt x="356616" y="549528"/>
                </a:cubicBezTo>
                <a:cubicBezTo>
                  <a:pt x="355981" y="566039"/>
                  <a:pt x="355091" y="581024"/>
                  <a:pt x="353822" y="594740"/>
                </a:cubicBezTo>
                <a:cubicBezTo>
                  <a:pt x="352679" y="608457"/>
                  <a:pt x="350266" y="620140"/>
                  <a:pt x="346583" y="629539"/>
                </a:cubicBezTo>
                <a:cubicBezTo>
                  <a:pt x="342900" y="638937"/>
                  <a:pt x="337311" y="646048"/>
                  <a:pt x="329691" y="650620"/>
                </a:cubicBezTo>
                <a:cubicBezTo>
                  <a:pt x="322072" y="655192"/>
                  <a:pt x="311531" y="656462"/>
                  <a:pt x="298069" y="654684"/>
                </a:cubicBezTo>
                <a:cubicBezTo>
                  <a:pt x="284099" y="652907"/>
                  <a:pt x="274066" y="646176"/>
                  <a:pt x="267970" y="634619"/>
                </a:cubicBezTo>
                <a:cubicBezTo>
                  <a:pt x="261874" y="622934"/>
                  <a:pt x="257683" y="609727"/>
                  <a:pt x="255524" y="594740"/>
                </a:cubicBezTo>
                <a:cubicBezTo>
                  <a:pt x="253491" y="579882"/>
                  <a:pt x="252730" y="564769"/>
                  <a:pt x="253238" y="549528"/>
                </a:cubicBezTo>
                <a:cubicBezTo>
                  <a:pt x="253872" y="534289"/>
                  <a:pt x="253872" y="522351"/>
                  <a:pt x="253238" y="513841"/>
                </a:cubicBezTo>
                <a:cubicBezTo>
                  <a:pt x="252730" y="500507"/>
                  <a:pt x="252222" y="485012"/>
                  <a:pt x="251968" y="467740"/>
                </a:cubicBezTo>
                <a:cubicBezTo>
                  <a:pt x="251587" y="450341"/>
                  <a:pt x="249809" y="433832"/>
                  <a:pt x="246380" y="418338"/>
                </a:cubicBezTo>
                <a:cubicBezTo>
                  <a:pt x="243078" y="402716"/>
                  <a:pt x="237490" y="389508"/>
                  <a:pt x="229489" y="378586"/>
                </a:cubicBezTo>
                <a:cubicBezTo>
                  <a:pt x="221615" y="367538"/>
                  <a:pt x="209677" y="361822"/>
                  <a:pt x="193802" y="361188"/>
                </a:cubicBezTo>
                <a:cubicBezTo>
                  <a:pt x="173736" y="359917"/>
                  <a:pt x="158369" y="361441"/>
                  <a:pt x="147701" y="365759"/>
                </a:cubicBezTo>
                <a:cubicBezTo>
                  <a:pt x="137033" y="369951"/>
                  <a:pt x="129286" y="376301"/>
                  <a:pt x="124333" y="384428"/>
                </a:cubicBezTo>
                <a:cubicBezTo>
                  <a:pt x="119507" y="392683"/>
                  <a:pt x="116586" y="402589"/>
                  <a:pt x="115697" y="414147"/>
                </a:cubicBezTo>
                <a:cubicBezTo>
                  <a:pt x="114808" y="425831"/>
                  <a:pt x="113410" y="438277"/>
                  <a:pt x="111506" y="451739"/>
                </a:cubicBezTo>
                <a:lnTo>
                  <a:pt x="110617" y="487298"/>
                </a:lnTo>
                <a:lnTo>
                  <a:pt x="110617" y="554101"/>
                </a:lnTo>
                <a:cubicBezTo>
                  <a:pt x="110617" y="565022"/>
                  <a:pt x="110490" y="576452"/>
                  <a:pt x="110236" y="588390"/>
                </a:cubicBezTo>
                <a:cubicBezTo>
                  <a:pt x="109855" y="600328"/>
                  <a:pt x="107950" y="611123"/>
                  <a:pt x="104267" y="620902"/>
                </a:cubicBezTo>
                <a:cubicBezTo>
                  <a:pt x="100584" y="630554"/>
                  <a:pt x="94996" y="638809"/>
                  <a:pt x="87376" y="645540"/>
                </a:cubicBezTo>
                <a:cubicBezTo>
                  <a:pt x="79756" y="652271"/>
                  <a:pt x="68580" y="655573"/>
                  <a:pt x="53975" y="655573"/>
                </a:cubicBezTo>
                <a:cubicBezTo>
                  <a:pt x="35687" y="655573"/>
                  <a:pt x="22098" y="649604"/>
                  <a:pt x="13208" y="637793"/>
                </a:cubicBezTo>
                <a:cubicBezTo>
                  <a:pt x="4445" y="625856"/>
                  <a:pt x="0" y="611123"/>
                  <a:pt x="0" y="593470"/>
                </a:cubicBezTo>
                <a:lnTo>
                  <a:pt x="0" y="67690"/>
                </a:lnTo>
                <a:cubicBezTo>
                  <a:pt x="0" y="64008"/>
                  <a:pt x="127" y="60451"/>
                  <a:pt x="508" y="57150"/>
                </a:cubicBezTo>
                <a:cubicBezTo>
                  <a:pt x="761" y="53720"/>
                  <a:pt x="1270" y="50291"/>
                  <a:pt x="1778" y="46608"/>
                </a:cubicBezTo>
                <a:cubicBezTo>
                  <a:pt x="3048" y="42926"/>
                  <a:pt x="3937" y="39497"/>
                  <a:pt x="4572" y="36067"/>
                </a:cubicBezTo>
                <a:cubicBezTo>
                  <a:pt x="5207" y="32766"/>
                  <a:pt x="6096" y="29590"/>
                  <a:pt x="7366" y="26542"/>
                </a:cubicBezTo>
                <a:cubicBezTo>
                  <a:pt x="9144" y="20447"/>
                  <a:pt x="12191" y="15874"/>
                  <a:pt x="16510" y="12827"/>
                </a:cubicBezTo>
                <a:cubicBezTo>
                  <a:pt x="19558" y="9778"/>
                  <a:pt x="22606" y="7239"/>
                  <a:pt x="25654" y="5460"/>
                </a:cubicBezTo>
                <a:cubicBezTo>
                  <a:pt x="28702" y="3682"/>
                  <a:pt x="32004" y="2412"/>
                  <a:pt x="35687" y="1778"/>
                </a:cubicBezTo>
                <a:cubicBezTo>
                  <a:pt x="38735" y="1142"/>
                  <a:pt x="42037" y="761"/>
                  <a:pt x="45720" y="380"/>
                </a:cubicBezTo>
                <a:cubicBezTo>
                  <a:pt x="49403" y="127"/>
                  <a:pt x="53086" y="0"/>
                  <a:pt x="56641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85537" y="2949194"/>
            <a:ext cx="195961" cy="209803"/>
          </a:xfrm>
          <a:custGeom>
            <a:avLst/>
            <a:gdLst>
              <a:gd name="connsiteX0" fmla="*/ 107315 w 195961"/>
              <a:gd name="connsiteY0" fmla="*/ 6350 h 209803"/>
              <a:gd name="connsiteX1" fmla="*/ 67564 w 195961"/>
              <a:gd name="connsiteY1" fmla="*/ 12826 h 209803"/>
              <a:gd name="connsiteX2" fmla="*/ 35052 w 195961"/>
              <a:gd name="connsiteY2" fmla="*/ 32384 h 209803"/>
              <a:gd name="connsiteX3" fmla="*/ 14985 w 195961"/>
              <a:gd name="connsiteY3" fmla="*/ 62611 h 209803"/>
              <a:gd name="connsiteX4" fmla="*/ 6350 w 195961"/>
              <a:gd name="connsiteY4" fmla="*/ 99186 h 209803"/>
              <a:gd name="connsiteX5" fmla="*/ 9525 w 195961"/>
              <a:gd name="connsiteY5" fmla="*/ 137541 h 209803"/>
              <a:gd name="connsiteX6" fmla="*/ 24130 w 195961"/>
              <a:gd name="connsiteY6" fmla="*/ 171450 h 209803"/>
              <a:gd name="connsiteX7" fmla="*/ 55245 w 195961"/>
              <a:gd name="connsiteY7" fmla="*/ 192913 h 209803"/>
              <a:gd name="connsiteX8" fmla="*/ 100965 w 195961"/>
              <a:gd name="connsiteY8" fmla="*/ 203453 h 209803"/>
              <a:gd name="connsiteX9" fmla="*/ 148971 w 195961"/>
              <a:gd name="connsiteY9" fmla="*/ 188848 h 209803"/>
              <a:gd name="connsiteX10" fmla="*/ 180085 w 195961"/>
              <a:gd name="connsiteY10" fmla="*/ 147192 h 209803"/>
              <a:gd name="connsiteX11" fmla="*/ 189611 w 195961"/>
              <a:gd name="connsiteY11" fmla="*/ 93217 h 209803"/>
              <a:gd name="connsiteX12" fmla="*/ 174116 w 195961"/>
              <a:gd name="connsiteY12" fmla="*/ 40640 h 209803"/>
              <a:gd name="connsiteX13" fmla="*/ 145288 w 195961"/>
              <a:gd name="connsiteY13" fmla="*/ 15113 h 209803"/>
              <a:gd name="connsiteX14" fmla="*/ 107315 w 195961"/>
              <a:gd name="connsiteY14" fmla="*/ 6350 h 209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95961" h="209803">
                <a:moveTo>
                  <a:pt x="107315" y="6350"/>
                </a:moveTo>
                <a:cubicBezTo>
                  <a:pt x="93980" y="6096"/>
                  <a:pt x="80645" y="8254"/>
                  <a:pt x="67564" y="12826"/>
                </a:cubicBezTo>
                <a:cubicBezTo>
                  <a:pt x="54483" y="17398"/>
                  <a:pt x="43688" y="23876"/>
                  <a:pt x="35052" y="32384"/>
                </a:cubicBezTo>
                <a:cubicBezTo>
                  <a:pt x="26542" y="41021"/>
                  <a:pt x="19811" y="51053"/>
                  <a:pt x="14985" y="62611"/>
                </a:cubicBezTo>
                <a:cubicBezTo>
                  <a:pt x="10160" y="74167"/>
                  <a:pt x="7238" y="86360"/>
                  <a:pt x="6350" y="99186"/>
                </a:cubicBezTo>
                <a:cubicBezTo>
                  <a:pt x="5334" y="112014"/>
                  <a:pt x="6476" y="124841"/>
                  <a:pt x="9525" y="137541"/>
                </a:cubicBezTo>
                <a:cubicBezTo>
                  <a:pt x="12572" y="150367"/>
                  <a:pt x="17398" y="161671"/>
                  <a:pt x="24130" y="171450"/>
                </a:cubicBezTo>
                <a:cubicBezTo>
                  <a:pt x="30226" y="179958"/>
                  <a:pt x="40640" y="187071"/>
                  <a:pt x="55245" y="192913"/>
                </a:cubicBezTo>
                <a:cubicBezTo>
                  <a:pt x="69850" y="198754"/>
                  <a:pt x="85090" y="202184"/>
                  <a:pt x="100965" y="203453"/>
                </a:cubicBezTo>
                <a:cubicBezTo>
                  <a:pt x="119253" y="204596"/>
                  <a:pt x="135254" y="199771"/>
                  <a:pt x="148971" y="188848"/>
                </a:cubicBezTo>
                <a:cubicBezTo>
                  <a:pt x="162686" y="177800"/>
                  <a:pt x="172973" y="163957"/>
                  <a:pt x="180085" y="147192"/>
                </a:cubicBezTo>
                <a:cubicBezTo>
                  <a:pt x="187071" y="130428"/>
                  <a:pt x="190246" y="112395"/>
                  <a:pt x="189611" y="93217"/>
                </a:cubicBezTo>
                <a:cubicBezTo>
                  <a:pt x="188976" y="74041"/>
                  <a:pt x="183896" y="56515"/>
                  <a:pt x="174116" y="40640"/>
                </a:cubicBezTo>
                <a:cubicBezTo>
                  <a:pt x="166751" y="29083"/>
                  <a:pt x="157226" y="20573"/>
                  <a:pt x="145288" y="15113"/>
                </a:cubicBezTo>
                <a:cubicBezTo>
                  <a:pt x="133350" y="9525"/>
                  <a:pt x="120776" y="6730"/>
                  <a:pt x="10731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729097" y="2938652"/>
            <a:ext cx="151637" cy="188341"/>
          </a:xfrm>
          <a:custGeom>
            <a:avLst/>
            <a:gdLst>
              <a:gd name="connsiteX0" fmla="*/ 6350 w 151637"/>
              <a:gd name="connsiteY0" fmla="*/ 6350 h 188341"/>
              <a:gd name="connsiteX1" fmla="*/ 6857 w 151637"/>
              <a:gd name="connsiteY1" fmla="*/ 62611 h 188341"/>
              <a:gd name="connsiteX2" fmla="*/ 6350 w 151637"/>
              <a:gd name="connsiteY2" fmla="*/ 120650 h 188341"/>
              <a:gd name="connsiteX3" fmla="*/ 6350 w 151637"/>
              <a:gd name="connsiteY3" fmla="*/ 181991 h 188341"/>
              <a:gd name="connsiteX4" fmla="*/ 50672 w 151637"/>
              <a:gd name="connsiteY4" fmla="*/ 177419 h 188341"/>
              <a:gd name="connsiteX5" fmla="*/ 94106 w 151637"/>
              <a:gd name="connsiteY5" fmla="*/ 165481 h 188341"/>
              <a:gd name="connsiteX6" fmla="*/ 128396 w 151637"/>
              <a:gd name="connsiteY6" fmla="*/ 143510 h 188341"/>
              <a:gd name="connsiteX7" fmla="*/ 145287 w 151637"/>
              <a:gd name="connsiteY7" fmla="*/ 106934 h 188341"/>
              <a:gd name="connsiteX8" fmla="*/ 139445 w 151637"/>
              <a:gd name="connsiteY8" fmla="*/ 63500 h 188341"/>
              <a:gd name="connsiteX9" fmla="*/ 112394 w 151637"/>
              <a:gd name="connsiteY9" fmla="*/ 34290 h 188341"/>
              <a:gd name="connsiteX10" fmla="*/ 72643 w 151637"/>
              <a:gd name="connsiteY10" fmla="*/ 16510 h 188341"/>
              <a:gd name="connsiteX11" fmla="*/ 28320 w 151637"/>
              <a:gd name="connsiteY11" fmla="*/ 7366 h 188341"/>
              <a:gd name="connsiteX12" fmla="*/ 19557 w 151637"/>
              <a:gd name="connsiteY12" fmla="*/ 6350 h 188341"/>
              <a:gd name="connsiteX13" fmla="*/ 6350 w 151637"/>
              <a:gd name="connsiteY13" fmla="*/ 6350 h 1883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51637" h="188341">
                <a:moveTo>
                  <a:pt x="6350" y="6350"/>
                </a:moveTo>
                <a:cubicBezTo>
                  <a:pt x="6350" y="25908"/>
                  <a:pt x="6476" y="44704"/>
                  <a:pt x="6857" y="62611"/>
                </a:cubicBezTo>
                <a:cubicBezTo>
                  <a:pt x="7111" y="80645"/>
                  <a:pt x="6984" y="99948"/>
                  <a:pt x="6350" y="120650"/>
                </a:cubicBezTo>
                <a:lnTo>
                  <a:pt x="6350" y="181991"/>
                </a:lnTo>
                <a:cubicBezTo>
                  <a:pt x="20320" y="181356"/>
                  <a:pt x="35178" y="179832"/>
                  <a:pt x="50672" y="177419"/>
                </a:cubicBezTo>
                <a:cubicBezTo>
                  <a:pt x="66293" y="175006"/>
                  <a:pt x="80771" y="170942"/>
                  <a:pt x="94106" y="165481"/>
                </a:cubicBezTo>
                <a:cubicBezTo>
                  <a:pt x="107568" y="160020"/>
                  <a:pt x="118998" y="152654"/>
                  <a:pt x="128396" y="143510"/>
                </a:cubicBezTo>
                <a:cubicBezTo>
                  <a:pt x="137921" y="134366"/>
                  <a:pt x="143509" y="122174"/>
                  <a:pt x="145287" y="106934"/>
                </a:cubicBezTo>
                <a:cubicBezTo>
                  <a:pt x="147827" y="89916"/>
                  <a:pt x="145795" y="75438"/>
                  <a:pt x="139445" y="63500"/>
                </a:cubicBezTo>
                <a:cubicBezTo>
                  <a:pt x="132968" y="51689"/>
                  <a:pt x="123951" y="41910"/>
                  <a:pt x="112394" y="34290"/>
                </a:cubicBezTo>
                <a:cubicBezTo>
                  <a:pt x="100837" y="26670"/>
                  <a:pt x="87629" y="20701"/>
                  <a:pt x="72643" y="16510"/>
                </a:cubicBezTo>
                <a:cubicBezTo>
                  <a:pt x="57657" y="12192"/>
                  <a:pt x="42925" y="9144"/>
                  <a:pt x="28320" y="7366"/>
                </a:cubicBezTo>
                <a:cubicBezTo>
                  <a:pt x="26415" y="6731"/>
                  <a:pt x="23621" y="6350"/>
                  <a:pt x="19557" y="6350"/>
                </a:cubicBezTo>
                <a:cubicBezTo>
                  <a:pt x="15620" y="6350"/>
                  <a:pt x="11175" y="6350"/>
                  <a:pt x="63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564884" y="2915412"/>
            <a:ext cx="193674" cy="88138"/>
          </a:xfrm>
          <a:custGeom>
            <a:avLst/>
            <a:gdLst>
              <a:gd name="connsiteX0" fmla="*/ 102742 w 193674"/>
              <a:gd name="connsiteY0" fmla="*/ 6350 h 88138"/>
              <a:gd name="connsiteX1" fmla="*/ 72135 w 193674"/>
              <a:gd name="connsiteY1" fmla="*/ 11303 h 88138"/>
              <a:gd name="connsiteX2" fmla="*/ 27304 w 193674"/>
              <a:gd name="connsiteY2" fmla="*/ 38735 h 88138"/>
              <a:gd name="connsiteX3" fmla="*/ 20954 w 193674"/>
              <a:gd name="connsiteY3" fmla="*/ 47497 h 88138"/>
              <a:gd name="connsiteX4" fmla="*/ 12318 w 193674"/>
              <a:gd name="connsiteY4" fmla="*/ 61595 h 88138"/>
              <a:gd name="connsiteX5" fmla="*/ 6350 w 193674"/>
              <a:gd name="connsiteY5" fmla="*/ 75310 h 88138"/>
              <a:gd name="connsiteX6" fmla="*/ 8127 w 193674"/>
              <a:gd name="connsiteY6" fmla="*/ 81788 h 88138"/>
              <a:gd name="connsiteX7" fmla="*/ 187324 w 193674"/>
              <a:gd name="connsiteY7" fmla="*/ 81788 h 88138"/>
              <a:gd name="connsiteX8" fmla="*/ 182752 w 193674"/>
              <a:gd name="connsiteY8" fmla="*/ 60325 h 88138"/>
              <a:gd name="connsiteX9" fmla="*/ 170052 w 193674"/>
              <a:gd name="connsiteY9" fmla="*/ 41528 h 88138"/>
              <a:gd name="connsiteX10" fmla="*/ 133477 w 193674"/>
              <a:gd name="connsiteY10" fmla="*/ 12319 h 88138"/>
              <a:gd name="connsiteX11" fmla="*/ 102742 w 193674"/>
              <a:gd name="connsiteY11" fmla="*/ 6350 h 881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93674" h="88138">
                <a:moveTo>
                  <a:pt x="102742" y="6350"/>
                </a:moveTo>
                <a:cubicBezTo>
                  <a:pt x="92074" y="6604"/>
                  <a:pt x="81914" y="8254"/>
                  <a:pt x="72135" y="11303"/>
                </a:cubicBezTo>
                <a:cubicBezTo>
                  <a:pt x="54482" y="15620"/>
                  <a:pt x="39496" y="24765"/>
                  <a:pt x="27304" y="38735"/>
                </a:cubicBezTo>
                <a:cubicBezTo>
                  <a:pt x="26161" y="40004"/>
                  <a:pt x="24002" y="42926"/>
                  <a:pt x="20954" y="47497"/>
                </a:cubicBezTo>
                <a:cubicBezTo>
                  <a:pt x="17906" y="52070"/>
                  <a:pt x="14985" y="56769"/>
                  <a:pt x="12318" y="61595"/>
                </a:cubicBezTo>
                <a:cubicBezTo>
                  <a:pt x="9524" y="66547"/>
                  <a:pt x="7492" y="71120"/>
                  <a:pt x="6350" y="75310"/>
                </a:cubicBezTo>
                <a:cubicBezTo>
                  <a:pt x="5079" y="79628"/>
                  <a:pt x="5714" y="81788"/>
                  <a:pt x="8127" y="81788"/>
                </a:cubicBezTo>
                <a:lnTo>
                  <a:pt x="187324" y="81788"/>
                </a:lnTo>
                <a:cubicBezTo>
                  <a:pt x="186816" y="73278"/>
                  <a:pt x="185292" y="66039"/>
                  <a:pt x="182752" y="60325"/>
                </a:cubicBezTo>
                <a:cubicBezTo>
                  <a:pt x="180339" y="54483"/>
                  <a:pt x="176148" y="48259"/>
                  <a:pt x="170052" y="41528"/>
                </a:cubicBezTo>
                <a:cubicBezTo>
                  <a:pt x="158368" y="28066"/>
                  <a:pt x="146177" y="18415"/>
                  <a:pt x="133477" y="12319"/>
                </a:cubicBezTo>
                <a:cubicBezTo>
                  <a:pt x="123697" y="8001"/>
                  <a:pt x="113410" y="5969"/>
                  <a:pt x="10274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084444" y="2844800"/>
            <a:ext cx="462534" cy="415670"/>
          </a:xfrm>
          <a:custGeom>
            <a:avLst/>
            <a:gdLst>
              <a:gd name="connsiteX0" fmla="*/ 208534 w 462534"/>
              <a:gd name="connsiteY0" fmla="*/ 6350 h 415670"/>
              <a:gd name="connsiteX1" fmla="*/ 230886 w 462534"/>
              <a:gd name="connsiteY1" fmla="*/ 7492 h 415670"/>
              <a:gd name="connsiteX2" fmla="*/ 288036 w 462534"/>
              <a:gd name="connsiteY2" fmla="*/ 22986 h 415670"/>
              <a:gd name="connsiteX3" fmla="*/ 339217 w 462534"/>
              <a:gd name="connsiteY3" fmla="*/ 58166 h 415670"/>
              <a:gd name="connsiteX4" fmla="*/ 375793 w 462534"/>
              <a:gd name="connsiteY4" fmla="*/ 110363 h 415670"/>
              <a:gd name="connsiteX5" fmla="*/ 394081 w 462534"/>
              <a:gd name="connsiteY5" fmla="*/ 173355 h 415670"/>
              <a:gd name="connsiteX6" fmla="*/ 405892 w 462534"/>
              <a:gd name="connsiteY6" fmla="*/ 217297 h 415670"/>
              <a:gd name="connsiteX7" fmla="*/ 423799 w 462534"/>
              <a:gd name="connsiteY7" fmla="*/ 257555 h 415670"/>
              <a:gd name="connsiteX8" fmla="*/ 442087 w 462534"/>
              <a:gd name="connsiteY8" fmla="*/ 297815 h 415670"/>
              <a:gd name="connsiteX9" fmla="*/ 456184 w 462534"/>
              <a:gd name="connsiteY9" fmla="*/ 339851 h 415670"/>
              <a:gd name="connsiteX10" fmla="*/ 453009 w 462534"/>
              <a:gd name="connsiteY10" fmla="*/ 380491 h 415670"/>
              <a:gd name="connsiteX11" fmla="*/ 421513 w 462534"/>
              <a:gd name="connsiteY11" fmla="*/ 404748 h 415670"/>
              <a:gd name="connsiteX12" fmla="*/ 395478 w 462534"/>
              <a:gd name="connsiteY12" fmla="*/ 402463 h 415670"/>
              <a:gd name="connsiteX13" fmla="*/ 372999 w 462534"/>
              <a:gd name="connsiteY13" fmla="*/ 387858 h 415670"/>
              <a:gd name="connsiteX14" fmla="*/ 355219 w 462534"/>
              <a:gd name="connsiteY14" fmla="*/ 366776 h 415670"/>
              <a:gd name="connsiteX15" fmla="*/ 340995 w 462534"/>
              <a:gd name="connsiteY15" fmla="*/ 345313 h 415670"/>
              <a:gd name="connsiteX16" fmla="*/ 295275 w 462534"/>
              <a:gd name="connsiteY16" fmla="*/ 387858 h 415670"/>
              <a:gd name="connsiteX17" fmla="*/ 235839 w 462534"/>
              <a:gd name="connsiteY17" fmla="*/ 407542 h 415670"/>
              <a:gd name="connsiteX18" fmla="*/ 180086 w 462534"/>
              <a:gd name="connsiteY18" fmla="*/ 409320 h 415670"/>
              <a:gd name="connsiteX19" fmla="*/ 123444 w 462534"/>
              <a:gd name="connsiteY19" fmla="*/ 399288 h 415670"/>
              <a:gd name="connsiteX20" fmla="*/ 58928 w 462534"/>
              <a:gd name="connsiteY20" fmla="*/ 364109 h 415670"/>
              <a:gd name="connsiteX21" fmla="*/ 20574 w 462534"/>
              <a:gd name="connsiteY21" fmla="*/ 305561 h 415670"/>
              <a:gd name="connsiteX22" fmla="*/ 6350 w 462534"/>
              <a:gd name="connsiteY22" fmla="*/ 233807 h 415670"/>
              <a:gd name="connsiteX23" fmla="*/ 15494 w 462534"/>
              <a:gd name="connsiteY23" fmla="*/ 157860 h 415670"/>
              <a:gd name="connsiteX24" fmla="*/ 53848 w 462534"/>
              <a:gd name="connsiteY24" fmla="*/ 77342 h 415670"/>
              <a:gd name="connsiteX25" fmla="*/ 113284 w 462534"/>
              <a:gd name="connsiteY25" fmla="*/ 29845 h 415670"/>
              <a:gd name="connsiteX26" fmla="*/ 170942 w 462534"/>
              <a:gd name="connsiteY26" fmla="*/ 10159 h 415670"/>
              <a:gd name="connsiteX27" fmla="*/ 208534 w 462534"/>
              <a:gd name="connsiteY27" fmla="*/ 6350 h 4156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462534" h="415670">
                <a:moveTo>
                  <a:pt x="208534" y="6350"/>
                </a:moveTo>
                <a:cubicBezTo>
                  <a:pt x="215900" y="6222"/>
                  <a:pt x="223393" y="6604"/>
                  <a:pt x="230886" y="7492"/>
                </a:cubicBezTo>
                <a:cubicBezTo>
                  <a:pt x="250698" y="9525"/>
                  <a:pt x="269748" y="14732"/>
                  <a:pt x="288036" y="22986"/>
                </a:cubicBezTo>
                <a:cubicBezTo>
                  <a:pt x="306324" y="31241"/>
                  <a:pt x="323342" y="42926"/>
                  <a:pt x="339217" y="58166"/>
                </a:cubicBezTo>
                <a:cubicBezTo>
                  <a:pt x="355092" y="74040"/>
                  <a:pt x="367284" y="91440"/>
                  <a:pt x="375793" y="110363"/>
                </a:cubicBezTo>
                <a:cubicBezTo>
                  <a:pt x="384302" y="129159"/>
                  <a:pt x="390398" y="150240"/>
                  <a:pt x="394081" y="173355"/>
                </a:cubicBezTo>
                <a:cubicBezTo>
                  <a:pt x="396494" y="189229"/>
                  <a:pt x="400431" y="203835"/>
                  <a:pt x="405892" y="217297"/>
                </a:cubicBezTo>
                <a:cubicBezTo>
                  <a:pt x="411480" y="230759"/>
                  <a:pt x="417322" y="244094"/>
                  <a:pt x="423799" y="257555"/>
                </a:cubicBezTo>
                <a:cubicBezTo>
                  <a:pt x="430149" y="270890"/>
                  <a:pt x="436245" y="284352"/>
                  <a:pt x="442087" y="297815"/>
                </a:cubicBezTo>
                <a:cubicBezTo>
                  <a:pt x="447802" y="311150"/>
                  <a:pt x="452628" y="325247"/>
                  <a:pt x="456184" y="339851"/>
                </a:cubicBezTo>
                <a:cubicBezTo>
                  <a:pt x="459232" y="353821"/>
                  <a:pt x="458216" y="367410"/>
                  <a:pt x="453009" y="380491"/>
                </a:cubicBezTo>
                <a:cubicBezTo>
                  <a:pt x="447802" y="393572"/>
                  <a:pt x="437388" y="401701"/>
                  <a:pt x="421513" y="404748"/>
                </a:cubicBezTo>
                <a:cubicBezTo>
                  <a:pt x="412369" y="406527"/>
                  <a:pt x="403606" y="405765"/>
                  <a:pt x="395478" y="402463"/>
                </a:cubicBezTo>
                <a:cubicBezTo>
                  <a:pt x="387223" y="399160"/>
                  <a:pt x="379730" y="394208"/>
                  <a:pt x="372999" y="387858"/>
                </a:cubicBezTo>
                <a:cubicBezTo>
                  <a:pt x="366268" y="381381"/>
                  <a:pt x="360426" y="374396"/>
                  <a:pt x="355219" y="366776"/>
                </a:cubicBezTo>
                <a:cubicBezTo>
                  <a:pt x="350012" y="359156"/>
                  <a:pt x="345313" y="352044"/>
                  <a:pt x="340995" y="345313"/>
                </a:cubicBezTo>
                <a:cubicBezTo>
                  <a:pt x="327025" y="363601"/>
                  <a:pt x="311785" y="377825"/>
                  <a:pt x="295275" y="387858"/>
                </a:cubicBezTo>
                <a:cubicBezTo>
                  <a:pt x="278892" y="397890"/>
                  <a:pt x="259080" y="404495"/>
                  <a:pt x="235839" y="407542"/>
                </a:cubicBezTo>
                <a:cubicBezTo>
                  <a:pt x="216408" y="409956"/>
                  <a:pt x="197739" y="410590"/>
                  <a:pt x="180086" y="409320"/>
                </a:cubicBezTo>
                <a:cubicBezTo>
                  <a:pt x="162433" y="408051"/>
                  <a:pt x="143510" y="404748"/>
                  <a:pt x="123444" y="399288"/>
                </a:cubicBezTo>
                <a:cubicBezTo>
                  <a:pt x="97155" y="392557"/>
                  <a:pt x="75692" y="380872"/>
                  <a:pt x="58928" y="364109"/>
                </a:cubicBezTo>
                <a:cubicBezTo>
                  <a:pt x="42164" y="347345"/>
                  <a:pt x="29337" y="327786"/>
                  <a:pt x="20574" y="305561"/>
                </a:cubicBezTo>
                <a:cubicBezTo>
                  <a:pt x="11684" y="283336"/>
                  <a:pt x="6985" y="259334"/>
                  <a:pt x="6350" y="233807"/>
                </a:cubicBezTo>
                <a:cubicBezTo>
                  <a:pt x="5715" y="208152"/>
                  <a:pt x="8763" y="182879"/>
                  <a:pt x="15494" y="157860"/>
                </a:cubicBezTo>
                <a:cubicBezTo>
                  <a:pt x="24003" y="124967"/>
                  <a:pt x="36830" y="98170"/>
                  <a:pt x="53848" y="77342"/>
                </a:cubicBezTo>
                <a:cubicBezTo>
                  <a:pt x="70993" y="56641"/>
                  <a:pt x="90805" y="40766"/>
                  <a:pt x="113284" y="29845"/>
                </a:cubicBezTo>
                <a:cubicBezTo>
                  <a:pt x="131572" y="20701"/>
                  <a:pt x="150876" y="14097"/>
                  <a:pt x="170942" y="10159"/>
                </a:cubicBezTo>
                <a:cubicBezTo>
                  <a:pt x="183515" y="7747"/>
                  <a:pt x="196088" y="6477"/>
                  <a:pt x="20853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450330" y="2823464"/>
            <a:ext cx="403351" cy="438784"/>
          </a:xfrm>
          <a:custGeom>
            <a:avLst/>
            <a:gdLst>
              <a:gd name="connsiteX0" fmla="*/ 196723 w 403351"/>
              <a:gd name="connsiteY0" fmla="*/ 6350 h 438784"/>
              <a:gd name="connsiteX1" fmla="*/ 294639 w 403351"/>
              <a:gd name="connsiteY1" fmla="*/ 26542 h 438784"/>
              <a:gd name="connsiteX2" fmla="*/ 350393 w 403351"/>
              <a:gd name="connsiteY2" fmla="*/ 63500 h 438784"/>
              <a:gd name="connsiteX3" fmla="*/ 387858 w 403351"/>
              <a:gd name="connsiteY3" fmla="*/ 119760 h 438784"/>
              <a:gd name="connsiteX4" fmla="*/ 393827 w 403351"/>
              <a:gd name="connsiteY4" fmla="*/ 139826 h 438784"/>
              <a:gd name="connsiteX5" fmla="*/ 397001 w 403351"/>
              <a:gd name="connsiteY5" fmla="*/ 164972 h 438784"/>
              <a:gd name="connsiteX6" fmla="*/ 397001 w 403351"/>
              <a:gd name="connsiteY6" fmla="*/ 191134 h 438784"/>
              <a:gd name="connsiteX7" fmla="*/ 392429 w 403351"/>
              <a:gd name="connsiteY7" fmla="*/ 213995 h 438784"/>
              <a:gd name="connsiteX8" fmla="*/ 378714 w 403351"/>
              <a:gd name="connsiteY8" fmla="*/ 239522 h 438784"/>
              <a:gd name="connsiteX9" fmla="*/ 357759 w 403351"/>
              <a:gd name="connsiteY9" fmla="*/ 253237 h 438784"/>
              <a:gd name="connsiteX10" fmla="*/ 327024 w 403351"/>
              <a:gd name="connsiteY10" fmla="*/ 259206 h 438784"/>
              <a:gd name="connsiteX11" fmla="*/ 284607 w 403351"/>
              <a:gd name="connsiteY11" fmla="*/ 261492 h 438784"/>
              <a:gd name="connsiteX12" fmla="*/ 243459 w 403351"/>
              <a:gd name="connsiteY12" fmla="*/ 262382 h 438784"/>
              <a:gd name="connsiteX13" fmla="*/ 204089 w 403351"/>
              <a:gd name="connsiteY13" fmla="*/ 262001 h 438784"/>
              <a:gd name="connsiteX14" fmla="*/ 162433 w 403351"/>
              <a:gd name="connsiteY14" fmla="*/ 260984 h 438784"/>
              <a:gd name="connsiteX15" fmla="*/ 114427 w 403351"/>
              <a:gd name="connsiteY15" fmla="*/ 259714 h 438784"/>
              <a:gd name="connsiteX16" fmla="*/ 119507 w 403351"/>
              <a:gd name="connsiteY16" fmla="*/ 291210 h 438784"/>
              <a:gd name="connsiteX17" fmla="*/ 140970 w 403351"/>
              <a:gd name="connsiteY17" fmla="*/ 313182 h 438784"/>
              <a:gd name="connsiteX18" fmla="*/ 172085 w 403351"/>
              <a:gd name="connsiteY18" fmla="*/ 326390 h 438784"/>
              <a:gd name="connsiteX19" fmla="*/ 205866 w 403351"/>
              <a:gd name="connsiteY19" fmla="*/ 331851 h 438784"/>
              <a:gd name="connsiteX20" fmla="*/ 265303 w 403351"/>
              <a:gd name="connsiteY20" fmla="*/ 326897 h 438784"/>
              <a:gd name="connsiteX21" fmla="*/ 323850 w 403351"/>
              <a:gd name="connsiteY21" fmla="*/ 310895 h 438784"/>
              <a:gd name="connsiteX22" fmla="*/ 346328 w 403351"/>
              <a:gd name="connsiteY22" fmla="*/ 307213 h 438784"/>
              <a:gd name="connsiteX23" fmla="*/ 367284 w 403351"/>
              <a:gd name="connsiteY23" fmla="*/ 310006 h 438784"/>
              <a:gd name="connsiteX24" fmla="*/ 383286 w 403351"/>
              <a:gd name="connsiteY24" fmla="*/ 322326 h 438784"/>
              <a:gd name="connsiteX25" fmla="*/ 389763 w 403351"/>
              <a:gd name="connsiteY25" fmla="*/ 346583 h 438784"/>
              <a:gd name="connsiteX26" fmla="*/ 384174 w 403351"/>
              <a:gd name="connsiteY26" fmla="*/ 367537 h 438784"/>
              <a:gd name="connsiteX27" fmla="*/ 370459 w 403351"/>
              <a:gd name="connsiteY27" fmla="*/ 385826 h 438784"/>
              <a:gd name="connsiteX28" fmla="*/ 352171 w 403351"/>
              <a:gd name="connsiteY28" fmla="*/ 400050 h 438784"/>
              <a:gd name="connsiteX29" fmla="*/ 332994 w 403351"/>
              <a:gd name="connsiteY29" fmla="*/ 409575 h 438784"/>
              <a:gd name="connsiteX30" fmla="*/ 272161 w 403351"/>
              <a:gd name="connsiteY30" fmla="*/ 427863 h 438784"/>
              <a:gd name="connsiteX31" fmla="*/ 201295 w 403351"/>
              <a:gd name="connsiteY31" fmla="*/ 432434 h 438784"/>
              <a:gd name="connsiteX32" fmla="*/ 106679 w 403351"/>
              <a:gd name="connsiteY32" fmla="*/ 412876 h 438784"/>
              <a:gd name="connsiteX33" fmla="*/ 35814 w 403351"/>
              <a:gd name="connsiteY33" fmla="*/ 353822 h 438784"/>
              <a:gd name="connsiteX34" fmla="*/ 7492 w 403351"/>
              <a:gd name="connsiteY34" fmla="*/ 264286 h 438784"/>
              <a:gd name="connsiteX35" fmla="*/ 12064 w 403351"/>
              <a:gd name="connsiteY35" fmla="*/ 170941 h 438784"/>
              <a:gd name="connsiteX36" fmla="*/ 46354 w 403351"/>
              <a:gd name="connsiteY36" fmla="*/ 84582 h 438784"/>
              <a:gd name="connsiteX37" fmla="*/ 104394 w 403351"/>
              <a:gd name="connsiteY37" fmla="*/ 31114 h 438784"/>
              <a:gd name="connsiteX38" fmla="*/ 196723 w 403351"/>
              <a:gd name="connsiteY38" fmla="*/ 6350 h 438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</a:cxnLst>
            <a:rect l="l" t="t" r="r" b="b"/>
            <a:pathLst>
              <a:path w="403351" h="438784">
                <a:moveTo>
                  <a:pt x="196723" y="6350"/>
                </a:moveTo>
                <a:cubicBezTo>
                  <a:pt x="230886" y="5714"/>
                  <a:pt x="263524" y="12445"/>
                  <a:pt x="294639" y="26542"/>
                </a:cubicBezTo>
                <a:cubicBezTo>
                  <a:pt x="315341" y="35686"/>
                  <a:pt x="333883" y="48005"/>
                  <a:pt x="350393" y="63500"/>
                </a:cubicBezTo>
                <a:cubicBezTo>
                  <a:pt x="366903" y="79121"/>
                  <a:pt x="379349" y="97790"/>
                  <a:pt x="387858" y="119760"/>
                </a:cubicBezTo>
                <a:cubicBezTo>
                  <a:pt x="390271" y="125222"/>
                  <a:pt x="392303" y="131952"/>
                  <a:pt x="393827" y="139826"/>
                </a:cubicBezTo>
                <a:cubicBezTo>
                  <a:pt x="395351" y="147827"/>
                  <a:pt x="396366" y="156210"/>
                  <a:pt x="397001" y="164972"/>
                </a:cubicBezTo>
                <a:cubicBezTo>
                  <a:pt x="397637" y="173863"/>
                  <a:pt x="397637" y="182498"/>
                  <a:pt x="397001" y="191134"/>
                </a:cubicBezTo>
                <a:cubicBezTo>
                  <a:pt x="396366" y="199644"/>
                  <a:pt x="394843" y="207264"/>
                  <a:pt x="392429" y="213995"/>
                </a:cubicBezTo>
                <a:cubicBezTo>
                  <a:pt x="388747" y="224916"/>
                  <a:pt x="384174" y="233426"/>
                  <a:pt x="378714" y="239522"/>
                </a:cubicBezTo>
                <a:cubicBezTo>
                  <a:pt x="373253" y="245617"/>
                  <a:pt x="366267" y="250190"/>
                  <a:pt x="357759" y="253237"/>
                </a:cubicBezTo>
                <a:cubicBezTo>
                  <a:pt x="349123" y="256285"/>
                  <a:pt x="338963" y="258317"/>
                  <a:pt x="327024" y="259206"/>
                </a:cubicBezTo>
                <a:cubicBezTo>
                  <a:pt x="315214" y="260095"/>
                  <a:pt x="300989" y="260857"/>
                  <a:pt x="284607" y="261492"/>
                </a:cubicBezTo>
                <a:cubicBezTo>
                  <a:pt x="269874" y="262127"/>
                  <a:pt x="256159" y="262382"/>
                  <a:pt x="243459" y="262382"/>
                </a:cubicBezTo>
                <a:cubicBezTo>
                  <a:pt x="230632" y="262382"/>
                  <a:pt x="217551" y="262254"/>
                  <a:pt x="204089" y="262001"/>
                </a:cubicBezTo>
                <a:cubicBezTo>
                  <a:pt x="190627" y="261620"/>
                  <a:pt x="176784" y="261365"/>
                  <a:pt x="162433" y="260984"/>
                </a:cubicBezTo>
                <a:cubicBezTo>
                  <a:pt x="148209" y="260730"/>
                  <a:pt x="132207" y="260222"/>
                  <a:pt x="114427" y="259714"/>
                </a:cubicBezTo>
                <a:cubicBezTo>
                  <a:pt x="112649" y="271906"/>
                  <a:pt x="114300" y="282321"/>
                  <a:pt x="119507" y="291210"/>
                </a:cubicBezTo>
                <a:cubicBezTo>
                  <a:pt x="124714" y="300101"/>
                  <a:pt x="131826" y="307340"/>
                  <a:pt x="140970" y="313182"/>
                </a:cubicBezTo>
                <a:cubicBezTo>
                  <a:pt x="150114" y="318896"/>
                  <a:pt x="160527" y="323341"/>
                  <a:pt x="172085" y="326390"/>
                </a:cubicBezTo>
                <a:cubicBezTo>
                  <a:pt x="183641" y="329437"/>
                  <a:pt x="194945" y="331342"/>
                  <a:pt x="205866" y="331851"/>
                </a:cubicBezTo>
                <a:cubicBezTo>
                  <a:pt x="226695" y="333121"/>
                  <a:pt x="246507" y="331470"/>
                  <a:pt x="265303" y="326897"/>
                </a:cubicBezTo>
                <a:cubicBezTo>
                  <a:pt x="284226" y="322326"/>
                  <a:pt x="303784" y="316991"/>
                  <a:pt x="323850" y="310895"/>
                </a:cubicBezTo>
                <a:cubicBezTo>
                  <a:pt x="331216" y="308991"/>
                  <a:pt x="338709" y="307847"/>
                  <a:pt x="346328" y="307213"/>
                </a:cubicBezTo>
                <a:cubicBezTo>
                  <a:pt x="353949" y="306577"/>
                  <a:pt x="360934" y="307466"/>
                  <a:pt x="367284" y="310006"/>
                </a:cubicBezTo>
                <a:cubicBezTo>
                  <a:pt x="373761" y="312420"/>
                  <a:pt x="379095" y="316483"/>
                  <a:pt x="383286" y="322326"/>
                </a:cubicBezTo>
                <a:cubicBezTo>
                  <a:pt x="387604" y="328041"/>
                  <a:pt x="389763" y="336168"/>
                  <a:pt x="389763" y="346583"/>
                </a:cubicBezTo>
                <a:cubicBezTo>
                  <a:pt x="389763" y="353822"/>
                  <a:pt x="387858" y="360806"/>
                  <a:pt x="384174" y="367537"/>
                </a:cubicBezTo>
                <a:cubicBezTo>
                  <a:pt x="380619" y="374268"/>
                  <a:pt x="376047" y="380364"/>
                  <a:pt x="370459" y="385826"/>
                </a:cubicBezTo>
                <a:cubicBezTo>
                  <a:pt x="364997" y="391286"/>
                  <a:pt x="358901" y="396113"/>
                  <a:pt x="352171" y="400050"/>
                </a:cubicBezTo>
                <a:cubicBezTo>
                  <a:pt x="345566" y="403986"/>
                  <a:pt x="339089" y="407161"/>
                  <a:pt x="332994" y="409575"/>
                </a:cubicBezTo>
                <a:cubicBezTo>
                  <a:pt x="315341" y="417576"/>
                  <a:pt x="295021" y="423672"/>
                  <a:pt x="272161" y="427863"/>
                </a:cubicBezTo>
                <a:cubicBezTo>
                  <a:pt x="249301" y="432181"/>
                  <a:pt x="225678" y="433704"/>
                  <a:pt x="201295" y="432434"/>
                </a:cubicBezTo>
                <a:cubicBezTo>
                  <a:pt x="168401" y="431291"/>
                  <a:pt x="136905" y="424687"/>
                  <a:pt x="106679" y="412876"/>
                </a:cubicBezTo>
                <a:cubicBezTo>
                  <a:pt x="76581" y="400938"/>
                  <a:pt x="52959" y="381253"/>
                  <a:pt x="35814" y="353822"/>
                </a:cubicBezTo>
                <a:cubicBezTo>
                  <a:pt x="19939" y="327025"/>
                  <a:pt x="10541" y="297179"/>
                  <a:pt x="7492" y="264286"/>
                </a:cubicBezTo>
                <a:cubicBezTo>
                  <a:pt x="4445" y="231266"/>
                  <a:pt x="5969" y="200278"/>
                  <a:pt x="12064" y="170941"/>
                </a:cubicBezTo>
                <a:cubicBezTo>
                  <a:pt x="18795" y="135635"/>
                  <a:pt x="30226" y="106806"/>
                  <a:pt x="46354" y="84582"/>
                </a:cubicBezTo>
                <a:cubicBezTo>
                  <a:pt x="62484" y="62356"/>
                  <a:pt x="81914" y="44450"/>
                  <a:pt x="104394" y="31114"/>
                </a:cubicBezTo>
                <a:cubicBezTo>
                  <a:pt x="131826" y="15240"/>
                  <a:pt x="162687" y="6984"/>
                  <a:pt x="19672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610225" y="2807970"/>
            <a:ext cx="388492" cy="671067"/>
          </a:xfrm>
          <a:custGeom>
            <a:avLst/>
            <a:gdLst>
              <a:gd name="connsiteX0" fmla="*/ 105155 w 388492"/>
              <a:gd name="connsiteY0" fmla="*/ 6350 h 671067"/>
              <a:gd name="connsiteX1" fmla="*/ 150367 w 388492"/>
              <a:gd name="connsiteY1" fmla="*/ 10921 h 671067"/>
              <a:gd name="connsiteX2" fmla="*/ 195198 w 388492"/>
              <a:gd name="connsiteY2" fmla="*/ 19558 h 671067"/>
              <a:gd name="connsiteX3" fmla="*/ 234060 w 388492"/>
              <a:gd name="connsiteY3" fmla="*/ 30098 h 671067"/>
              <a:gd name="connsiteX4" fmla="*/ 262382 w 388492"/>
              <a:gd name="connsiteY4" fmla="*/ 40131 h 671067"/>
              <a:gd name="connsiteX5" fmla="*/ 310896 w 388492"/>
              <a:gd name="connsiteY5" fmla="*/ 71754 h 671067"/>
              <a:gd name="connsiteX6" fmla="*/ 348742 w 388492"/>
              <a:gd name="connsiteY6" fmla="*/ 118745 h 671067"/>
              <a:gd name="connsiteX7" fmla="*/ 373507 w 388492"/>
              <a:gd name="connsiteY7" fmla="*/ 175895 h 671067"/>
              <a:gd name="connsiteX8" fmla="*/ 382142 w 388492"/>
              <a:gd name="connsiteY8" fmla="*/ 237616 h 671067"/>
              <a:gd name="connsiteX9" fmla="*/ 360679 w 388492"/>
              <a:gd name="connsiteY9" fmla="*/ 325500 h 671067"/>
              <a:gd name="connsiteX10" fmla="*/ 288035 w 388492"/>
              <a:gd name="connsiteY10" fmla="*/ 388492 h 671067"/>
              <a:gd name="connsiteX11" fmla="*/ 208915 w 388492"/>
              <a:gd name="connsiteY11" fmla="*/ 411860 h 671067"/>
              <a:gd name="connsiteX12" fmla="*/ 124333 w 388492"/>
              <a:gd name="connsiteY12" fmla="*/ 422401 h 671067"/>
              <a:gd name="connsiteX13" fmla="*/ 124333 w 388492"/>
              <a:gd name="connsiteY13" fmla="*/ 589660 h 671067"/>
              <a:gd name="connsiteX14" fmla="*/ 122935 w 388492"/>
              <a:gd name="connsiteY14" fmla="*/ 599820 h 671067"/>
              <a:gd name="connsiteX15" fmla="*/ 121538 w 388492"/>
              <a:gd name="connsiteY15" fmla="*/ 608965 h 671067"/>
              <a:gd name="connsiteX16" fmla="*/ 117475 w 388492"/>
              <a:gd name="connsiteY16" fmla="*/ 625347 h 671067"/>
              <a:gd name="connsiteX17" fmla="*/ 111505 w 388492"/>
              <a:gd name="connsiteY17" fmla="*/ 640969 h 671067"/>
              <a:gd name="connsiteX18" fmla="*/ 104139 w 388492"/>
              <a:gd name="connsiteY18" fmla="*/ 651001 h 671067"/>
              <a:gd name="connsiteX19" fmla="*/ 96011 w 388492"/>
              <a:gd name="connsiteY19" fmla="*/ 660146 h 671067"/>
              <a:gd name="connsiteX20" fmla="*/ 50292 w 388492"/>
              <a:gd name="connsiteY20" fmla="*/ 664717 h 671067"/>
              <a:gd name="connsiteX21" fmla="*/ 26415 w 388492"/>
              <a:gd name="connsiteY21" fmla="*/ 655573 h 671067"/>
              <a:gd name="connsiteX22" fmla="*/ 14604 w 388492"/>
              <a:gd name="connsiteY22" fmla="*/ 638175 h 671067"/>
              <a:gd name="connsiteX23" fmla="*/ 8127 w 388492"/>
              <a:gd name="connsiteY23" fmla="*/ 617092 h 671067"/>
              <a:gd name="connsiteX24" fmla="*/ 6858 w 388492"/>
              <a:gd name="connsiteY24" fmla="*/ 608457 h 671067"/>
              <a:gd name="connsiteX25" fmla="*/ 6350 w 388492"/>
              <a:gd name="connsiteY25" fmla="*/ 599820 h 671067"/>
              <a:gd name="connsiteX26" fmla="*/ 6350 w 388492"/>
              <a:gd name="connsiteY26" fmla="*/ 90423 h 671067"/>
              <a:gd name="connsiteX27" fmla="*/ 6858 w 388492"/>
              <a:gd name="connsiteY27" fmla="*/ 78994 h 671067"/>
              <a:gd name="connsiteX28" fmla="*/ 8127 w 388492"/>
              <a:gd name="connsiteY28" fmla="*/ 66675 h 671067"/>
              <a:gd name="connsiteX29" fmla="*/ 13715 w 388492"/>
              <a:gd name="connsiteY29" fmla="*/ 44704 h 671067"/>
              <a:gd name="connsiteX30" fmla="*/ 47497 w 388492"/>
              <a:gd name="connsiteY30" fmla="*/ 13589 h 671067"/>
              <a:gd name="connsiteX31" fmla="*/ 105155 w 388492"/>
              <a:gd name="connsiteY31" fmla="*/ 6350 h 6710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88492" h="671067">
                <a:moveTo>
                  <a:pt x="105155" y="6350"/>
                </a:moveTo>
                <a:cubicBezTo>
                  <a:pt x="119760" y="6985"/>
                  <a:pt x="134873" y="8508"/>
                  <a:pt x="150367" y="10921"/>
                </a:cubicBezTo>
                <a:cubicBezTo>
                  <a:pt x="165861" y="13335"/>
                  <a:pt x="180847" y="16255"/>
                  <a:pt x="195198" y="19558"/>
                </a:cubicBezTo>
                <a:cubicBezTo>
                  <a:pt x="209550" y="22986"/>
                  <a:pt x="222504" y="26416"/>
                  <a:pt x="234060" y="30098"/>
                </a:cubicBezTo>
                <a:cubicBezTo>
                  <a:pt x="245617" y="33781"/>
                  <a:pt x="255015" y="37084"/>
                  <a:pt x="262382" y="40131"/>
                </a:cubicBezTo>
                <a:cubicBezTo>
                  <a:pt x="280034" y="47497"/>
                  <a:pt x="296164" y="58039"/>
                  <a:pt x="310896" y="71754"/>
                </a:cubicBezTo>
                <a:cubicBezTo>
                  <a:pt x="325500" y="85470"/>
                  <a:pt x="338073" y="101091"/>
                  <a:pt x="348742" y="118745"/>
                </a:cubicBezTo>
                <a:cubicBezTo>
                  <a:pt x="359409" y="136525"/>
                  <a:pt x="367665" y="155575"/>
                  <a:pt x="373507" y="175895"/>
                </a:cubicBezTo>
                <a:cubicBezTo>
                  <a:pt x="379222" y="196341"/>
                  <a:pt x="382142" y="216916"/>
                  <a:pt x="382142" y="237616"/>
                </a:cubicBezTo>
                <a:cubicBezTo>
                  <a:pt x="382777" y="268731"/>
                  <a:pt x="375665" y="298069"/>
                  <a:pt x="360679" y="325500"/>
                </a:cubicBezTo>
                <a:cubicBezTo>
                  <a:pt x="345694" y="352932"/>
                  <a:pt x="321564" y="373888"/>
                  <a:pt x="288035" y="388492"/>
                </a:cubicBezTo>
                <a:cubicBezTo>
                  <a:pt x="262382" y="398907"/>
                  <a:pt x="235965" y="406654"/>
                  <a:pt x="208915" y="411860"/>
                </a:cubicBezTo>
                <a:cubicBezTo>
                  <a:pt x="181736" y="417067"/>
                  <a:pt x="153542" y="420496"/>
                  <a:pt x="124333" y="422401"/>
                </a:cubicBezTo>
                <a:lnTo>
                  <a:pt x="124333" y="589660"/>
                </a:lnTo>
                <a:cubicBezTo>
                  <a:pt x="124333" y="593344"/>
                  <a:pt x="123825" y="596772"/>
                  <a:pt x="122935" y="599820"/>
                </a:cubicBezTo>
                <a:cubicBezTo>
                  <a:pt x="122046" y="602869"/>
                  <a:pt x="121538" y="605916"/>
                  <a:pt x="121538" y="608965"/>
                </a:cubicBezTo>
                <a:cubicBezTo>
                  <a:pt x="120396" y="615060"/>
                  <a:pt x="118998" y="620521"/>
                  <a:pt x="117475" y="625347"/>
                </a:cubicBezTo>
                <a:cubicBezTo>
                  <a:pt x="115950" y="630300"/>
                  <a:pt x="113919" y="635381"/>
                  <a:pt x="111505" y="640969"/>
                </a:cubicBezTo>
                <a:cubicBezTo>
                  <a:pt x="109092" y="644525"/>
                  <a:pt x="106679" y="647954"/>
                  <a:pt x="104139" y="651001"/>
                </a:cubicBezTo>
                <a:cubicBezTo>
                  <a:pt x="101727" y="654050"/>
                  <a:pt x="99059" y="657097"/>
                  <a:pt x="96011" y="660146"/>
                </a:cubicBezTo>
                <a:cubicBezTo>
                  <a:pt x="81279" y="667385"/>
                  <a:pt x="66039" y="668908"/>
                  <a:pt x="50292" y="664717"/>
                </a:cubicBezTo>
                <a:cubicBezTo>
                  <a:pt x="40513" y="664082"/>
                  <a:pt x="32511" y="661035"/>
                  <a:pt x="26415" y="655573"/>
                </a:cubicBezTo>
                <a:cubicBezTo>
                  <a:pt x="20954" y="650112"/>
                  <a:pt x="17017" y="644270"/>
                  <a:pt x="14604" y="638175"/>
                </a:cubicBezTo>
                <a:cubicBezTo>
                  <a:pt x="12192" y="632078"/>
                  <a:pt x="10033" y="625094"/>
                  <a:pt x="8127" y="617092"/>
                </a:cubicBezTo>
                <a:cubicBezTo>
                  <a:pt x="7619" y="614045"/>
                  <a:pt x="7111" y="611250"/>
                  <a:pt x="6858" y="608457"/>
                </a:cubicBezTo>
                <a:cubicBezTo>
                  <a:pt x="6477" y="605662"/>
                  <a:pt x="6350" y="602869"/>
                  <a:pt x="6350" y="599820"/>
                </a:cubicBezTo>
                <a:lnTo>
                  <a:pt x="6350" y="90423"/>
                </a:lnTo>
                <a:cubicBezTo>
                  <a:pt x="6350" y="86740"/>
                  <a:pt x="6477" y="82930"/>
                  <a:pt x="6858" y="78994"/>
                </a:cubicBezTo>
                <a:cubicBezTo>
                  <a:pt x="7111" y="75057"/>
                  <a:pt x="7619" y="70992"/>
                  <a:pt x="8127" y="66675"/>
                </a:cubicBezTo>
                <a:cubicBezTo>
                  <a:pt x="8763" y="59308"/>
                  <a:pt x="10667" y="52070"/>
                  <a:pt x="13715" y="44704"/>
                </a:cubicBezTo>
                <a:cubicBezTo>
                  <a:pt x="19177" y="29464"/>
                  <a:pt x="30479" y="19177"/>
                  <a:pt x="47497" y="13589"/>
                </a:cubicBezTo>
                <a:cubicBezTo>
                  <a:pt x="64515" y="8127"/>
                  <a:pt x="83819" y="5715"/>
                  <a:pt x="10515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915657" y="2793238"/>
            <a:ext cx="383540" cy="483742"/>
          </a:xfrm>
          <a:custGeom>
            <a:avLst/>
            <a:gdLst>
              <a:gd name="connsiteX0" fmla="*/ 65023 w 383540"/>
              <a:gd name="connsiteY0" fmla="*/ 6350 h 483742"/>
              <a:gd name="connsiteX1" fmla="*/ 74041 w 383540"/>
              <a:gd name="connsiteY1" fmla="*/ 6477 h 483742"/>
              <a:gd name="connsiteX2" fmla="*/ 104267 w 383540"/>
              <a:gd name="connsiteY2" fmla="*/ 12827 h 483742"/>
              <a:gd name="connsiteX3" fmla="*/ 120650 w 383540"/>
              <a:gd name="connsiteY3" fmla="*/ 29717 h 483742"/>
              <a:gd name="connsiteX4" fmla="*/ 127508 w 383540"/>
              <a:gd name="connsiteY4" fmla="*/ 53467 h 483742"/>
              <a:gd name="connsiteX5" fmla="*/ 128905 w 383540"/>
              <a:gd name="connsiteY5" fmla="*/ 81407 h 483742"/>
              <a:gd name="connsiteX6" fmla="*/ 151257 w 383540"/>
              <a:gd name="connsiteY6" fmla="*/ 57658 h 483742"/>
              <a:gd name="connsiteX7" fmla="*/ 180086 w 383540"/>
              <a:gd name="connsiteY7" fmla="*/ 43052 h 483742"/>
              <a:gd name="connsiteX8" fmla="*/ 206629 w 383540"/>
              <a:gd name="connsiteY8" fmla="*/ 35178 h 483742"/>
              <a:gd name="connsiteX9" fmla="*/ 220345 w 383540"/>
              <a:gd name="connsiteY9" fmla="*/ 32892 h 483742"/>
              <a:gd name="connsiteX10" fmla="*/ 262001 w 383540"/>
              <a:gd name="connsiteY10" fmla="*/ 32003 h 483742"/>
              <a:gd name="connsiteX11" fmla="*/ 303530 w 383540"/>
              <a:gd name="connsiteY11" fmla="*/ 40259 h 483742"/>
              <a:gd name="connsiteX12" fmla="*/ 333756 w 383540"/>
              <a:gd name="connsiteY12" fmla="*/ 55371 h 483742"/>
              <a:gd name="connsiteX13" fmla="*/ 361188 w 383540"/>
              <a:gd name="connsiteY13" fmla="*/ 77723 h 483742"/>
              <a:gd name="connsiteX14" fmla="*/ 377190 w 383540"/>
              <a:gd name="connsiteY14" fmla="*/ 105663 h 483742"/>
              <a:gd name="connsiteX15" fmla="*/ 372999 w 383540"/>
              <a:gd name="connsiteY15" fmla="*/ 137159 h 483742"/>
              <a:gd name="connsiteX16" fmla="*/ 344678 w 383540"/>
              <a:gd name="connsiteY16" fmla="*/ 159639 h 483742"/>
              <a:gd name="connsiteX17" fmla="*/ 310896 w 383540"/>
              <a:gd name="connsiteY17" fmla="*/ 154559 h 483742"/>
              <a:gd name="connsiteX18" fmla="*/ 287146 w 383540"/>
              <a:gd name="connsiteY18" fmla="*/ 146303 h 483742"/>
              <a:gd name="connsiteX19" fmla="*/ 263271 w 383540"/>
              <a:gd name="connsiteY19" fmla="*/ 138048 h 483742"/>
              <a:gd name="connsiteX20" fmla="*/ 208407 w 383540"/>
              <a:gd name="connsiteY20" fmla="*/ 142621 h 483742"/>
              <a:gd name="connsiteX21" fmla="*/ 167259 w 383540"/>
              <a:gd name="connsiteY21" fmla="*/ 164591 h 483742"/>
              <a:gd name="connsiteX22" fmla="*/ 132588 w 383540"/>
              <a:gd name="connsiteY22" fmla="*/ 200278 h 483742"/>
              <a:gd name="connsiteX23" fmla="*/ 132588 w 383540"/>
              <a:gd name="connsiteY23" fmla="*/ 331978 h 483742"/>
              <a:gd name="connsiteX24" fmla="*/ 132080 w 383540"/>
              <a:gd name="connsiteY24" fmla="*/ 383159 h 483742"/>
              <a:gd name="connsiteX25" fmla="*/ 124841 w 383540"/>
              <a:gd name="connsiteY25" fmla="*/ 431164 h 483742"/>
              <a:gd name="connsiteX26" fmla="*/ 101981 w 383540"/>
              <a:gd name="connsiteY26" fmla="*/ 465963 h 483742"/>
              <a:gd name="connsiteX27" fmla="*/ 55753 w 383540"/>
              <a:gd name="connsiteY27" fmla="*/ 477392 h 483742"/>
              <a:gd name="connsiteX28" fmla="*/ 26543 w 383540"/>
              <a:gd name="connsiteY28" fmla="*/ 461390 h 483742"/>
              <a:gd name="connsiteX29" fmla="*/ 10922 w 383540"/>
              <a:gd name="connsiteY29" fmla="*/ 431672 h 483742"/>
              <a:gd name="connsiteX30" fmla="*/ 8255 w 383540"/>
              <a:gd name="connsiteY30" fmla="*/ 398652 h 483742"/>
              <a:gd name="connsiteX31" fmla="*/ 6858 w 383540"/>
              <a:gd name="connsiteY31" fmla="*/ 358521 h 483742"/>
              <a:gd name="connsiteX32" fmla="*/ 6350 w 383540"/>
              <a:gd name="connsiteY32" fmla="*/ 315976 h 483742"/>
              <a:gd name="connsiteX33" fmla="*/ 6350 w 383540"/>
              <a:gd name="connsiteY33" fmla="*/ 276225 h 483742"/>
              <a:gd name="connsiteX34" fmla="*/ 6350 w 383540"/>
              <a:gd name="connsiteY34" fmla="*/ 142621 h 483742"/>
              <a:gd name="connsiteX35" fmla="*/ 6350 w 383540"/>
              <a:gd name="connsiteY35" fmla="*/ 117475 h 483742"/>
              <a:gd name="connsiteX36" fmla="*/ 7239 w 383540"/>
              <a:gd name="connsiteY36" fmla="*/ 88264 h 483742"/>
              <a:gd name="connsiteX37" fmla="*/ 10541 w 383540"/>
              <a:gd name="connsiteY37" fmla="*/ 59054 h 483742"/>
              <a:gd name="connsiteX38" fmla="*/ 17399 w 383540"/>
              <a:gd name="connsiteY38" fmla="*/ 33909 h 483742"/>
              <a:gd name="connsiteX39" fmla="*/ 40259 w 383540"/>
              <a:gd name="connsiteY39" fmla="*/ 11429 h 483742"/>
              <a:gd name="connsiteX40" fmla="*/ 65023 w 383540"/>
              <a:gd name="connsiteY40" fmla="*/ 6350 h 4837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</a:cxnLst>
            <a:rect l="l" t="t" r="r" b="b"/>
            <a:pathLst>
              <a:path w="383540" h="483742">
                <a:moveTo>
                  <a:pt x="65023" y="6350"/>
                </a:moveTo>
                <a:cubicBezTo>
                  <a:pt x="67945" y="6222"/>
                  <a:pt x="70993" y="6222"/>
                  <a:pt x="74041" y="6477"/>
                </a:cubicBezTo>
                <a:cubicBezTo>
                  <a:pt x="86868" y="6477"/>
                  <a:pt x="96901" y="8509"/>
                  <a:pt x="104267" y="12827"/>
                </a:cubicBezTo>
                <a:cubicBezTo>
                  <a:pt x="111506" y="17144"/>
                  <a:pt x="116967" y="22732"/>
                  <a:pt x="120650" y="29717"/>
                </a:cubicBezTo>
                <a:cubicBezTo>
                  <a:pt x="124333" y="36702"/>
                  <a:pt x="126619" y="44703"/>
                  <a:pt x="127508" y="53467"/>
                </a:cubicBezTo>
                <a:cubicBezTo>
                  <a:pt x="128396" y="62357"/>
                  <a:pt x="128905" y="71628"/>
                  <a:pt x="128905" y="81407"/>
                </a:cubicBezTo>
                <a:cubicBezTo>
                  <a:pt x="134366" y="71628"/>
                  <a:pt x="141859" y="63753"/>
                  <a:pt x="151257" y="57658"/>
                </a:cubicBezTo>
                <a:cubicBezTo>
                  <a:pt x="160782" y="51561"/>
                  <a:pt x="170307" y="46609"/>
                  <a:pt x="180086" y="43052"/>
                </a:cubicBezTo>
                <a:cubicBezTo>
                  <a:pt x="189865" y="39370"/>
                  <a:pt x="198755" y="36702"/>
                  <a:pt x="206629" y="35178"/>
                </a:cubicBezTo>
                <a:cubicBezTo>
                  <a:pt x="214503" y="33654"/>
                  <a:pt x="219075" y="32892"/>
                  <a:pt x="220345" y="32892"/>
                </a:cubicBezTo>
                <a:cubicBezTo>
                  <a:pt x="235585" y="31750"/>
                  <a:pt x="249428" y="31369"/>
                  <a:pt x="262001" y="32003"/>
                </a:cubicBezTo>
                <a:cubicBezTo>
                  <a:pt x="274446" y="32639"/>
                  <a:pt x="288290" y="35432"/>
                  <a:pt x="303530" y="40259"/>
                </a:cubicBezTo>
                <a:cubicBezTo>
                  <a:pt x="313309" y="43941"/>
                  <a:pt x="323342" y="48894"/>
                  <a:pt x="333756" y="55371"/>
                </a:cubicBezTo>
                <a:cubicBezTo>
                  <a:pt x="344043" y="61721"/>
                  <a:pt x="353186" y="69214"/>
                  <a:pt x="361188" y="77723"/>
                </a:cubicBezTo>
                <a:cubicBezTo>
                  <a:pt x="369061" y="86232"/>
                  <a:pt x="374396" y="95630"/>
                  <a:pt x="377190" y="105663"/>
                </a:cubicBezTo>
                <a:cubicBezTo>
                  <a:pt x="379857" y="115697"/>
                  <a:pt x="378586" y="126238"/>
                  <a:pt x="372999" y="137159"/>
                </a:cubicBezTo>
                <a:cubicBezTo>
                  <a:pt x="364490" y="152400"/>
                  <a:pt x="355092" y="159892"/>
                  <a:pt x="344678" y="159639"/>
                </a:cubicBezTo>
                <a:cubicBezTo>
                  <a:pt x="334391" y="159258"/>
                  <a:pt x="323088" y="157607"/>
                  <a:pt x="310896" y="154559"/>
                </a:cubicBezTo>
                <a:cubicBezTo>
                  <a:pt x="304165" y="153289"/>
                  <a:pt x="296291" y="150621"/>
                  <a:pt x="287146" y="146303"/>
                </a:cubicBezTo>
                <a:cubicBezTo>
                  <a:pt x="278003" y="142113"/>
                  <a:pt x="270002" y="139319"/>
                  <a:pt x="263271" y="138048"/>
                </a:cubicBezTo>
                <a:cubicBezTo>
                  <a:pt x="242569" y="135001"/>
                  <a:pt x="224282" y="136525"/>
                  <a:pt x="208407" y="142621"/>
                </a:cubicBezTo>
                <a:cubicBezTo>
                  <a:pt x="192659" y="148717"/>
                  <a:pt x="178943" y="156082"/>
                  <a:pt x="167259" y="164591"/>
                </a:cubicBezTo>
                <a:cubicBezTo>
                  <a:pt x="153923" y="175005"/>
                  <a:pt x="142367" y="186817"/>
                  <a:pt x="132588" y="200278"/>
                </a:cubicBezTo>
                <a:lnTo>
                  <a:pt x="132588" y="331978"/>
                </a:lnTo>
                <a:cubicBezTo>
                  <a:pt x="132588" y="348360"/>
                  <a:pt x="132461" y="365506"/>
                  <a:pt x="132080" y="383159"/>
                </a:cubicBezTo>
                <a:cubicBezTo>
                  <a:pt x="131826" y="400811"/>
                  <a:pt x="129413" y="416813"/>
                  <a:pt x="124841" y="431164"/>
                </a:cubicBezTo>
                <a:cubicBezTo>
                  <a:pt x="120269" y="445516"/>
                  <a:pt x="112649" y="457072"/>
                  <a:pt x="101981" y="465963"/>
                </a:cubicBezTo>
                <a:cubicBezTo>
                  <a:pt x="91313" y="474726"/>
                  <a:pt x="75819" y="478536"/>
                  <a:pt x="55753" y="477392"/>
                </a:cubicBezTo>
                <a:cubicBezTo>
                  <a:pt x="44831" y="476758"/>
                  <a:pt x="35052" y="471423"/>
                  <a:pt x="26543" y="461390"/>
                </a:cubicBezTo>
                <a:cubicBezTo>
                  <a:pt x="17907" y="451231"/>
                  <a:pt x="12827" y="441325"/>
                  <a:pt x="10922" y="431672"/>
                </a:cubicBezTo>
                <a:cubicBezTo>
                  <a:pt x="9779" y="422528"/>
                  <a:pt x="8763" y="411479"/>
                  <a:pt x="8255" y="398652"/>
                </a:cubicBezTo>
                <a:cubicBezTo>
                  <a:pt x="7619" y="385952"/>
                  <a:pt x="7111" y="372490"/>
                  <a:pt x="6858" y="358521"/>
                </a:cubicBezTo>
                <a:cubicBezTo>
                  <a:pt x="6477" y="344423"/>
                  <a:pt x="6350" y="330327"/>
                  <a:pt x="6350" y="315976"/>
                </a:cubicBezTo>
                <a:cubicBezTo>
                  <a:pt x="6350" y="301625"/>
                  <a:pt x="6350" y="288417"/>
                  <a:pt x="6350" y="276225"/>
                </a:cubicBezTo>
                <a:lnTo>
                  <a:pt x="6350" y="142621"/>
                </a:lnTo>
                <a:cubicBezTo>
                  <a:pt x="6350" y="135382"/>
                  <a:pt x="6350" y="127000"/>
                  <a:pt x="6350" y="117475"/>
                </a:cubicBezTo>
                <a:cubicBezTo>
                  <a:pt x="6350" y="108077"/>
                  <a:pt x="6731" y="98298"/>
                  <a:pt x="7239" y="88264"/>
                </a:cubicBezTo>
                <a:cubicBezTo>
                  <a:pt x="7873" y="78232"/>
                  <a:pt x="9017" y="68452"/>
                  <a:pt x="10541" y="59054"/>
                </a:cubicBezTo>
                <a:cubicBezTo>
                  <a:pt x="12065" y="49529"/>
                  <a:pt x="14351" y="41148"/>
                  <a:pt x="17399" y="33909"/>
                </a:cubicBezTo>
                <a:cubicBezTo>
                  <a:pt x="22225" y="22859"/>
                  <a:pt x="29845" y="15367"/>
                  <a:pt x="40259" y="11429"/>
                </a:cubicBezTo>
                <a:cubicBezTo>
                  <a:pt x="48006" y="8509"/>
                  <a:pt x="56261" y="6730"/>
                  <a:pt x="6502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730109" y="2779649"/>
            <a:ext cx="164465" cy="226567"/>
          </a:xfrm>
          <a:custGeom>
            <a:avLst/>
            <a:gdLst>
              <a:gd name="connsiteX0" fmla="*/ 158115 w 164465"/>
              <a:gd name="connsiteY0" fmla="*/ 6350 h 226567"/>
              <a:gd name="connsiteX1" fmla="*/ 6350 w 164465"/>
              <a:gd name="connsiteY1" fmla="*/ 220217 h 226567"/>
              <a:gd name="connsiteX2" fmla="*/ 158115 w 164465"/>
              <a:gd name="connsiteY2" fmla="*/ 220217 h 226567"/>
              <a:gd name="connsiteX3" fmla="*/ 158115 w 164465"/>
              <a:gd name="connsiteY3" fmla="*/ 6350 h 226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4465" h="226567">
                <a:moveTo>
                  <a:pt x="158115" y="6350"/>
                </a:moveTo>
                <a:lnTo>
                  <a:pt x="6350" y="220217"/>
                </a:lnTo>
                <a:lnTo>
                  <a:pt x="158115" y="220217"/>
                </a:lnTo>
                <a:lnTo>
                  <a:pt x="158115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021578" y="2653665"/>
            <a:ext cx="403097" cy="616457"/>
          </a:xfrm>
          <a:custGeom>
            <a:avLst/>
            <a:gdLst>
              <a:gd name="connsiteX0" fmla="*/ 203453 w 403097"/>
              <a:gd name="connsiteY0" fmla="*/ 6350 h 616457"/>
              <a:gd name="connsiteX1" fmla="*/ 223011 w 403097"/>
              <a:gd name="connsiteY1" fmla="*/ 10667 h 616457"/>
              <a:gd name="connsiteX2" fmla="*/ 244093 w 403097"/>
              <a:gd name="connsiteY2" fmla="*/ 26670 h 616457"/>
              <a:gd name="connsiteX3" fmla="*/ 256412 w 403097"/>
              <a:gd name="connsiteY3" fmla="*/ 50037 h 616457"/>
              <a:gd name="connsiteX4" fmla="*/ 260984 w 403097"/>
              <a:gd name="connsiteY4" fmla="*/ 76072 h 616457"/>
              <a:gd name="connsiteX5" fmla="*/ 263270 w 403097"/>
              <a:gd name="connsiteY5" fmla="*/ 107569 h 616457"/>
              <a:gd name="connsiteX6" fmla="*/ 263778 w 403097"/>
              <a:gd name="connsiteY6" fmla="*/ 140461 h 616457"/>
              <a:gd name="connsiteX7" fmla="*/ 263778 w 403097"/>
              <a:gd name="connsiteY7" fmla="*/ 170687 h 616457"/>
              <a:gd name="connsiteX8" fmla="*/ 272922 w 403097"/>
              <a:gd name="connsiteY8" fmla="*/ 170687 h 616457"/>
              <a:gd name="connsiteX9" fmla="*/ 304926 w 403097"/>
              <a:gd name="connsiteY9" fmla="*/ 169798 h 616457"/>
              <a:gd name="connsiteX10" fmla="*/ 340994 w 403097"/>
              <a:gd name="connsiteY10" fmla="*/ 170687 h 616457"/>
              <a:gd name="connsiteX11" fmla="*/ 373506 w 403097"/>
              <a:gd name="connsiteY11" fmla="*/ 179323 h 616457"/>
              <a:gd name="connsiteX12" fmla="*/ 395351 w 403097"/>
              <a:gd name="connsiteY12" fmla="*/ 202691 h 616457"/>
              <a:gd name="connsiteX13" fmla="*/ 396747 w 403097"/>
              <a:gd name="connsiteY13" fmla="*/ 241045 h 616457"/>
              <a:gd name="connsiteX14" fmla="*/ 375284 w 403097"/>
              <a:gd name="connsiteY14" fmla="*/ 268477 h 616457"/>
              <a:gd name="connsiteX15" fmla="*/ 353313 w 403097"/>
              <a:gd name="connsiteY15" fmla="*/ 274446 h 616457"/>
              <a:gd name="connsiteX16" fmla="*/ 323595 w 403097"/>
              <a:gd name="connsiteY16" fmla="*/ 278637 h 616457"/>
              <a:gd name="connsiteX17" fmla="*/ 292100 w 403097"/>
              <a:gd name="connsiteY17" fmla="*/ 281304 h 616457"/>
              <a:gd name="connsiteX18" fmla="*/ 265556 w 403097"/>
              <a:gd name="connsiteY18" fmla="*/ 282194 h 616457"/>
              <a:gd name="connsiteX19" fmla="*/ 267334 w 403097"/>
              <a:gd name="connsiteY19" fmla="*/ 338454 h 616457"/>
              <a:gd name="connsiteX20" fmla="*/ 269239 w 403097"/>
              <a:gd name="connsiteY20" fmla="*/ 394715 h 616457"/>
              <a:gd name="connsiteX21" fmla="*/ 270128 w 403097"/>
              <a:gd name="connsiteY21" fmla="*/ 447294 h 616457"/>
              <a:gd name="connsiteX22" fmla="*/ 269239 w 403097"/>
              <a:gd name="connsiteY22" fmla="*/ 492505 h 616457"/>
              <a:gd name="connsiteX23" fmla="*/ 269239 w 403097"/>
              <a:gd name="connsiteY23" fmla="*/ 524128 h 616457"/>
              <a:gd name="connsiteX24" fmla="*/ 266953 w 403097"/>
              <a:gd name="connsiteY24" fmla="*/ 558419 h 616457"/>
              <a:gd name="connsiteX25" fmla="*/ 260095 w 403097"/>
              <a:gd name="connsiteY25" fmla="*/ 587247 h 616457"/>
              <a:gd name="connsiteX26" fmla="*/ 246379 w 403097"/>
              <a:gd name="connsiteY26" fmla="*/ 603250 h 616457"/>
              <a:gd name="connsiteX27" fmla="*/ 194690 w 403097"/>
              <a:gd name="connsiteY27" fmla="*/ 610107 h 616457"/>
              <a:gd name="connsiteX28" fmla="*/ 161289 w 403097"/>
              <a:gd name="connsiteY28" fmla="*/ 590422 h 616457"/>
              <a:gd name="connsiteX29" fmla="*/ 150367 w 403097"/>
              <a:gd name="connsiteY29" fmla="*/ 562482 h 616457"/>
              <a:gd name="connsiteX30" fmla="*/ 145287 w 403097"/>
              <a:gd name="connsiteY30" fmla="*/ 529590 h 616457"/>
              <a:gd name="connsiteX31" fmla="*/ 144398 w 403097"/>
              <a:gd name="connsiteY31" fmla="*/ 496696 h 616457"/>
              <a:gd name="connsiteX32" fmla="*/ 144906 w 403097"/>
              <a:gd name="connsiteY32" fmla="*/ 468756 h 616457"/>
              <a:gd name="connsiteX33" fmla="*/ 146176 w 403097"/>
              <a:gd name="connsiteY33" fmla="*/ 381507 h 616457"/>
              <a:gd name="connsiteX34" fmla="*/ 146684 w 403097"/>
              <a:gd name="connsiteY34" fmla="*/ 283209 h 616457"/>
              <a:gd name="connsiteX35" fmla="*/ 132969 w 403097"/>
              <a:gd name="connsiteY35" fmla="*/ 283209 h 616457"/>
              <a:gd name="connsiteX36" fmla="*/ 105028 w 403097"/>
              <a:gd name="connsiteY36" fmla="*/ 282701 h 616457"/>
              <a:gd name="connsiteX37" fmla="*/ 71246 w 403097"/>
              <a:gd name="connsiteY37" fmla="*/ 279907 h 616457"/>
              <a:gd name="connsiteX38" fmla="*/ 39751 w 403097"/>
              <a:gd name="connsiteY38" fmla="*/ 273557 h 616457"/>
              <a:gd name="connsiteX39" fmla="*/ 18669 w 403097"/>
              <a:gd name="connsiteY39" fmla="*/ 261239 h 616457"/>
              <a:gd name="connsiteX40" fmla="*/ 6350 w 403097"/>
              <a:gd name="connsiteY40" fmla="*/ 235584 h 616457"/>
              <a:gd name="connsiteX41" fmla="*/ 8127 w 403097"/>
              <a:gd name="connsiteY41" fmla="*/ 209550 h 616457"/>
              <a:gd name="connsiteX42" fmla="*/ 21462 w 403097"/>
              <a:gd name="connsiteY42" fmla="*/ 187578 h 616457"/>
              <a:gd name="connsiteX43" fmla="*/ 42417 w 403097"/>
              <a:gd name="connsiteY43" fmla="*/ 175259 h 616457"/>
              <a:gd name="connsiteX44" fmla="*/ 89026 w 403097"/>
              <a:gd name="connsiteY44" fmla="*/ 170179 h 616457"/>
              <a:gd name="connsiteX45" fmla="*/ 145795 w 403097"/>
              <a:gd name="connsiteY45" fmla="*/ 170687 h 616457"/>
              <a:gd name="connsiteX46" fmla="*/ 144906 w 403097"/>
              <a:gd name="connsiteY46" fmla="*/ 152907 h 616457"/>
              <a:gd name="connsiteX47" fmla="*/ 143890 w 403097"/>
              <a:gd name="connsiteY47" fmla="*/ 135890 h 616457"/>
              <a:gd name="connsiteX48" fmla="*/ 143001 w 403097"/>
              <a:gd name="connsiteY48" fmla="*/ 108076 h 616457"/>
              <a:gd name="connsiteX49" fmla="*/ 145287 w 403097"/>
              <a:gd name="connsiteY49" fmla="*/ 74167 h 616457"/>
              <a:gd name="connsiteX50" fmla="*/ 153034 w 403097"/>
              <a:gd name="connsiteY50" fmla="*/ 42163 h 616457"/>
              <a:gd name="connsiteX51" fmla="*/ 168655 w 403097"/>
              <a:gd name="connsiteY51" fmla="*/ 18922 h 616457"/>
              <a:gd name="connsiteX52" fmla="*/ 196469 w 403097"/>
              <a:gd name="connsiteY52" fmla="*/ 6603 h 616457"/>
              <a:gd name="connsiteX53" fmla="*/ 203453 w 403097"/>
              <a:gd name="connsiteY53" fmla="*/ 6350 h 616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</a:cxnLst>
            <a:rect l="l" t="t" r="r" b="b"/>
            <a:pathLst>
              <a:path w="403097" h="616457">
                <a:moveTo>
                  <a:pt x="203453" y="6350"/>
                </a:moveTo>
                <a:cubicBezTo>
                  <a:pt x="210311" y="6476"/>
                  <a:pt x="216915" y="7873"/>
                  <a:pt x="223011" y="10667"/>
                </a:cubicBezTo>
                <a:cubicBezTo>
                  <a:pt x="231266" y="14351"/>
                  <a:pt x="238251" y="19684"/>
                  <a:pt x="244093" y="26670"/>
                </a:cubicBezTo>
                <a:cubicBezTo>
                  <a:pt x="249808" y="33654"/>
                  <a:pt x="254000" y="41401"/>
                  <a:pt x="256412" y="50037"/>
                </a:cubicBezTo>
                <a:cubicBezTo>
                  <a:pt x="258190" y="57276"/>
                  <a:pt x="259714" y="66040"/>
                  <a:pt x="260984" y="76072"/>
                </a:cubicBezTo>
                <a:cubicBezTo>
                  <a:pt x="262254" y="86105"/>
                  <a:pt x="263016" y="96646"/>
                  <a:pt x="263270" y="107569"/>
                </a:cubicBezTo>
                <a:cubicBezTo>
                  <a:pt x="263524" y="118617"/>
                  <a:pt x="263778" y="129540"/>
                  <a:pt x="263778" y="140461"/>
                </a:cubicBezTo>
                <a:cubicBezTo>
                  <a:pt x="263778" y="151510"/>
                  <a:pt x="263778" y="161544"/>
                  <a:pt x="263778" y="170687"/>
                </a:cubicBezTo>
                <a:lnTo>
                  <a:pt x="272922" y="170687"/>
                </a:lnTo>
                <a:cubicBezTo>
                  <a:pt x="282066" y="170687"/>
                  <a:pt x="292734" y="170433"/>
                  <a:pt x="304926" y="169798"/>
                </a:cubicBezTo>
                <a:cubicBezTo>
                  <a:pt x="317119" y="169163"/>
                  <a:pt x="329056" y="169417"/>
                  <a:pt x="340994" y="170687"/>
                </a:cubicBezTo>
                <a:cubicBezTo>
                  <a:pt x="352932" y="171957"/>
                  <a:pt x="363727" y="174751"/>
                  <a:pt x="373506" y="179323"/>
                </a:cubicBezTo>
                <a:cubicBezTo>
                  <a:pt x="383158" y="183895"/>
                  <a:pt x="390524" y="191770"/>
                  <a:pt x="395351" y="202691"/>
                </a:cubicBezTo>
                <a:cubicBezTo>
                  <a:pt x="400303" y="214248"/>
                  <a:pt x="400684" y="227075"/>
                  <a:pt x="396747" y="241045"/>
                </a:cubicBezTo>
                <a:cubicBezTo>
                  <a:pt x="392810" y="255142"/>
                  <a:pt x="385698" y="264286"/>
                  <a:pt x="375284" y="268477"/>
                </a:cubicBezTo>
                <a:cubicBezTo>
                  <a:pt x="369823" y="271017"/>
                  <a:pt x="362457" y="272922"/>
                  <a:pt x="353313" y="274446"/>
                </a:cubicBezTo>
                <a:cubicBezTo>
                  <a:pt x="344170" y="275971"/>
                  <a:pt x="334263" y="277367"/>
                  <a:pt x="323595" y="278637"/>
                </a:cubicBezTo>
                <a:cubicBezTo>
                  <a:pt x="312927" y="279781"/>
                  <a:pt x="302386" y="280670"/>
                  <a:pt x="292100" y="281304"/>
                </a:cubicBezTo>
                <a:cubicBezTo>
                  <a:pt x="281685" y="281940"/>
                  <a:pt x="272922" y="282194"/>
                  <a:pt x="265556" y="282194"/>
                </a:cubicBezTo>
                <a:cubicBezTo>
                  <a:pt x="266191" y="300482"/>
                  <a:pt x="266826" y="319277"/>
                  <a:pt x="267334" y="338454"/>
                </a:cubicBezTo>
                <a:cubicBezTo>
                  <a:pt x="267970" y="357632"/>
                  <a:pt x="268604" y="376427"/>
                  <a:pt x="269239" y="394715"/>
                </a:cubicBezTo>
                <a:cubicBezTo>
                  <a:pt x="269874" y="413003"/>
                  <a:pt x="270128" y="430529"/>
                  <a:pt x="270128" y="447294"/>
                </a:cubicBezTo>
                <a:cubicBezTo>
                  <a:pt x="270128" y="464057"/>
                  <a:pt x="269874" y="479171"/>
                  <a:pt x="269239" y="492505"/>
                </a:cubicBezTo>
                <a:cubicBezTo>
                  <a:pt x="269239" y="501650"/>
                  <a:pt x="269239" y="512190"/>
                  <a:pt x="269239" y="524128"/>
                </a:cubicBezTo>
                <a:cubicBezTo>
                  <a:pt x="269239" y="535940"/>
                  <a:pt x="268477" y="547370"/>
                  <a:pt x="266953" y="558419"/>
                </a:cubicBezTo>
                <a:cubicBezTo>
                  <a:pt x="265429" y="569340"/>
                  <a:pt x="263143" y="578992"/>
                  <a:pt x="260095" y="587247"/>
                </a:cubicBezTo>
                <a:cubicBezTo>
                  <a:pt x="257047" y="595375"/>
                  <a:pt x="252475" y="600709"/>
                  <a:pt x="246379" y="603250"/>
                </a:cubicBezTo>
                <a:cubicBezTo>
                  <a:pt x="227456" y="611123"/>
                  <a:pt x="210184" y="613409"/>
                  <a:pt x="194690" y="610107"/>
                </a:cubicBezTo>
                <a:cubicBezTo>
                  <a:pt x="179196" y="606678"/>
                  <a:pt x="168020" y="600201"/>
                  <a:pt x="161289" y="590422"/>
                </a:cubicBezTo>
                <a:cubicBezTo>
                  <a:pt x="156463" y="582421"/>
                  <a:pt x="152780" y="573151"/>
                  <a:pt x="150367" y="562482"/>
                </a:cubicBezTo>
                <a:cubicBezTo>
                  <a:pt x="147954" y="551814"/>
                  <a:pt x="146176" y="540892"/>
                  <a:pt x="145287" y="529590"/>
                </a:cubicBezTo>
                <a:cubicBezTo>
                  <a:pt x="144398" y="518286"/>
                  <a:pt x="144144" y="507364"/>
                  <a:pt x="144398" y="496696"/>
                </a:cubicBezTo>
                <a:cubicBezTo>
                  <a:pt x="144652" y="486028"/>
                  <a:pt x="144906" y="476757"/>
                  <a:pt x="144906" y="468756"/>
                </a:cubicBezTo>
                <a:cubicBezTo>
                  <a:pt x="145414" y="443229"/>
                  <a:pt x="145922" y="414020"/>
                  <a:pt x="146176" y="381507"/>
                </a:cubicBezTo>
                <a:cubicBezTo>
                  <a:pt x="146557" y="348869"/>
                  <a:pt x="146684" y="316102"/>
                  <a:pt x="146684" y="283209"/>
                </a:cubicBezTo>
                <a:lnTo>
                  <a:pt x="132969" y="283209"/>
                </a:lnTo>
                <a:cubicBezTo>
                  <a:pt x="125602" y="283209"/>
                  <a:pt x="116331" y="282955"/>
                  <a:pt x="105028" y="282701"/>
                </a:cubicBezTo>
                <a:cubicBezTo>
                  <a:pt x="93852" y="282447"/>
                  <a:pt x="82550" y="281432"/>
                  <a:pt x="71246" y="279907"/>
                </a:cubicBezTo>
                <a:cubicBezTo>
                  <a:pt x="59943" y="278383"/>
                  <a:pt x="49402" y="276351"/>
                  <a:pt x="39751" y="273557"/>
                </a:cubicBezTo>
                <a:cubicBezTo>
                  <a:pt x="29971" y="270763"/>
                  <a:pt x="22986" y="266700"/>
                  <a:pt x="18669" y="261239"/>
                </a:cubicBezTo>
                <a:cubicBezTo>
                  <a:pt x="11937" y="253237"/>
                  <a:pt x="7873" y="244728"/>
                  <a:pt x="6350" y="235584"/>
                </a:cubicBezTo>
                <a:cubicBezTo>
                  <a:pt x="4825" y="226440"/>
                  <a:pt x="5460" y="217804"/>
                  <a:pt x="8127" y="209550"/>
                </a:cubicBezTo>
                <a:cubicBezTo>
                  <a:pt x="10921" y="201294"/>
                  <a:pt x="15366" y="194055"/>
                  <a:pt x="21462" y="187578"/>
                </a:cubicBezTo>
                <a:cubicBezTo>
                  <a:pt x="27558" y="181228"/>
                  <a:pt x="34543" y="177037"/>
                  <a:pt x="42417" y="175259"/>
                </a:cubicBezTo>
                <a:cubicBezTo>
                  <a:pt x="53466" y="172211"/>
                  <a:pt x="68960" y="170560"/>
                  <a:pt x="89026" y="170179"/>
                </a:cubicBezTo>
                <a:cubicBezTo>
                  <a:pt x="109220" y="169925"/>
                  <a:pt x="128142" y="170052"/>
                  <a:pt x="145795" y="170687"/>
                </a:cubicBezTo>
                <a:cubicBezTo>
                  <a:pt x="145160" y="164591"/>
                  <a:pt x="144906" y="158622"/>
                  <a:pt x="144906" y="152907"/>
                </a:cubicBezTo>
                <a:cubicBezTo>
                  <a:pt x="144906" y="147065"/>
                  <a:pt x="144525" y="141477"/>
                  <a:pt x="143890" y="135890"/>
                </a:cubicBezTo>
                <a:cubicBezTo>
                  <a:pt x="143382" y="128651"/>
                  <a:pt x="143001" y="119379"/>
                  <a:pt x="143001" y="108076"/>
                </a:cubicBezTo>
                <a:cubicBezTo>
                  <a:pt x="143001" y="96773"/>
                  <a:pt x="143763" y="85471"/>
                  <a:pt x="145287" y="74167"/>
                </a:cubicBezTo>
                <a:cubicBezTo>
                  <a:pt x="146811" y="62991"/>
                  <a:pt x="149478" y="52323"/>
                  <a:pt x="153034" y="42163"/>
                </a:cubicBezTo>
                <a:cubicBezTo>
                  <a:pt x="156717" y="32130"/>
                  <a:pt x="161924" y="24383"/>
                  <a:pt x="168655" y="18922"/>
                </a:cubicBezTo>
                <a:cubicBezTo>
                  <a:pt x="177800" y="11556"/>
                  <a:pt x="187070" y="7492"/>
                  <a:pt x="196469" y="6603"/>
                </a:cubicBezTo>
                <a:cubicBezTo>
                  <a:pt x="198881" y="6350"/>
                  <a:pt x="201167" y="6222"/>
                  <a:pt x="20345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089145" y="2601595"/>
            <a:ext cx="497713" cy="673100"/>
          </a:xfrm>
          <a:custGeom>
            <a:avLst/>
            <a:gdLst>
              <a:gd name="connsiteX0" fmla="*/ 282702 w 497713"/>
              <a:gd name="connsiteY0" fmla="*/ 6350 h 673100"/>
              <a:gd name="connsiteX1" fmla="*/ 300736 w 497713"/>
              <a:gd name="connsiteY1" fmla="*/ 7365 h 673100"/>
              <a:gd name="connsiteX2" fmla="*/ 369316 w 497713"/>
              <a:gd name="connsiteY2" fmla="*/ 22986 h 673100"/>
              <a:gd name="connsiteX3" fmla="*/ 424688 w 497713"/>
              <a:gd name="connsiteY3" fmla="*/ 56387 h 673100"/>
              <a:gd name="connsiteX4" fmla="*/ 455295 w 497713"/>
              <a:gd name="connsiteY4" fmla="*/ 91947 h 673100"/>
              <a:gd name="connsiteX5" fmla="*/ 478663 w 497713"/>
              <a:gd name="connsiteY5" fmla="*/ 138683 h 673100"/>
              <a:gd name="connsiteX6" fmla="*/ 479044 w 497713"/>
              <a:gd name="connsiteY6" fmla="*/ 183006 h 673100"/>
              <a:gd name="connsiteX7" fmla="*/ 442087 w 497713"/>
              <a:gd name="connsiteY7" fmla="*/ 210820 h 673100"/>
              <a:gd name="connsiteX8" fmla="*/ 419227 w 497713"/>
              <a:gd name="connsiteY8" fmla="*/ 212216 h 673100"/>
              <a:gd name="connsiteX9" fmla="*/ 400939 w 497713"/>
              <a:gd name="connsiteY9" fmla="*/ 203961 h 673100"/>
              <a:gd name="connsiteX10" fmla="*/ 385317 w 497713"/>
              <a:gd name="connsiteY10" fmla="*/ 189864 h 673100"/>
              <a:gd name="connsiteX11" fmla="*/ 371602 w 497713"/>
              <a:gd name="connsiteY11" fmla="*/ 173354 h 673100"/>
              <a:gd name="connsiteX12" fmla="*/ 320421 w 497713"/>
              <a:gd name="connsiteY12" fmla="*/ 137286 h 673100"/>
              <a:gd name="connsiteX13" fmla="*/ 262382 w 497713"/>
              <a:gd name="connsiteY13" fmla="*/ 132714 h 673100"/>
              <a:gd name="connsiteX14" fmla="*/ 208407 w 497713"/>
              <a:gd name="connsiteY14" fmla="*/ 156464 h 673100"/>
              <a:gd name="connsiteX15" fmla="*/ 169545 w 497713"/>
              <a:gd name="connsiteY15" fmla="*/ 204470 h 673100"/>
              <a:gd name="connsiteX16" fmla="*/ 146177 w 497713"/>
              <a:gd name="connsiteY16" fmla="*/ 272541 h 673100"/>
              <a:gd name="connsiteX17" fmla="*/ 136652 w 497713"/>
              <a:gd name="connsiteY17" fmla="*/ 347598 h 673100"/>
              <a:gd name="connsiteX18" fmla="*/ 143510 w 497713"/>
              <a:gd name="connsiteY18" fmla="*/ 421132 h 673100"/>
              <a:gd name="connsiteX19" fmla="*/ 170434 w 497713"/>
              <a:gd name="connsiteY19" fmla="*/ 484251 h 673100"/>
              <a:gd name="connsiteX20" fmla="*/ 206629 w 497713"/>
              <a:gd name="connsiteY20" fmla="*/ 519937 h 673100"/>
              <a:gd name="connsiteX21" fmla="*/ 252729 w 497713"/>
              <a:gd name="connsiteY21" fmla="*/ 539114 h 673100"/>
              <a:gd name="connsiteX22" fmla="*/ 302641 w 497713"/>
              <a:gd name="connsiteY22" fmla="*/ 541020 h 673100"/>
              <a:gd name="connsiteX23" fmla="*/ 351536 w 497713"/>
              <a:gd name="connsiteY23" fmla="*/ 524510 h 673100"/>
              <a:gd name="connsiteX24" fmla="*/ 367538 w 497713"/>
              <a:gd name="connsiteY24" fmla="*/ 513969 h 673100"/>
              <a:gd name="connsiteX25" fmla="*/ 385317 w 497713"/>
              <a:gd name="connsiteY25" fmla="*/ 499871 h 673100"/>
              <a:gd name="connsiteX26" fmla="*/ 404114 w 497713"/>
              <a:gd name="connsiteY26" fmla="*/ 486156 h 673100"/>
              <a:gd name="connsiteX27" fmla="*/ 424688 w 497713"/>
              <a:gd name="connsiteY27" fmla="*/ 477011 h 673100"/>
              <a:gd name="connsiteX28" fmla="*/ 460756 w 497713"/>
              <a:gd name="connsiteY28" fmla="*/ 477901 h 673100"/>
              <a:gd name="connsiteX29" fmla="*/ 490474 w 497713"/>
              <a:gd name="connsiteY29" fmla="*/ 504444 h 673100"/>
              <a:gd name="connsiteX30" fmla="*/ 491363 w 497713"/>
              <a:gd name="connsiteY30" fmla="*/ 556006 h 673100"/>
              <a:gd name="connsiteX31" fmla="*/ 456692 w 497713"/>
              <a:gd name="connsiteY31" fmla="*/ 602233 h 673100"/>
              <a:gd name="connsiteX32" fmla="*/ 402209 w 497713"/>
              <a:gd name="connsiteY32" fmla="*/ 638810 h 673100"/>
              <a:gd name="connsiteX33" fmla="*/ 344170 w 497713"/>
              <a:gd name="connsiteY33" fmla="*/ 660781 h 673100"/>
              <a:gd name="connsiteX34" fmla="*/ 280670 w 497713"/>
              <a:gd name="connsiteY34" fmla="*/ 666750 h 673100"/>
              <a:gd name="connsiteX35" fmla="*/ 213867 w 497713"/>
              <a:gd name="connsiteY35" fmla="*/ 658495 h 673100"/>
              <a:gd name="connsiteX36" fmla="*/ 148971 w 497713"/>
              <a:gd name="connsiteY36" fmla="*/ 635634 h 673100"/>
              <a:gd name="connsiteX37" fmla="*/ 90932 w 497713"/>
              <a:gd name="connsiteY37" fmla="*/ 598551 h 673100"/>
              <a:gd name="connsiteX38" fmla="*/ 41021 w 497713"/>
              <a:gd name="connsiteY38" fmla="*/ 535051 h 673100"/>
              <a:gd name="connsiteX39" fmla="*/ 14986 w 497713"/>
              <a:gd name="connsiteY39" fmla="*/ 455929 h 673100"/>
              <a:gd name="connsiteX40" fmla="*/ 6350 w 497713"/>
              <a:gd name="connsiteY40" fmla="*/ 371347 h 673100"/>
              <a:gd name="connsiteX41" fmla="*/ 8636 w 497713"/>
              <a:gd name="connsiteY41" fmla="*/ 291337 h 673100"/>
              <a:gd name="connsiteX42" fmla="*/ 22352 w 497713"/>
              <a:gd name="connsiteY42" fmla="*/ 220979 h 673100"/>
              <a:gd name="connsiteX43" fmla="*/ 52959 w 497713"/>
              <a:gd name="connsiteY43" fmla="*/ 149097 h 673100"/>
              <a:gd name="connsiteX44" fmla="*/ 100457 w 497713"/>
              <a:gd name="connsiteY44" fmla="*/ 83820 h 673100"/>
              <a:gd name="connsiteX45" fmla="*/ 165862 w 497713"/>
              <a:gd name="connsiteY45" fmla="*/ 32511 h 673100"/>
              <a:gd name="connsiteX46" fmla="*/ 229489 w 497713"/>
              <a:gd name="connsiteY46" fmla="*/ 10160 h 673100"/>
              <a:gd name="connsiteX47" fmla="*/ 282702 w 497713"/>
              <a:gd name="connsiteY47" fmla="*/ 6350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</a:cxnLst>
            <a:rect l="l" t="t" r="r" b="b"/>
            <a:pathLst>
              <a:path w="497713" h="673100">
                <a:moveTo>
                  <a:pt x="282702" y="6350"/>
                </a:moveTo>
                <a:cubicBezTo>
                  <a:pt x="288798" y="6476"/>
                  <a:pt x="294767" y="6857"/>
                  <a:pt x="300736" y="7365"/>
                </a:cubicBezTo>
                <a:cubicBezTo>
                  <a:pt x="324866" y="9525"/>
                  <a:pt x="347726" y="14732"/>
                  <a:pt x="369316" y="22986"/>
                </a:cubicBezTo>
                <a:cubicBezTo>
                  <a:pt x="391033" y="31241"/>
                  <a:pt x="409448" y="42291"/>
                  <a:pt x="424688" y="56387"/>
                </a:cubicBezTo>
                <a:cubicBezTo>
                  <a:pt x="434467" y="64896"/>
                  <a:pt x="444627" y="76707"/>
                  <a:pt x="455295" y="91947"/>
                </a:cubicBezTo>
                <a:cubicBezTo>
                  <a:pt x="465963" y="107187"/>
                  <a:pt x="473710" y="122809"/>
                  <a:pt x="478663" y="138683"/>
                </a:cubicBezTo>
                <a:cubicBezTo>
                  <a:pt x="483489" y="154432"/>
                  <a:pt x="483616" y="169291"/>
                  <a:pt x="479044" y="183006"/>
                </a:cubicBezTo>
                <a:cubicBezTo>
                  <a:pt x="474472" y="196722"/>
                  <a:pt x="462153" y="205994"/>
                  <a:pt x="442087" y="210820"/>
                </a:cubicBezTo>
                <a:cubicBezTo>
                  <a:pt x="433451" y="213360"/>
                  <a:pt x="425831" y="213741"/>
                  <a:pt x="419227" y="212216"/>
                </a:cubicBezTo>
                <a:cubicBezTo>
                  <a:pt x="412496" y="210692"/>
                  <a:pt x="406400" y="208025"/>
                  <a:pt x="400939" y="203961"/>
                </a:cubicBezTo>
                <a:cubicBezTo>
                  <a:pt x="395351" y="200025"/>
                  <a:pt x="390271" y="195325"/>
                  <a:pt x="385317" y="189864"/>
                </a:cubicBezTo>
                <a:cubicBezTo>
                  <a:pt x="380492" y="184403"/>
                  <a:pt x="375920" y="178815"/>
                  <a:pt x="371602" y="173354"/>
                </a:cubicBezTo>
                <a:cubicBezTo>
                  <a:pt x="356997" y="155702"/>
                  <a:pt x="339979" y="143636"/>
                  <a:pt x="320421" y="137286"/>
                </a:cubicBezTo>
                <a:cubicBezTo>
                  <a:pt x="300863" y="130810"/>
                  <a:pt x="281559" y="129285"/>
                  <a:pt x="262382" y="132714"/>
                </a:cubicBezTo>
                <a:cubicBezTo>
                  <a:pt x="243205" y="136016"/>
                  <a:pt x="225171" y="144017"/>
                  <a:pt x="208407" y="156464"/>
                </a:cubicBezTo>
                <a:cubicBezTo>
                  <a:pt x="191643" y="168910"/>
                  <a:pt x="178689" y="184911"/>
                  <a:pt x="169545" y="204470"/>
                </a:cubicBezTo>
                <a:cubicBezTo>
                  <a:pt x="159766" y="225171"/>
                  <a:pt x="152019" y="247903"/>
                  <a:pt x="146177" y="272541"/>
                </a:cubicBezTo>
                <a:cubicBezTo>
                  <a:pt x="140462" y="297306"/>
                  <a:pt x="137287" y="322325"/>
                  <a:pt x="136652" y="347598"/>
                </a:cubicBezTo>
                <a:cubicBezTo>
                  <a:pt x="136017" y="372871"/>
                  <a:pt x="138303" y="397383"/>
                  <a:pt x="143510" y="421132"/>
                </a:cubicBezTo>
                <a:cubicBezTo>
                  <a:pt x="148717" y="445007"/>
                  <a:pt x="157607" y="465963"/>
                  <a:pt x="170434" y="484251"/>
                </a:cubicBezTo>
                <a:cubicBezTo>
                  <a:pt x="180213" y="498856"/>
                  <a:pt x="192278" y="510794"/>
                  <a:pt x="206629" y="519937"/>
                </a:cubicBezTo>
                <a:cubicBezTo>
                  <a:pt x="220853" y="529082"/>
                  <a:pt x="236347" y="535432"/>
                  <a:pt x="252729" y="539114"/>
                </a:cubicBezTo>
                <a:cubicBezTo>
                  <a:pt x="269240" y="542797"/>
                  <a:pt x="285877" y="543433"/>
                  <a:pt x="302641" y="541020"/>
                </a:cubicBezTo>
                <a:cubicBezTo>
                  <a:pt x="319405" y="538479"/>
                  <a:pt x="335661" y="533019"/>
                  <a:pt x="351536" y="524510"/>
                </a:cubicBezTo>
                <a:cubicBezTo>
                  <a:pt x="356362" y="522096"/>
                  <a:pt x="361696" y="518541"/>
                  <a:pt x="367538" y="513969"/>
                </a:cubicBezTo>
                <a:cubicBezTo>
                  <a:pt x="373253" y="509396"/>
                  <a:pt x="379222" y="504697"/>
                  <a:pt x="385317" y="499871"/>
                </a:cubicBezTo>
                <a:cubicBezTo>
                  <a:pt x="391414" y="494919"/>
                  <a:pt x="397637" y="490346"/>
                  <a:pt x="404114" y="486156"/>
                </a:cubicBezTo>
                <a:cubicBezTo>
                  <a:pt x="410464" y="481837"/>
                  <a:pt x="417322" y="478790"/>
                  <a:pt x="424688" y="477011"/>
                </a:cubicBezTo>
                <a:cubicBezTo>
                  <a:pt x="435610" y="473329"/>
                  <a:pt x="447675" y="473583"/>
                  <a:pt x="460756" y="477901"/>
                </a:cubicBezTo>
                <a:cubicBezTo>
                  <a:pt x="473837" y="482091"/>
                  <a:pt x="483743" y="490982"/>
                  <a:pt x="490474" y="504444"/>
                </a:cubicBezTo>
                <a:cubicBezTo>
                  <a:pt x="498475" y="522096"/>
                  <a:pt x="498729" y="539241"/>
                  <a:pt x="491363" y="556006"/>
                </a:cubicBezTo>
                <a:cubicBezTo>
                  <a:pt x="484124" y="572770"/>
                  <a:pt x="472567" y="588264"/>
                  <a:pt x="456692" y="602233"/>
                </a:cubicBezTo>
                <a:cubicBezTo>
                  <a:pt x="440817" y="616203"/>
                  <a:pt x="422656" y="628395"/>
                  <a:pt x="402209" y="638810"/>
                </a:cubicBezTo>
                <a:cubicBezTo>
                  <a:pt x="381889" y="649223"/>
                  <a:pt x="362458" y="656463"/>
                  <a:pt x="344170" y="660781"/>
                </a:cubicBezTo>
                <a:cubicBezTo>
                  <a:pt x="324104" y="664971"/>
                  <a:pt x="302895" y="667003"/>
                  <a:pt x="280670" y="666750"/>
                </a:cubicBezTo>
                <a:cubicBezTo>
                  <a:pt x="258445" y="666369"/>
                  <a:pt x="236093" y="663702"/>
                  <a:pt x="213867" y="658495"/>
                </a:cubicBezTo>
                <a:cubicBezTo>
                  <a:pt x="191643" y="653287"/>
                  <a:pt x="170053" y="645667"/>
                  <a:pt x="148971" y="635634"/>
                </a:cubicBezTo>
                <a:cubicBezTo>
                  <a:pt x="127889" y="625602"/>
                  <a:pt x="108585" y="613156"/>
                  <a:pt x="90932" y="598551"/>
                </a:cubicBezTo>
                <a:cubicBezTo>
                  <a:pt x="69596" y="580897"/>
                  <a:pt x="52959" y="559689"/>
                  <a:pt x="41021" y="535051"/>
                </a:cubicBezTo>
                <a:cubicBezTo>
                  <a:pt x="29210" y="510285"/>
                  <a:pt x="20447" y="483996"/>
                  <a:pt x="14986" y="455929"/>
                </a:cubicBezTo>
                <a:cubicBezTo>
                  <a:pt x="9525" y="427863"/>
                  <a:pt x="6604" y="399669"/>
                  <a:pt x="6350" y="371347"/>
                </a:cubicBezTo>
                <a:cubicBezTo>
                  <a:pt x="5969" y="343026"/>
                  <a:pt x="6731" y="316356"/>
                  <a:pt x="8636" y="291337"/>
                </a:cubicBezTo>
                <a:cubicBezTo>
                  <a:pt x="10414" y="268732"/>
                  <a:pt x="14986" y="245364"/>
                  <a:pt x="22352" y="220979"/>
                </a:cubicBezTo>
                <a:cubicBezTo>
                  <a:pt x="29591" y="196595"/>
                  <a:pt x="39878" y="172592"/>
                  <a:pt x="52959" y="149097"/>
                </a:cubicBezTo>
                <a:cubicBezTo>
                  <a:pt x="66040" y="125729"/>
                  <a:pt x="81915" y="103885"/>
                  <a:pt x="100457" y="83820"/>
                </a:cubicBezTo>
                <a:cubicBezTo>
                  <a:pt x="119126" y="63626"/>
                  <a:pt x="140843" y="46609"/>
                  <a:pt x="165862" y="32511"/>
                </a:cubicBezTo>
                <a:cubicBezTo>
                  <a:pt x="184785" y="21590"/>
                  <a:pt x="205994" y="14096"/>
                  <a:pt x="229489" y="10160"/>
                </a:cubicBezTo>
                <a:cubicBezTo>
                  <a:pt x="247015" y="7239"/>
                  <a:pt x="264795" y="5969"/>
                  <a:pt x="28270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589266" y="2599436"/>
            <a:ext cx="512953" cy="663320"/>
          </a:xfrm>
          <a:custGeom>
            <a:avLst/>
            <a:gdLst>
              <a:gd name="connsiteX0" fmla="*/ 358393 w 512953"/>
              <a:gd name="connsiteY0" fmla="*/ 6350 h 663320"/>
              <a:gd name="connsiteX1" fmla="*/ 389508 w 512953"/>
              <a:gd name="connsiteY1" fmla="*/ 21970 h 663320"/>
              <a:gd name="connsiteX2" fmla="*/ 397764 w 512953"/>
              <a:gd name="connsiteY2" fmla="*/ 47497 h 663320"/>
              <a:gd name="connsiteX3" fmla="*/ 401828 w 512953"/>
              <a:gd name="connsiteY3" fmla="*/ 112902 h 663320"/>
              <a:gd name="connsiteX4" fmla="*/ 402335 w 512953"/>
              <a:gd name="connsiteY4" fmla="*/ 178307 h 663320"/>
              <a:gd name="connsiteX5" fmla="*/ 402717 w 512953"/>
              <a:gd name="connsiteY5" fmla="*/ 252348 h 663320"/>
              <a:gd name="connsiteX6" fmla="*/ 403225 w 512953"/>
              <a:gd name="connsiteY6" fmla="*/ 326389 h 663320"/>
              <a:gd name="connsiteX7" fmla="*/ 403225 w 512953"/>
              <a:gd name="connsiteY7" fmla="*/ 404113 h 663320"/>
              <a:gd name="connsiteX8" fmla="*/ 442595 w 512953"/>
              <a:gd name="connsiteY8" fmla="*/ 404113 h 663320"/>
              <a:gd name="connsiteX9" fmla="*/ 463550 w 512953"/>
              <a:gd name="connsiteY9" fmla="*/ 406400 h 663320"/>
              <a:gd name="connsiteX10" fmla="*/ 483742 w 512953"/>
              <a:gd name="connsiteY10" fmla="*/ 414146 h 663320"/>
              <a:gd name="connsiteX11" fmla="*/ 499236 w 512953"/>
              <a:gd name="connsiteY11" fmla="*/ 427862 h 663320"/>
              <a:gd name="connsiteX12" fmla="*/ 506603 w 512953"/>
              <a:gd name="connsiteY12" fmla="*/ 448055 h 663320"/>
              <a:gd name="connsiteX13" fmla="*/ 488315 w 512953"/>
              <a:gd name="connsiteY13" fmla="*/ 487806 h 663320"/>
              <a:gd name="connsiteX14" fmla="*/ 444372 w 512953"/>
              <a:gd name="connsiteY14" fmla="*/ 500125 h 663320"/>
              <a:gd name="connsiteX15" fmla="*/ 436626 w 512953"/>
              <a:gd name="connsiteY15" fmla="*/ 500633 h 663320"/>
              <a:gd name="connsiteX16" fmla="*/ 423291 w 512953"/>
              <a:gd name="connsiteY16" fmla="*/ 501014 h 663320"/>
              <a:gd name="connsiteX17" fmla="*/ 410082 w 512953"/>
              <a:gd name="connsiteY17" fmla="*/ 501014 h 663320"/>
              <a:gd name="connsiteX18" fmla="*/ 403225 w 512953"/>
              <a:gd name="connsiteY18" fmla="*/ 499236 h 663320"/>
              <a:gd name="connsiteX19" fmla="*/ 403225 w 512953"/>
              <a:gd name="connsiteY19" fmla="*/ 561466 h 663320"/>
              <a:gd name="connsiteX20" fmla="*/ 403225 w 512953"/>
              <a:gd name="connsiteY20" fmla="*/ 584326 h 663320"/>
              <a:gd name="connsiteX21" fmla="*/ 401446 w 512953"/>
              <a:gd name="connsiteY21" fmla="*/ 609472 h 663320"/>
              <a:gd name="connsiteX22" fmla="*/ 394588 w 512953"/>
              <a:gd name="connsiteY22" fmla="*/ 632713 h 663320"/>
              <a:gd name="connsiteX23" fmla="*/ 379476 w 512953"/>
              <a:gd name="connsiteY23" fmla="*/ 650112 h 663320"/>
              <a:gd name="connsiteX24" fmla="*/ 368045 w 512953"/>
              <a:gd name="connsiteY24" fmla="*/ 654176 h 663320"/>
              <a:gd name="connsiteX25" fmla="*/ 352932 w 512953"/>
              <a:gd name="connsiteY25" fmla="*/ 656462 h 663320"/>
              <a:gd name="connsiteX26" fmla="*/ 336930 w 512953"/>
              <a:gd name="connsiteY26" fmla="*/ 656970 h 663320"/>
              <a:gd name="connsiteX27" fmla="*/ 323722 w 512953"/>
              <a:gd name="connsiteY27" fmla="*/ 654684 h 663320"/>
              <a:gd name="connsiteX28" fmla="*/ 302641 w 512953"/>
              <a:gd name="connsiteY28" fmla="*/ 631316 h 663320"/>
              <a:gd name="connsiteX29" fmla="*/ 296291 w 512953"/>
              <a:gd name="connsiteY29" fmla="*/ 598042 h 663320"/>
              <a:gd name="connsiteX30" fmla="*/ 296291 w 512953"/>
              <a:gd name="connsiteY30" fmla="*/ 580135 h 663320"/>
              <a:gd name="connsiteX31" fmla="*/ 296291 w 512953"/>
              <a:gd name="connsiteY31" fmla="*/ 548131 h 663320"/>
              <a:gd name="connsiteX32" fmla="*/ 295275 w 512953"/>
              <a:gd name="connsiteY32" fmla="*/ 517524 h 663320"/>
              <a:gd name="connsiteX33" fmla="*/ 292607 w 512953"/>
              <a:gd name="connsiteY33" fmla="*/ 503808 h 663320"/>
              <a:gd name="connsiteX34" fmla="*/ 131698 w 512953"/>
              <a:gd name="connsiteY34" fmla="*/ 503808 h 663320"/>
              <a:gd name="connsiteX35" fmla="*/ 75818 w 512953"/>
              <a:gd name="connsiteY35" fmla="*/ 502919 h 663320"/>
              <a:gd name="connsiteX36" fmla="*/ 25527 w 512953"/>
              <a:gd name="connsiteY36" fmla="*/ 486409 h 663320"/>
              <a:gd name="connsiteX37" fmla="*/ 6350 w 512953"/>
              <a:gd name="connsiteY37" fmla="*/ 459485 h 663320"/>
              <a:gd name="connsiteX38" fmla="*/ 8635 w 512953"/>
              <a:gd name="connsiteY38" fmla="*/ 429259 h 663320"/>
              <a:gd name="connsiteX39" fmla="*/ 23748 w 512953"/>
              <a:gd name="connsiteY39" fmla="*/ 399541 h 663320"/>
              <a:gd name="connsiteX40" fmla="*/ 42926 w 512953"/>
              <a:gd name="connsiteY40" fmla="*/ 372998 h 663320"/>
              <a:gd name="connsiteX41" fmla="*/ 110108 w 512953"/>
              <a:gd name="connsiteY41" fmla="*/ 278002 h 663320"/>
              <a:gd name="connsiteX42" fmla="*/ 175514 w 512953"/>
              <a:gd name="connsiteY42" fmla="*/ 181990 h 663320"/>
              <a:gd name="connsiteX43" fmla="*/ 213486 w 512953"/>
              <a:gd name="connsiteY43" fmla="*/ 134365 h 663320"/>
              <a:gd name="connsiteX44" fmla="*/ 250570 w 512953"/>
              <a:gd name="connsiteY44" fmla="*/ 86867 h 663320"/>
              <a:gd name="connsiteX45" fmla="*/ 278383 w 512953"/>
              <a:gd name="connsiteY45" fmla="*/ 47497 h 663320"/>
              <a:gd name="connsiteX46" fmla="*/ 316357 w 512953"/>
              <a:gd name="connsiteY46" fmla="*/ 16382 h 663320"/>
              <a:gd name="connsiteX47" fmla="*/ 358393 w 512953"/>
              <a:gd name="connsiteY47" fmla="*/ 6350 h 663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</a:cxnLst>
            <a:rect l="l" t="t" r="r" b="b"/>
            <a:pathLst>
              <a:path w="512953" h="663320">
                <a:moveTo>
                  <a:pt x="358393" y="6350"/>
                </a:moveTo>
                <a:cubicBezTo>
                  <a:pt x="371855" y="6350"/>
                  <a:pt x="382142" y="11556"/>
                  <a:pt x="389508" y="21970"/>
                </a:cubicBezTo>
                <a:cubicBezTo>
                  <a:pt x="393827" y="28574"/>
                  <a:pt x="396493" y="37210"/>
                  <a:pt x="397764" y="47497"/>
                </a:cubicBezTo>
                <a:cubicBezTo>
                  <a:pt x="400811" y="68833"/>
                  <a:pt x="402208" y="90677"/>
                  <a:pt x="401828" y="112902"/>
                </a:cubicBezTo>
                <a:cubicBezTo>
                  <a:pt x="401573" y="135127"/>
                  <a:pt x="401701" y="156971"/>
                  <a:pt x="402335" y="178307"/>
                </a:cubicBezTo>
                <a:cubicBezTo>
                  <a:pt x="402335" y="203326"/>
                  <a:pt x="402463" y="227964"/>
                  <a:pt x="402717" y="252348"/>
                </a:cubicBezTo>
                <a:cubicBezTo>
                  <a:pt x="403097" y="276732"/>
                  <a:pt x="403225" y="301370"/>
                  <a:pt x="403225" y="326389"/>
                </a:cubicBezTo>
                <a:lnTo>
                  <a:pt x="403225" y="404113"/>
                </a:lnTo>
                <a:lnTo>
                  <a:pt x="442595" y="404113"/>
                </a:lnTo>
                <a:cubicBezTo>
                  <a:pt x="449198" y="404113"/>
                  <a:pt x="456310" y="404875"/>
                  <a:pt x="463550" y="406400"/>
                </a:cubicBezTo>
                <a:cubicBezTo>
                  <a:pt x="470915" y="407923"/>
                  <a:pt x="477646" y="410590"/>
                  <a:pt x="483742" y="414146"/>
                </a:cubicBezTo>
                <a:cubicBezTo>
                  <a:pt x="489838" y="417829"/>
                  <a:pt x="494918" y="422401"/>
                  <a:pt x="499236" y="427862"/>
                </a:cubicBezTo>
                <a:cubicBezTo>
                  <a:pt x="503555" y="433450"/>
                  <a:pt x="505968" y="440054"/>
                  <a:pt x="506603" y="448055"/>
                </a:cubicBezTo>
                <a:cubicBezTo>
                  <a:pt x="506603" y="467486"/>
                  <a:pt x="500507" y="480821"/>
                  <a:pt x="488315" y="487806"/>
                </a:cubicBezTo>
                <a:cubicBezTo>
                  <a:pt x="476122" y="494791"/>
                  <a:pt x="461391" y="498982"/>
                  <a:pt x="444372" y="500125"/>
                </a:cubicBezTo>
                <a:cubicBezTo>
                  <a:pt x="443103" y="500125"/>
                  <a:pt x="440563" y="500252"/>
                  <a:pt x="436626" y="500633"/>
                </a:cubicBezTo>
                <a:cubicBezTo>
                  <a:pt x="432688" y="500888"/>
                  <a:pt x="428243" y="501014"/>
                  <a:pt x="423291" y="501014"/>
                </a:cubicBezTo>
                <a:cubicBezTo>
                  <a:pt x="418465" y="501014"/>
                  <a:pt x="414019" y="501014"/>
                  <a:pt x="410082" y="501014"/>
                </a:cubicBezTo>
                <a:cubicBezTo>
                  <a:pt x="406145" y="501014"/>
                  <a:pt x="403859" y="500506"/>
                  <a:pt x="403225" y="499236"/>
                </a:cubicBezTo>
                <a:lnTo>
                  <a:pt x="403225" y="561466"/>
                </a:lnTo>
                <a:cubicBezTo>
                  <a:pt x="403225" y="568070"/>
                  <a:pt x="403225" y="575690"/>
                  <a:pt x="403225" y="584326"/>
                </a:cubicBezTo>
                <a:cubicBezTo>
                  <a:pt x="403225" y="592835"/>
                  <a:pt x="402590" y="601217"/>
                  <a:pt x="401446" y="609472"/>
                </a:cubicBezTo>
                <a:cubicBezTo>
                  <a:pt x="400177" y="617600"/>
                  <a:pt x="397891" y="625474"/>
                  <a:pt x="394588" y="632713"/>
                </a:cubicBezTo>
                <a:cubicBezTo>
                  <a:pt x="391159" y="640079"/>
                  <a:pt x="386207" y="645794"/>
                  <a:pt x="379476" y="650112"/>
                </a:cubicBezTo>
                <a:cubicBezTo>
                  <a:pt x="376428" y="651890"/>
                  <a:pt x="372618" y="653288"/>
                  <a:pt x="368045" y="654176"/>
                </a:cubicBezTo>
                <a:cubicBezTo>
                  <a:pt x="363473" y="655192"/>
                  <a:pt x="358393" y="655954"/>
                  <a:pt x="352932" y="656462"/>
                </a:cubicBezTo>
                <a:cubicBezTo>
                  <a:pt x="347471" y="657097"/>
                  <a:pt x="342138" y="657224"/>
                  <a:pt x="336930" y="656970"/>
                </a:cubicBezTo>
                <a:cubicBezTo>
                  <a:pt x="331723" y="656716"/>
                  <a:pt x="327278" y="655954"/>
                  <a:pt x="323722" y="654684"/>
                </a:cubicBezTo>
                <a:cubicBezTo>
                  <a:pt x="312673" y="651001"/>
                  <a:pt x="305688" y="643254"/>
                  <a:pt x="302641" y="631316"/>
                </a:cubicBezTo>
                <a:cubicBezTo>
                  <a:pt x="299592" y="619505"/>
                  <a:pt x="297433" y="608329"/>
                  <a:pt x="296291" y="598042"/>
                </a:cubicBezTo>
                <a:cubicBezTo>
                  <a:pt x="296291" y="596138"/>
                  <a:pt x="296291" y="590169"/>
                  <a:pt x="296291" y="580135"/>
                </a:cubicBezTo>
                <a:cubicBezTo>
                  <a:pt x="296291" y="570102"/>
                  <a:pt x="296291" y="559434"/>
                  <a:pt x="296291" y="548131"/>
                </a:cubicBezTo>
                <a:cubicBezTo>
                  <a:pt x="296291" y="536828"/>
                  <a:pt x="295909" y="526669"/>
                  <a:pt x="295275" y="517524"/>
                </a:cubicBezTo>
                <a:cubicBezTo>
                  <a:pt x="294767" y="508380"/>
                  <a:pt x="293751" y="503808"/>
                  <a:pt x="292607" y="503808"/>
                </a:cubicBezTo>
                <a:lnTo>
                  <a:pt x="131698" y="503808"/>
                </a:lnTo>
                <a:cubicBezTo>
                  <a:pt x="113918" y="503808"/>
                  <a:pt x="95377" y="503554"/>
                  <a:pt x="75818" y="502919"/>
                </a:cubicBezTo>
                <a:cubicBezTo>
                  <a:pt x="56388" y="502284"/>
                  <a:pt x="39623" y="496823"/>
                  <a:pt x="25527" y="486409"/>
                </a:cubicBezTo>
                <a:cubicBezTo>
                  <a:pt x="14605" y="478535"/>
                  <a:pt x="8255" y="469519"/>
                  <a:pt x="6350" y="459485"/>
                </a:cubicBezTo>
                <a:cubicBezTo>
                  <a:pt x="4571" y="449452"/>
                  <a:pt x="5333" y="439292"/>
                  <a:pt x="8635" y="429259"/>
                </a:cubicBezTo>
                <a:cubicBezTo>
                  <a:pt x="12065" y="419226"/>
                  <a:pt x="17018" y="409320"/>
                  <a:pt x="23748" y="399541"/>
                </a:cubicBezTo>
                <a:cubicBezTo>
                  <a:pt x="30480" y="389762"/>
                  <a:pt x="36830" y="381000"/>
                  <a:pt x="42926" y="372998"/>
                </a:cubicBezTo>
                <a:cubicBezTo>
                  <a:pt x="66167" y="342010"/>
                  <a:pt x="88518" y="310260"/>
                  <a:pt x="110108" y="278002"/>
                </a:cubicBezTo>
                <a:cubicBezTo>
                  <a:pt x="131826" y="245617"/>
                  <a:pt x="153542" y="213613"/>
                  <a:pt x="175514" y="181990"/>
                </a:cubicBezTo>
                <a:cubicBezTo>
                  <a:pt x="187705" y="165480"/>
                  <a:pt x="200405" y="149605"/>
                  <a:pt x="213486" y="134365"/>
                </a:cubicBezTo>
                <a:cubicBezTo>
                  <a:pt x="226568" y="119125"/>
                  <a:pt x="238886" y="103250"/>
                  <a:pt x="250570" y="86867"/>
                </a:cubicBezTo>
                <a:cubicBezTo>
                  <a:pt x="259080" y="74040"/>
                  <a:pt x="268351" y="60959"/>
                  <a:pt x="278383" y="47497"/>
                </a:cubicBezTo>
                <a:cubicBezTo>
                  <a:pt x="288417" y="34162"/>
                  <a:pt x="301117" y="23748"/>
                  <a:pt x="316357" y="16382"/>
                </a:cubicBezTo>
                <a:cubicBezTo>
                  <a:pt x="330961" y="9778"/>
                  <a:pt x="345058" y="6350"/>
                  <a:pt x="35839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653153" y="2597658"/>
            <a:ext cx="370205" cy="668273"/>
          </a:xfrm>
          <a:custGeom>
            <a:avLst/>
            <a:gdLst>
              <a:gd name="connsiteX0" fmla="*/ 62991 w 370205"/>
              <a:gd name="connsiteY0" fmla="*/ 6350 h 668273"/>
              <a:gd name="connsiteX1" fmla="*/ 89535 w 370205"/>
              <a:gd name="connsiteY1" fmla="*/ 14604 h 668273"/>
              <a:gd name="connsiteX2" fmla="*/ 99568 w 370205"/>
              <a:gd name="connsiteY2" fmla="*/ 22351 h 668273"/>
              <a:gd name="connsiteX3" fmla="*/ 106934 w 370205"/>
              <a:gd name="connsiteY3" fmla="*/ 33782 h 668273"/>
              <a:gd name="connsiteX4" fmla="*/ 114300 w 370205"/>
              <a:gd name="connsiteY4" fmla="*/ 66674 h 668273"/>
              <a:gd name="connsiteX5" fmla="*/ 115570 w 370205"/>
              <a:gd name="connsiteY5" fmla="*/ 79882 h 668273"/>
              <a:gd name="connsiteX6" fmla="*/ 116078 w 370205"/>
              <a:gd name="connsiteY6" fmla="*/ 97789 h 668273"/>
              <a:gd name="connsiteX7" fmla="*/ 116586 w 370205"/>
              <a:gd name="connsiteY7" fmla="*/ 115570 h 668273"/>
              <a:gd name="connsiteX8" fmla="*/ 116967 w 370205"/>
              <a:gd name="connsiteY8" fmla="*/ 128904 h 668273"/>
              <a:gd name="connsiteX9" fmla="*/ 116967 w 370205"/>
              <a:gd name="connsiteY9" fmla="*/ 133477 h 668273"/>
              <a:gd name="connsiteX10" fmla="*/ 117856 w 370205"/>
              <a:gd name="connsiteY10" fmla="*/ 192912 h 668273"/>
              <a:gd name="connsiteX11" fmla="*/ 117856 w 370205"/>
              <a:gd name="connsiteY11" fmla="*/ 254127 h 668273"/>
              <a:gd name="connsiteX12" fmla="*/ 117856 w 370205"/>
              <a:gd name="connsiteY12" fmla="*/ 269620 h 668273"/>
              <a:gd name="connsiteX13" fmla="*/ 198374 w 370205"/>
              <a:gd name="connsiteY13" fmla="*/ 257301 h 668273"/>
              <a:gd name="connsiteX14" fmla="*/ 273304 w 370205"/>
              <a:gd name="connsiteY14" fmla="*/ 274192 h 668273"/>
              <a:gd name="connsiteX15" fmla="*/ 324992 w 370205"/>
              <a:gd name="connsiteY15" fmla="*/ 313562 h 668273"/>
              <a:gd name="connsiteX16" fmla="*/ 351028 w 370205"/>
              <a:gd name="connsiteY16" fmla="*/ 362077 h 668273"/>
              <a:gd name="connsiteX17" fmla="*/ 360680 w 370205"/>
              <a:gd name="connsiteY17" fmla="*/ 418719 h 668273"/>
              <a:gd name="connsiteX18" fmla="*/ 362966 w 370205"/>
              <a:gd name="connsiteY18" fmla="*/ 481838 h 668273"/>
              <a:gd name="connsiteX19" fmla="*/ 363855 w 370205"/>
              <a:gd name="connsiteY19" fmla="*/ 519810 h 668273"/>
              <a:gd name="connsiteX20" fmla="*/ 362966 w 370205"/>
              <a:gd name="connsiteY20" fmla="*/ 555878 h 668273"/>
              <a:gd name="connsiteX21" fmla="*/ 360172 w 370205"/>
              <a:gd name="connsiteY21" fmla="*/ 601090 h 668273"/>
              <a:gd name="connsiteX22" fmla="*/ 352933 w 370205"/>
              <a:gd name="connsiteY22" fmla="*/ 635889 h 668273"/>
              <a:gd name="connsiteX23" fmla="*/ 336041 w 370205"/>
              <a:gd name="connsiteY23" fmla="*/ 656970 h 668273"/>
              <a:gd name="connsiteX24" fmla="*/ 304419 w 370205"/>
              <a:gd name="connsiteY24" fmla="*/ 661034 h 668273"/>
              <a:gd name="connsiteX25" fmla="*/ 274320 w 370205"/>
              <a:gd name="connsiteY25" fmla="*/ 640969 h 668273"/>
              <a:gd name="connsiteX26" fmla="*/ 261874 w 370205"/>
              <a:gd name="connsiteY26" fmla="*/ 601090 h 668273"/>
              <a:gd name="connsiteX27" fmla="*/ 259588 w 370205"/>
              <a:gd name="connsiteY27" fmla="*/ 555878 h 668273"/>
              <a:gd name="connsiteX28" fmla="*/ 259588 w 370205"/>
              <a:gd name="connsiteY28" fmla="*/ 520191 h 668273"/>
              <a:gd name="connsiteX29" fmla="*/ 258318 w 370205"/>
              <a:gd name="connsiteY29" fmla="*/ 474090 h 668273"/>
              <a:gd name="connsiteX30" fmla="*/ 252730 w 370205"/>
              <a:gd name="connsiteY30" fmla="*/ 424688 h 668273"/>
              <a:gd name="connsiteX31" fmla="*/ 235839 w 370205"/>
              <a:gd name="connsiteY31" fmla="*/ 384936 h 668273"/>
              <a:gd name="connsiteX32" fmla="*/ 200152 w 370205"/>
              <a:gd name="connsiteY32" fmla="*/ 367538 h 668273"/>
              <a:gd name="connsiteX33" fmla="*/ 154051 w 370205"/>
              <a:gd name="connsiteY33" fmla="*/ 372109 h 668273"/>
              <a:gd name="connsiteX34" fmla="*/ 130683 w 370205"/>
              <a:gd name="connsiteY34" fmla="*/ 390778 h 668273"/>
              <a:gd name="connsiteX35" fmla="*/ 122047 w 370205"/>
              <a:gd name="connsiteY35" fmla="*/ 420497 h 668273"/>
              <a:gd name="connsiteX36" fmla="*/ 117856 w 370205"/>
              <a:gd name="connsiteY36" fmla="*/ 458089 h 668273"/>
              <a:gd name="connsiteX37" fmla="*/ 116967 w 370205"/>
              <a:gd name="connsiteY37" fmla="*/ 493648 h 668273"/>
              <a:gd name="connsiteX38" fmla="*/ 116967 w 370205"/>
              <a:gd name="connsiteY38" fmla="*/ 560451 h 668273"/>
              <a:gd name="connsiteX39" fmla="*/ 116586 w 370205"/>
              <a:gd name="connsiteY39" fmla="*/ 594740 h 668273"/>
              <a:gd name="connsiteX40" fmla="*/ 110617 w 370205"/>
              <a:gd name="connsiteY40" fmla="*/ 627252 h 668273"/>
              <a:gd name="connsiteX41" fmla="*/ 93726 w 370205"/>
              <a:gd name="connsiteY41" fmla="*/ 651890 h 668273"/>
              <a:gd name="connsiteX42" fmla="*/ 60325 w 370205"/>
              <a:gd name="connsiteY42" fmla="*/ 661923 h 668273"/>
              <a:gd name="connsiteX43" fmla="*/ 19558 w 370205"/>
              <a:gd name="connsiteY43" fmla="*/ 644143 h 668273"/>
              <a:gd name="connsiteX44" fmla="*/ 6350 w 370205"/>
              <a:gd name="connsiteY44" fmla="*/ 599820 h 668273"/>
              <a:gd name="connsiteX45" fmla="*/ 6350 w 370205"/>
              <a:gd name="connsiteY45" fmla="*/ 74040 h 668273"/>
              <a:gd name="connsiteX46" fmla="*/ 6858 w 370205"/>
              <a:gd name="connsiteY46" fmla="*/ 63500 h 668273"/>
              <a:gd name="connsiteX47" fmla="*/ 8128 w 370205"/>
              <a:gd name="connsiteY47" fmla="*/ 52958 h 668273"/>
              <a:gd name="connsiteX48" fmla="*/ 10922 w 370205"/>
              <a:gd name="connsiteY48" fmla="*/ 42417 h 668273"/>
              <a:gd name="connsiteX49" fmla="*/ 13716 w 370205"/>
              <a:gd name="connsiteY49" fmla="*/ 32892 h 668273"/>
              <a:gd name="connsiteX50" fmla="*/ 22860 w 370205"/>
              <a:gd name="connsiteY50" fmla="*/ 19177 h 668273"/>
              <a:gd name="connsiteX51" fmla="*/ 32004 w 370205"/>
              <a:gd name="connsiteY51" fmla="*/ 11810 h 668273"/>
              <a:gd name="connsiteX52" fmla="*/ 42037 w 370205"/>
              <a:gd name="connsiteY52" fmla="*/ 8128 h 668273"/>
              <a:gd name="connsiteX53" fmla="*/ 52070 w 370205"/>
              <a:gd name="connsiteY53" fmla="*/ 6730 h 668273"/>
              <a:gd name="connsiteX54" fmla="*/ 62991 w 370205"/>
              <a:gd name="connsiteY54" fmla="*/ 6350 h 668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</a:cxnLst>
            <a:rect l="l" t="t" r="r" b="b"/>
            <a:pathLst>
              <a:path w="370205" h="668273">
                <a:moveTo>
                  <a:pt x="62991" y="6350"/>
                </a:moveTo>
                <a:cubicBezTo>
                  <a:pt x="72136" y="6350"/>
                  <a:pt x="81026" y="9016"/>
                  <a:pt x="89535" y="14604"/>
                </a:cubicBezTo>
                <a:cubicBezTo>
                  <a:pt x="93218" y="17017"/>
                  <a:pt x="96520" y="19558"/>
                  <a:pt x="99568" y="22351"/>
                </a:cubicBezTo>
                <a:cubicBezTo>
                  <a:pt x="102616" y="25019"/>
                  <a:pt x="105156" y="28828"/>
                  <a:pt x="106934" y="33782"/>
                </a:cubicBezTo>
                <a:cubicBezTo>
                  <a:pt x="111760" y="45339"/>
                  <a:pt x="114300" y="56260"/>
                  <a:pt x="114300" y="66674"/>
                </a:cubicBezTo>
                <a:cubicBezTo>
                  <a:pt x="114808" y="69722"/>
                  <a:pt x="115316" y="74167"/>
                  <a:pt x="115570" y="79882"/>
                </a:cubicBezTo>
                <a:cubicBezTo>
                  <a:pt x="115951" y="85724"/>
                  <a:pt x="116078" y="91693"/>
                  <a:pt x="116078" y="97789"/>
                </a:cubicBezTo>
                <a:cubicBezTo>
                  <a:pt x="116078" y="103885"/>
                  <a:pt x="116205" y="109854"/>
                  <a:pt x="116586" y="115570"/>
                </a:cubicBezTo>
                <a:cubicBezTo>
                  <a:pt x="116840" y="121411"/>
                  <a:pt x="116967" y="125857"/>
                  <a:pt x="116967" y="128904"/>
                </a:cubicBezTo>
                <a:lnTo>
                  <a:pt x="116967" y="133477"/>
                </a:lnTo>
                <a:cubicBezTo>
                  <a:pt x="117602" y="152908"/>
                  <a:pt x="117856" y="172720"/>
                  <a:pt x="117856" y="192912"/>
                </a:cubicBezTo>
                <a:cubicBezTo>
                  <a:pt x="117856" y="212978"/>
                  <a:pt x="117856" y="233426"/>
                  <a:pt x="117856" y="254127"/>
                </a:cubicBezTo>
                <a:lnTo>
                  <a:pt x="117856" y="269620"/>
                </a:lnTo>
                <a:cubicBezTo>
                  <a:pt x="143510" y="261111"/>
                  <a:pt x="170307" y="257047"/>
                  <a:pt x="198374" y="257301"/>
                </a:cubicBezTo>
                <a:cubicBezTo>
                  <a:pt x="226441" y="257682"/>
                  <a:pt x="251460" y="263270"/>
                  <a:pt x="273304" y="274192"/>
                </a:cubicBezTo>
                <a:cubicBezTo>
                  <a:pt x="295910" y="285877"/>
                  <a:pt x="313182" y="298958"/>
                  <a:pt x="324992" y="313562"/>
                </a:cubicBezTo>
                <a:cubicBezTo>
                  <a:pt x="336931" y="328167"/>
                  <a:pt x="345567" y="344297"/>
                  <a:pt x="351028" y="362077"/>
                </a:cubicBezTo>
                <a:cubicBezTo>
                  <a:pt x="356616" y="379729"/>
                  <a:pt x="359791" y="398652"/>
                  <a:pt x="360680" y="418719"/>
                </a:cubicBezTo>
                <a:cubicBezTo>
                  <a:pt x="361569" y="438784"/>
                  <a:pt x="362331" y="459866"/>
                  <a:pt x="362966" y="481838"/>
                </a:cubicBezTo>
                <a:cubicBezTo>
                  <a:pt x="363601" y="494029"/>
                  <a:pt x="363855" y="506602"/>
                  <a:pt x="363855" y="519810"/>
                </a:cubicBezTo>
                <a:cubicBezTo>
                  <a:pt x="363855" y="532891"/>
                  <a:pt x="363601" y="544957"/>
                  <a:pt x="362966" y="555878"/>
                </a:cubicBezTo>
                <a:cubicBezTo>
                  <a:pt x="362331" y="572389"/>
                  <a:pt x="361441" y="587374"/>
                  <a:pt x="360172" y="601090"/>
                </a:cubicBezTo>
                <a:cubicBezTo>
                  <a:pt x="359029" y="614807"/>
                  <a:pt x="356616" y="626490"/>
                  <a:pt x="352933" y="635889"/>
                </a:cubicBezTo>
                <a:cubicBezTo>
                  <a:pt x="349250" y="645287"/>
                  <a:pt x="343661" y="652398"/>
                  <a:pt x="336041" y="656970"/>
                </a:cubicBezTo>
                <a:cubicBezTo>
                  <a:pt x="328422" y="661542"/>
                  <a:pt x="317881" y="662812"/>
                  <a:pt x="304419" y="661034"/>
                </a:cubicBezTo>
                <a:cubicBezTo>
                  <a:pt x="290449" y="659257"/>
                  <a:pt x="280416" y="652526"/>
                  <a:pt x="274320" y="640969"/>
                </a:cubicBezTo>
                <a:cubicBezTo>
                  <a:pt x="268224" y="629284"/>
                  <a:pt x="264033" y="616077"/>
                  <a:pt x="261874" y="601090"/>
                </a:cubicBezTo>
                <a:cubicBezTo>
                  <a:pt x="259841" y="586232"/>
                  <a:pt x="259080" y="571119"/>
                  <a:pt x="259588" y="555878"/>
                </a:cubicBezTo>
                <a:cubicBezTo>
                  <a:pt x="260222" y="540639"/>
                  <a:pt x="260222" y="528701"/>
                  <a:pt x="259588" y="520191"/>
                </a:cubicBezTo>
                <a:cubicBezTo>
                  <a:pt x="259080" y="506857"/>
                  <a:pt x="258572" y="491362"/>
                  <a:pt x="258318" y="474090"/>
                </a:cubicBezTo>
                <a:cubicBezTo>
                  <a:pt x="257937" y="456691"/>
                  <a:pt x="256159" y="440182"/>
                  <a:pt x="252730" y="424688"/>
                </a:cubicBezTo>
                <a:cubicBezTo>
                  <a:pt x="249428" y="409066"/>
                  <a:pt x="243840" y="395858"/>
                  <a:pt x="235839" y="384936"/>
                </a:cubicBezTo>
                <a:cubicBezTo>
                  <a:pt x="227965" y="373888"/>
                  <a:pt x="216027" y="368172"/>
                  <a:pt x="200152" y="367538"/>
                </a:cubicBezTo>
                <a:cubicBezTo>
                  <a:pt x="180086" y="366267"/>
                  <a:pt x="164719" y="367791"/>
                  <a:pt x="154051" y="372109"/>
                </a:cubicBezTo>
                <a:cubicBezTo>
                  <a:pt x="143383" y="376301"/>
                  <a:pt x="135636" y="382651"/>
                  <a:pt x="130683" y="390778"/>
                </a:cubicBezTo>
                <a:cubicBezTo>
                  <a:pt x="125857" y="399033"/>
                  <a:pt x="122936" y="408939"/>
                  <a:pt x="122047" y="420497"/>
                </a:cubicBezTo>
                <a:cubicBezTo>
                  <a:pt x="121158" y="432181"/>
                  <a:pt x="119760" y="444627"/>
                  <a:pt x="117856" y="458089"/>
                </a:cubicBezTo>
                <a:lnTo>
                  <a:pt x="116967" y="493648"/>
                </a:lnTo>
                <a:lnTo>
                  <a:pt x="116967" y="560451"/>
                </a:lnTo>
                <a:cubicBezTo>
                  <a:pt x="116967" y="571372"/>
                  <a:pt x="116840" y="582802"/>
                  <a:pt x="116586" y="594740"/>
                </a:cubicBezTo>
                <a:cubicBezTo>
                  <a:pt x="116205" y="606678"/>
                  <a:pt x="114300" y="617473"/>
                  <a:pt x="110617" y="627252"/>
                </a:cubicBezTo>
                <a:cubicBezTo>
                  <a:pt x="106934" y="636904"/>
                  <a:pt x="101346" y="645159"/>
                  <a:pt x="93726" y="651890"/>
                </a:cubicBezTo>
                <a:cubicBezTo>
                  <a:pt x="86106" y="658621"/>
                  <a:pt x="74930" y="661923"/>
                  <a:pt x="60325" y="661923"/>
                </a:cubicBezTo>
                <a:cubicBezTo>
                  <a:pt x="42037" y="661923"/>
                  <a:pt x="28448" y="655954"/>
                  <a:pt x="19558" y="644143"/>
                </a:cubicBezTo>
                <a:cubicBezTo>
                  <a:pt x="10795" y="632206"/>
                  <a:pt x="6350" y="617473"/>
                  <a:pt x="6350" y="599820"/>
                </a:cubicBezTo>
                <a:lnTo>
                  <a:pt x="6350" y="74040"/>
                </a:lnTo>
                <a:cubicBezTo>
                  <a:pt x="6350" y="70358"/>
                  <a:pt x="6477" y="66801"/>
                  <a:pt x="6858" y="63500"/>
                </a:cubicBezTo>
                <a:cubicBezTo>
                  <a:pt x="7111" y="60070"/>
                  <a:pt x="7620" y="56641"/>
                  <a:pt x="8128" y="52958"/>
                </a:cubicBezTo>
                <a:cubicBezTo>
                  <a:pt x="9398" y="49276"/>
                  <a:pt x="10287" y="45847"/>
                  <a:pt x="10922" y="42417"/>
                </a:cubicBezTo>
                <a:cubicBezTo>
                  <a:pt x="11557" y="39116"/>
                  <a:pt x="12446" y="35940"/>
                  <a:pt x="13716" y="32892"/>
                </a:cubicBezTo>
                <a:cubicBezTo>
                  <a:pt x="15494" y="26797"/>
                  <a:pt x="18541" y="22224"/>
                  <a:pt x="22860" y="19177"/>
                </a:cubicBezTo>
                <a:cubicBezTo>
                  <a:pt x="25908" y="16128"/>
                  <a:pt x="28956" y="13589"/>
                  <a:pt x="32004" y="11810"/>
                </a:cubicBezTo>
                <a:cubicBezTo>
                  <a:pt x="35052" y="10032"/>
                  <a:pt x="38354" y="8762"/>
                  <a:pt x="42037" y="8128"/>
                </a:cubicBezTo>
                <a:cubicBezTo>
                  <a:pt x="45085" y="7492"/>
                  <a:pt x="48387" y="7111"/>
                  <a:pt x="52070" y="6730"/>
                </a:cubicBezTo>
                <a:cubicBezTo>
                  <a:pt x="55753" y="6477"/>
                  <a:pt x="59436" y="6350"/>
                  <a:pt x="6299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786249" y="4212082"/>
            <a:ext cx="246380" cy="465708"/>
          </a:xfrm>
          <a:custGeom>
            <a:avLst/>
            <a:gdLst>
              <a:gd name="connsiteX0" fmla="*/ 124460 w 246380"/>
              <a:gd name="connsiteY0" fmla="*/ 0 h 465708"/>
              <a:gd name="connsiteX1" fmla="*/ 139700 w 246380"/>
              <a:gd name="connsiteY1" fmla="*/ 635 h 465708"/>
              <a:gd name="connsiteX2" fmla="*/ 154304 w 246380"/>
              <a:gd name="connsiteY2" fmla="*/ 2412 h 465708"/>
              <a:gd name="connsiteX3" fmla="*/ 195072 w 246380"/>
              <a:gd name="connsiteY3" fmla="*/ 23748 h 465708"/>
              <a:gd name="connsiteX4" fmla="*/ 219202 w 246380"/>
              <a:gd name="connsiteY4" fmla="*/ 60071 h 465708"/>
              <a:gd name="connsiteX5" fmla="*/ 234188 w 246380"/>
              <a:gd name="connsiteY5" fmla="*/ 102997 h 465708"/>
              <a:gd name="connsiteX6" fmla="*/ 242061 w 246380"/>
              <a:gd name="connsiteY6" fmla="*/ 149097 h 465708"/>
              <a:gd name="connsiteX7" fmla="*/ 245745 w 246380"/>
              <a:gd name="connsiteY7" fmla="*/ 194436 h 465708"/>
              <a:gd name="connsiteX8" fmla="*/ 246380 w 246380"/>
              <a:gd name="connsiteY8" fmla="*/ 250571 h 465708"/>
              <a:gd name="connsiteX9" fmla="*/ 242696 w 246380"/>
              <a:gd name="connsiteY9" fmla="*/ 306070 h 465708"/>
              <a:gd name="connsiteX10" fmla="*/ 233807 w 246380"/>
              <a:gd name="connsiteY10" fmla="*/ 363601 h 465708"/>
              <a:gd name="connsiteX11" fmla="*/ 212852 w 246380"/>
              <a:gd name="connsiteY11" fmla="*/ 415797 h 465708"/>
              <a:gd name="connsiteX12" fmla="*/ 181102 w 246380"/>
              <a:gd name="connsiteY12" fmla="*/ 447801 h 465708"/>
              <a:gd name="connsiteX13" fmla="*/ 141478 w 246380"/>
              <a:gd name="connsiteY13" fmla="*/ 464565 h 465708"/>
              <a:gd name="connsiteX14" fmla="*/ 103123 w 246380"/>
              <a:gd name="connsiteY14" fmla="*/ 465708 h 465708"/>
              <a:gd name="connsiteX15" fmla="*/ 65913 w 246380"/>
              <a:gd name="connsiteY15" fmla="*/ 453008 h 465708"/>
              <a:gd name="connsiteX16" fmla="*/ 38100 w 246380"/>
              <a:gd name="connsiteY16" fmla="*/ 428625 h 465708"/>
              <a:gd name="connsiteX17" fmla="*/ 18288 w 246380"/>
              <a:gd name="connsiteY17" fmla="*/ 394461 h 465708"/>
              <a:gd name="connsiteX18" fmla="*/ 4318 w 246380"/>
              <a:gd name="connsiteY18" fmla="*/ 334136 h 465708"/>
              <a:gd name="connsiteX19" fmla="*/ 1015 w 246380"/>
              <a:gd name="connsiteY19" fmla="*/ 282828 h 465708"/>
              <a:gd name="connsiteX20" fmla="*/ 0 w 246380"/>
              <a:gd name="connsiteY20" fmla="*/ 231647 h 465708"/>
              <a:gd name="connsiteX21" fmla="*/ 3683 w 246380"/>
              <a:gd name="connsiteY21" fmla="*/ 163448 h 465708"/>
              <a:gd name="connsiteX22" fmla="*/ 6095 w 246380"/>
              <a:gd name="connsiteY22" fmla="*/ 135635 h 465708"/>
              <a:gd name="connsiteX23" fmla="*/ 9779 w 246380"/>
              <a:gd name="connsiteY23" fmla="*/ 108585 h 465708"/>
              <a:gd name="connsiteX24" fmla="*/ 14096 w 246380"/>
              <a:gd name="connsiteY24" fmla="*/ 87757 h 465708"/>
              <a:gd name="connsiteX25" fmla="*/ 20828 w 246380"/>
              <a:gd name="connsiteY25" fmla="*/ 67690 h 465708"/>
              <a:gd name="connsiteX26" fmla="*/ 31495 w 246380"/>
              <a:gd name="connsiteY26" fmla="*/ 48133 h 465708"/>
              <a:gd name="connsiteX27" fmla="*/ 45211 w 246380"/>
              <a:gd name="connsiteY27" fmla="*/ 31750 h 465708"/>
              <a:gd name="connsiteX28" fmla="*/ 75057 w 246380"/>
              <a:gd name="connsiteY28" fmla="*/ 11048 h 465708"/>
              <a:gd name="connsiteX29" fmla="*/ 109220 w 246380"/>
              <a:gd name="connsiteY29" fmla="*/ 1270 h 465708"/>
              <a:gd name="connsiteX30" fmla="*/ 116840 w 246380"/>
              <a:gd name="connsiteY30" fmla="*/ 635 h 465708"/>
              <a:gd name="connsiteX31" fmla="*/ 124460 w 246380"/>
              <a:gd name="connsiteY31" fmla="*/ 0 h 465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246380" h="465708">
                <a:moveTo>
                  <a:pt x="124460" y="0"/>
                </a:moveTo>
                <a:cubicBezTo>
                  <a:pt x="129666" y="0"/>
                  <a:pt x="134746" y="253"/>
                  <a:pt x="139700" y="635"/>
                </a:cubicBezTo>
                <a:cubicBezTo>
                  <a:pt x="144526" y="1015"/>
                  <a:pt x="149352" y="1651"/>
                  <a:pt x="154304" y="2412"/>
                </a:cubicBezTo>
                <a:cubicBezTo>
                  <a:pt x="169672" y="4952"/>
                  <a:pt x="183388" y="12064"/>
                  <a:pt x="195072" y="23748"/>
                </a:cubicBezTo>
                <a:cubicBezTo>
                  <a:pt x="204851" y="34416"/>
                  <a:pt x="212852" y="46482"/>
                  <a:pt x="219202" y="60071"/>
                </a:cubicBezTo>
                <a:cubicBezTo>
                  <a:pt x="225552" y="73660"/>
                  <a:pt x="230504" y="88011"/>
                  <a:pt x="234188" y="102997"/>
                </a:cubicBezTo>
                <a:cubicBezTo>
                  <a:pt x="237744" y="118110"/>
                  <a:pt x="240410" y="133476"/>
                  <a:pt x="242061" y="149097"/>
                </a:cubicBezTo>
                <a:cubicBezTo>
                  <a:pt x="243713" y="164719"/>
                  <a:pt x="244855" y="179832"/>
                  <a:pt x="245745" y="194436"/>
                </a:cubicBezTo>
                <a:cubicBezTo>
                  <a:pt x="246507" y="213233"/>
                  <a:pt x="246760" y="231901"/>
                  <a:pt x="246380" y="250571"/>
                </a:cubicBezTo>
                <a:cubicBezTo>
                  <a:pt x="245872" y="269239"/>
                  <a:pt x="244729" y="287782"/>
                  <a:pt x="242696" y="306070"/>
                </a:cubicBezTo>
                <a:cubicBezTo>
                  <a:pt x="240664" y="325120"/>
                  <a:pt x="237744" y="344297"/>
                  <a:pt x="233807" y="363601"/>
                </a:cubicBezTo>
                <a:cubicBezTo>
                  <a:pt x="229996" y="382904"/>
                  <a:pt x="223011" y="400303"/>
                  <a:pt x="212852" y="415797"/>
                </a:cubicBezTo>
                <a:cubicBezTo>
                  <a:pt x="204215" y="428751"/>
                  <a:pt x="193675" y="439420"/>
                  <a:pt x="181102" y="447801"/>
                </a:cubicBezTo>
                <a:cubicBezTo>
                  <a:pt x="168529" y="456057"/>
                  <a:pt x="155321" y="461645"/>
                  <a:pt x="141478" y="464565"/>
                </a:cubicBezTo>
                <a:cubicBezTo>
                  <a:pt x="128904" y="466978"/>
                  <a:pt x="116078" y="467360"/>
                  <a:pt x="103123" y="465708"/>
                </a:cubicBezTo>
                <a:cubicBezTo>
                  <a:pt x="90042" y="464185"/>
                  <a:pt x="77723" y="459866"/>
                  <a:pt x="65913" y="453008"/>
                </a:cubicBezTo>
                <a:cubicBezTo>
                  <a:pt x="54864" y="446404"/>
                  <a:pt x="45720" y="438276"/>
                  <a:pt x="38100" y="428625"/>
                </a:cubicBezTo>
                <a:cubicBezTo>
                  <a:pt x="30607" y="418846"/>
                  <a:pt x="24003" y="407415"/>
                  <a:pt x="18288" y="394461"/>
                </a:cubicBezTo>
                <a:cubicBezTo>
                  <a:pt x="10160" y="374903"/>
                  <a:pt x="5588" y="354838"/>
                  <a:pt x="4318" y="334136"/>
                </a:cubicBezTo>
                <a:cubicBezTo>
                  <a:pt x="2666" y="316991"/>
                  <a:pt x="1523" y="299973"/>
                  <a:pt x="1015" y="282828"/>
                </a:cubicBezTo>
                <a:cubicBezTo>
                  <a:pt x="380" y="265811"/>
                  <a:pt x="0" y="248792"/>
                  <a:pt x="0" y="231647"/>
                </a:cubicBezTo>
                <a:cubicBezTo>
                  <a:pt x="0" y="208914"/>
                  <a:pt x="1270" y="186182"/>
                  <a:pt x="3683" y="163448"/>
                </a:cubicBezTo>
                <a:cubicBezTo>
                  <a:pt x="4572" y="154051"/>
                  <a:pt x="5334" y="144779"/>
                  <a:pt x="6095" y="135635"/>
                </a:cubicBezTo>
                <a:cubicBezTo>
                  <a:pt x="6984" y="126491"/>
                  <a:pt x="8128" y="117475"/>
                  <a:pt x="9779" y="108585"/>
                </a:cubicBezTo>
                <a:cubicBezTo>
                  <a:pt x="11430" y="101219"/>
                  <a:pt x="12826" y="94361"/>
                  <a:pt x="14096" y="87757"/>
                </a:cubicBezTo>
                <a:cubicBezTo>
                  <a:pt x="15240" y="81279"/>
                  <a:pt x="17526" y="74548"/>
                  <a:pt x="20828" y="67690"/>
                </a:cubicBezTo>
                <a:cubicBezTo>
                  <a:pt x="24003" y="60833"/>
                  <a:pt x="27559" y="54228"/>
                  <a:pt x="31495" y="48133"/>
                </a:cubicBezTo>
                <a:cubicBezTo>
                  <a:pt x="35305" y="42036"/>
                  <a:pt x="39878" y="36576"/>
                  <a:pt x="45211" y="31750"/>
                </a:cubicBezTo>
                <a:cubicBezTo>
                  <a:pt x="54102" y="22733"/>
                  <a:pt x="64008" y="15875"/>
                  <a:pt x="75057" y="11048"/>
                </a:cubicBezTo>
                <a:cubicBezTo>
                  <a:pt x="85979" y="6096"/>
                  <a:pt x="97409" y="2921"/>
                  <a:pt x="109220" y="1270"/>
                </a:cubicBezTo>
                <a:cubicBezTo>
                  <a:pt x="111633" y="888"/>
                  <a:pt x="114172" y="635"/>
                  <a:pt x="116840" y="635"/>
                </a:cubicBezTo>
                <a:cubicBezTo>
                  <a:pt x="119380" y="635"/>
                  <a:pt x="121920" y="380"/>
                  <a:pt x="12446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652137" y="4212082"/>
            <a:ext cx="74580" cy="488061"/>
          </a:xfrm>
          <a:custGeom>
            <a:avLst/>
            <a:gdLst>
              <a:gd name="connsiteX0" fmla="*/ 37846 w 74580"/>
              <a:gd name="connsiteY0" fmla="*/ 0 h 488061"/>
              <a:gd name="connsiteX1" fmla="*/ 55498 w 74580"/>
              <a:gd name="connsiteY1" fmla="*/ 5841 h 488061"/>
              <a:gd name="connsiteX2" fmla="*/ 66547 w 74580"/>
              <a:gd name="connsiteY2" fmla="*/ 21335 h 488061"/>
              <a:gd name="connsiteX3" fmla="*/ 72644 w 74580"/>
              <a:gd name="connsiteY3" fmla="*/ 47625 h 488061"/>
              <a:gd name="connsiteX4" fmla="*/ 73786 w 74580"/>
              <a:gd name="connsiteY4" fmla="*/ 75057 h 488061"/>
              <a:gd name="connsiteX5" fmla="*/ 73786 w 74580"/>
              <a:gd name="connsiteY5" fmla="*/ 78104 h 488061"/>
              <a:gd name="connsiteX6" fmla="*/ 74422 w 74580"/>
              <a:gd name="connsiteY6" fmla="*/ 167004 h 488061"/>
              <a:gd name="connsiteX7" fmla="*/ 73786 w 74580"/>
              <a:gd name="connsiteY7" fmla="*/ 252984 h 488061"/>
              <a:gd name="connsiteX8" fmla="*/ 73786 w 74580"/>
              <a:gd name="connsiteY8" fmla="*/ 411479 h 488061"/>
              <a:gd name="connsiteX9" fmla="*/ 72897 w 74580"/>
              <a:gd name="connsiteY9" fmla="*/ 441960 h 488061"/>
              <a:gd name="connsiteX10" fmla="*/ 65913 w 74580"/>
              <a:gd name="connsiteY10" fmla="*/ 469391 h 488061"/>
              <a:gd name="connsiteX11" fmla="*/ 62484 w 74580"/>
              <a:gd name="connsiteY11" fmla="*/ 476758 h 488061"/>
              <a:gd name="connsiteX12" fmla="*/ 56769 w 74580"/>
              <a:gd name="connsiteY12" fmla="*/ 482853 h 488061"/>
              <a:gd name="connsiteX13" fmla="*/ 42164 w 74580"/>
              <a:gd name="connsiteY13" fmla="*/ 488061 h 488061"/>
              <a:gd name="connsiteX14" fmla="*/ 26288 w 74580"/>
              <a:gd name="connsiteY14" fmla="*/ 487045 h 488061"/>
              <a:gd name="connsiteX15" fmla="*/ 11938 w 74580"/>
              <a:gd name="connsiteY15" fmla="*/ 479425 h 488061"/>
              <a:gd name="connsiteX16" fmla="*/ 4064 w 74580"/>
              <a:gd name="connsiteY16" fmla="*/ 466344 h 488061"/>
              <a:gd name="connsiteX17" fmla="*/ 634 w 74580"/>
              <a:gd name="connsiteY17" fmla="*/ 450469 h 488061"/>
              <a:gd name="connsiteX18" fmla="*/ 0 w 74580"/>
              <a:gd name="connsiteY18" fmla="*/ 434085 h 488061"/>
              <a:gd name="connsiteX19" fmla="*/ 0 w 74580"/>
              <a:gd name="connsiteY19" fmla="*/ 68961 h 488061"/>
              <a:gd name="connsiteX20" fmla="*/ 0 w 74580"/>
              <a:gd name="connsiteY20" fmla="*/ 53339 h 488061"/>
              <a:gd name="connsiteX21" fmla="*/ 1270 w 74580"/>
              <a:gd name="connsiteY21" fmla="*/ 36322 h 488061"/>
              <a:gd name="connsiteX22" fmla="*/ 4572 w 74580"/>
              <a:gd name="connsiteY22" fmla="*/ 20701 h 488061"/>
              <a:gd name="connsiteX23" fmla="*/ 11048 w 74580"/>
              <a:gd name="connsiteY23" fmla="*/ 9144 h 488061"/>
              <a:gd name="connsiteX24" fmla="*/ 23495 w 74580"/>
              <a:gd name="connsiteY24" fmla="*/ 1523 h 488061"/>
              <a:gd name="connsiteX25" fmla="*/ 37846 w 74580"/>
              <a:gd name="connsiteY25" fmla="*/ 0 h 4880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74580" h="488061">
                <a:moveTo>
                  <a:pt x="37846" y="0"/>
                </a:moveTo>
                <a:cubicBezTo>
                  <a:pt x="44703" y="0"/>
                  <a:pt x="50672" y="1904"/>
                  <a:pt x="55498" y="5841"/>
                </a:cubicBezTo>
                <a:cubicBezTo>
                  <a:pt x="60452" y="9651"/>
                  <a:pt x="64007" y="14858"/>
                  <a:pt x="66547" y="21335"/>
                </a:cubicBezTo>
                <a:cubicBezTo>
                  <a:pt x="70103" y="29845"/>
                  <a:pt x="72135" y="38608"/>
                  <a:pt x="72644" y="47625"/>
                </a:cubicBezTo>
                <a:cubicBezTo>
                  <a:pt x="73025" y="56514"/>
                  <a:pt x="73405" y="65658"/>
                  <a:pt x="73786" y="75057"/>
                </a:cubicBezTo>
                <a:lnTo>
                  <a:pt x="73786" y="78104"/>
                </a:lnTo>
                <a:cubicBezTo>
                  <a:pt x="74676" y="108965"/>
                  <a:pt x="74803" y="138557"/>
                  <a:pt x="74422" y="167004"/>
                </a:cubicBezTo>
                <a:cubicBezTo>
                  <a:pt x="74041" y="195452"/>
                  <a:pt x="73786" y="224154"/>
                  <a:pt x="73786" y="252984"/>
                </a:cubicBezTo>
                <a:lnTo>
                  <a:pt x="73786" y="411479"/>
                </a:lnTo>
                <a:cubicBezTo>
                  <a:pt x="73786" y="422021"/>
                  <a:pt x="73533" y="432181"/>
                  <a:pt x="72897" y="441960"/>
                </a:cubicBezTo>
                <a:cubicBezTo>
                  <a:pt x="72263" y="451738"/>
                  <a:pt x="69976" y="460883"/>
                  <a:pt x="65913" y="469391"/>
                </a:cubicBezTo>
                <a:cubicBezTo>
                  <a:pt x="64642" y="472312"/>
                  <a:pt x="63500" y="474726"/>
                  <a:pt x="62484" y="476758"/>
                </a:cubicBezTo>
                <a:cubicBezTo>
                  <a:pt x="61467" y="478789"/>
                  <a:pt x="59563" y="480822"/>
                  <a:pt x="56769" y="482853"/>
                </a:cubicBezTo>
                <a:cubicBezTo>
                  <a:pt x="52323" y="485647"/>
                  <a:pt x="47371" y="487426"/>
                  <a:pt x="42164" y="488061"/>
                </a:cubicBezTo>
                <a:cubicBezTo>
                  <a:pt x="36830" y="488569"/>
                  <a:pt x="31496" y="488314"/>
                  <a:pt x="26288" y="487045"/>
                </a:cubicBezTo>
                <a:cubicBezTo>
                  <a:pt x="20192" y="485901"/>
                  <a:pt x="15366" y="483361"/>
                  <a:pt x="11938" y="479425"/>
                </a:cubicBezTo>
                <a:cubicBezTo>
                  <a:pt x="8508" y="475614"/>
                  <a:pt x="5842" y="471297"/>
                  <a:pt x="4064" y="466344"/>
                </a:cubicBezTo>
                <a:cubicBezTo>
                  <a:pt x="2158" y="461517"/>
                  <a:pt x="1015" y="456184"/>
                  <a:pt x="634" y="450469"/>
                </a:cubicBezTo>
                <a:cubicBezTo>
                  <a:pt x="253" y="444881"/>
                  <a:pt x="0" y="439292"/>
                  <a:pt x="0" y="434085"/>
                </a:cubicBezTo>
                <a:lnTo>
                  <a:pt x="0" y="68961"/>
                </a:lnTo>
                <a:cubicBezTo>
                  <a:pt x="0" y="64388"/>
                  <a:pt x="0" y="59308"/>
                  <a:pt x="0" y="53339"/>
                </a:cubicBezTo>
                <a:cubicBezTo>
                  <a:pt x="0" y="47497"/>
                  <a:pt x="507" y="41783"/>
                  <a:pt x="1270" y="36322"/>
                </a:cubicBezTo>
                <a:cubicBezTo>
                  <a:pt x="2032" y="30861"/>
                  <a:pt x="3175" y="25653"/>
                  <a:pt x="4572" y="20701"/>
                </a:cubicBezTo>
                <a:cubicBezTo>
                  <a:pt x="6096" y="15875"/>
                  <a:pt x="8127" y="12064"/>
                  <a:pt x="11048" y="9144"/>
                </a:cubicBezTo>
                <a:cubicBezTo>
                  <a:pt x="15494" y="5079"/>
                  <a:pt x="19684" y="2539"/>
                  <a:pt x="23495" y="1523"/>
                </a:cubicBezTo>
                <a:cubicBezTo>
                  <a:pt x="27432" y="508"/>
                  <a:pt x="32130" y="0"/>
                  <a:pt x="37846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125847" y="4210939"/>
            <a:ext cx="81248" cy="492505"/>
          </a:xfrm>
          <a:custGeom>
            <a:avLst/>
            <a:gdLst>
              <a:gd name="connsiteX0" fmla="*/ 41401 w 81248"/>
              <a:gd name="connsiteY0" fmla="*/ 0 h 492505"/>
              <a:gd name="connsiteX1" fmla="*/ 60705 w 81248"/>
              <a:gd name="connsiteY1" fmla="*/ 5715 h 492505"/>
              <a:gd name="connsiteX2" fmla="*/ 73151 w 81248"/>
              <a:gd name="connsiteY2" fmla="*/ 21844 h 492505"/>
              <a:gd name="connsiteX3" fmla="*/ 79247 w 81248"/>
              <a:gd name="connsiteY3" fmla="*/ 48767 h 492505"/>
              <a:gd name="connsiteX4" fmla="*/ 80517 w 81248"/>
              <a:gd name="connsiteY4" fmla="*/ 76707 h 492505"/>
              <a:gd name="connsiteX5" fmla="*/ 80517 w 81248"/>
              <a:gd name="connsiteY5" fmla="*/ 79755 h 492505"/>
              <a:gd name="connsiteX6" fmla="*/ 81025 w 81248"/>
              <a:gd name="connsiteY6" fmla="*/ 176148 h 492505"/>
              <a:gd name="connsiteX7" fmla="*/ 80517 w 81248"/>
              <a:gd name="connsiteY7" fmla="*/ 269366 h 492505"/>
              <a:gd name="connsiteX8" fmla="*/ 80517 w 81248"/>
              <a:gd name="connsiteY8" fmla="*/ 415670 h 492505"/>
              <a:gd name="connsiteX9" fmla="*/ 80771 w 81248"/>
              <a:gd name="connsiteY9" fmla="*/ 426719 h 492505"/>
              <a:gd name="connsiteX10" fmla="*/ 80517 w 81248"/>
              <a:gd name="connsiteY10" fmla="*/ 437641 h 492505"/>
              <a:gd name="connsiteX11" fmla="*/ 78612 w 81248"/>
              <a:gd name="connsiteY11" fmla="*/ 451992 h 492505"/>
              <a:gd name="connsiteX12" fmla="*/ 75564 w 81248"/>
              <a:gd name="connsiteY12" fmla="*/ 466344 h 492505"/>
              <a:gd name="connsiteX13" fmla="*/ 73786 w 81248"/>
              <a:gd name="connsiteY13" fmla="*/ 470534 h 492505"/>
              <a:gd name="connsiteX14" fmla="*/ 71882 w 81248"/>
              <a:gd name="connsiteY14" fmla="*/ 474853 h 492505"/>
              <a:gd name="connsiteX15" fmla="*/ 60959 w 81248"/>
              <a:gd name="connsiteY15" fmla="*/ 488188 h 492505"/>
              <a:gd name="connsiteX16" fmla="*/ 29844 w 81248"/>
              <a:gd name="connsiteY16" fmla="*/ 492505 h 492505"/>
              <a:gd name="connsiteX17" fmla="*/ 13970 w 81248"/>
              <a:gd name="connsiteY17" fmla="*/ 485140 h 492505"/>
              <a:gd name="connsiteX18" fmla="*/ 5841 w 81248"/>
              <a:gd name="connsiteY18" fmla="*/ 472694 h 492505"/>
              <a:gd name="connsiteX19" fmla="*/ 1523 w 81248"/>
              <a:gd name="connsiteY19" fmla="*/ 457707 h 492505"/>
              <a:gd name="connsiteX20" fmla="*/ 0 w 81248"/>
              <a:gd name="connsiteY20" fmla="*/ 445007 h 492505"/>
              <a:gd name="connsiteX21" fmla="*/ 0 w 81248"/>
              <a:gd name="connsiteY21" fmla="*/ 438911 h 492505"/>
              <a:gd name="connsiteX22" fmla="*/ 0 w 81248"/>
              <a:gd name="connsiteY22" fmla="*/ 70104 h 492505"/>
              <a:gd name="connsiteX23" fmla="*/ 0 w 81248"/>
              <a:gd name="connsiteY23" fmla="*/ 54228 h 492505"/>
              <a:gd name="connsiteX24" fmla="*/ 1270 w 81248"/>
              <a:gd name="connsiteY24" fmla="*/ 37083 h 492505"/>
              <a:gd name="connsiteX25" fmla="*/ 4825 w 81248"/>
              <a:gd name="connsiteY25" fmla="*/ 21335 h 492505"/>
              <a:gd name="connsiteX26" fmla="*/ 11556 w 81248"/>
              <a:gd name="connsiteY26" fmla="*/ 9651 h 492505"/>
              <a:gd name="connsiteX27" fmla="*/ 25653 w 81248"/>
              <a:gd name="connsiteY27" fmla="*/ 1523 h 492505"/>
              <a:gd name="connsiteX28" fmla="*/ 41401 w 81248"/>
              <a:gd name="connsiteY28" fmla="*/ 0 h 492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81248" h="492505">
                <a:moveTo>
                  <a:pt x="41401" y="0"/>
                </a:moveTo>
                <a:cubicBezTo>
                  <a:pt x="48386" y="0"/>
                  <a:pt x="54736" y="1904"/>
                  <a:pt x="60705" y="5715"/>
                </a:cubicBezTo>
                <a:cubicBezTo>
                  <a:pt x="66547" y="9651"/>
                  <a:pt x="70738" y="14985"/>
                  <a:pt x="73151" y="21844"/>
                </a:cubicBezTo>
                <a:cubicBezTo>
                  <a:pt x="76834" y="30479"/>
                  <a:pt x="78866" y="39369"/>
                  <a:pt x="79247" y="48767"/>
                </a:cubicBezTo>
                <a:cubicBezTo>
                  <a:pt x="79628" y="58039"/>
                  <a:pt x="80009" y="67436"/>
                  <a:pt x="80517" y="76707"/>
                </a:cubicBezTo>
                <a:lnTo>
                  <a:pt x="80517" y="79755"/>
                </a:lnTo>
                <a:cubicBezTo>
                  <a:pt x="81279" y="111125"/>
                  <a:pt x="81533" y="143255"/>
                  <a:pt x="81025" y="176148"/>
                </a:cubicBezTo>
                <a:cubicBezTo>
                  <a:pt x="80644" y="209041"/>
                  <a:pt x="80517" y="240156"/>
                  <a:pt x="80517" y="269366"/>
                </a:cubicBezTo>
                <a:lnTo>
                  <a:pt x="80517" y="415670"/>
                </a:lnTo>
                <a:cubicBezTo>
                  <a:pt x="80517" y="419354"/>
                  <a:pt x="80517" y="423036"/>
                  <a:pt x="80771" y="426719"/>
                </a:cubicBezTo>
                <a:cubicBezTo>
                  <a:pt x="81025" y="430276"/>
                  <a:pt x="80898" y="433958"/>
                  <a:pt x="80517" y="437641"/>
                </a:cubicBezTo>
                <a:cubicBezTo>
                  <a:pt x="79628" y="442467"/>
                  <a:pt x="78993" y="447294"/>
                  <a:pt x="78612" y="451992"/>
                </a:cubicBezTo>
                <a:cubicBezTo>
                  <a:pt x="78232" y="456691"/>
                  <a:pt x="77215" y="461390"/>
                  <a:pt x="75564" y="466344"/>
                </a:cubicBezTo>
                <a:cubicBezTo>
                  <a:pt x="74802" y="467867"/>
                  <a:pt x="74167" y="469391"/>
                  <a:pt x="73786" y="470534"/>
                </a:cubicBezTo>
                <a:cubicBezTo>
                  <a:pt x="73405" y="471804"/>
                  <a:pt x="72770" y="473201"/>
                  <a:pt x="71882" y="474853"/>
                </a:cubicBezTo>
                <a:cubicBezTo>
                  <a:pt x="69087" y="480567"/>
                  <a:pt x="65404" y="485013"/>
                  <a:pt x="60959" y="488188"/>
                </a:cubicBezTo>
                <a:cubicBezTo>
                  <a:pt x="51561" y="493903"/>
                  <a:pt x="41274" y="495300"/>
                  <a:pt x="29844" y="492505"/>
                </a:cubicBezTo>
                <a:cubicBezTo>
                  <a:pt x="23367" y="491235"/>
                  <a:pt x="18033" y="488822"/>
                  <a:pt x="13970" y="485140"/>
                </a:cubicBezTo>
                <a:cubicBezTo>
                  <a:pt x="10413" y="481965"/>
                  <a:pt x="7620" y="477773"/>
                  <a:pt x="5841" y="472694"/>
                </a:cubicBezTo>
                <a:cubicBezTo>
                  <a:pt x="3936" y="467614"/>
                  <a:pt x="2539" y="462660"/>
                  <a:pt x="1523" y="457707"/>
                </a:cubicBezTo>
                <a:cubicBezTo>
                  <a:pt x="507" y="452881"/>
                  <a:pt x="0" y="448564"/>
                  <a:pt x="0" y="445007"/>
                </a:cubicBezTo>
                <a:cubicBezTo>
                  <a:pt x="0" y="441325"/>
                  <a:pt x="0" y="439292"/>
                  <a:pt x="0" y="438911"/>
                </a:cubicBezTo>
                <a:lnTo>
                  <a:pt x="0" y="70104"/>
                </a:lnTo>
                <a:cubicBezTo>
                  <a:pt x="0" y="65151"/>
                  <a:pt x="0" y="59944"/>
                  <a:pt x="0" y="54228"/>
                </a:cubicBezTo>
                <a:cubicBezTo>
                  <a:pt x="0" y="48514"/>
                  <a:pt x="380" y="42798"/>
                  <a:pt x="1270" y="37083"/>
                </a:cubicBezTo>
                <a:cubicBezTo>
                  <a:pt x="2032" y="31495"/>
                  <a:pt x="3301" y="26161"/>
                  <a:pt x="4825" y="21335"/>
                </a:cubicBezTo>
                <a:cubicBezTo>
                  <a:pt x="6476" y="16382"/>
                  <a:pt x="8762" y="12572"/>
                  <a:pt x="11556" y="9651"/>
                </a:cubicBezTo>
                <a:cubicBezTo>
                  <a:pt x="16001" y="5206"/>
                  <a:pt x="20701" y="2540"/>
                  <a:pt x="25653" y="1523"/>
                </a:cubicBezTo>
                <a:cubicBezTo>
                  <a:pt x="30479" y="507"/>
                  <a:pt x="35813" y="0"/>
                  <a:pt x="41401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536438" y="4209034"/>
            <a:ext cx="171830" cy="495046"/>
          </a:xfrm>
          <a:custGeom>
            <a:avLst/>
            <a:gdLst>
              <a:gd name="connsiteX0" fmla="*/ 124967 w 171830"/>
              <a:gd name="connsiteY0" fmla="*/ 0 h 495046"/>
              <a:gd name="connsiteX1" fmla="*/ 126110 w 171830"/>
              <a:gd name="connsiteY1" fmla="*/ 0 h 495046"/>
              <a:gd name="connsiteX2" fmla="*/ 149986 w 171830"/>
              <a:gd name="connsiteY2" fmla="*/ 8890 h 495046"/>
              <a:gd name="connsiteX3" fmla="*/ 163956 w 171830"/>
              <a:gd name="connsiteY3" fmla="*/ 28702 h 495046"/>
              <a:gd name="connsiteX4" fmla="*/ 170306 w 171830"/>
              <a:gd name="connsiteY4" fmla="*/ 52705 h 495046"/>
              <a:gd name="connsiteX5" fmla="*/ 171830 w 171830"/>
              <a:gd name="connsiteY5" fmla="*/ 75057 h 495046"/>
              <a:gd name="connsiteX6" fmla="*/ 171830 w 171830"/>
              <a:gd name="connsiteY6" fmla="*/ 440817 h 495046"/>
              <a:gd name="connsiteX7" fmla="*/ 171830 w 171830"/>
              <a:gd name="connsiteY7" fmla="*/ 446532 h 495046"/>
              <a:gd name="connsiteX8" fmla="*/ 170687 w 171830"/>
              <a:gd name="connsiteY8" fmla="*/ 459105 h 495046"/>
              <a:gd name="connsiteX9" fmla="*/ 167004 w 171830"/>
              <a:gd name="connsiteY9" fmla="*/ 473710 h 495046"/>
              <a:gd name="connsiteX10" fmla="*/ 159130 w 171830"/>
              <a:gd name="connsiteY10" fmla="*/ 485902 h 495046"/>
              <a:gd name="connsiteX11" fmla="*/ 146939 w 171830"/>
              <a:gd name="connsiteY11" fmla="*/ 492633 h 495046"/>
              <a:gd name="connsiteX12" fmla="*/ 132206 w 171830"/>
              <a:gd name="connsiteY12" fmla="*/ 495046 h 495046"/>
              <a:gd name="connsiteX13" fmla="*/ 118491 w 171830"/>
              <a:gd name="connsiteY13" fmla="*/ 492633 h 495046"/>
              <a:gd name="connsiteX14" fmla="*/ 107314 w 171830"/>
              <a:gd name="connsiteY14" fmla="*/ 485267 h 495046"/>
              <a:gd name="connsiteX15" fmla="*/ 97535 w 171830"/>
              <a:gd name="connsiteY15" fmla="*/ 467614 h 495046"/>
              <a:gd name="connsiteX16" fmla="*/ 94487 w 171830"/>
              <a:gd name="connsiteY16" fmla="*/ 448056 h 495046"/>
              <a:gd name="connsiteX17" fmla="*/ 94106 w 171830"/>
              <a:gd name="connsiteY17" fmla="*/ 444373 h 495046"/>
              <a:gd name="connsiteX18" fmla="*/ 93852 w 171830"/>
              <a:gd name="connsiteY18" fmla="*/ 440182 h 495046"/>
              <a:gd name="connsiteX19" fmla="*/ 92583 w 171830"/>
              <a:gd name="connsiteY19" fmla="*/ 419481 h 495046"/>
              <a:gd name="connsiteX20" fmla="*/ 92075 w 171830"/>
              <a:gd name="connsiteY20" fmla="*/ 397510 h 495046"/>
              <a:gd name="connsiteX21" fmla="*/ 91440 w 171830"/>
              <a:gd name="connsiteY21" fmla="*/ 384429 h 495046"/>
              <a:gd name="connsiteX22" fmla="*/ 91440 w 171830"/>
              <a:gd name="connsiteY22" fmla="*/ 371221 h 495046"/>
              <a:gd name="connsiteX23" fmla="*/ 91440 w 171830"/>
              <a:gd name="connsiteY23" fmla="*/ 357251 h 495046"/>
              <a:gd name="connsiteX24" fmla="*/ 91440 w 171830"/>
              <a:gd name="connsiteY24" fmla="*/ 342010 h 495046"/>
              <a:gd name="connsiteX25" fmla="*/ 91059 w 171830"/>
              <a:gd name="connsiteY25" fmla="*/ 323088 h 495046"/>
              <a:gd name="connsiteX26" fmla="*/ 90804 w 171830"/>
              <a:gd name="connsiteY26" fmla="*/ 304546 h 495046"/>
              <a:gd name="connsiteX27" fmla="*/ 90804 w 171830"/>
              <a:gd name="connsiteY27" fmla="*/ 288925 h 495046"/>
              <a:gd name="connsiteX28" fmla="*/ 90804 w 171830"/>
              <a:gd name="connsiteY28" fmla="*/ 282321 h 495046"/>
              <a:gd name="connsiteX29" fmla="*/ 89534 w 171830"/>
              <a:gd name="connsiteY29" fmla="*/ 275590 h 495046"/>
              <a:gd name="connsiteX30" fmla="*/ 67310 w 171830"/>
              <a:gd name="connsiteY30" fmla="*/ 274066 h 495046"/>
              <a:gd name="connsiteX31" fmla="*/ 45084 w 171830"/>
              <a:gd name="connsiteY31" fmla="*/ 272542 h 495046"/>
              <a:gd name="connsiteX32" fmla="*/ 25272 w 171830"/>
              <a:gd name="connsiteY32" fmla="*/ 267970 h 495046"/>
              <a:gd name="connsiteX33" fmla="*/ 9144 w 171830"/>
              <a:gd name="connsiteY33" fmla="*/ 257302 h 495046"/>
              <a:gd name="connsiteX34" fmla="*/ 0 w 171830"/>
              <a:gd name="connsiteY34" fmla="*/ 241173 h 495046"/>
              <a:gd name="connsiteX35" fmla="*/ 634 w 171830"/>
              <a:gd name="connsiteY35" fmla="*/ 220091 h 495046"/>
              <a:gd name="connsiteX36" fmla="*/ 5714 w 171830"/>
              <a:gd name="connsiteY36" fmla="*/ 209677 h 495046"/>
              <a:gd name="connsiteX37" fmla="*/ 13334 w 171830"/>
              <a:gd name="connsiteY37" fmla="*/ 201168 h 495046"/>
              <a:gd name="connsiteX38" fmla="*/ 30479 w 171830"/>
              <a:gd name="connsiteY38" fmla="*/ 193294 h 495046"/>
              <a:gd name="connsiteX39" fmla="*/ 43306 w 171830"/>
              <a:gd name="connsiteY39" fmla="*/ 192659 h 495046"/>
              <a:gd name="connsiteX40" fmla="*/ 59690 w 171830"/>
              <a:gd name="connsiteY40" fmla="*/ 192659 h 495046"/>
              <a:gd name="connsiteX41" fmla="*/ 76200 w 171830"/>
              <a:gd name="connsiteY41" fmla="*/ 192659 h 495046"/>
              <a:gd name="connsiteX42" fmla="*/ 89026 w 171830"/>
              <a:gd name="connsiteY42" fmla="*/ 192024 h 495046"/>
              <a:gd name="connsiteX43" fmla="*/ 90804 w 171830"/>
              <a:gd name="connsiteY43" fmla="*/ 192024 h 495046"/>
              <a:gd name="connsiteX44" fmla="*/ 90804 w 171830"/>
              <a:gd name="connsiteY44" fmla="*/ 189610 h 495046"/>
              <a:gd name="connsiteX45" fmla="*/ 91059 w 171830"/>
              <a:gd name="connsiteY45" fmla="*/ 177419 h 495046"/>
              <a:gd name="connsiteX46" fmla="*/ 91440 w 171830"/>
              <a:gd name="connsiteY46" fmla="*/ 168275 h 495046"/>
              <a:gd name="connsiteX47" fmla="*/ 91059 w 171830"/>
              <a:gd name="connsiteY47" fmla="*/ 159131 h 495046"/>
              <a:gd name="connsiteX48" fmla="*/ 90804 w 171830"/>
              <a:gd name="connsiteY48" fmla="*/ 146304 h 495046"/>
              <a:gd name="connsiteX49" fmla="*/ 90551 w 171830"/>
              <a:gd name="connsiteY49" fmla="*/ 114935 h 495046"/>
              <a:gd name="connsiteX50" fmla="*/ 90804 w 171830"/>
              <a:gd name="connsiteY50" fmla="*/ 84201 h 495046"/>
              <a:gd name="connsiteX51" fmla="*/ 90804 w 171830"/>
              <a:gd name="connsiteY51" fmla="*/ 75565 h 495046"/>
              <a:gd name="connsiteX52" fmla="*/ 91059 w 171830"/>
              <a:gd name="connsiteY52" fmla="*/ 58293 h 495046"/>
              <a:gd name="connsiteX53" fmla="*/ 92583 w 171830"/>
              <a:gd name="connsiteY53" fmla="*/ 39370 h 495046"/>
              <a:gd name="connsiteX54" fmla="*/ 96901 w 171830"/>
              <a:gd name="connsiteY54" fmla="*/ 21717 h 495046"/>
              <a:gd name="connsiteX55" fmla="*/ 105410 w 171830"/>
              <a:gd name="connsiteY55" fmla="*/ 8001 h 495046"/>
              <a:gd name="connsiteX56" fmla="*/ 124967 w 171830"/>
              <a:gd name="connsiteY56" fmla="*/ 0 h 495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171830" h="495046">
                <a:moveTo>
                  <a:pt x="124967" y="0"/>
                </a:moveTo>
                <a:lnTo>
                  <a:pt x="126110" y="0"/>
                </a:lnTo>
                <a:cubicBezTo>
                  <a:pt x="135890" y="381"/>
                  <a:pt x="143891" y="3429"/>
                  <a:pt x="149986" y="8890"/>
                </a:cubicBezTo>
                <a:cubicBezTo>
                  <a:pt x="156083" y="14351"/>
                  <a:pt x="160654" y="20955"/>
                  <a:pt x="163956" y="28702"/>
                </a:cubicBezTo>
                <a:cubicBezTo>
                  <a:pt x="167259" y="36449"/>
                  <a:pt x="169291" y="44450"/>
                  <a:pt x="170306" y="52705"/>
                </a:cubicBezTo>
                <a:cubicBezTo>
                  <a:pt x="171322" y="61086"/>
                  <a:pt x="171830" y="68453"/>
                  <a:pt x="171830" y="75057"/>
                </a:cubicBezTo>
                <a:lnTo>
                  <a:pt x="171830" y="440817"/>
                </a:lnTo>
                <a:cubicBezTo>
                  <a:pt x="171830" y="441198"/>
                  <a:pt x="171830" y="443103"/>
                  <a:pt x="171830" y="446532"/>
                </a:cubicBezTo>
                <a:cubicBezTo>
                  <a:pt x="171830" y="449960"/>
                  <a:pt x="171450" y="454152"/>
                  <a:pt x="170687" y="459105"/>
                </a:cubicBezTo>
                <a:cubicBezTo>
                  <a:pt x="169798" y="463931"/>
                  <a:pt x="168655" y="468757"/>
                  <a:pt x="167004" y="473710"/>
                </a:cubicBezTo>
                <a:cubicBezTo>
                  <a:pt x="165353" y="478536"/>
                  <a:pt x="162686" y="482600"/>
                  <a:pt x="159130" y="485902"/>
                </a:cubicBezTo>
                <a:cubicBezTo>
                  <a:pt x="156210" y="488696"/>
                  <a:pt x="152145" y="490982"/>
                  <a:pt x="146939" y="492633"/>
                </a:cubicBezTo>
                <a:cubicBezTo>
                  <a:pt x="141604" y="494157"/>
                  <a:pt x="136779" y="495046"/>
                  <a:pt x="132206" y="495046"/>
                </a:cubicBezTo>
                <a:cubicBezTo>
                  <a:pt x="127761" y="495046"/>
                  <a:pt x="123190" y="494157"/>
                  <a:pt x="118491" y="492633"/>
                </a:cubicBezTo>
                <a:cubicBezTo>
                  <a:pt x="113919" y="490982"/>
                  <a:pt x="110109" y="488569"/>
                  <a:pt x="107314" y="485267"/>
                </a:cubicBezTo>
                <a:cubicBezTo>
                  <a:pt x="101980" y="479552"/>
                  <a:pt x="98679" y="473710"/>
                  <a:pt x="97535" y="467614"/>
                </a:cubicBezTo>
                <a:cubicBezTo>
                  <a:pt x="96265" y="461518"/>
                  <a:pt x="95250" y="455041"/>
                  <a:pt x="94487" y="448056"/>
                </a:cubicBezTo>
                <a:cubicBezTo>
                  <a:pt x="94487" y="446913"/>
                  <a:pt x="94360" y="445643"/>
                  <a:pt x="94106" y="444373"/>
                </a:cubicBezTo>
                <a:cubicBezTo>
                  <a:pt x="93979" y="443230"/>
                  <a:pt x="93852" y="441833"/>
                  <a:pt x="93852" y="440182"/>
                </a:cubicBezTo>
                <a:cubicBezTo>
                  <a:pt x="93091" y="433705"/>
                  <a:pt x="92583" y="426720"/>
                  <a:pt x="92583" y="419481"/>
                </a:cubicBezTo>
                <a:cubicBezTo>
                  <a:pt x="92583" y="412115"/>
                  <a:pt x="92455" y="404749"/>
                  <a:pt x="92075" y="397510"/>
                </a:cubicBezTo>
                <a:cubicBezTo>
                  <a:pt x="91566" y="393065"/>
                  <a:pt x="91440" y="388620"/>
                  <a:pt x="91440" y="384429"/>
                </a:cubicBezTo>
                <a:cubicBezTo>
                  <a:pt x="91440" y="380110"/>
                  <a:pt x="91440" y="375793"/>
                  <a:pt x="91440" y="371221"/>
                </a:cubicBezTo>
                <a:lnTo>
                  <a:pt x="91440" y="357251"/>
                </a:lnTo>
                <a:cubicBezTo>
                  <a:pt x="91440" y="353186"/>
                  <a:pt x="91440" y="348107"/>
                  <a:pt x="91440" y="342010"/>
                </a:cubicBezTo>
                <a:cubicBezTo>
                  <a:pt x="91440" y="335915"/>
                  <a:pt x="91313" y="329565"/>
                  <a:pt x="91059" y="323088"/>
                </a:cubicBezTo>
                <a:cubicBezTo>
                  <a:pt x="90932" y="316610"/>
                  <a:pt x="90804" y="310388"/>
                  <a:pt x="90804" y="304546"/>
                </a:cubicBezTo>
                <a:cubicBezTo>
                  <a:pt x="90804" y="298577"/>
                  <a:pt x="90804" y="293497"/>
                  <a:pt x="90804" y="288925"/>
                </a:cubicBezTo>
                <a:cubicBezTo>
                  <a:pt x="90804" y="286893"/>
                  <a:pt x="90804" y="284734"/>
                  <a:pt x="90804" y="282321"/>
                </a:cubicBezTo>
                <a:cubicBezTo>
                  <a:pt x="90804" y="279781"/>
                  <a:pt x="90423" y="277622"/>
                  <a:pt x="89534" y="275590"/>
                </a:cubicBezTo>
                <a:cubicBezTo>
                  <a:pt x="83946" y="274701"/>
                  <a:pt x="76453" y="274193"/>
                  <a:pt x="67310" y="274066"/>
                </a:cubicBezTo>
                <a:cubicBezTo>
                  <a:pt x="58165" y="273811"/>
                  <a:pt x="50800" y="273304"/>
                  <a:pt x="45084" y="272542"/>
                </a:cubicBezTo>
                <a:cubicBezTo>
                  <a:pt x="38226" y="272160"/>
                  <a:pt x="31622" y="270636"/>
                  <a:pt x="25272" y="267970"/>
                </a:cubicBezTo>
                <a:cubicBezTo>
                  <a:pt x="18922" y="265303"/>
                  <a:pt x="13589" y="261747"/>
                  <a:pt x="9144" y="257302"/>
                </a:cubicBezTo>
                <a:cubicBezTo>
                  <a:pt x="4698" y="252857"/>
                  <a:pt x="1651" y="247396"/>
                  <a:pt x="0" y="241173"/>
                </a:cubicBezTo>
                <a:cubicBezTo>
                  <a:pt x="-1651" y="234823"/>
                  <a:pt x="-1397" y="227838"/>
                  <a:pt x="634" y="220091"/>
                </a:cubicBezTo>
                <a:cubicBezTo>
                  <a:pt x="1396" y="216789"/>
                  <a:pt x="3175" y="213360"/>
                  <a:pt x="5714" y="209677"/>
                </a:cubicBezTo>
                <a:cubicBezTo>
                  <a:pt x="8382" y="206121"/>
                  <a:pt x="10921" y="203200"/>
                  <a:pt x="13334" y="201168"/>
                </a:cubicBezTo>
                <a:cubicBezTo>
                  <a:pt x="19050" y="197104"/>
                  <a:pt x="24764" y="194436"/>
                  <a:pt x="30479" y="193294"/>
                </a:cubicBezTo>
                <a:cubicBezTo>
                  <a:pt x="33654" y="192913"/>
                  <a:pt x="37972" y="192659"/>
                  <a:pt x="43306" y="192659"/>
                </a:cubicBezTo>
                <a:cubicBezTo>
                  <a:pt x="48514" y="192659"/>
                  <a:pt x="53975" y="192659"/>
                  <a:pt x="59690" y="192659"/>
                </a:cubicBezTo>
                <a:cubicBezTo>
                  <a:pt x="65404" y="192659"/>
                  <a:pt x="70865" y="192659"/>
                  <a:pt x="76200" y="192659"/>
                </a:cubicBezTo>
                <a:cubicBezTo>
                  <a:pt x="81406" y="192659"/>
                  <a:pt x="85725" y="192405"/>
                  <a:pt x="89026" y="192024"/>
                </a:cubicBezTo>
                <a:lnTo>
                  <a:pt x="90804" y="192024"/>
                </a:lnTo>
                <a:lnTo>
                  <a:pt x="90804" y="189610"/>
                </a:lnTo>
                <a:cubicBezTo>
                  <a:pt x="90804" y="184785"/>
                  <a:pt x="90932" y="180721"/>
                  <a:pt x="91059" y="177419"/>
                </a:cubicBezTo>
                <a:cubicBezTo>
                  <a:pt x="91313" y="174117"/>
                  <a:pt x="91440" y="171069"/>
                  <a:pt x="91440" y="168275"/>
                </a:cubicBezTo>
                <a:cubicBezTo>
                  <a:pt x="91440" y="165481"/>
                  <a:pt x="91313" y="162433"/>
                  <a:pt x="91059" y="159131"/>
                </a:cubicBezTo>
                <a:cubicBezTo>
                  <a:pt x="90932" y="155829"/>
                  <a:pt x="90804" y="151638"/>
                  <a:pt x="90804" y="146304"/>
                </a:cubicBezTo>
                <a:cubicBezTo>
                  <a:pt x="90804" y="135763"/>
                  <a:pt x="90677" y="125349"/>
                  <a:pt x="90551" y="114935"/>
                </a:cubicBezTo>
                <a:cubicBezTo>
                  <a:pt x="90296" y="104521"/>
                  <a:pt x="90423" y="94360"/>
                  <a:pt x="90804" y="84201"/>
                </a:cubicBezTo>
                <a:lnTo>
                  <a:pt x="90804" y="75565"/>
                </a:lnTo>
                <a:cubicBezTo>
                  <a:pt x="90804" y="70358"/>
                  <a:pt x="90932" y="64516"/>
                  <a:pt x="91059" y="58293"/>
                </a:cubicBezTo>
                <a:cubicBezTo>
                  <a:pt x="91313" y="51943"/>
                  <a:pt x="91821" y="45593"/>
                  <a:pt x="92583" y="39370"/>
                </a:cubicBezTo>
                <a:cubicBezTo>
                  <a:pt x="93471" y="33020"/>
                  <a:pt x="94869" y="27178"/>
                  <a:pt x="96901" y="21717"/>
                </a:cubicBezTo>
                <a:cubicBezTo>
                  <a:pt x="98933" y="16129"/>
                  <a:pt x="101726" y="11557"/>
                  <a:pt x="105410" y="8001"/>
                </a:cubicBezTo>
                <a:cubicBezTo>
                  <a:pt x="111505" y="2667"/>
                  <a:pt x="117983" y="0"/>
                  <a:pt x="124967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853432" y="4298188"/>
            <a:ext cx="111759" cy="303656"/>
          </a:xfrm>
          <a:custGeom>
            <a:avLst/>
            <a:gdLst>
              <a:gd name="connsiteX0" fmla="*/ 60832 w 111759"/>
              <a:gd name="connsiteY0" fmla="*/ 6350 h 303656"/>
              <a:gd name="connsiteX1" fmla="*/ 56007 w 111759"/>
              <a:gd name="connsiteY1" fmla="*/ 6604 h 303656"/>
              <a:gd name="connsiteX2" fmla="*/ 37083 w 111759"/>
              <a:gd name="connsiteY2" fmla="*/ 13842 h 303656"/>
              <a:gd name="connsiteX3" fmla="*/ 23113 w 111759"/>
              <a:gd name="connsiteY3" fmla="*/ 32130 h 303656"/>
              <a:gd name="connsiteX4" fmla="*/ 17652 w 111759"/>
              <a:gd name="connsiteY4" fmla="*/ 44957 h 303656"/>
              <a:gd name="connsiteX5" fmla="*/ 12065 w 111759"/>
              <a:gd name="connsiteY5" fmla="*/ 69088 h 303656"/>
              <a:gd name="connsiteX6" fmla="*/ 9016 w 111759"/>
              <a:gd name="connsiteY6" fmla="*/ 93726 h 303656"/>
              <a:gd name="connsiteX7" fmla="*/ 7239 w 111759"/>
              <a:gd name="connsiteY7" fmla="*/ 118745 h 303656"/>
              <a:gd name="connsiteX8" fmla="*/ 6603 w 111759"/>
              <a:gd name="connsiteY8" fmla="*/ 143764 h 303656"/>
              <a:gd name="connsiteX9" fmla="*/ 6350 w 111759"/>
              <a:gd name="connsiteY9" fmla="*/ 167513 h 303656"/>
              <a:gd name="connsiteX10" fmla="*/ 6603 w 111759"/>
              <a:gd name="connsiteY10" fmla="*/ 191261 h 303656"/>
              <a:gd name="connsiteX11" fmla="*/ 10032 w 111759"/>
              <a:gd name="connsiteY11" fmla="*/ 225425 h 303656"/>
              <a:gd name="connsiteX12" fmla="*/ 17017 w 111759"/>
              <a:gd name="connsiteY12" fmla="*/ 259841 h 303656"/>
              <a:gd name="connsiteX13" fmla="*/ 30988 w 111759"/>
              <a:gd name="connsiteY13" fmla="*/ 286639 h 303656"/>
              <a:gd name="connsiteX14" fmla="*/ 55371 w 111759"/>
              <a:gd name="connsiteY14" fmla="*/ 297306 h 303656"/>
              <a:gd name="connsiteX15" fmla="*/ 77977 w 111759"/>
              <a:gd name="connsiteY15" fmla="*/ 290067 h 303656"/>
              <a:gd name="connsiteX16" fmla="*/ 92582 w 111759"/>
              <a:gd name="connsiteY16" fmla="*/ 270509 h 303656"/>
              <a:gd name="connsiteX17" fmla="*/ 99948 w 111759"/>
              <a:gd name="connsiteY17" fmla="*/ 243713 h 303656"/>
              <a:gd name="connsiteX18" fmla="*/ 105409 w 111759"/>
              <a:gd name="connsiteY18" fmla="*/ 184022 h 303656"/>
              <a:gd name="connsiteX19" fmla="*/ 104775 w 111759"/>
              <a:gd name="connsiteY19" fmla="*/ 123063 h 303656"/>
              <a:gd name="connsiteX20" fmla="*/ 104139 w 111759"/>
              <a:gd name="connsiteY20" fmla="*/ 98297 h 303656"/>
              <a:gd name="connsiteX21" fmla="*/ 101980 w 111759"/>
              <a:gd name="connsiteY21" fmla="*/ 72390 h 303656"/>
              <a:gd name="connsiteX22" fmla="*/ 97408 w 111759"/>
              <a:gd name="connsiteY22" fmla="*/ 47752 h 303656"/>
              <a:gd name="connsiteX23" fmla="*/ 88900 w 111759"/>
              <a:gd name="connsiteY23" fmla="*/ 26670 h 303656"/>
              <a:gd name="connsiteX24" fmla="*/ 74295 w 111759"/>
              <a:gd name="connsiteY24" fmla="*/ 10795 h 303656"/>
              <a:gd name="connsiteX25" fmla="*/ 60832 w 111759"/>
              <a:gd name="connsiteY25" fmla="*/ 6350 h 3036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1759" h="303656">
                <a:moveTo>
                  <a:pt x="60832" y="6350"/>
                </a:moveTo>
                <a:cubicBezTo>
                  <a:pt x="59181" y="6350"/>
                  <a:pt x="57658" y="6350"/>
                  <a:pt x="56007" y="6604"/>
                </a:cubicBezTo>
                <a:cubicBezTo>
                  <a:pt x="49148" y="7366"/>
                  <a:pt x="42798" y="9779"/>
                  <a:pt x="37083" y="13842"/>
                </a:cubicBezTo>
                <a:cubicBezTo>
                  <a:pt x="31369" y="17906"/>
                  <a:pt x="26797" y="24002"/>
                  <a:pt x="23113" y="32130"/>
                </a:cubicBezTo>
                <a:lnTo>
                  <a:pt x="17652" y="44957"/>
                </a:lnTo>
                <a:cubicBezTo>
                  <a:pt x="15112" y="52705"/>
                  <a:pt x="13335" y="60705"/>
                  <a:pt x="12065" y="69088"/>
                </a:cubicBezTo>
                <a:cubicBezTo>
                  <a:pt x="10921" y="77342"/>
                  <a:pt x="9905" y="85597"/>
                  <a:pt x="9016" y="93726"/>
                </a:cubicBezTo>
                <a:cubicBezTo>
                  <a:pt x="8254" y="101854"/>
                  <a:pt x="7620" y="110235"/>
                  <a:pt x="7239" y="118745"/>
                </a:cubicBezTo>
                <a:cubicBezTo>
                  <a:pt x="6858" y="127254"/>
                  <a:pt x="6603" y="135635"/>
                  <a:pt x="6603" y="143764"/>
                </a:cubicBezTo>
                <a:cubicBezTo>
                  <a:pt x="6985" y="151891"/>
                  <a:pt x="6985" y="159766"/>
                  <a:pt x="6350" y="167513"/>
                </a:cubicBezTo>
                <a:cubicBezTo>
                  <a:pt x="5715" y="175259"/>
                  <a:pt x="5841" y="183133"/>
                  <a:pt x="6603" y="191261"/>
                </a:cubicBezTo>
                <a:cubicBezTo>
                  <a:pt x="7492" y="201802"/>
                  <a:pt x="8508" y="213232"/>
                  <a:pt x="10032" y="225425"/>
                </a:cubicBezTo>
                <a:cubicBezTo>
                  <a:pt x="11429" y="237616"/>
                  <a:pt x="13716" y="249046"/>
                  <a:pt x="17017" y="259841"/>
                </a:cubicBezTo>
                <a:cubicBezTo>
                  <a:pt x="20192" y="270636"/>
                  <a:pt x="24891" y="279527"/>
                  <a:pt x="30988" y="286639"/>
                </a:cubicBezTo>
                <a:cubicBezTo>
                  <a:pt x="37083" y="293751"/>
                  <a:pt x="45211" y="297306"/>
                  <a:pt x="55371" y="297306"/>
                </a:cubicBezTo>
                <a:cubicBezTo>
                  <a:pt x="63119" y="297306"/>
                  <a:pt x="70611" y="294894"/>
                  <a:pt x="77977" y="290067"/>
                </a:cubicBezTo>
                <a:cubicBezTo>
                  <a:pt x="84835" y="285115"/>
                  <a:pt x="89789" y="278638"/>
                  <a:pt x="92582" y="270509"/>
                </a:cubicBezTo>
                <a:cubicBezTo>
                  <a:pt x="95377" y="262382"/>
                  <a:pt x="97916" y="253491"/>
                  <a:pt x="99948" y="243713"/>
                </a:cubicBezTo>
                <a:cubicBezTo>
                  <a:pt x="103123" y="225044"/>
                  <a:pt x="105028" y="205105"/>
                  <a:pt x="105409" y="184022"/>
                </a:cubicBezTo>
                <a:cubicBezTo>
                  <a:pt x="105790" y="162814"/>
                  <a:pt x="105536" y="142494"/>
                  <a:pt x="104775" y="123063"/>
                </a:cubicBezTo>
                <a:cubicBezTo>
                  <a:pt x="104775" y="115316"/>
                  <a:pt x="104520" y="107060"/>
                  <a:pt x="104139" y="98297"/>
                </a:cubicBezTo>
                <a:cubicBezTo>
                  <a:pt x="103758" y="89534"/>
                  <a:pt x="102997" y="80898"/>
                  <a:pt x="101980" y="72390"/>
                </a:cubicBezTo>
                <a:cubicBezTo>
                  <a:pt x="100965" y="63880"/>
                  <a:pt x="99440" y="55626"/>
                  <a:pt x="97408" y="47752"/>
                </a:cubicBezTo>
                <a:cubicBezTo>
                  <a:pt x="95377" y="39751"/>
                  <a:pt x="92582" y="32766"/>
                  <a:pt x="88900" y="26670"/>
                </a:cubicBezTo>
                <a:cubicBezTo>
                  <a:pt x="84835" y="19811"/>
                  <a:pt x="80009" y="14478"/>
                  <a:pt x="74295" y="10795"/>
                </a:cubicBezTo>
                <a:cubicBezTo>
                  <a:pt x="69977" y="8128"/>
                  <a:pt x="65531" y="6604"/>
                  <a:pt x="6083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270373" y="4225290"/>
            <a:ext cx="293751" cy="453389"/>
          </a:xfrm>
          <a:custGeom>
            <a:avLst/>
            <a:gdLst>
              <a:gd name="connsiteX0" fmla="*/ 58801 w 293751"/>
              <a:gd name="connsiteY0" fmla="*/ 6350 h 453389"/>
              <a:gd name="connsiteX1" fmla="*/ 195326 w 293751"/>
              <a:gd name="connsiteY1" fmla="*/ 6350 h 453389"/>
              <a:gd name="connsiteX2" fmla="*/ 202691 w 293751"/>
              <a:gd name="connsiteY2" fmla="*/ 6350 h 453389"/>
              <a:gd name="connsiteX3" fmla="*/ 209041 w 293751"/>
              <a:gd name="connsiteY3" fmla="*/ 6603 h 453389"/>
              <a:gd name="connsiteX4" fmla="*/ 215391 w 293751"/>
              <a:gd name="connsiteY4" fmla="*/ 6350 h 453389"/>
              <a:gd name="connsiteX5" fmla="*/ 216661 w 293751"/>
              <a:gd name="connsiteY5" fmla="*/ 6350 h 453389"/>
              <a:gd name="connsiteX6" fmla="*/ 228219 w 293751"/>
              <a:gd name="connsiteY6" fmla="*/ 6984 h 453389"/>
              <a:gd name="connsiteX7" fmla="*/ 239267 w 293751"/>
              <a:gd name="connsiteY7" fmla="*/ 9397 h 453389"/>
              <a:gd name="connsiteX8" fmla="*/ 250190 w 293751"/>
              <a:gd name="connsiteY8" fmla="*/ 12445 h 453389"/>
              <a:gd name="connsiteX9" fmla="*/ 259969 w 293751"/>
              <a:gd name="connsiteY9" fmla="*/ 19177 h 453389"/>
              <a:gd name="connsiteX10" fmla="*/ 269113 w 293751"/>
              <a:gd name="connsiteY10" fmla="*/ 39242 h 453389"/>
              <a:gd name="connsiteX11" fmla="*/ 270636 w 293751"/>
              <a:gd name="connsiteY11" fmla="*/ 48386 h 453389"/>
              <a:gd name="connsiteX12" fmla="*/ 269748 w 293751"/>
              <a:gd name="connsiteY12" fmla="*/ 57530 h 453389"/>
              <a:gd name="connsiteX13" fmla="*/ 259588 w 293751"/>
              <a:gd name="connsiteY13" fmla="*/ 79755 h 453389"/>
              <a:gd name="connsiteX14" fmla="*/ 237363 w 293751"/>
              <a:gd name="connsiteY14" fmla="*/ 89280 h 453389"/>
              <a:gd name="connsiteX15" fmla="*/ 89916 w 293751"/>
              <a:gd name="connsiteY15" fmla="*/ 89280 h 453389"/>
              <a:gd name="connsiteX16" fmla="*/ 89916 w 293751"/>
              <a:gd name="connsiteY16" fmla="*/ 142239 h 453389"/>
              <a:gd name="connsiteX17" fmla="*/ 89916 w 293751"/>
              <a:gd name="connsiteY17" fmla="*/ 154431 h 453389"/>
              <a:gd name="connsiteX18" fmla="*/ 89916 w 293751"/>
              <a:gd name="connsiteY18" fmla="*/ 179450 h 453389"/>
              <a:gd name="connsiteX19" fmla="*/ 107822 w 293751"/>
              <a:gd name="connsiteY19" fmla="*/ 180085 h 453389"/>
              <a:gd name="connsiteX20" fmla="*/ 122809 w 293751"/>
              <a:gd name="connsiteY20" fmla="*/ 180085 h 453389"/>
              <a:gd name="connsiteX21" fmla="*/ 136144 w 293751"/>
              <a:gd name="connsiteY21" fmla="*/ 179450 h 453389"/>
              <a:gd name="connsiteX22" fmla="*/ 171577 w 293751"/>
              <a:gd name="connsiteY22" fmla="*/ 179450 h 453389"/>
              <a:gd name="connsiteX23" fmla="*/ 177672 w 293751"/>
              <a:gd name="connsiteY23" fmla="*/ 179704 h 453389"/>
              <a:gd name="connsiteX24" fmla="*/ 183769 w 293751"/>
              <a:gd name="connsiteY24" fmla="*/ 179450 h 453389"/>
              <a:gd name="connsiteX25" fmla="*/ 200152 w 293751"/>
              <a:gd name="connsiteY25" fmla="*/ 179450 h 453389"/>
              <a:gd name="connsiteX26" fmla="*/ 213867 w 293751"/>
              <a:gd name="connsiteY26" fmla="*/ 180720 h 453389"/>
              <a:gd name="connsiteX27" fmla="*/ 227076 w 293751"/>
              <a:gd name="connsiteY27" fmla="*/ 185546 h 453389"/>
              <a:gd name="connsiteX28" fmla="*/ 238633 w 293751"/>
              <a:gd name="connsiteY28" fmla="*/ 201676 h 453389"/>
              <a:gd name="connsiteX29" fmla="*/ 239776 w 293751"/>
              <a:gd name="connsiteY29" fmla="*/ 222122 h 453389"/>
              <a:gd name="connsiteX30" fmla="*/ 239521 w 293751"/>
              <a:gd name="connsiteY30" fmla="*/ 231902 h 453389"/>
              <a:gd name="connsiteX31" fmla="*/ 236220 w 293751"/>
              <a:gd name="connsiteY31" fmla="*/ 240410 h 453389"/>
              <a:gd name="connsiteX32" fmla="*/ 221488 w 293751"/>
              <a:gd name="connsiteY32" fmla="*/ 252856 h 453389"/>
              <a:gd name="connsiteX33" fmla="*/ 205740 w 293751"/>
              <a:gd name="connsiteY33" fmla="*/ 255015 h 453389"/>
              <a:gd name="connsiteX34" fmla="*/ 156336 w 293751"/>
              <a:gd name="connsiteY34" fmla="*/ 255015 h 453389"/>
              <a:gd name="connsiteX35" fmla="*/ 147192 w 293751"/>
              <a:gd name="connsiteY35" fmla="*/ 255650 h 453389"/>
              <a:gd name="connsiteX36" fmla="*/ 122174 w 293751"/>
              <a:gd name="connsiteY36" fmla="*/ 255650 h 453389"/>
              <a:gd name="connsiteX37" fmla="*/ 106298 w 293751"/>
              <a:gd name="connsiteY37" fmla="*/ 255650 h 453389"/>
              <a:gd name="connsiteX38" fmla="*/ 90424 w 293751"/>
              <a:gd name="connsiteY38" fmla="*/ 255015 h 453389"/>
              <a:gd name="connsiteX39" fmla="*/ 90424 w 293751"/>
              <a:gd name="connsiteY39" fmla="*/ 293750 h 453389"/>
              <a:gd name="connsiteX40" fmla="*/ 89916 w 293751"/>
              <a:gd name="connsiteY40" fmla="*/ 308736 h 453389"/>
              <a:gd name="connsiteX41" fmla="*/ 89916 w 293751"/>
              <a:gd name="connsiteY41" fmla="*/ 336677 h 453389"/>
              <a:gd name="connsiteX42" fmla="*/ 91059 w 293751"/>
              <a:gd name="connsiteY42" fmla="*/ 351663 h 453389"/>
              <a:gd name="connsiteX43" fmla="*/ 93471 w 293751"/>
              <a:gd name="connsiteY43" fmla="*/ 358647 h 453389"/>
              <a:gd name="connsiteX44" fmla="*/ 107569 w 293751"/>
              <a:gd name="connsiteY44" fmla="*/ 362330 h 453389"/>
              <a:gd name="connsiteX45" fmla="*/ 128905 w 293751"/>
              <a:gd name="connsiteY45" fmla="*/ 363600 h 453389"/>
              <a:gd name="connsiteX46" fmla="*/ 131317 w 293751"/>
              <a:gd name="connsiteY46" fmla="*/ 363600 h 453389"/>
              <a:gd name="connsiteX47" fmla="*/ 155067 w 293751"/>
              <a:gd name="connsiteY47" fmla="*/ 362965 h 453389"/>
              <a:gd name="connsiteX48" fmla="*/ 178816 w 293751"/>
              <a:gd name="connsiteY48" fmla="*/ 363600 h 453389"/>
              <a:gd name="connsiteX49" fmla="*/ 208788 w 293751"/>
              <a:gd name="connsiteY49" fmla="*/ 363600 h 453389"/>
              <a:gd name="connsiteX50" fmla="*/ 212725 w 293751"/>
              <a:gd name="connsiteY50" fmla="*/ 363600 h 453389"/>
              <a:gd name="connsiteX51" fmla="*/ 217297 w 293751"/>
              <a:gd name="connsiteY51" fmla="*/ 362965 h 453389"/>
              <a:gd name="connsiteX52" fmla="*/ 227584 w 293751"/>
              <a:gd name="connsiteY52" fmla="*/ 362965 h 453389"/>
              <a:gd name="connsiteX53" fmla="*/ 247141 w 293751"/>
              <a:gd name="connsiteY53" fmla="*/ 363600 h 453389"/>
              <a:gd name="connsiteX54" fmla="*/ 266700 w 293751"/>
              <a:gd name="connsiteY54" fmla="*/ 367156 h 453389"/>
              <a:gd name="connsiteX55" fmla="*/ 270002 w 293751"/>
              <a:gd name="connsiteY55" fmla="*/ 368427 h 453389"/>
              <a:gd name="connsiteX56" fmla="*/ 273304 w 293751"/>
              <a:gd name="connsiteY56" fmla="*/ 370204 h 453389"/>
              <a:gd name="connsiteX57" fmla="*/ 284607 w 293751"/>
              <a:gd name="connsiteY57" fmla="*/ 384936 h 453389"/>
              <a:gd name="connsiteX58" fmla="*/ 287401 w 293751"/>
              <a:gd name="connsiteY58" fmla="*/ 403732 h 453389"/>
              <a:gd name="connsiteX59" fmla="*/ 282194 w 293751"/>
              <a:gd name="connsiteY59" fmla="*/ 422020 h 453389"/>
              <a:gd name="connsiteX60" fmla="*/ 269113 w 293751"/>
              <a:gd name="connsiteY60" fmla="*/ 434847 h 453389"/>
              <a:gd name="connsiteX61" fmla="*/ 241046 w 293751"/>
              <a:gd name="connsiteY61" fmla="*/ 444627 h 453389"/>
              <a:gd name="connsiteX62" fmla="*/ 212344 w 293751"/>
              <a:gd name="connsiteY62" fmla="*/ 447039 h 453389"/>
              <a:gd name="connsiteX63" fmla="*/ 187452 w 293751"/>
              <a:gd name="connsiteY63" fmla="*/ 447039 h 453389"/>
              <a:gd name="connsiteX64" fmla="*/ 149860 w 293751"/>
              <a:gd name="connsiteY64" fmla="*/ 447039 h 453389"/>
              <a:gd name="connsiteX65" fmla="*/ 112395 w 293751"/>
              <a:gd name="connsiteY65" fmla="*/ 447039 h 453389"/>
              <a:gd name="connsiteX66" fmla="*/ 102108 w 293751"/>
              <a:gd name="connsiteY66" fmla="*/ 447039 h 453389"/>
              <a:gd name="connsiteX67" fmla="*/ 80390 w 293751"/>
              <a:gd name="connsiteY67" fmla="*/ 446404 h 453389"/>
              <a:gd name="connsiteX68" fmla="*/ 57911 w 293751"/>
              <a:gd name="connsiteY68" fmla="*/ 443356 h 453389"/>
              <a:gd name="connsiteX69" fmla="*/ 36829 w 293751"/>
              <a:gd name="connsiteY69" fmla="*/ 436371 h 453389"/>
              <a:gd name="connsiteX70" fmla="*/ 20955 w 293751"/>
              <a:gd name="connsiteY70" fmla="*/ 423926 h 453389"/>
              <a:gd name="connsiteX71" fmla="*/ 11810 w 293751"/>
              <a:gd name="connsiteY71" fmla="*/ 404748 h 453389"/>
              <a:gd name="connsiteX72" fmla="*/ 7620 w 293751"/>
              <a:gd name="connsiteY72" fmla="*/ 381253 h 453389"/>
              <a:gd name="connsiteX73" fmla="*/ 6350 w 293751"/>
              <a:gd name="connsiteY73" fmla="*/ 361060 h 453389"/>
              <a:gd name="connsiteX74" fmla="*/ 6350 w 293751"/>
              <a:gd name="connsiteY74" fmla="*/ 351408 h 453389"/>
              <a:gd name="connsiteX75" fmla="*/ 6350 w 293751"/>
              <a:gd name="connsiteY75" fmla="*/ 63627 h 453389"/>
              <a:gd name="connsiteX76" fmla="*/ 6350 w 293751"/>
              <a:gd name="connsiteY76" fmla="*/ 58165 h 453389"/>
              <a:gd name="connsiteX77" fmla="*/ 6985 w 293751"/>
              <a:gd name="connsiteY77" fmla="*/ 47497 h 453389"/>
              <a:gd name="connsiteX78" fmla="*/ 8763 w 293751"/>
              <a:gd name="connsiteY78" fmla="*/ 35940 h 453389"/>
              <a:gd name="connsiteX79" fmla="*/ 11810 w 293751"/>
              <a:gd name="connsiteY79" fmla="*/ 26415 h 453389"/>
              <a:gd name="connsiteX80" fmla="*/ 22860 w 293751"/>
              <a:gd name="connsiteY80" fmla="*/ 13589 h 453389"/>
              <a:gd name="connsiteX81" fmla="*/ 37465 w 293751"/>
              <a:gd name="connsiteY81" fmla="*/ 8127 h 453389"/>
              <a:gd name="connsiteX82" fmla="*/ 43179 w 293751"/>
              <a:gd name="connsiteY82" fmla="*/ 7492 h 453389"/>
              <a:gd name="connsiteX83" fmla="*/ 50291 w 293751"/>
              <a:gd name="connsiteY83" fmla="*/ 6984 h 453389"/>
              <a:gd name="connsiteX84" fmla="*/ 58801 w 293751"/>
              <a:gd name="connsiteY84" fmla="*/ 6350 h 4533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</a:cxnLst>
            <a:rect l="l" t="t" r="r" b="b"/>
            <a:pathLst>
              <a:path w="293751" h="453389">
                <a:moveTo>
                  <a:pt x="58801" y="6350"/>
                </a:moveTo>
                <a:lnTo>
                  <a:pt x="195326" y="6350"/>
                </a:lnTo>
                <a:lnTo>
                  <a:pt x="202691" y="6350"/>
                </a:lnTo>
                <a:cubicBezTo>
                  <a:pt x="204724" y="6350"/>
                  <a:pt x="206756" y="6477"/>
                  <a:pt x="209041" y="6603"/>
                </a:cubicBezTo>
                <a:cubicBezTo>
                  <a:pt x="211328" y="6857"/>
                  <a:pt x="213360" y="6730"/>
                  <a:pt x="215391" y="6350"/>
                </a:cubicBezTo>
                <a:lnTo>
                  <a:pt x="216661" y="6350"/>
                </a:lnTo>
                <a:cubicBezTo>
                  <a:pt x="220726" y="6350"/>
                  <a:pt x="224536" y="6477"/>
                  <a:pt x="228219" y="6984"/>
                </a:cubicBezTo>
                <a:cubicBezTo>
                  <a:pt x="231902" y="7365"/>
                  <a:pt x="235585" y="8127"/>
                  <a:pt x="239267" y="9397"/>
                </a:cubicBezTo>
                <a:cubicBezTo>
                  <a:pt x="242824" y="10159"/>
                  <a:pt x="246507" y="11176"/>
                  <a:pt x="250190" y="12445"/>
                </a:cubicBezTo>
                <a:cubicBezTo>
                  <a:pt x="253872" y="13589"/>
                  <a:pt x="257048" y="15875"/>
                  <a:pt x="259969" y="19177"/>
                </a:cubicBezTo>
                <a:cubicBezTo>
                  <a:pt x="264795" y="24383"/>
                  <a:pt x="267842" y="31114"/>
                  <a:pt x="269113" y="39242"/>
                </a:cubicBezTo>
                <a:cubicBezTo>
                  <a:pt x="269875" y="42544"/>
                  <a:pt x="270383" y="45592"/>
                  <a:pt x="270636" y="48386"/>
                </a:cubicBezTo>
                <a:cubicBezTo>
                  <a:pt x="270764" y="51180"/>
                  <a:pt x="270510" y="54228"/>
                  <a:pt x="269748" y="57530"/>
                </a:cubicBezTo>
                <a:cubicBezTo>
                  <a:pt x="268478" y="66039"/>
                  <a:pt x="265176" y="73532"/>
                  <a:pt x="259588" y="79755"/>
                </a:cubicBezTo>
                <a:cubicBezTo>
                  <a:pt x="254127" y="86105"/>
                  <a:pt x="246760" y="89280"/>
                  <a:pt x="237363" y="89280"/>
                </a:cubicBezTo>
                <a:lnTo>
                  <a:pt x="89916" y="89280"/>
                </a:lnTo>
                <a:lnTo>
                  <a:pt x="89916" y="142239"/>
                </a:lnTo>
                <a:lnTo>
                  <a:pt x="89916" y="154431"/>
                </a:lnTo>
                <a:lnTo>
                  <a:pt x="89916" y="179450"/>
                </a:lnTo>
                <a:cubicBezTo>
                  <a:pt x="96392" y="179831"/>
                  <a:pt x="102361" y="180085"/>
                  <a:pt x="107822" y="180085"/>
                </a:cubicBezTo>
                <a:cubicBezTo>
                  <a:pt x="113284" y="180085"/>
                  <a:pt x="118364" y="180085"/>
                  <a:pt x="122809" y="180085"/>
                </a:cubicBezTo>
                <a:cubicBezTo>
                  <a:pt x="127635" y="180085"/>
                  <a:pt x="132079" y="179831"/>
                  <a:pt x="136144" y="179450"/>
                </a:cubicBezTo>
                <a:lnTo>
                  <a:pt x="171577" y="179450"/>
                </a:lnTo>
                <a:cubicBezTo>
                  <a:pt x="173609" y="179450"/>
                  <a:pt x="175640" y="179577"/>
                  <a:pt x="177672" y="179704"/>
                </a:cubicBezTo>
                <a:cubicBezTo>
                  <a:pt x="179705" y="179958"/>
                  <a:pt x="181736" y="179831"/>
                  <a:pt x="183769" y="179450"/>
                </a:cubicBezTo>
                <a:lnTo>
                  <a:pt x="200152" y="179450"/>
                </a:lnTo>
                <a:cubicBezTo>
                  <a:pt x="204724" y="179450"/>
                  <a:pt x="209296" y="179831"/>
                  <a:pt x="213867" y="180720"/>
                </a:cubicBezTo>
                <a:cubicBezTo>
                  <a:pt x="218567" y="181482"/>
                  <a:pt x="223011" y="183133"/>
                  <a:pt x="227076" y="185546"/>
                </a:cubicBezTo>
                <a:cubicBezTo>
                  <a:pt x="233171" y="189229"/>
                  <a:pt x="236982" y="194564"/>
                  <a:pt x="238633" y="201676"/>
                </a:cubicBezTo>
                <a:cubicBezTo>
                  <a:pt x="240284" y="208788"/>
                  <a:pt x="240665" y="215645"/>
                  <a:pt x="239776" y="222122"/>
                </a:cubicBezTo>
                <a:cubicBezTo>
                  <a:pt x="239776" y="225425"/>
                  <a:pt x="239776" y="228600"/>
                  <a:pt x="239521" y="231902"/>
                </a:cubicBezTo>
                <a:cubicBezTo>
                  <a:pt x="239267" y="235077"/>
                  <a:pt x="238252" y="237997"/>
                  <a:pt x="236220" y="240410"/>
                </a:cubicBezTo>
                <a:cubicBezTo>
                  <a:pt x="231267" y="247268"/>
                  <a:pt x="226440" y="251459"/>
                  <a:pt x="221488" y="252856"/>
                </a:cubicBezTo>
                <a:cubicBezTo>
                  <a:pt x="216661" y="254380"/>
                  <a:pt x="211328" y="255015"/>
                  <a:pt x="205740" y="255015"/>
                </a:cubicBezTo>
                <a:lnTo>
                  <a:pt x="156336" y="255015"/>
                </a:lnTo>
                <a:cubicBezTo>
                  <a:pt x="153924" y="255396"/>
                  <a:pt x="150876" y="255650"/>
                  <a:pt x="147192" y="255650"/>
                </a:cubicBezTo>
                <a:lnTo>
                  <a:pt x="122174" y="255650"/>
                </a:lnTo>
                <a:cubicBezTo>
                  <a:pt x="116840" y="255650"/>
                  <a:pt x="111633" y="255650"/>
                  <a:pt x="106298" y="255650"/>
                </a:cubicBezTo>
                <a:cubicBezTo>
                  <a:pt x="101091" y="255650"/>
                  <a:pt x="95758" y="255396"/>
                  <a:pt x="90424" y="255015"/>
                </a:cubicBezTo>
                <a:cubicBezTo>
                  <a:pt x="90932" y="271271"/>
                  <a:pt x="90932" y="284226"/>
                  <a:pt x="90424" y="293750"/>
                </a:cubicBezTo>
                <a:cubicBezTo>
                  <a:pt x="90042" y="303276"/>
                  <a:pt x="89916" y="308228"/>
                  <a:pt x="89916" y="308736"/>
                </a:cubicBezTo>
                <a:lnTo>
                  <a:pt x="89916" y="336677"/>
                </a:lnTo>
                <a:cubicBezTo>
                  <a:pt x="89916" y="342391"/>
                  <a:pt x="90297" y="347344"/>
                  <a:pt x="91059" y="351663"/>
                </a:cubicBezTo>
                <a:cubicBezTo>
                  <a:pt x="91948" y="355980"/>
                  <a:pt x="92710" y="358266"/>
                  <a:pt x="93471" y="358647"/>
                </a:cubicBezTo>
                <a:cubicBezTo>
                  <a:pt x="96392" y="360298"/>
                  <a:pt x="101091" y="361568"/>
                  <a:pt x="107569" y="362330"/>
                </a:cubicBezTo>
                <a:cubicBezTo>
                  <a:pt x="114046" y="363092"/>
                  <a:pt x="121158" y="363600"/>
                  <a:pt x="128905" y="363600"/>
                </a:cubicBezTo>
                <a:lnTo>
                  <a:pt x="131317" y="363600"/>
                </a:lnTo>
                <a:cubicBezTo>
                  <a:pt x="138176" y="363092"/>
                  <a:pt x="146177" y="362965"/>
                  <a:pt x="155067" y="362965"/>
                </a:cubicBezTo>
                <a:cubicBezTo>
                  <a:pt x="164084" y="362965"/>
                  <a:pt x="171958" y="363092"/>
                  <a:pt x="178816" y="363600"/>
                </a:cubicBezTo>
                <a:lnTo>
                  <a:pt x="208788" y="363600"/>
                </a:lnTo>
                <a:cubicBezTo>
                  <a:pt x="209930" y="363600"/>
                  <a:pt x="211328" y="363600"/>
                  <a:pt x="212725" y="363600"/>
                </a:cubicBezTo>
                <a:cubicBezTo>
                  <a:pt x="214121" y="363600"/>
                  <a:pt x="215646" y="363346"/>
                  <a:pt x="217297" y="362965"/>
                </a:cubicBezTo>
                <a:lnTo>
                  <a:pt x="227584" y="362965"/>
                </a:lnTo>
                <a:cubicBezTo>
                  <a:pt x="234188" y="362965"/>
                  <a:pt x="240665" y="363092"/>
                  <a:pt x="247141" y="363600"/>
                </a:cubicBezTo>
                <a:cubicBezTo>
                  <a:pt x="253619" y="363981"/>
                  <a:pt x="260096" y="365125"/>
                  <a:pt x="266700" y="367156"/>
                </a:cubicBezTo>
                <a:cubicBezTo>
                  <a:pt x="267842" y="367664"/>
                  <a:pt x="268986" y="368045"/>
                  <a:pt x="270002" y="368427"/>
                </a:cubicBezTo>
                <a:cubicBezTo>
                  <a:pt x="271017" y="368807"/>
                  <a:pt x="272160" y="369442"/>
                  <a:pt x="273304" y="370204"/>
                </a:cubicBezTo>
                <a:cubicBezTo>
                  <a:pt x="278638" y="373888"/>
                  <a:pt x="282448" y="378840"/>
                  <a:pt x="284607" y="384936"/>
                </a:cubicBezTo>
                <a:cubicBezTo>
                  <a:pt x="286892" y="391032"/>
                  <a:pt x="287782" y="397255"/>
                  <a:pt x="287401" y="403732"/>
                </a:cubicBezTo>
                <a:cubicBezTo>
                  <a:pt x="287020" y="410336"/>
                  <a:pt x="285241" y="416432"/>
                  <a:pt x="282194" y="422020"/>
                </a:cubicBezTo>
                <a:cubicBezTo>
                  <a:pt x="279146" y="427735"/>
                  <a:pt x="274828" y="432053"/>
                  <a:pt x="269113" y="434847"/>
                </a:cubicBezTo>
                <a:cubicBezTo>
                  <a:pt x="260096" y="439800"/>
                  <a:pt x="250825" y="442976"/>
                  <a:pt x="241046" y="444627"/>
                </a:cubicBezTo>
                <a:cubicBezTo>
                  <a:pt x="231267" y="446277"/>
                  <a:pt x="221741" y="447039"/>
                  <a:pt x="212344" y="447039"/>
                </a:cubicBezTo>
                <a:lnTo>
                  <a:pt x="187452" y="447039"/>
                </a:lnTo>
                <a:cubicBezTo>
                  <a:pt x="176021" y="447420"/>
                  <a:pt x="163576" y="447420"/>
                  <a:pt x="149860" y="447039"/>
                </a:cubicBezTo>
                <a:cubicBezTo>
                  <a:pt x="136271" y="446658"/>
                  <a:pt x="123825" y="446658"/>
                  <a:pt x="112395" y="447039"/>
                </a:cubicBezTo>
                <a:lnTo>
                  <a:pt x="102108" y="447039"/>
                </a:lnTo>
                <a:cubicBezTo>
                  <a:pt x="95122" y="447039"/>
                  <a:pt x="87884" y="446913"/>
                  <a:pt x="80390" y="446404"/>
                </a:cubicBezTo>
                <a:cubicBezTo>
                  <a:pt x="72898" y="446023"/>
                  <a:pt x="65405" y="445007"/>
                  <a:pt x="57911" y="443356"/>
                </a:cubicBezTo>
                <a:cubicBezTo>
                  <a:pt x="50291" y="441832"/>
                  <a:pt x="43307" y="439419"/>
                  <a:pt x="36829" y="436371"/>
                </a:cubicBezTo>
                <a:cubicBezTo>
                  <a:pt x="30352" y="433323"/>
                  <a:pt x="25019" y="429132"/>
                  <a:pt x="20955" y="423926"/>
                </a:cubicBezTo>
                <a:cubicBezTo>
                  <a:pt x="16890" y="418972"/>
                  <a:pt x="13842" y="412622"/>
                  <a:pt x="11810" y="404748"/>
                </a:cubicBezTo>
                <a:cubicBezTo>
                  <a:pt x="9779" y="396747"/>
                  <a:pt x="8382" y="389000"/>
                  <a:pt x="7620" y="381253"/>
                </a:cubicBezTo>
                <a:cubicBezTo>
                  <a:pt x="6730" y="373506"/>
                  <a:pt x="6350" y="366776"/>
                  <a:pt x="6350" y="361060"/>
                </a:cubicBezTo>
                <a:cubicBezTo>
                  <a:pt x="6350" y="355472"/>
                  <a:pt x="6350" y="352170"/>
                  <a:pt x="6350" y="351408"/>
                </a:cubicBezTo>
                <a:lnTo>
                  <a:pt x="6350" y="63627"/>
                </a:lnTo>
                <a:cubicBezTo>
                  <a:pt x="6350" y="63245"/>
                  <a:pt x="6350" y="61340"/>
                  <a:pt x="6350" y="58165"/>
                </a:cubicBezTo>
                <a:cubicBezTo>
                  <a:pt x="6350" y="54864"/>
                  <a:pt x="6604" y="51307"/>
                  <a:pt x="6985" y="47497"/>
                </a:cubicBezTo>
                <a:cubicBezTo>
                  <a:pt x="7366" y="43560"/>
                  <a:pt x="8001" y="39750"/>
                  <a:pt x="8763" y="35940"/>
                </a:cubicBezTo>
                <a:cubicBezTo>
                  <a:pt x="9652" y="32003"/>
                  <a:pt x="10667" y="28828"/>
                  <a:pt x="11810" y="26415"/>
                </a:cubicBezTo>
                <a:cubicBezTo>
                  <a:pt x="15494" y="20700"/>
                  <a:pt x="19177" y="16509"/>
                  <a:pt x="22860" y="13589"/>
                </a:cubicBezTo>
                <a:cubicBezTo>
                  <a:pt x="26416" y="10794"/>
                  <a:pt x="31369" y="9016"/>
                  <a:pt x="37465" y="8127"/>
                </a:cubicBezTo>
                <a:cubicBezTo>
                  <a:pt x="39116" y="7746"/>
                  <a:pt x="41021" y="7492"/>
                  <a:pt x="43179" y="7492"/>
                </a:cubicBezTo>
                <a:cubicBezTo>
                  <a:pt x="45466" y="7492"/>
                  <a:pt x="47752" y="7365"/>
                  <a:pt x="50291" y="6984"/>
                </a:cubicBezTo>
                <a:cubicBezTo>
                  <a:pt x="52705" y="6984"/>
                  <a:pt x="55498" y="6730"/>
                  <a:pt x="5880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280662" y="4224020"/>
            <a:ext cx="247141" cy="449834"/>
          </a:xfrm>
          <a:custGeom>
            <a:avLst/>
            <a:gdLst>
              <a:gd name="connsiteX0" fmla="*/ 58166 w 247141"/>
              <a:gd name="connsiteY0" fmla="*/ 6350 h 449834"/>
              <a:gd name="connsiteX1" fmla="*/ 171577 w 247141"/>
              <a:gd name="connsiteY1" fmla="*/ 6350 h 449834"/>
              <a:gd name="connsiteX2" fmla="*/ 180975 w 247141"/>
              <a:gd name="connsiteY2" fmla="*/ 7873 h 449834"/>
              <a:gd name="connsiteX3" fmla="*/ 190500 w 247141"/>
              <a:gd name="connsiteY3" fmla="*/ 9397 h 449834"/>
              <a:gd name="connsiteX4" fmla="*/ 209930 w 247141"/>
              <a:gd name="connsiteY4" fmla="*/ 14859 h 449834"/>
              <a:gd name="connsiteX5" fmla="*/ 222758 w 247141"/>
              <a:gd name="connsiteY5" fmla="*/ 29590 h 449834"/>
              <a:gd name="connsiteX6" fmla="*/ 224917 w 247141"/>
              <a:gd name="connsiteY6" fmla="*/ 38100 h 449834"/>
              <a:gd name="connsiteX7" fmla="*/ 224663 w 247141"/>
              <a:gd name="connsiteY7" fmla="*/ 47244 h 449834"/>
              <a:gd name="connsiteX8" fmla="*/ 224282 w 247141"/>
              <a:gd name="connsiteY8" fmla="*/ 56388 h 449834"/>
              <a:gd name="connsiteX9" fmla="*/ 222758 w 247141"/>
              <a:gd name="connsiteY9" fmla="*/ 62484 h 449834"/>
              <a:gd name="connsiteX10" fmla="*/ 206375 w 247141"/>
              <a:gd name="connsiteY10" fmla="*/ 75310 h 449834"/>
              <a:gd name="connsiteX11" fmla="*/ 193167 w 247141"/>
              <a:gd name="connsiteY11" fmla="*/ 76200 h 449834"/>
              <a:gd name="connsiteX12" fmla="*/ 171577 w 247141"/>
              <a:gd name="connsiteY12" fmla="*/ 77088 h 449834"/>
              <a:gd name="connsiteX13" fmla="*/ 109347 w 247141"/>
              <a:gd name="connsiteY13" fmla="*/ 77088 h 449834"/>
              <a:gd name="connsiteX14" fmla="*/ 94741 w 247141"/>
              <a:gd name="connsiteY14" fmla="*/ 80136 h 449834"/>
              <a:gd name="connsiteX15" fmla="*/ 89916 w 247141"/>
              <a:gd name="connsiteY15" fmla="*/ 85597 h 449834"/>
              <a:gd name="connsiteX16" fmla="*/ 87502 w 247141"/>
              <a:gd name="connsiteY16" fmla="*/ 91059 h 449834"/>
              <a:gd name="connsiteX17" fmla="*/ 86232 w 247141"/>
              <a:gd name="connsiteY17" fmla="*/ 96647 h 449834"/>
              <a:gd name="connsiteX18" fmla="*/ 86232 w 247141"/>
              <a:gd name="connsiteY18" fmla="*/ 119760 h 449834"/>
              <a:gd name="connsiteX19" fmla="*/ 88010 w 247141"/>
              <a:gd name="connsiteY19" fmla="*/ 344042 h 449834"/>
              <a:gd name="connsiteX20" fmla="*/ 88391 w 247141"/>
              <a:gd name="connsiteY20" fmla="*/ 357759 h 449834"/>
              <a:gd name="connsiteX21" fmla="*/ 91694 w 247141"/>
              <a:gd name="connsiteY21" fmla="*/ 365378 h 449834"/>
              <a:gd name="connsiteX22" fmla="*/ 107569 w 247141"/>
              <a:gd name="connsiteY22" fmla="*/ 370966 h 449834"/>
              <a:gd name="connsiteX23" fmla="*/ 130175 w 247141"/>
              <a:gd name="connsiteY23" fmla="*/ 370966 h 449834"/>
              <a:gd name="connsiteX24" fmla="*/ 143890 w 247141"/>
              <a:gd name="connsiteY24" fmla="*/ 371856 h 449834"/>
              <a:gd name="connsiteX25" fmla="*/ 158750 w 247141"/>
              <a:gd name="connsiteY25" fmla="*/ 372745 h 449834"/>
              <a:gd name="connsiteX26" fmla="*/ 188595 w 247141"/>
              <a:gd name="connsiteY26" fmla="*/ 372745 h 449834"/>
              <a:gd name="connsiteX27" fmla="*/ 196215 w 247141"/>
              <a:gd name="connsiteY27" fmla="*/ 372998 h 449834"/>
              <a:gd name="connsiteX28" fmla="*/ 204470 w 247141"/>
              <a:gd name="connsiteY28" fmla="*/ 374523 h 449834"/>
              <a:gd name="connsiteX29" fmla="*/ 220979 w 247141"/>
              <a:gd name="connsiteY29" fmla="*/ 380110 h 449834"/>
              <a:gd name="connsiteX30" fmla="*/ 227329 w 247141"/>
              <a:gd name="connsiteY30" fmla="*/ 383666 h 449834"/>
              <a:gd name="connsiteX31" fmla="*/ 233171 w 247141"/>
              <a:gd name="connsiteY31" fmla="*/ 389254 h 449834"/>
              <a:gd name="connsiteX32" fmla="*/ 240410 w 247141"/>
              <a:gd name="connsiteY32" fmla="*/ 405002 h 449834"/>
              <a:gd name="connsiteX33" fmla="*/ 240791 w 247141"/>
              <a:gd name="connsiteY33" fmla="*/ 413892 h 449834"/>
              <a:gd name="connsiteX34" fmla="*/ 238632 w 247141"/>
              <a:gd name="connsiteY34" fmla="*/ 421513 h 449834"/>
              <a:gd name="connsiteX35" fmla="*/ 233171 w 247141"/>
              <a:gd name="connsiteY35" fmla="*/ 429133 h 449834"/>
              <a:gd name="connsiteX36" fmla="*/ 227710 w 247141"/>
              <a:gd name="connsiteY36" fmla="*/ 434339 h 449834"/>
              <a:gd name="connsiteX37" fmla="*/ 219709 w 247141"/>
              <a:gd name="connsiteY37" fmla="*/ 437641 h 449834"/>
              <a:gd name="connsiteX38" fmla="*/ 209930 w 247141"/>
              <a:gd name="connsiteY38" fmla="*/ 439800 h 449834"/>
              <a:gd name="connsiteX39" fmla="*/ 200786 w 247141"/>
              <a:gd name="connsiteY39" fmla="*/ 442213 h 449834"/>
              <a:gd name="connsiteX40" fmla="*/ 191642 w 247141"/>
              <a:gd name="connsiteY40" fmla="*/ 443484 h 449834"/>
              <a:gd name="connsiteX41" fmla="*/ 102108 w 247141"/>
              <a:gd name="connsiteY41" fmla="*/ 443484 h 449834"/>
              <a:gd name="connsiteX42" fmla="*/ 90170 w 247141"/>
              <a:gd name="connsiteY42" fmla="*/ 442595 h 449834"/>
              <a:gd name="connsiteX43" fmla="*/ 77089 w 247141"/>
              <a:gd name="connsiteY43" fmla="*/ 441578 h 449834"/>
              <a:gd name="connsiteX44" fmla="*/ 64897 w 247141"/>
              <a:gd name="connsiteY44" fmla="*/ 440435 h 449834"/>
              <a:gd name="connsiteX45" fmla="*/ 53340 w 247141"/>
              <a:gd name="connsiteY45" fmla="*/ 438023 h 449834"/>
              <a:gd name="connsiteX46" fmla="*/ 31369 w 247141"/>
              <a:gd name="connsiteY46" fmla="*/ 427609 h 449834"/>
              <a:gd name="connsiteX47" fmla="*/ 23748 w 247141"/>
              <a:gd name="connsiteY47" fmla="*/ 419988 h 449834"/>
              <a:gd name="connsiteX48" fmla="*/ 17398 w 247141"/>
              <a:gd name="connsiteY48" fmla="*/ 408685 h 449834"/>
              <a:gd name="connsiteX49" fmla="*/ 11810 w 247141"/>
              <a:gd name="connsiteY49" fmla="*/ 394715 h 449834"/>
              <a:gd name="connsiteX50" fmla="*/ 10032 w 247141"/>
              <a:gd name="connsiteY50" fmla="*/ 384936 h 449834"/>
              <a:gd name="connsiteX51" fmla="*/ 8255 w 247141"/>
              <a:gd name="connsiteY51" fmla="*/ 376427 h 449834"/>
              <a:gd name="connsiteX52" fmla="*/ 8255 w 247141"/>
              <a:gd name="connsiteY52" fmla="*/ 81914 h 449834"/>
              <a:gd name="connsiteX53" fmla="*/ 6730 w 247141"/>
              <a:gd name="connsiteY53" fmla="*/ 73151 h 449834"/>
              <a:gd name="connsiteX54" fmla="*/ 6350 w 247141"/>
              <a:gd name="connsiteY54" fmla="*/ 62484 h 449834"/>
              <a:gd name="connsiteX55" fmla="*/ 8255 w 247141"/>
              <a:gd name="connsiteY55" fmla="*/ 52704 h 449834"/>
              <a:gd name="connsiteX56" fmla="*/ 10032 w 247141"/>
              <a:gd name="connsiteY56" fmla="*/ 42290 h 449834"/>
              <a:gd name="connsiteX57" fmla="*/ 15494 w 247141"/>
              <a:gd name="connsiteY57" fmla="*/ 24002 h 449834"/>
              <a:gd name="connsiteX58" fmla="*/ 21336 w 247141"/>
              <a:gd name="connsiteY58" fmla="*/ 18541 h 449834"/>
              <a:gd name="connsiteX59" fmla="*/ 27686 w 247141"/>
              <a:gd name="connsiteY59" fmla="*/ 14859 h 449834"/>
              <a:gd name="connsiteX60" fmla="*/ 44196 w 247141"/>
              <a:gd name="connsiteY60" fmla="*/ 9397 h 449834"/>
              <a:gd name="connsiteX61" fmla="*/ 51435 w 247141"/>
              <a:gd name="connsiteY61" fmla="*/ 7873 h 449834"/>
              <a:gd name="connsiteX62" fmla="*/ 58166 w 247141"/>
              <a:gd name="connsiteY62" fmla="*/ 6350 h 449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</a:cxnLst>
            <a:rect l="l" t="t" r="r" b="b"/>
            <a:pathLst>
              <a:path w="247141" h="449834">
                <a:moveTo>
                  <a:pt x="58166" y="6350"/>
                </a:moveTo>
                <a:lnTo>
                  <a:pt x="171577" y="6350"/>
                </a:lnTo>
                <a:cubicBezTo>
                  <a:pt x="174371" y="7238"/>
                  <a:pt x="177546" y="7747"/>
                  <a:pt x="180975" y="7873"/>
                </a:cubicBezTo>
                <a:cubicBezTo>
                  <a:pt x="184530" y="8127"/>
                  <a:pt x="187578" y="8635"/>
                  <a:pt x="190500" y="9397"/>
                </a:cubicBezTo>
                <a:cubicBezTo>
                  <a:pt x="197739" y="9397"/>
                  <a:pt x="204342" y="11302"/>
                  <a:pt x="209930" y="14859"/>
                </a:cubicBezTo>
                <a:cubicBezTo>
                  <a:pt x="216535" y="18160"/>
                  <a:pt x="220726" y="22986"/>
                  <a:pt x="222758" y="29590"/>
                </a:cubicBezTo>
                <a:cubicBezTo>
                  <a:pt x="223647" y="32384"/>
                  <a:pt x="224282" y="35178"/>
                  <a:pt x="224917" y="38100"/>
                </a:cubicBezTo>
                <a:cubicBezTo>
                  <a:pt x="225551" y="40894"/>
                  <a:pt x="225425" y="43941"/>
                  <a:pt x="224663" y="47244"/>
                </a:cubicBezTo>
                <a:cubicBezTo>
                  <a:pt x="224663" y="51308"/>
                  <a:pt x="224536" y="54355"/>
                  <a:pt x="224282" y="56388"/>
                </a:cubicBezTo>
                <a:cubicBezTo>
                  <a:pt x="224155" y="58420"/>
                  <a:pt x="223647" y="60451"/>
                  <a:pt x="222758" y="62484"/>
                </a:cubicBezTo>
                <a:cubicBezTo>
                  <a:pt x="219582" y="66928"/>
                  <a:pt x="213995" y="71247"/>
                  <a:pt x="206375" y="75310"/>
                </a:cubicBezTo>
                <a:cubicBezTo>
                  <a:pt x="203453" y="75310"/>
                  <a:pt x="199136" y="75564"/>
                  <a:pt x="193167" y="76200"/>
                </a:cubicBezTo>
                <a:cubicBezTo>
                  <a:pt x="187325" y="76834"/>
                  <a:pt x="180086" y="77088"/>
                  <a:pt x="171577" y="77088"/>
                </a:cubicBezTo>
                <a:lnTo>
                  <a:pt x="109347" y="77088"/>
                </a:lnTo>
                <a:cubicBezTo>
                  <a:pt x="103759" y="77088"/>
                  <a:pt x="98805" y="78104"/>
                  <a:pt x="94741" y="80136"/>
                </a:cubicBezTo>
                <a:cubicBezTo>
                  <a:pt x="93090" y="80136"/>
                  <a:pt x="91567" y="81914"/>
                  <a:pt x="89916" y="85597"/>
                </a:cubicBezTo>
                <a:cubicBezTo>
                  <a:pt x="89027" y="87629"/>
                  <a:pt x="88265" y="89534"/>
                  <a:pt x="87502" y="91059"/>
                </a:cubicBezTo>
                <a:cubicBezTo>
                  <a:pt x="86613" y="92709"/>
                  <a:pt x="86232" y="94614"/>
                  <a:pt x="86232" y="96647"/>
                </a:cubicBezTo>
                <a:lnTo>
                  <a:pt x="86232" y="119760"/>
                </a:lnTo>
                <a:lnTo>
                  <a:pt x="88010" y="344042"/>
                </a:lnTo>
                <a:cubicBezTo>
                  <a:pt x="88010" y="349758"/>
                  <a:pt x="88138" y="354329"/>
                  <a:pt x="88391" y="357759"/>
                </a:cubicBezTo>
                <a:cubicBezTo>
                  <a:pt x="88519" y="361314"/>
                  <a:pt x="89661" y="363854"/>
                  <a:pt x="91694" y="365378"/>
                </a:cubicBezTo>
                <a:cubicBezTo>
                  <a:pt x="94615" y="369061"/>
                  <a:pt x="99821" y="370966"/>
                  <a:pt x="107569" y="370966"/>
                </a:cubicBezTo>
                <a:lnTo>
                  <a:pt x="130175" y="370966"/>
                </a:lnTo>
                <a:cubicBezTo>
                  <a:pt x="134620" y="370966"/>
                  <a:pt x="139191" y="371220"/>
                  <a:pt x="143890" y="371856"/>
                </a:cubicBezTo>
                <a:cubicBezTo>
                  <a:pt x="148463" y="372490"/>
                  <a:pt x="153542" y="372745"/>
                  <a:pt x="158750" y="372745"/>
                </a:cubicBezTo>
                <a:lnTo>
                  <a:pt x="188595" y="372745"/>
                </a:lnTo>
                <a:cubicBezTo>
                  <a:pt x="191135" y="372745"/>
                  <a:pt x="193675" y="372872"/>
                  <a:pt x="196215" y="372998"/>
                </a:cubicBezTo>
                <a:cubicBezTo>
                  <a:pt x="198882" y="373252"/>
                  <a:pt x="201676" y="373760"/>
                  <a:pt x="204470" y="374523"/>
                </a:cubicBezTo>
                <a:cubicBezTo>
                  <a:pt x="209803" y="374523"/>
                  <a:pt x="215265" y="376427"/>
                  <a:pt x="220979" y="380110"/>
                </a:cubicBezTo>
                <a:cubicBezTo>
                  <a:pt x="223392" y="380873"/>
                  <a:pt x="225551" y="382142"/>
                  <a:pt x="227329" y="383666"/>
                </a:cubicBezTo>
                <a:cubicBezTo>
                  <a:pt x="229235" y="385317"/>
                  <a:pt x="231140" y="387223"/>
                  <a:pt x="233171" y="389254"/>
                </a:cubicBezTo>
                <a:cubicBezTo>
                  <a:pt x="237997" y="392429"/>
                  <a:pt x="240410" y="397763"/>
                  <a:pt x="240410" y="405002"/>
                </a:cubicBezTo>
                <a:cubicBezTo>
                  <a:pt x="241300" y="407923"/>
                  <a:pt x="241427" y="410845"/>
                  <a:pt x="240791" y="413892"/>
                </a:cubicBezTo>
                <a:cubicBezTo>
                  <a:pt x="240157" y="416940"/>
                  <a:pt x="239395" y="419481"/>
                  <a:pt x="238632" y="421513"/>
                </a:cubicBezTo>
                <a:cubicBezTo>
                  <a:pt x="236601" y="424814"/>
                  <a:pt x="234822" y="427354"/>
                  <a:pt x="233171" y="429133"/>
                </a:cubicBezTo>
                <a:cubicBezTo>
                  <a:pt x="231521" y="430910"/>
                  <a:pt x="229742" y="432688"/>
                  <a:pt x="227710" y="434339"/>
                </a:cubicBezTo>
                <a:cubicBezTo>
                  <a:pt x="225171" y="435101"/>
                  <a:pt x="222630" y="436245"/>
                  <a:pt x="219709" y="437641"/>
                </a:cubicBezTo>
                <a:cubicBezTo>
                  <a:pt x="216916" y="439038"/>
                  <a:pt x="213613" y="439800"/>
                  <a:pt x="209930" y="439800"/>
                </a:cubicBezTo>
                <a:cubicBezTo>
                  <a:pt x="207136" y="440563"/>
                  <a:pt x="204089" y="441451"/>
                  <a:pt x="200786" y="442213"/>
                </a:cubicBezTo>
                <a:cubicBezTo>
                  <a:pt x="197611" y="443102"/>
                  <a:pt x="194563" y="443484"/>
                  <a:pt x="191642" y="443484"/>
                </a:cubicBezTo>
                <a:lnTo>
                  <a:pt x="102108" y="443484"/>
                </a:lnTo>
                <a:cubicBezTo>
                  <a:pt x="98425" y="443484"/>
                  <a:pt x="94488" y="443102"/>
                  <a:pt x="90170" y="442595"/>
                </a:cubicBezTo>
                <a:cubicBezTo>
                  <a:pt x="85978" y="441959"/>
                  <a:pt x="81533" y="441578"/>
                  <a:pt x="77089" y="441578"/>
                </a:cubicBezTo>
                <a:cubicBezTo>
                  <a:pt x="73405" y="441578"/>
                  <a:pt x="69341" y="441197"/>
                  <a:pt x="64897" y="440435"/>
                </a:cubicBezTo>
                <a:cubicBezTo>
                  <a:pt x="60451" y="439547"/>
                  <a:pt x="56515" y="438784"/>
                  <a:pt x="53340" y="438023"/>
                </a:cubicBezTo>
                <a:cubicBezTo>
                  <a:pt x="45211" y="435990"/>
                  <a:pt x="37846" y="432434"/>
                  <a:pt x="31369" y="427609"/>
                </a:cubicBezTo>
                <a:cubicBezTo>
                  <a:pt x="28575" y="425576"/>
                  <a:pt x="26035" y="423036"/>
                  <a:pt x="23748" y="419988"/>
                </a:cubicBezTo>
                <a:cubicBezTo>
                  <a:pt x="21463" y="416940"/>
                  <a:pt x="19430" y="413131"/>
                  <a:pt x="17398" y="408685"/>
                </a:cubicBezTo>
                <a:cubicBezTo>
                  <a:pt x="13716" y="405002"/>
                  <a:pt x="11810" y="400431"/>
                  <a:pt x="11810" y="394715"/>
                </a:cubicBezTo>
                <a:cubicBezTo>
                  <a:pt x="11048" y="391033"/>
                  <a:pt x="10413" y="387731"/>
                  <a:pt x="10032" y="384936"/>
                </a:cubicBezTo>
                <a:cubicBezTo>
                  <a:pt x="9651" y="382142"/>
                  <a:pt x="9017" y="379222"/>
                  <a:pt x="8255" y="376427"/>
                </a:cubicBezTo>
                <a:lnTo>
                  <a:pt x="8255" y="81914"/>
                </a:lnTo>
                <a:cubicBezTo>
                  <a:pt x="7366" y="79501"/>
                  <a:pt x="6858" y="76580"/>
                  <a:pt x="6730" y="73151"/>
                </a:cubicBezTo>
                <a:cubicBezTo>
                  <a:pt x="6477" y="69723"/>
                  <a:pt x="6350" y="66166"/>
                  <a:pt x="6350" y="62484"/>
                </a:cubicBezTo>
                <a:cubicBezTo>
                  <a:pt x="7239" y="59563"/>
                  <a:pt x="7747" y="56388"/>
                  <a:pt x="8255" y="52704"/>
                </a:cubicBezTo>
                <a:cubicBezTo>
                  <a:pt x="8636" y="49022"/>
                  <a:pt x="9271" y="45592"/>
                  <a:pt x="10032" y="42290"/>
                </a:cubicBezTo>
                <a:cubicBezTo>
                  <a:pt x="10032" y="35813"/>
                  <a:pt x="11810" y="29717"/>
                  <a:pt x="15494" y="24002"/>
                </a:cubicBezTo>
                <a:cubicBezTo>
                  <a:pt x="17526" y="21970"/>
                  <a:pt x="19430" y="20192"/>
                  <a:pt x="21336" y="18541"/>
                </a:cubicBezTo>
                <a:cubicBezTo>
                  <a:pt x="23113" y="16890"/>
                  <a:pt x="25272" y="15747"/>
                  <a:pt x="27686" y="14859"/>
                </a:cubicBezTo>
                <a:cubicBezTo>
                  <a:pt x="33020" y="11302"/>
                  <a:pt x="38480" y="9397"/>
                  <a:pt x="44196" y="9397"/>
                </a:cubicBezTo>
                <a:cubicBezTo>
                  <a:pt x="46990" y="8635"/>
                  <a:pt x="49402" y="8127"/>
                  <a:pt x="51435" y="7873"/>
                </a:cubicBezTo>
                <a:cubicBezTo>
                  <a:pt x="53467" y="7747"/>
                  <a:pt x="55752" y="7238"/>
                  <a:pt x="5816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432427" y="4207637"/>
            <a:ext cx="185927" cy="491235"/>
          </a:xfrm>
          <a:custGeom>
            <a:avLst/>
            <a:gdLst>
              <a:gd name="connsiteX0" fmla="*/ 143509 w 185927"/>
              <a:gd name="connsiteY0" fmla="*/ 6350 h 491235"/>
              <a:gd name="connsiteX1" fmla="*/ 173990 w 185927"/>
              <a:gd name="connsiteY1" fmla="*/ 24638 h 491235"/>
              <a:gd name="connsiteX2" fmla="*/ 177418 w 185927"/>
              <a:gd name="connsiteY2" fmla="*/ 34925 h 491235"/>
              <a:gd name="connsiteX3" fmla="*/ 178942 w 185927"/>
              <a:gd name="connsiteY3" fmla="*/ 48641 h 491235"/>
              <a:gd name="connsiteX4" fmla="*/ 179577 w 185927"/>
              <a:gd name="connsiteY4" fmla="*/ 60833 h 491235"/>
              <a:gd name="connsiteX5" fmla="*/ 179577 w 185927"/>
              <a:gd name="connsiteY5" fmla="*/ 67309 h 491235"/>
              <a:gd name="connsiteX6" fmla="*/ 179577 w 185927"/>
              <a:gd name="connsiteY6" fmla="*/ 352552 h 491235"/>
              <a:gd name="connsiteX7" fmla="*/ 179577 w 185927"/>
              <a:gd name="connsiteY7" fmla="*/ 415925 h 491235"/>
              <a:gd name="connsiteX8" fmla="*/ 178561 w 185927"/>
              <a:gd name="connsiteY8" fmla="*/ 440308 h 491235"/>
              <a:gd name="connsiteX9" fmla="*/ 172846 w 185927"/>
              <a:gd name="connsiteY9" fmla="*/ 463550 h 491235"/>
              <a:gd name="connsiteX10" fmla="*/ 162432 w 185927"/>
              <a:gd name="connsiteY10" fmla="*/ 478790 h 491235"/>
              <a:gd name="connsiteX11" fmla="*/ 141732 w 185927"/>
              <a:gd name="connsiteY11" fmla="*/ 484885 h 491235"/>
              <a:gd name="connsiteX12" fmla="*/ 132333 w 185927"/>
              <a:gd name="connsiteY12" fmla="*/ 483870 h 491235"/>
              <a:gd name="connsiteX13" fmla="*/ 123444 w 185927"/>
              <a:gd name="connsiteY13" fmla="*/ 480567 h 491235"/>
              <a:gd name="connsiteX14" fmla="*/ 114045 w 185927"/>
              <a:gd name="connsiteY14" fmla="*/ 468630 h 491235"/>
              <a:gd name="connsiteX15" fmla="*/ 108838 w 185927"/>
              <a:gd name="connsiteY15" fmla="*/ 451357 h 491235"/>
              <a:gd name="connsiteX16" fmla="*/ 106679 w 185927"/>
              <a:gd name="connsiteY16" fmla="*/ 433578 h 491235"/>
              <a:gd name="connsiteX17" fmla="*/ 106425 w 185927"/>
              <a:gd name="connsiteY17" fmla="*/ 420242 h 491235"/>
              <a:gd name="connsiteX18" fmla="*/ 106425 w 185927"/>
              <a:gd name="connsiteY18" fmla="*/ 269621 h 491235"/>
              <a:gd name="connsiteX19" fmla="*/ 41782 w 185927"/>
              <a:gd name="connsiteY19" fmla="*/ 267842 h 491235"/>
              <a:gd name="connsiteX20" fmla="*/ 30479 w 185927"/>
              <a:gd name="connsiteY20" fmla="*/ 266319 h 491235"/>
              <a:gd name="connsiteX21" fmla="*/ 19557 w 185927"/>
              <a:gd name="connsiteY21" fmla="*/ 261111 h 491235"/>
              <a:gd name="connsiteX22" fmla="*/ 10667 w 185927"/>
              <a:gd name="connsiteY22" fmla="*/ 251333 h 491235"/>
              <a:gd name="connsiteX23" fmla="*/ 6350 w 185927"/>
              <a:gd name="connsiteY23" fmla="*/ 236092 h 491235"/>
              <a:gd name="connsiteX24" fmla="*/ 7873 w 185927"/>
              <a:gd name="connsiteY24" fmla="*/ 212597 h 491235"/>
              <a:gd name="connsiteX25" fmla="*/ 24637 w 185927"/>
              <a:gd name="connsiteY25" fmla="*/ 193421 h 491235"/>
              <a:gd name="connsiteX26" fmla="*/ 38353 w 185927"/>
              <a:gd name="connsiteY26" fmla="*/ 189738 h 491235"/>
              <a:gd name="connsiteX27" fmla="*/ 52704 w 185927"/>
              <a:gd name="connsiteY27" fmla="*/ 189738 h 491235"/>
              <a:gd name="connsiteX28" fmla="*/ 106425 w 185927"/>
              <a:gd name="connsiteY28" fmla="*/ 189738 h 491235"/>
              <a:gd name="connsiteX29" fmla="*/ 106425 w 185927"/>
              <a:gd name="connsiteY29" fmla="*/ 66675 h 491235"/>
              <a:gd name="connsiteX30" fmla="*/ 106425 w 185927"/>
              <a:gd name="connsiteY30" fmla="*/ 50546 h 491235"/>
              <a:gd name="connsiteX31" fmla="*/ 108203 w 185927"/>
              <a:gd name="connsiteY31" fmla="*/ 34290 h 491235"/>
              <a:gd name="connsiteX32" fmla="*/ 110363 w 185927"/>
              <a:gd name="connsiteY32" fmla="*/ 28829 h 491235"/>
              <a:gd name="connsiteX33" fmla="*/ 112521 w 185927"/>
              <a:gd name="connsiteY33" fmla="*/ 23367 h 491235"/>
              <a:gd name="connsiteX34" fmla="*/ 120141 w 185927"/>
              <a:gd name="connsiteY34" fmla="*/ 13970 h 491235"/>
              <a:gd name="connsiteX35" fmla="*/ 130809 w 185927"/>
              <a:gd name="connsiteY35" fmla="*/ 8128 h 491235"/>
              <a:gd name="connsiteX36" fmla="*/ 137159 w 185927"/>
              <a:gd name="connsiteY36" fmla="*/ 6603 h 491235"/>
              <a:gd name="connsiteX37" fmla="*/ 143509 w 185927"/>
              <a:gd name="connsiteY37" fmla="*/ 6350 h 4912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185927" h="491235">
                <a:moveTo>
                  <a:pt x="143509" y="6350"/>
                </a:moveTo>
                <a:cubicBezTo>
                  <a:pt x="156971" y="6350"/>
                  <a:pt x="167132" y="12446"/>
                  <a:pt x="173990" y="24638"/>
                </a:cubicBezTo>
                <a:cubicBezTo>
                  <a:pt x="175640" y="27051"/>
                  <a:pt x="176783" y="30480"/>
                  <a:pt x="177418" y="34925"/>
                </a:cubicBezTo>
                <a:cubicBezTo>
                  <a:pt x="178053" y="39370"/>
                  <a:pt x="178561" y="43942"/>
                  <a:pt x="178942" y="48641"/>
                </a:cubicBezTo>
                <a:cubicBezTo>
                  <a:pt x="179323" y="53340"/>
                  <a:pt x="179577" y="57403"/>
                  <a:pt x="179577" y="60833"/>
                </a:cubicBezTo>
                <a:cubicBezTo>
                  <a:pt x="179577" y="64261"/>
                  <a:pt x="179577" y="66421"/>
                  <a:pt x="179577" y="67309"/>
                </a:cubicBezTo>
                <a:lnTo>
                  <a:pt x="179577" y="352552"/>
                </a:lnTo>
                <a:lnTo>
                  <a:pt x="179577" y="415925"/>
                </a:lnTo>
                <a:cubicBezTo>
                  <a:pt x="179577" y="426084"/>
                  <a:pt x="179196" y="434213"/>
                  <a:pt x="178561" y="440308"/>
                </a:cubicBezTo>
                <a:cubicBezTo>
                  <a:pt x="178053" y="446405"/>
                  <a:pt x="176021" y="454152"/>
                  <a:pt x="172846" y="463550"/>
                </a:cubicBezTo>
                <a:cubicBezTo>
                  <a:pt x="170814" y="469646"/>
                  <a:pt x="167385" y="474726"/>
                  <a:pt x="162432" y="478790"/>
                </a:cubicBezTo>
                <a:cubicBezTo>
                  <a:pt x="157606" y="482853"/>
                  <a:pt x="150621" y="484885"/>
                  <a:pt x="141732" y="484885"/>
                </a:cubicBezTo>
                <a:cubicBezTo>
                  <a:pt x="139318" y="484885"/>
                  <a:pt x="136144" y="484505"/>
                  <a:pt x="132333" y="483870"/>
                </a:cubicBezTo>
                <a:cubicBezTo>
                  <a:pt x="128396" y="483361"/>
                  <a:pt x="125475" y="482219"/>
                  <a:pt x="123444" y="480567"/>
                </a:cubicBezTo>
                <a:cubicBezTo>
                  <a:pt x="119379" y="478155"/>
                  <a:pt x="116204" y="474217"/>
                  <a:pt x="114045" y="468630"/>
                </a:cubicBezTo>
                <a:cubicBezTo>
                  <a:pt x="111759" y="463169"/>
                  <a:pt x="109982" y="457453"/>
                  <a:pt x="108838" y="451357"/>
                </a:cubicBezTo>
                <a:cubicBezTo>
                  <a:pt x="107568" y="445261"/>
                  <a:pt x="106933" y="439292"/>
                  <a:pt x="106679" y="433578"/>
                </a:cubicBezTo>
                <a:cubicBezTo>
                  <a:pt x="106425" y="427990"/>
                  <a:pt x="106425" y="423417"/>
                  <a:pt x="106425" y="420242"/>
                </a:cubicBezTo>
                <a:lnTo>
                  <a:pt x="106425" y="269621"/>
                </a:lnTo>
                <a:lnTo>
                  <a:pt x="41782" y="267842"/>
                </a:lnTo>
                <a:cubicBezTo>
                  <a:pt x="38100" y="267842"/>
                  <a:pt x="34290" y="267334"/>
                  <a:pt x="30479" y="266319"/>
                </a:cubicBezTo>
                <a:cubicBezTo>
                  <a:pt x="26670" y="265303"/>
                  <a:pt x="22986" y="263525"/>
                  <a:pt x="19557" y="261111"/>
                </a:cubicBezTo>
                <a:cubicBezTo>
                  <a:pt x="16002" y="258698"/>
                  <a:pt x="13080" y="255396"/>
                  <a:pt x="10667" y="251333"/>
                </a:cubicBezTo>
                <a:cubicBezTo>
                  <a:pt x="8254" y="247269"/>
                  <a:pt x="6857" y="242189"/>
                  <a:pt x="6350" y="236092"/>
                </a:cubicBezTo>
                <a:cubicBezTo>
                  <a:pt x="5587" y="228853"/>
                  <a:pt x="6095" y="220980"/>
                  <a:pt x="7873" y="212597"/>
                </a:cubicBezTo>
                <a:cubicBezTo>
                  <a:pt x="9778" y="204342"/>
                  <a:pt x="15366" y="197866"/>
                  <a:pt x="24637" y="193421"/>
                </a:cubicBezTo>
                <a:cubicBezTo>
                  <a:pt x="28321" y="191389"/>
                  <a:pt x="32892" y="190246"/>
                  <a:pt x="38353" y="189738"/>
                </a:cubicBezTo>
                <a:cubicBezTo>
                  <a:pt x="43941" y="189357"/>
                  <a:pt x="48640" y="189357"/>
                  <a:pt x="52704" y="189738"/>
                </a:cubicBezTo>
                <a:lnTo>
                  <a:pt x="106425" y="189738"/>
                </a:lnTo>
                <a:lnTo>
                  <a:pt x="106425" y="66675"/>
                </a:lnTo>
                <a:cubicBezTo>
                  <a:pt x="106425" y="61341"/>
                  <a:pt x="106425" y="56007"/>
                  <a:pt x="106425" y="50546"/>
                </a:cubicBezTo>
                <a:cubicBezTo>
                  <a:pt x="106425" y="44957"/>
                  <a:pt x="106933" y="39623"/>
                  <a:pt x="108203" y="34290"/>
                </a:cubicBezTo>
                <a:cubicBezTo>
                  <a:pt x="108965" y="32257"/>
                  <a:pt x="109727" y="30480"/>
                  <a:pt x="110363" y="28829"/>
                </a:cubicBezTo>
                <a:cubicBezTo>
                  <a:pt x="110997" y="27178"/>
                  <a:pt x="111632" y="25400"/>
                  <a:pt x="112521" y="23367"/>
                </a:cubicBezTo>
                <a:cubicBezTo>
                  <a:pt x="114934" y="19303"/>
                  <a:pt x="117475" y="16129"/>
                  <a:pt x="120141" y="13970"/>
                </a:cubicBezTo>
                <a:cubicBezTo>
                  <a:pt x="122682" y="11683"/>
                  <a:pt x="126237" y="9779"/>
                  <a:pt x="130809" y="8128"/>
                </a:cubicBezTo>
                <a:cubicBezTo>
                  <a:pt x="132841" y="7366"/>
                  <a:pt x="134873" y="6857"/>
                  <a:pt x="137159" y="6603"/>
                </a:cubicBezTo>
                <a:cubicBezTo>
                  <a:pt x="139445" y="6350"/>
                  <a:pt x="141477" y="6350"/>
                  <a:pt x="14350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779899" y="4205732"/>
            <a:ext cx="259080" cy="478408"/>
          </a:xfrm>
          <a:custGeom>
            <a:avLst/>
            <a:gdLst>
              <a:gd name="connsiteX0" fmla="*/ 130810 w 259080"/>
              <a:gd name="connsiteY0" fmla="*/ 6350 h 478408"/>
              <a:gd name="connsiteX1" fmla="*/ 146050 w 259080"/>
              <a:gd name="connsiteY1" fmla="*/ 6985 h 478408"/>
              <a:gd name="connsiteX2" fmla="*/ 160654 w 259080"/>
              <a:gd name="connsiteY2" fmla="*/ 8762 h 478408"/>
              <a:gd name="connsiteX3" fmla="*/ 201422 w 259080"/>
              <a:gd name="connsiteY3" fmla="*/ 30098 h 478408"/>
              <a:gd name="connsiteX4" fmla="*/ 225552 w 259080"/>
              <a:gd name="connsiteY4" fmla="*/ 66421 h 478408"/>
              <a:gd name="connsiteX5" fmla="*/ 240538 w 259080"/>
              <a:gd name="connsiteY5" fmla="*/ 109347 h 478408"/>
              <a:gd name="connsiteX6" fmla="*/ 248411 w 259080"/>
              <a:gd name="connsiteY6" fmla="*/ 155447 h 478408"/>
              <a:gd name="connsiteX7" fmla="*/ 252095 w 259080"/>
              <a:gd name="connsiteY7" fmla="*/ 200786 h 478408"/>
              <a:gd name="connsiteX8" fmla="*/ 252730 w 259080"/>
              <a:gd name="connsiteY8" fmla="*/ 256921 h 478408"/>
              <a:gd name="connsiteX9" fmla="*/ 249046 w 259080"/>
              <a:gd name="connsiteY9" fmla="*/ 312420 h 478408"/>
              <a:gd name="connsiteX10" fmla="*/ 240157 w 259080"/>
              <a:gd name="connsiteY10" fmla="*/ 369951 h 478408"/>
              <a:gd name="connsiteX11" fmla="*/ 219202 w 259080"/>
              <a:gd name="connsiteY11" fmla="*/ 422147 h 478408"/>
              <a:gd name="connsiteX12" fmla="*/ 187452 w 259080"/>
              <a:gd name="connsiteY12" fmla="*/ 454151 h 478408"/>
              <a:gd name="connsiteX13" fmla="*/ 147828 w 259080"/>
              <a:gd name="connsiteY13" fmla="*/ 470915 h 478408"/>
              <a:gd name="connsiteX14" fmla="*/ 109473 w 259080"/>
              <a:gd name="connsiteY14" fmla="*/ 472058 h 478408"/>
              <a:gd name="connsiteX15" fmla="*/ 72263 w 259080"/>
              <a:gd name="connsiteY15" fmla="*/ 459358 h 478408"/>
              <a:gd name="connsiteX16" fmla="*/ 44450 w 259080"/>
              <a:gd name="connsiteY16" fmla="*/ 434975 h 478408"/>
              <a:gd name="connsiteX17" fmla="*/ 24638 w 259080"/>
              <a:gd name="connsiteY17" fmla="*/ 400811 h 478408"/>
              <a:gd name="connsiteX18" fmla="*/ 10668 w 259080"/>
              <a:gd name="connsiteY18" fmla="*/ 340486 h 478408"/>
              <a:gd name="connsiteX19" fmla="*/ 7365 w 259080"/>
              <a:gd name="connsiteY19" fmla="*/ 289178 h 478408"/>
              <a:gd name="connsiteX20" fmla="*/ 6350 w 259080"/>
              <a:gd name="connsiteY20" fmla="*/ 237997 h 478408"/>
              <a:gd name="connsiteX21" fmla="*/ 10033 w 259080"/>
              <a:gd name="connsiteY21" fmla="*/ 169798 h 478408"/>
              <a:gd name="connsiteX22" fmla="*/ 12445 w 259080"/>
              <a:gd name="connsiteY22" fmla="*/ 141985 h 478408"/>
              <a:gd name="connsiteX23" fmla="*/ 16129 w 259080"/>
              <a:gd name="connsiteY23" fmla="*/ 114935 h 478408"/>
              <a:gd name="connsiteX24" fmla="*/ 20446 w 259080"/>
              <a:gd name="connsiteY24" fmla="*/ 94107 h 478408"/>
              <a:gd name="connsiteX25" fmla="*/ 27178 w 259080"/>
              <a:gd name="connsiteY25" fmla="*/ 74040 h 478408"/>
              <a:gd name="connsiteX26" fmla="*/ 37845 w 259080"/>
              <a:gd name="connsiteY26" fmla="*/ 54483 h 478408"/>
              <a:gd name="connsiteX27" fmla="*/ 51561 w 259080"/>
              <a:gd name="connsiteY27" fmla="*/ 38100 h 478408"/>
              <a:gd name="connsiteX28" fmla="*/ 81407 w 259080"/>
              <a:gd name="connsiteY28" fmla="*/ 17398 h 478408"/>
              <a:gd name="connsiteX29" fmla="*/ 115570 w 259080"/>
              <a:gd name="connsiteY29" fmla="*/ 7620 h 478408"/>
              <a:gd name="connsiteX30" fmla="*/ 123190 w 259080"/>
              <a:gd name="connsiteY30" fmla="*/ 6985 h 478408"/>
              <a:gd name="connsiteX31" fmla="*/ 130810 w 259080"/>
              <a:gd name="connsiteY31" fmla="*/ 6350 h 4784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259080" h="478408">
                <a:moveTo>
                  <a:pt x="130810" y="6350"/>
                </a:moveTo>
                <a:cubicBezTo>
                  <a:pt x="136016" y="6350"/>
                  <a:pt x="141096" y="6603"/>
                  <a:pt x="146050" y="6985"/>
                </a:cubicBezTo>
                <a:cubicBezTo>
                  <a:pt x="150876" y="7365"/>
                  <a:pt x="155702" y="8001"/>
                  <a:pt x="160654" y="8762"/>
                </a:cubicBezTo>
                <a:cubicBezTo>
                  <a:pt x="176022" y="11302"/>
                  <a:pt x="189738" y="18414"/>
                  <a:pt x="201422" y="30098"/>
                </a:cubicBezTo>
                <a:cubicBezTo>
                  <a:pt x="211201" y="40766"/>
                  <a:pt x="219202" y="52832"/>
                  <a:pt x="225552" y="66421"/>
                </a:cubicBezTo>
                <a:cubicBezTo>
                  <a:pt x="231902" y="80010"/>
                  <a:pt x="236854" y="94361"/>
                  <a:pt x="240538" y="109347"/>
                </a:cubicBezTo>
                <a:cubicBezTo>
                  <a:pt x="244094" y="124460"/>
                  <a:pt x="246760" y="139826"/>
                  <a:pt x="248411" y="155447"/>
                </a:cubicBezTo>
                <a:cubicBezTo>
                  <a:pt x="250063" y="171069"/>
                  <a:pt x="251205" y="186182"/>
                  <a:pt x="252095" y="200786"/>
                </a:cubicBezTo>
                <a:cubicBezTo>
                  <a:pt x="252857" y="219583"/>
                  <a:pt x="253110" y="238251"/>
                  <a:pt x="252730" y="256921"/>
                </a:cubicBezTo>
                <a:cubicBezTo>
                  <a:pt x="252222" y="275589"/>
                  <a:pt x="251079" y="294132"/>
                  <a:pt x="249046" y="312420"/>
                </a:cubicBezTo>
                <a:cubicBezTo>
                  <a:pt x="247014" y="331470"/>
                  <a:pt x="244094" y="350647"/>
                  <a:pt x="240157" y="369951"/>
                </a:cubicBezTo>
                <a:cubicBezTo>
                  <a:pt x="236346" y="389254"/>
                  <a:pt x="229361" y="406653"/>
                  <a:pt x="219202" y="422147"/>
                </a:cubicBezTo>
                <a:cubicBezTo>
                  <a:pt x="210565" y="435101"/>
                  <a:pt x="200025" y="445770"/>
                  <a:pt x="187452" y="454151"/>
                </a:cubicBezTo>
                <a:cubicBezTo>
                  <a:pt x="174879" y="462407"/>
                  <a:pt x="161671" y="467995"/>
                  <a:pt x="147828" y="470915"/>
                </a:cubicBezTo>
                <a:cubicBezTo>
                  <a:pt x="135254" y="473328"/>
                  <a:pt x="122428" y="473710"/>
                  <a:pt x="109473" y="472058"/>
                </a:cubicBezTo>
                <a:cubicBezTo>
                  <a:pt x="96392" y="470535"/>
                  <a:pt x="84073" y="466216"/>
                  <a:pt x="72263" y="459358"/>
                </a:cubicBezTo>
                <a:cubicBezTo>
                  <a:pt x="61214" y="452754"/>
                  <a:pt x="52070" y="444626"/>
                  <a:pt x="44450" y="434975"/>
                </a:cubicBezTo>
                <a:cubicBezTo>
                  <a:pt x="36957" y="425196"/>
                  <a:pt x="30353" y="413765"/>
                  <a:pt x="24638" y="400811"/>
                </a:cubicBezTo>
                <a:cubicBezTo>
                  <a:pt x="16510" y="381253"/>
                  <a:pt x="11938" y="361188"/>
                  <a:pt x="10668" y="340486"/>
                </a:cubicBezTo>
                <a:cubicBezTo>
                  <a:pt x="9016" y="323341"/>
                  <a:pt x="7873" y="306323"/>
                  <a:pt x="7365" y="289178"/>
                </a:cubicBezTo>
                <a:cubicBezTo>
                  <a:pt x="6730" y="272161"/>
                  <a:pt x="6350" y="255142"/>
                  <a:pt x="6350" y="237997"/>
                </a:cubicBezTo>
                <a:cubicBezTo>
                  <a:pt x="6350" y="215264"/>
                  <a:pt x="7620" y="192532"/>
                  <a:pt x="10033" y="169798"/>
                </a:cubicBezTo>
                <a:cubicBezTo>
                  <a:pt x="10922" y="160401"/>
                  <a:pt x="11684" y="151129"/>
                  <a:pt x="12445" y="141985"/>
                </a:cubicBezTo>
                <a:cubicBezTo>
                  <a:pt x="13334" y="132841"/>
                  <a:pt x="14478" y="123825"/>
                  <a:pt x="16129" y="114935"/>
                </a:cubicBezTo>
                <a:cubicBezTo>
                  <a:pt x="17780" y="107569"/>
                  <a:pt x="19176" y="100711"/>
                  <a:pt x="20446" y="94107"/>
                </a:cubicBezTo>
                <a:cubicBezTo>
                  <a:pt x="21590" y="87629"/>
                  <a:pt x="23876" y="80898"/>
                  <a:pt x="27178" y="74040"/>
                </a:cubicBezTo>
                <a:cubicBezTo>
                  <a:pt x="30353" y="67183"/>
                  <a:pt x="33909" y="60578"/>
                  <a:pt x="37845" y="54483"/>
                </a:cubicBezTo>
                <a:cubicBezTo>
                  <a:pt x="41655" y="48386"/>
                  <a:pt x="46228" y="42926"/>
                  <a:pt x="51561" y="38100"/>
                </a:cubicBezTo>
                <a:cubicBezTo>
                  <a:pt x="60452" y="29083"/>
                  <a:pt x="70358" y="22225"/>
                  <a:pt x="81407" y="17398"/>
                </a:cubicBezTo>
                <a:cubicBezTo>
                  <a:pt x="92329" y="12446"/>
                  <a:pt x="103759" y="9271"/>
                  <a:pt x="115570" y="7620"/>
                </a:cubicBezTo>
                <a:cubicBezTo>
                  <a:pt x="117983" y="7238"/>
                  <a:pt x="120522" y="6985"/>
                  <a:pt x="123190" y="6985"/>
                </a:cubicBezTo>
                <a:cubicBezTo>
                  <a:pt x="125730" y="6985"/>
                  <a:pt x="128270" y="6730"/>
                  <a:pt x="13081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645787" y="4205732"/>
            <a:ext cx="87280" cy="500761"/>
          </a:xfrm>
          <a:custGeom>
            <a:avLst/>
            <a:gdLst>
              <a:gd name="connsiteX0" fmla="*/ 44196 w 87280"/>
              <a:gd name="connsiteY0" fmla="*/ 6350 h 500761"/>
              <a:gd name="connsiteX1" fmla="*/ 61848 w 87280"/>
              <a:gd name="connsiteY1" fmla="*/ 12191 h 500761"/>
              <a:gd name="connsiteX2" fmla="*/ 72897 w 87280"/>
              <a:gd name="connsiteY2" fmla="*/ 27685 h 500761"/>
              <a:gd name="connsiteX3" fmla="*/ 78994 w 87280"/>
              <a:gd name="connsiteY3" fmla="*/ 53975 h 500761"/>
              <a:gd name="connsiteX4" fmla="*/ 80136 w 87280"/>
              <a:gd name="connsiteY4" fmla="*/ 81407 h 500761"/>
              <a:gd name="connsiteX5" fmla="*/ 80136 w 87280"/>
              <a:gd name="connsiteY5" fmla="*/ 84454 h 500761"/>
              <a:gd name="connsiteX6" fmla="*/ 80772 w 87280"/>
              <a:gd name="connsiteY6" fmla="*/ 173354 h 500761"/>
              <a:gd name="connsiteX7" fmla="*/ 80136 w 87280"/>
              <a:gd name="connsiteY7" fmla="*/ 259334 h 500761"/>
              <a:gd name="connsiteX8" fmla="*/ 80136 w 87280"/>
              <a:gd name="connsiteY8" fmla="*/ 417829 h 500761"/>
              <a:gd name="connsiteX9" fmla="*/ 79247 w 87280"/>
              <a:gd name="connsiteY9" fmla="*/ 448310 h 500761"/>
              <a:gd name="connsiteX10" fmla="*/ 72263 w 87280"/>
              <a:gd name="connsiteY10" fmla="*/ 475741 h 500761"/>
              <a:gd name="connsiteX11" fmla="*/ 68834 w 87280"/>
              <a:gd name="connsiteY11" fmla="*/ 483108 h 500761"/>
              <a:gd name="connsiteX12" fmla="*/ 63119 w 87280"/>
              <a:gd name="connsiteY12" fmla="*/ 489203 h 500761"/>
              <a:gd name="connsiteX13" fmla="*/ 48514 w 87280"/>
              <a:gd name="connsiteY13" fmla="*/ 494411 h 500761"/>
              <a:gd name="connsiteX14" fmla="*/ 32638 w 87280"/>
              <a:gd name="connsiteY14" fmla="*/ 493395 h 500761"/>
              <a:gd name="connsiteX15" fmla="*/ 18288 w 87280"/>
              <a:gd name="connsiteY15" fmla="*/ 485775 h 500761"/>
              <a:gd name="connsiteX16" fmla="*/ 10414 w 87280"/>
              <a:gd name="connsiteY16" fmla="*/ 472694 h 500761"/>
              <a:gd name="connsiteX17" fmla="*/ 6984 w 87280"/>
              <a:gd name="connsiteY17" fmla="*/ 456819 h 500761"/>
              <a:gd name="connsiteX18" fmla="*/ 6350 w 87280"/>
              <a:gd name="connsiteY18" fmla="*/ 440435 h 500761"/>
              <a:gd name="connsiteX19" fmla="*/ 6350 w 87280"/>
              <a:gd name="connsiteY19" fmla="*/ 75311 h 500761"/>
              <a:gd name="connsiteX20" fmla="*/ 6350 w 87280"/>
              <a:gd name="connsiteY20" fmla="*/ 59689 h 500761"/>
              <a:gd name="connsiteX21" fmla="*/ 7620 w 87280"/>
              <a:gd name="connsiteY21" fmla="*/ 42672 h 500761"/>
              <a:gd name="connsiteX22" fmla="*/ 10922 w 87280"/>
              <a:gd name="connsiteY22" fmla="*/ 27051 h 500761"/>
              <a:gd name="connsiteX23" fmla="*/ 17398 w 87280"/>
              <a:gd name="connsiteY23" fmla="*/ 15494 h 500761"/>
              <a:gd name="connsiteX24" fmla="*/ 29845 w 87280"/>
              <a:gd name="connsiteY24" fmla="*/ 7873 h 500761"/>
              <a:gd name="connsiteX25" fmla="*/ 44196 w 87280"/>
              <a:gd name="connsiteY25" fmla="*/ 6350 h 5007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87280" h="500761">
                <a:moveTo>
                  <a:pt x="44196" y="6350"/>
                </a:moveTo>
                <a:cubicBezTo>
                  <a:pt x="51053" y="6350"/>
                  <a:pt x="57022" y="8254"/>
                  <a:pt x="61848" y="12191"/>
                </a:cubicBezTo>
                <a:cubicBezTo>
                  <a:pt x="66802" y="16001"/>
                  <a:pt x="70357" y="21208"/>
                  <a:pt x="72897" y="27685"/>
                </a:cubicBezTo>
                <a:cubicBezTo>
                  <a:pt x="76453" y="36195"/>
                  <a:pt x="78485" y="44958"/>
                  <a:pt x="78994" y="53975"/>
                </a:cubicBezTo>
                <a:cubicBezTo>
                  <a:pt x="79375" y="62864"/>
                  <a:pt x="79755" y="72008"/>
                  <a:pt x="80136" y="81407"/>
                </a:cubicBezTo>
                <a:lnTo>
                  <a:pt x="80136" y="84454"/>
                </a:lnTo>
                <a:cubicBezTo>
                  <a:pt x="81026" y="115315"/>
                  <a:pt x="81153" y="144907"/>
                  <a:pt x="80772" y="173354"/>
                </a:cubicBezTo>
                <a:cubicBezTo>
                  <a:pt x="80391" y="201802"/>
                  <a:pt x="80136" y="230504"/>
                  <a:pt x="80136" y="259334"/>
                </a:cubicBezTo>
                <a:lnTo>
                  <a:pt x="80136" y="417829"/>
                </a:lnTo>
                <a:cubicBezTo>
                  <a:pt x="80136" y="428371"/>
                  <a:pt x="79883" y="438531"/>
                  <a:pt x="79247" y="448310"/>
                </a:cubicBezTo>
                <a:cubicBezTo>
                  <a:pt x="78613" y="458088"/>
                  <a:pt x="76326" y="467233"/>
                  <a:pt x="72263" y="475741"/>
                </a:cubicBezTo>
                <a:cubicBezTo>
                  <a:pt x="70992" y="478662"/>
                  <a:pt x="69850" y="481076"/>
                  <a:pt x="68834" y="483108"/>
                </a:cubicBezTo>
                <a:cubicBezTo>
                  <a:pt x="67817" y="485139"/>
                  <a:pt x="65913" y="487172"/>
                  <a:pt x="63119" y="489203"/>
                </a:cubicBezTo>
                <a:cubicBezTo>
                  <a:pt x="58673" y="491997"/>
                  <a:pt x="53721" y="493776"/>
                  <a:pt x="48514" y="494411"/>
                </a:cubicBezTo>
                <a:cubicBezTo>
                  <a:pt x="43180" y="494919"/>
                  <a:pt x="37846" y="494664"/>
                  <a:pt x="32638" y="493395"/>
                </a:cubicBezTo>
                <a:cubicBezTo>
                  <a:pt x="26542" y="492251"/>
                  <a:pt x="21716" y="489711"/>
                  <a:pt x="18288" y="485775"/>
                </a:cubicBezTo>
                <a:cubicBezTo>
                  <a:pt x="14858" y="481964"/>
                  <a:pt x="12192" y="477647"/>
                  <a:pt x="10414" y="472694"/>
                </a:cubicBezTo>
                <a:cubicBezTo>
                  <a:pt x="8508" y="467867"/>
                  <a:pt x="7365" y="462534"/>
                  <a:pt x="6984" y="456819"/>
                </a:cubicBezTo>
                <a:cubicBezTo>
                  <a:pt x="6603" y="451231"/>
                  <a:pt x="6350" y="445642"/>
                  <a:pt x="6350" y="440435"/>
                </a:cubicBezTo>
                <a:lnTo>
                  <a:pt x="6350" y="75311"/>
                </a:lnTo>
                <a:cubicBezTo>
                  <a:pt x="6350" y="70738"/>
                  <a:pt x="6350" y="65658"/>
                  <a:pt x="6350" y="59689"/>
                </a:cubicBezTo>
                <a:cubicBezTo>
                  <a:pt x="6350" y="53847"/>
                  <a:pt x="6857" y="48133"/>
                  <a:pt x="7620" y="42672"/>
                </a:cubicBezTo>
                <a:cubicBezTo>
                  <a:pt x="8382" y="37211"/>
                  <a:pt x="9525" y="32003"/>
                  <a:pt x="10922" y="27051"/>
                </a:cubicBezTo>
                <a:cubicBezTo>
                  <a:pt x="12446" y="22225"/>
                  <a:pt x="14477" y="18414"/>
                  <a:pt x="17398" y="15494"/>
                </a:cubicBezTo>
                <a:cubicBezTo>
                  <a:pt x="21844" y="11429"/>
                  <a:pt x="26034" y="8889"/>
                  <a:pt x="29845" y="7873"/>
                </a:cubicBezTo>
                <a:cubicBezTo>
                  <a:pt x="33782" y="6858"/>
                  <a:pt x="38480" y="6350"/>
                  <a:pt x="4419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119497" y="4204589"/>
            <a:ext cx="93948" cy="505205"/>
          </a:xfrm>
          <a:custGeom>
            <a:avLst/>
            <a:gdLst>
              <a:gd name="connsiteX0" fmla="*/ 47751 w 93948"/>
              <a:gd name="connsiteY0" fmla="*/ 6350 h 505205"/>
              <a:gd name="connsiteX1" fmla="*/ 67055 w 93948"/>
              <a:gd name="connsiteY1" fmla="*/ 12065 h 505205"/>
              <a:gd name="connsiteX2" fmla="*/ 79501 w 93948"/>
              <a:gd name="connsiteY2" fmla="*/ 28194 h 505205"/>
              <a:gd name="connsiteX3" fmla="*/ 85597 w 93948"/>
              <a:gd name="connsiteY3" fmla="*/ 55117 h 505205"/>
              <a:gd name="connsiteX4" fmla="*/ 86867 w 93948"/>
              <a:gd name="connsiteY4" fmla="*/ 83057 h 505205"/>
              <a:gd name="connsiteX5" fmla="*/ 86867 w 93948"/>
              <a:gd name="connsiteY5" fmla="*/ 86105 h 505205"/>
              <a:gd name="connsiteX6" fmla="*/ 87375 w 93948"/>
              <a:gd name="connsiteY6" fmla="*/ 182498 h 505205"/>
              <a:gd name="connsiteX7" fmla="*/ 86867 w 93948"/>
              <a:gd name="connsiteY7" fmla="*/ 275716 h 505205"/>
              <a:gd name="connsiteX8" fmla="*/ 86867 w 93948"/>
              <a:gd name="connsiteY8" fmla="*/ 422020 h 505205"/>
              <a:gd name="connsiteX9" fmla="*/ 87121 w 93948"/>
              <a:gd name="connsiteY9" fmla="*/ 433069 h 505205"/>
              <a:gd name="connsiteX10" fmla="*/ 86867 w 93948"/>
              <a:gd name="connsiteY10" fmla="*/ 443991 h 505205"/>
              <a:gd name="connsiteX11" fmla="*/ 84962 w 93948"/>
              <a:gd name="connsiteY11" fmla="*/ 458342 h 505205"/>
              <a:gd name="connsiteX12" fmla="*/ 81914 w 93948"/>
              <a:gd name="connsiteY12" fmla="*/ 472694 h 505205"/>
              <a:gd name="connsiteX13" fmla="*/ 80136 w 93948"/>
              <a:gd name="connsiteY13" fmla="*/ 476884 h 505205"/>
              <a:gd name="connsiteX14" fmla="*/ 78232 w 93948"/>
              <a:gd name="connsiteY14" fmla="*/ 481203 h 505205"/>
              <a:gd name="connsiteX15" fmla="*/ 67309 w 93948"/>
              <a:gd name="connsiteY15" fmla="*/ 494538 h 505205"/>
              <a:gd name="connsiteX16" fmla="*/ 36194 w 93948"/>
              <a:gd name="connsiteY16" fmla="*/ 498855 h 505205"/>
              <a:gd name="connsiteX17" fmla="*/ 20320 w 93948"/>
              <a:gd name="connsiteY17" fmla="*/ 491490 h 505205"/>
              <a:gd name="connsiteX18" fmla="*/ 12191 w 93948"/>
              <a:gd name="connsiteY18" fmla="*/ 479044 h 505205"/>
              <a:gd name="connsiteX19" fmla="*/ 7873 w 93948"/>
              <a:gd name="connsiteY19" fmla="*/ 464057 h 505205"/>
              <a:gd name="connsiteX20" fmla="*/ 6350 w 93948"/>
              <a:gd name="connsiteY20" fmla="*/ 451357 h 505205"/>
              <a:gd name="connsiteX21" fmla="*/ 6350 w 93948"/>
              <a:gd name="connsiteY21" fmla="*/ 445261 h 505205"/>
              <a:gd name="connsiteX22" fmla="*/ 6350 w 93948"/>
              <a:gd name="connsiteY22" fmla="*/ 76454 h 505205"/>
              <a:gd name="connsiteX23" fmla="*/ 6350 w 93948"/>
              <a:gd name="connsiteY23" fmla="*/ 60578 h 505205"/>
              <a:gd name="connsiteX24" fmla="*/ 7620 w 93948"/>
              <a:gd name="connsiteY24" fmla="*/ 43433 h 505205"/>
              <a:gd name="connsiteX25" fmla="*/ 11175 w 93948"/>
              <a:gd name="connsiteY25" fmla="*/ 27685 h 505205"/>
              <a:gd name="connsiteX26" fmla="*/ 17906 w 93948"/>
              <a:gd name="connsiteY26" fmla="*/ 16001 h 505205"/>
              <a:gd name="connsiteX27" fmla="*/ 32003 w 93948"/>
              <a:gd name="connsiteY27" fmla="*/ 7873 h 505205"/>
              <a:gd name="connsiteX28" fmla="*/ 47751 w 93948"/>
              <a:gd name="connsiteY28" fmla="*/ 6350 h 5052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93948" h="505205">
                <a:moveTo>
                  <a:pt x="47751" y="6350"/>
                </a:moveTo>
                <a:cubicBezTo>
                  <a:pt x="54736" y="6350"/>
                  <a:pt x="61086" y="8254"/>
                  <a:pt x="67055" y="12065"/>
                </a:cubicBezTo>
                <a:cubicBezTo>
                  <a:pt x="72897" y="16001"/>
                  <a:pt x="77088" y="21335"/>
                  <a:pt x="79501" y="28194"/>
                </a:cubicBezTo>
                <a:cubicBezTo>
                  <a:pt x="83184" y="36829"/>
                  <a:pt x="85216" y="45719"/>
                  <a:pt x="85597" y="55117"/>
                </a:cubicBezTo>
                <a:cubicBezTo>
                  <a:pt x="85978" y="64389"/>
                  <a:pt x="86359" y="73786"/>
                  <a:pt x="86867" y="83057"/>
                </a:cubicBezTo>
                <a:lnTo>
                  <a:pt x="86867" y="86105"/>
                </a:lnTo>
                <a:cubicBezTo>
                  <a:pt x="87629" y="117475"/>
                  <a:pt x="87883" y="149605"/>
                  <a:pt x="87375" y="182498"/>
                </a:cubicBezTo>
                <a:cubicBezTo>
                  <a:pt x="86994" y="215391"/>
                  <a:pt x="86867" y="246506"/>
                  <a:pt x="86867" y="275716"/>
                </a:cubicBezTo>
                <a:lnTo>
                  <a:pt x="86867" y="422020"/>
                </a:lnTo>
                <a:cubicBezTo>
                  <a:pt x="86867" y="425704"/>
                  <a:pt x="86867" y="429386"/>
                  <a:pt x="87121" y="433069"/>
                </a:cubicBezTo>
                <a:cubicBezTo>
                  <a:pt x="87375" y="436626"/>
                  <a:pt x="87248" y="440308"/>
                  <a:pt x="86867" y="443991"/>
                </a:cubicBezTo>
                <a:cubicBezTo>
                  <a:pt x="85978" y="448817"/>
                  <a:pt x="85343" y="453644"/>
                  <a:pt x="84962" y="458342"/>
                </a:cubicBezTo>
                <a:cubicBezTo>
                  <a:pt x="84582" y="463041"/>
                  <a:pt x="83565" y="467740"/>
                  <a:pt x="81914" y="472694"/>
                </a:cubicBezTo>
                <a:cubicBezTo>
                  <a:pt x="81152" y="474217"/>
                  <a:pt x="80517" y="475741"/>
                  <a:pt x="80136" y="476884"/>
                </a:cubicBezTo>
                <a:cubicBezTo>
                  <a:pt x="79755" y="478154"/>
                  <a:pt x="79120" y="479551"/>
                  <a:pt x="78232" y="481203"/>
                </a:cubicBezTo>
                <a:cubicBezTo>
                  <a:pt x="75437" y="486917"/>
                  <a:pt x="71754" y="491363"/>
                  <a:pt x="67309" y="494538"/>
                </a:cubicBezTo>
                <a:cubicBezTo>
                  <a:pt x="57911" y="500253"/>
                  <a:pt x="47624" y="501650"/>
                  <a:pt x="36194" y="498855"/>
                </a:cubicBezTo>
                <a:cubicBezTo>
                  <a:pt x="29717" y="497585"/>
                  <a:pt x="24383" y="495172"/>
                  <a:pt x="20320" y="491490"/>
                </a:cubicBezTo>
                <a:cubicBezTo>
                  <a:pt x="16763" y="488315"/>
                  <a:pt x="13970" y="484123"/>
                  <a:pt x="12191" y="479044"/>
                </a:cubicBezTo>
                <a:cubicBezTo>
                  <a:pt x="10286" y="473964"/>
                  <a:pt x="8889" y="469010"/>
                  <a:pt x="7873" y="464057"/>
                </a:cubicBezTo>
                <a:cubicBezTo>
                  <a:pt x="6857" y="459231"/>
                  <a:pt x="6350" y="454914"/>
                  <a:pt x="6350" y="451357"/>
                </a:cubicBezTo>
                <a:cubicBezTo>
                  <a:pt x="6350" y="447675"/>
                  <a:pt x="6350" y="445642"/>
                  <a:pt x="6350" y="445261"/>
                </a:cubicBezTo>
                <a:lnTo>
                  <a:pt x="6350" y="76454"/>
                </a:lnTo>
                <a:cubicBezTo>
                  <a:pt x="6350" y="71501"/>
                  <a:pt x="6350" y="66294"/>
                  <a:pt x="6350" y="60578"/>
                </a:cubicBezTo>
                <a:cubicBezTo>
                  <a:pt x="6350" y="54864"/>
                  <a:pt x="6730" y="49148"/>
                  <a:pt x="7620" y="43433"/>
                </a:cubicBezTo>
                <a:cubicBezTo>
                  <a:pt x="8382" y="37845"/>
                  <a:pt x="9651" y="32511"/>
                  <a:pt x="11175" y="27685"/>
                </a:cubicBezTo>
                <a:cubicBezTo>
                  <a:pt x="12826" y="22732"/>
                  <a:pt x="15112" y="18922"/>
                  <a:pt x="17906" y="16001"/>
                </a:cubicBezTo>
                <a:cubicBezTo>
                  <a:pt x="22351" y="11556"/>
                  <a:pt x="27051" y="8890"/>
                  <a:pt x="32003" y="7873"/>
                </a:cubicBezTo>
                <a:cubicBezTo>
                  <a:pt x="36829" y="6857"/>
                  <a:pt x="42163" y="6350"/>
                  <a:pt x="4775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530088" y="4202684"/>
            <a:ext cx="184530" cy="507746"/>
          </a:xfrm>
          <a:custGeom>
            <a:avLst/>
            <a:gdLst>
              <a:gd name="connsiteX0" fmla="*/ 131317 w 184530"/>
              <a:gd name="connsiteY0" fmla="*/ 6350 h 507746"/>
              <a:gd name="connsiteX1" fmla="*/ 132460 w 184530"/>
              <a:gd name="connsiteY1" fmla="*/ 6350 h 507746"/>
              <a:gd name="connsiteX2" fmla="*/ 156336 w 184530"/>
              <a:gd name="connsiteY2" fmla="*/ 15240 h 507746"/>
              <a:gd name="connsiteX3" fmla="*/ 170306 w 184530"/>
              <a:gd name="connsiteY3" fmla="*/ 35052 h 507746"/>
              <a:gd name="connsiteX4" fmla="*/ 176656 w 184530"/>
              <a:gd name="connsiteY4" fmla="*/ 59055 h 507746"/>
              <a:gd name="connsiteX5" fmla="*/ 178180 w 184530"/>
              <a:gd name="connsiteY5" fmla="*/ 81407 h 507746"/>
              <a:gd name="connsiteX6" fmla="*/ 178180 w 184530"/>
              <a:gd name="connsiteY6" fmla="*/ 447167 h 507746"/>
              <a:gd name="connsiteX7" fmla="*/ 178180 w 184530"/>
              <a:gd name="connsiteY7" fmla="*/ 452882 h 507746"/>
              <a:gd name="connsiteX8" fmla="*/ 177037 w 184530"/>
              <a:gd name="connsiteY8" fmla="*/ 465455 h 507746"/>
              <a:gd name="connsiteX9" fmla="*/ 173354 w 184530"/>
              <a:gd name="connsiteY9" fmla="*/ 480060 h 507746"/>
              <a:gd name="connsiteX10" fmla="*/ 165480 w 184530"/>
              <a:gd name="connsiteY10" fmla="*/ 492252 h 507746"/>
              <a:gd name="connsiteX11" fmla="*/ 153289 w 184530"/>
              <a:gd name="connsiteY11" fmla="*/ 498983 h 507746"/>
              <a:gd name="connsiteX12" fmla="*/ 138556 w 184530"/>
              <a:gd name="connsiteY12" fmla="*/ 501396 h 507746"/>
              <a:gd name="connsiteX13" fmla="*/ 124841 w 184530"/>
              <a:gd name="connsiteY13" fmla="*/ 498983 h 507746"/>
              <a:gd name="connsiteX14" fmla="*/ 113664 w 184530"/>
              <a:gd name="connsiteY14" fmla="*/ 491617 h 507746"/>
              <a:gd name="connsiteX15" fmla="*/ 103885 w 184530"/>
              <a:gd name="connsiteY15" fmla="*/ 473964 h 507746"/>
              <a:gd name="connsiteX16" fmla="*/ 100837 w 184530"/>
              <a:gd name="connsiteY16" fmla="*/ 454406 h 507746"/>
              <a:gd name="connsiteX17" fmla="*/ 100456 w 184530"/>
              <a:gd name="connsiteY17" fmla="*/ 450723 h 507746"/>
              <a:gd name="connsiteX18" fmla="*/ 100202 w 184530"/>
              <a:gd name="connsiteY18" fmla="*/ 446532 h 507746"/>
              <a:gd name="connsiteX19" fmla="*/ 98933 w 184530"/>
              <a:gd name="connsiteY19" fmla="*/ 425831 h 507746"/>
              <a:gd name="connsiteX20" fmla="*/ 98425 w 184530"/>
              <a:gd name="connsiteY20" fmla="*/ 403860 h 507746"/>
              <a:gd name="connsiteX21" fmla="*/ 97790 w 184530"/>
              <a:gd name="connsiteY21" fmla="*/ 390779 h 507746"/>
              <a:gd name="connsiteX22" fmla="*/ 97790 w 184530"/>
              <a:gd name="connsiteY22" fmla="*/ 377571 h 507746"/>
              <a:gd name="connsiteX23" fmla="*/ 97790 w 184530"/>
              <a:gd name="connsiteY23" fmla="*/ 363601 h 507746"/>
              <a:gd name="connsiteX24" fmla="*/ 97790 w 184530"/>
              <a:gd name="connsiteY24" fmla="*/ 348360 h 507746"/>
              <a:gd name="connsiteX25" fmla="*/ 97409 w 184530"/>
              <a:gd name="connsiteY25" fmla="*/ 329438 h 507746"/>
              <a:gd name="connsiteX26" fmla="*/ 97154 w 184530"/>
              <a:gd name="connsiteY26" fmla="*/ 310896 h 507746"/>
              <a:gd name="connsiteX27" fmla="*/ 97154 w 184530"/>
              <a:gd name="connsiteY27" fmla="*/ 295275 h 507746"/>
              <a:gd name="connsiteX28" fmla="*/ 97154 w 184530"/>
              <a:gd name="connsiteY28" fmla="*/ 288671 h 507746"/>
              <a:gd name="connsiteX29" fmla="*/ 95884 w 184530"/>
              <a:gd name="connsiteY29" fmla="*/ 281940 h 507746"/>
              <a:gd name="connsiteX30" fmla="*/ 73660 w 184530"/>
              <a:gd name="connsiteY30" fmla="*/ 280416 h 507746"/>
              <a:gd name="connsiteX31" fmla="*/ 51434 w 184530"/>
              <a:gd name="connsiteY31" fmla="*/ 278892 h 507746"/>
              <a:gd name="connsiteX32" fmla="*/ 31622 w 184530"/>
              <a:gd name="connsiteY32" fmla="*/ 274320 h 507746"/>
              <a:gd name="connsiteX33" fmla="*/ 15494 w 184530"/>
              <a:gd name="connsiteY33" fmla="*/ 263652 h 507746"/>
              <a:gd name="connsiteX34" fmla="*/ 6350 w 184530"/>
              <a:gd name="connsiteY34" fmla="*/ 247523 h 507746"/>
              <a:gd name="connsiteX35" fmla="*/ 6984 w 184530"/>
              <a:gd name="connsiteY35" fmla="*/ 226441 h 507746"/>
              <a:gd name="connsiteX36" fmla="*/ 12064 w 184530"/>
              <a:gd name="connsiteY36" fmla="*/ 216027 h 507746"/>
              <a:gd name="connsiteX37" fmla="*/ 19684 w 184530"/>
              <a:gd name="connsiteY37" fmla="*/ 207518 h 507746"/>
              <a:gd name="connsiteX38" fmla="*/ 36829 w 184530"/>
              <a:gd name="connsiteY38" fmla="*/ 199644 h 507746"/>
              <a:gd name="connsiteX39" fmla="*/ 49656 w 184530"/>
              <a:gd name="connsiteY39" fmla="*/ 199009 h 507746"/>
              <a:gd name="connsiteX40" fmla="*/ 66040 w 184530"/>
              <a:gd name="connsiteY40" fmla="*/ 199009 h 507746"/>
              <a:gd name="connsiteX41" fmla="*/ 82550 w 184530"/>
              <a:gd name="connsiteY41" fmla="*/ 199009 h 507746"/>
              <a:gd name="connsiteX42" fmla="*/ 95376 w 184530"/>
              <a:gd name="connsiteY42" fmla="*/ 198374 h 507746"/>
              <a:gd name="connsiteX43" fmla="*/ 97154 w 184530"/>
              <a:gd name="connsiteY43" fmla="*/ 198374 h 507746"/>
              <a:gd name="connsiteX44" fmla="*/ 97154 w 184530"/>
              <a:gd name="connsiteY44" fmla="*/ 195960 h 507746"/>
              <a:gd name="connsiteX45" fmla="*/ 97409 w 184530"/>
              <a:gd name="connsiteY45" fmla="*/ 183769 h 507746"/>
              <a:gd name="connsiteX46" fmla="*/ 97790 w 184530"/>
              <a:gd name="connsiteY46" fmla="*/ 174625 h 507746"/>
              <a:gd name="connsiteX47" fmla="*/ 97409 w 184530"/>
              <a:gd name="connsiteY47" fmla="*/ 165481 h 507746"/>
              <a:gd name="connsiteX48" fmla="*/ 97154 w 184530"/>
              <a:gd name="connsiteY48" fmla="*/ 152654 h 507746"/>
              <a:gd name="connsiteX49" fmla="*/ 96901 w 184530"/>
              <a:gd name="connsiteY49" fmla="*/ 121285 h 507746"/>
              <a:gd name="connsiteX50" fmla="*/ 97154 w 184530"/>
              <a:gd name="connsiteY50" fmla="*/ 90551 h 507746"/>
              <a:gd name="connsiteX51" fmla="*/ 97154 w 184530"/>
              <a:gd name="connsiteY51" fmla="*/ 81915 h 507746"/>
              <a:gd name="connsiteX52" fmla="*/ 97409 w 184530"/>
              <a:gd name="connsiteY52" fmla="*/ 64643 h 507746"/>
              <a:gd name="connsiteX53" fmla="*/ 98933 w 184530"/>
              <a:gd name="connsiteY53" fmla="*/ 45720 h 507746"/>
              <a:gd name="connsiteX54" fmla="*/ 103251 w 184530"/>
              <a:gd name="connsiteY54" fmla="*/ 28067 h 507746"/>
              <a:gd name="connsiteX55" fmla="*/ 111760 w 184530"/>
              <a:gd name="connsiteY55" fmla="*/ 14351 h 507746"/>
              <a:gd name="connsiteX56" fmla="*/ 131317 w 184530"/>
              <a:gd name="connsiteY56" fmla="*/ 6350 h 507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184530" h="507746">
                <a:moveTo>
                  <a:pt x="131317" y="6350"/>
                </a:moveTo>
                <a:lnTo>
                  <a:pt x="132460" y="6350"/>
                </a:lnTo>
                <a:cubicBezTo>
                  <a:pt x="142240" y="6731"/>
                  <a:pt x="150241" y="9779"/>
                  <a:pt x="156336" y="15240"/>
                </a:cubicBezTo>
                <a:cubicBezTo>
                  <a:pt x="162433" y="20701"/>
                  <a:pt x="167004" y="27305"/>
                  <a:pt x="170306" y="35052"/>
                </a:cubicBezTo>
                <a:cubicBezTo>
                  <a:pt x="173609" y="42799"/>
                  <a:pt x="175641" y="50800"/>
                  <a:pt x="176656" y="59055"/>
                </a:cubicBezTo>
                <a:cubicBezTo>
                  <a:pt x="177672" y="67436"/>
                  <a:pt x="178180" y="74803"/>
                  <a:pt x="178180" y="81407"/>
                </a:cubicBezTo>
                <a:lnTo>
                  <a:pt x="178180" y="447167"/>
                </a:lnTo>
                <a:cubicBezTo>
                  <a:pt x="178180" y="447548"/>
                  <a:pt x="178180" y="449453"/>
                  <a:pt x="178180" y="452882"/>
                </a:cubicBezTo>
                <a:cubicBezTo>
                  <a:pt x="178180" y="456310"/>
                  <a:pt x="177800" y="460502"/>
                  <a:pt x="177037" y="465455"/>
                </a:cubicBezTo>
                <a:cubicBezTo>
                  <a:pt x="176148" y="470281"/>
                  <a:pt x="175005" y="475107"/>
                  <a:pt x="173354" y="480060"/>
                </a:cubicBezTo>
                <a:cubicBezTo>
                  <a:pt x="171703" y="484886"/>
                  <a:pt x="169036" y="488950"/>
                  <a:pt x="165480" y="492252"/>
                </a:cubicBezTo>
                <a:cubicBezTo>
                  <a:pt x="162560" y="495046"/>
                  <a:pt x="158495" y="497332"/>
                  <a:pt x="153289" y="498983"/>
                </a:cubicBezTo>
                <a:cubicBezTo>
                  <a:pt x="147954" y="500507"/>
                  <a:pt x="143129" y="501396"/>
                  <a:pt x="138556" y="501396"/>
                </a:cubicBezTo>
                <a:cubicBezTo>
                  <a:pt x="134111" y="501396"/>
                  <a:pt x="129540" y="500507"/>
                  <a:pt x="124841" y="498983"/>
                </a:cubicBezTo>
                <a:cubicBezTo>
                  <a:pt x="120269" y="497332"/>
                  <a:pt x="116459" y="494919"/>
                  <a:pt x="113664" y="491617"/>
                </a:cubicBezTo>
                <a:cubicBezTo>
                  <a:pt x="108330" y="485902"/>
                  <a:pt x="105029" y="480060"/>
                  <a:pt x="103885" y="473964"/>
                </a:cubicBezTo>
                <a:cubicBezTo>
                  <a:pt x="102615" y="467868"/>
                  <a:pt x="101600" y="461391"/>
                  <a:pt x="100837" y="454406"/>
                </a:cubicBezTo>
                <a:cubicBezTo>
                  <a:pt x="100837" y="453263"/>
                  <a:pt x="100710" y="451993"/>
                  <a:pt x="100456" y="450723"/>
                </a:cubicBezTo>
                <a:cubicBezTo>
                  <a:pt x="100329" y="449580"/>
                  <a:pt x="100202" y="448183"/>
                  <a:pt x="100202" y="446532"/>
                </a:cubicBezTo>
                <a:cubicBezTo>
                  <a:pt x="99441" y="440055"/>
                  <a:pt x="98933" y="433070"/>
                  <a:pt x="98933" y="425831"/>
                </a:cubicBezTo>
                <a:cubicBezTo>
                  <a:pt x="98933" y="418465"/>
                  <a:pt x="98805" y="411099"/>
                  <a:pt x="98425" y="403860"/>
                </a:cubicBezTo>
                <a:cubicBezTo>
                  <a:pt x="97916" y="399415"/>
                  <a:pt x="97790" y="394970"/>
                  <a:pt x="97790" y="390779"/>
                </a:cubicBezTo>
                <a:cubicBezTo>
                  <a:pt x="97790" y="386460"/>
                  <a:pt x="97790" y="382143"/>
                  <a:pt x="97790" y="377571"/>
                </a:cubicBezTo>
                <a:lnTo>
                  <a:pt x="97790" y="363601"/>
                </a:lnTo>
                <a:cubicBezTo>
                  <a:pt x="97790" y="359536"/>
                  <a:pt x="97790" y="354457"/>
                  <a:pt x="97790" y="348360"/>
                </a:cubicBezTo>
                <a:cubicBezTo>
                  <a:pt x="97790" y="342265"/>
                  <a:pt x="97663" y="335915"/>
                  <a:pt x="97409" y="329438"/>
                </a:cubicBezTo>
                <a:cubicBezTo>
                  <a:pt x="97282" y="322960"/>
                  <a:pt x="97154" y="316738"/>
                  <a:pt x="97154" y="310896"/>
                </a:cubicBezTo>
                <a:cubicBezTo>
                  <a:pt x="97154" y="304927"/>
                  <a:pt x="97154" y="299847"/>
                  <a:pt x="97154" y="295275"/>
                </a:cubicBezTo>
                <a:cubicBezTo>
                  <a:pt x="97154" y="293243"/>
                  <a:pt x="97154" y="291084"/>
                  <a:pt x="97154" y="288671"/>
                </a:cubicBezTo>
                <a:cubicBezTo>
                  <a:pt x="97154" y="286131"/>
                  <a:pt x="96773" y="283972"/>
                  <a:pt x="95884" y="281940"/>
                </a:cubicBezTo>
                <a:cubicBezTo>
                  <a:pt x="90296" y="281051"/>
                  <a:pt x="82803" y="280543"/>
                  <a:pt x="73660" y="280416"/>
                </a:cubicBezTo>
                <a:cubicBezTo>
                  <a:pt x="64515" y="280161"/>
                  <a:pt x="57150" y="279654"/>
                  <a:pt x="51434" y="278892"/>
                </a:cubicBezTo>
                <a:cubicBezTo>
                  <a:pt x="44576" y="278510"/>
                  <a:pt x="37972" y="276986"/>
                  <a:pt x="31622" y="274320"/>
                </a:cubicBezTo>
                <a:cubicBezTo>
                  <a:pt x="25272" y="271653"/>
                  <a:pt x="19939" y="268097"/>
                  <a:pt x="15494" y="263652"/>
                </a:cubicBezTo>
                <a:cubicBezTo>
                  <a:pt x="11048" y="259207"/>
                  <a:pt x="8001" y="253746"/>
                  <a:pt x="6350" y="247523"/>
                </a:cubicBezTo>
                <a:cubicBezTo>
                  <a:pt x="4698" y="241173"/>
                  <a:pt x="4952" y="234188"/>
                  <a:pt x="6984" y="226441"/>
                </a:cubicBezTo>
                <a:cubicBezTo>
                  <a:pt x="7746" y="223139"/>
                  <a:pt x="9525" y="219710"/>
                  <a:pt x="12064" y="216027"/>
                </a:cubicBezTo>
                <a:cubicBezTo>
                  <a:pt x="14732" y="212471"/>
                  <a:pt x="17271" y="209550"/>
                  <a:pt x="19684" y="207518"/>
                </a:cubicBezTo>
                <a:cubicBezTo>
                  <a:pt x="25400" y="203454"/>
                  <a:pt x="31114" y="200786"/>
                  <a:pt x="36829" y="199644"/>
                </a:cubicBezTo>
                <a:cubicBezTo>
                  <a:pt x="40004" y="199263"/>
                  <a:pt x="44322" y="199009"/>
                  <a:pt x="49656" y="199009"/>
                </a:cubicBezTo>
                <a:cubicBezTo>
                  <a:pt x="54864" y="199009"/>
                  <a:pt x="60325" y="199009"/>
                  <a:pt x="66040" y="199009"/>
                </a:cubicBezTo>
                <a:cubicBezTo>
                  <a:pt x="71754" y="199009"/>
                  <a:pt x="77215" y="199009"/>
                  <a:pt x="82550" y="199009"/>
                </a:cubicBezTo>
                <a:cubicBezTo>
                  <a:pt x="87756" y="199009"/>
                  <a:pt x="92075" y="198755"/>
                  <a:pt x="95376" y="198374"/>
                </a:cubicBezTo>
                <a:lnTo>
                  <a:pt x="97154" y="198374"/>
                </a:lnTo>
                <a:lnTo>
                  <a:pt x="97154" y="195960"/>
                </a:lnTo>
                <a:cubicBezTo>
                  <a:pt x="97154" y="191135"/>
                  <a:pt x="97282" y="187071"/>
                  <a:pt x="97409" y="183769"/>
                </a:cubicBezTo>
                <a:cubicBezTo>
                  <a:pt x="97663" y="180467"/>
                  <a:pt x="97790" y="177419"/>
                  <a:pt x="97790" y="174625"/>
                </a:cubicBezTo>
                <a:cubicBezTo>
                  <a:pt x="97790" y="171831"/>
                  <a:pt x="97663" y="168783"/>
                  <a:pt x="97409" y="165481"/>
                </a:cubicBezTo>
                <a:cubicBezTo>
                  <a:pt x="97282" y="162179"/>
                  <a:pt x="97154" y="157988"/>
                  <a:pt x="97154" y="152654"/>
                </a:cubicBezTo>
                <a:cubicBezTo>
                  <a:pt x="97154" y="142113"/>
                  <a:pt x="97027" y="131699"/>
                  <a:pt x="96901" y="121285"/>
                </a:cubicBezTo>
                <a:cubicBezTo>
                  <a:pt x="96646" y="110871"/>
                  <a:pt x="96773" y="100710"/>
                  <a:pt x="97154" y="90551"/>
                </a:cubicBezTo>
                <a:lnTo>
                  <a:pt x="97154" y="81915"/>
                </a:lnTo>
                <a:cubicBezTo>
                  <a:pt x="97154" y="76708"/>
                  <a:pt x="97282" y="70866"/>
                  <a:pt x="97409" y="64643"/>
                </a:cubicBezTo>
                <a:cubicBezTo>
                  <a:pt x="97663" y="58293"/>
                  <a:pt x="98171" y="51943"/>
                  <a:pt x="98933" y="45720"/>
                </a:cubicBezTo>
                <a:cubicBezTo>
                  <a:pt x="99821" y="39370"/>
                  <a:pt x="101219" y="33528"/>
                  <a:pt x="103251" y="28067"/>
                </a:cubicBezTo>
                <a:cubicBezTo>
                  <a:pt x="105283" y="22479"/>
                  <a:pt x="108076" y="17907"/>
                  <a:pt x="111760" y="14351"/>
                </a:cubicBezTo>
                <a:cubicBezTo>
                  <a:pt x="117855" y="9017"/>
                  <a:pt x="124333" y="6350"/>
                  <a:pt x="13131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455156" y="4547743"/>
            <a:ext cx="411352" cy="152272"/>
          </a:xfrm>
          <a:custGeom>
            <a:avLst/>
            <a:gdLst>
              <a:gd name="connsiteX0" fmla="*/ 37465 w 411352"/>
              <a:gd name="connsiteY0" fmla="*/ 6350 h 152272"/>
              <a:gd name="connsiteX1" fmla="*/ 45592 w 411352"/>
              <a:gd name="connsiteY1" fmla="*/ 6603 h 152272"/>
              <a:gd name="connsiteX2" fmla="*/ 53848 w 411352"/>
              <a:gd name="connsiteY2" fmla="*/ 8127 h 152272"/>
              <a:gd name="connsiteX3" fmla="*/ 66040 w 411352"/>
              <a:gd name="connsiteY3" fmla="*/ 15493 h 152272"/>
              <a:gd name="connsiteX4" fmla="*/ 72771 w 411352"/>
              <a:gd name="connsiteY4" fmla="*/ 26796 h 152272"/>
              <a:gd name="connsiteX5" fmla="*/ 75819 w 411352"/>
              <a:gd name="connsiteY5" fmla="*/ 40131 h 152272"/>
              <a:gd name="connsiteX6" fmla="*/ 77088 w 411352"/>
              <a:gd name="connsiteY6" fmla="*/ 53847 h 152272"/>
              <a:gd name="connsiteX7" fmla="*/ 77597 w 411352"/>
              <a:gd name="connsiteY7" fmla="*/ 64007 h 152272"/>
              <a:gd name="connsiteX8" fmla="*/ 79501 w 411352"/>
              <a:gd name="connsiteY8" fmla="*/ 73405 h 152272"/>
              <a:gd name="connsiteX9" fmla="*/ 90805 w 411352"/>
              <a:gd name="connsiteY9" fmla="*/ 74929 h 152272"/>
              <a:gd name="connsiteX10" fmla="*/ 122174 w 411352"/>
              <a:gd name="connsiteY10" fmla="*/ 75818 h 152272"/>
              <a:gd name="connsiteX11" fmla="*/ 154813 w 411352"/>
              <a:gd name="connsiteY11" fmla="*/ 75183 h 152272"/>
              <a:gd name="connsiteX12" fmla="*/ 169671 w 411352"/>
              <a:gd name="connsiteY12" fmla="*/ 74675 h 152272"/>
              <a:gd name="connsiteX13" fmla="*/ 378840 w 411352"/>
              <a:gd name="connsiteY13" fmla="*/ 74675 h 152272"/>
              <a:gd name="connsiteX14" fmla="*/ 383032 w 411352"/>
              <a:gd name="connsiteY14" fmla="*/ 75818 h 152272"/>
              <a:gd name="connsiteX15" fmla="*/ 391287 w 411352"/>
              <a:gd name="connsiteY15" fmla="*/ 79755 h 152272"/>
              <a:gd name="connsiteX16" fmla="*/ 399796 w 411352"/>
              <a:gd name="connsiteY16" fmla="*/ 87121 h 152272"/>
              <a:gd name="connsiteX17" fmla="*/ 405002 w 411352"/>
              <a:gd name="connsiteY17" fmla="*/ 97789 h 152272"/>
              <a:gd name="connsiteX18" fmla="*/ 397637 w 411352"/>
              <a:gd name="connsiteY18" fmla="*/ 133730 h 152272"/>
              <a:gd name="connsiteX19" fmla="*/ 383032 w 411352"/>
              <a:gd name="connsiteY19" fmla="*/ 144144 h 152272"/>
              <a:gd name="connsiteX20" fmla="*/ 374523 w 411352"/>
              <a:gd name="connsiteY20" fmla="*/ 145922 h 152272"/>
              <a:gd name="connsiteX21" fmla="*/ 56261 w 411352"/>
              <a:gd name="connsiteY21" fmla="*/ 145922 h 152272"/>
              <a:gd name="connsiteX22" fmla="*/ 19684 w 411352"/>
              <a:gd name="connsiteY22" fmla="*/ 138302 h 152272"/>
              <a:gd name="connsiteX23" fmla="*/ 6350 w 411352"/>
              <a:gd name="connsiteY23" fmla="*/ 116712 h 152272"/>
              <a:gd name="connsiteX24" fmla="*/ 6350 w 411352"/>
              <a:gd name="connsiteY24" fmla="*/ 62483 h 152272"/>
              <a:gd name="connsiteX25" fmla="*/ 6350 w 411352"/>
              <a:gd name="connsiteY25" fmla="*/ 35051 h 152272"/>
              <a:gd name="connsiteX26" fmla="*/ 16128 w 411352"/>
              <a:gd name="connsiteY26" fmla="*/ 14223 h 152272"/>
              <a:gd name="connsiteX27" fmla="*/ 37465 w 411352"/>
              <a:gd name="connsiteY27" fmla="*/ 6350 h 1522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411352" h="152272">
                <a:moveTo>
                  <a:pt x="37465" y="6350"/>
                </a:moveTo>
                <a:cubicBezTo>
                  <a:pt x="39496" y="6350"/>
                  <a:pt x="42164" y="6476"/>
                  <a:pt x="45592" y="6603"/>
                </a:cubicBezTo>
                <a:cubicBezTo>
                  <a:pt x="49148" y="6857"/>
                  <a:pt x="51815" y="7365"/>
                  <a:pt x="53848" y="8127"/>
                </a:cubicBezTo>
                <a:cubicBezTo>
                  <a:pt x="59182" y="9778"/>
                  <a:pt x="63246" y="12191"/>
                  <a:pt x="66040" y="15493"/>
                </a:cubicBezTo>
                <a:cubicBezTo>
                  <a:pt x="68961" y="18795"/>
                  <a:pt x="71120" y="22478"/>
                  <a:pt x="72771" y="26796"/>
                </a:cubicBezTo>
                <a:cubicBezTo>
                  <a:pt x="74421" y="30987"/>
                  <a:pt x="75438" y="35559"/>
                  <a:pt x="75819" y="40131"/>
                </a:cubicBezTo>
                <a:cubicBezTo>
                  <a:pt x="76200" y="44830"/>
                  <a:pt x="76580" y="49402"/>
                  <a:pt x="77088" y="53847"/>
                </a:cubicBezTo>
                <a:cubicBezTo>
                  <a:pt x="77088" y="57150"/>
                  <a:pt x="77215" y="60451"/>
                  <a:pt x="77597" y="64007"/>
                </a:cubicBezTo>
                <a:cubicBezTo>
                  <a:pt x="78105" y="67436"/>
                  <a:pt x="78613" y="70611"/>
                  <a:pt x="79501" y="73405"/>
                </a:cubicBezTo>
                <a:cubicBezTo>
                  <a:pt x="80263" y="73786"/>
                  <a:pt x="84074" y="74294"/>
                  <a:pt x="90805" y="74929"/>
                </a:cubicBezTo>
                <a:cubicBezTo>
                  <a:pt x="97409" y="75564"/>
                  <a:pt x="107950" y="75818"/>
                  <a:pt x="122174" y="75818"/>
                </a:cubicBezTo>
                <a:cubicBezTo>
                  <a:pt x="134365" y="75818"/>
                  <a:pt x="145161" y="75691"/>
                  <a:pt x="154813" y="75183"/>
                </a:cubicBezTo>
                <a:cubicBezTo>
                  <a:pt x="164338" y="74802"/>
                  <a:pt x="169290" y="74675"/>
                  <a:pt x="169671" y="74675"/>
                </a:cubicBezTo>
                <a:lnTo>
                  <a:pt x="378840" y="74675"/>
                </a:lnTo>
                <a:cubicBezTo>
                  <a:pt x="379221" y="74675"/>
                  <a:pt x="380619" y="75056"/>
                  <a:pt x="383032" y="75818"/>
                </a:cubicBezTo>
                <a:cubicBezTo>
                  <a:pt x="385445" y="76707"/>
                  <a:pt x="388238" y="77977"/>
                  <a:pt x="391287" y="79755"/>
                </a:cubicBezTo>
                <a:cubicBezTo>
                  <a:pt x="394335" y="81660"/>
                  <a:pt x="397128" y="84073"/>
                  <a:pt x="399796" y="87121"/>
                </a:cubicBezTo>
                <a:cubicBezTo>
                  <a:pt x="402463" y="90169"/>
                  <a:pt x="404240" y="93725"/>
                  <a:pt x="405002" y="97789"/>
                </a:cubicBezTo>
                <a:cubicBezTo>
                  <a:pt x="407415" y="113283"/>
                  <a:pt x="405002" y="125221"/>
                  <a:pt x="397637" y="133730"/>
                </a:cubicBezTo>
                <a:cubicBezTo>
                  <a:pt x="393191" y="139445"/>
                  <a:pt x="388365" y="142874"/>
                  <a:pt x="383032" y="144144"/>
                </a:cubicBezTo>
                <a:cubicBezTo>
                  <a:pt x="377825" y="145287"/>
                  <a:pt x="374903" y="145922"/>
                  <a:pt x="374523" y="145922"/>
                </a:cubicBezTo>
                <a:lnTo>
                  <a:pt x="56261" y="145922"/>
                </a:lnTo>
                <a:cubicBezTo>
                  <a:pt x="40894" y="145922"/>
                  <a:pt x="28702" y="143382"/>
                  <a:pt x="19684" y="138302"/>
                </a:cubicBezTo>
                <a:cubicBezTo>
                  <a:pt x="10795" y="133222"/>
                  <a:pt x="6350" y="125983"/>
                  <a:pt x="6350" y="116712"/>
                </a:cubicBezTo>
                <a:lnTo>
                  <a:pt x="6350" y="62483"/>
                </a:lnTo>
                <a:cubicBezTo>
                  <a:pt x="5461" y="53466"/>
                  <a:pt x="5461" y="44322"/>
                  <a:pt x="6350" y="35051"/>
                </a:cubicBezTo>
                <a:cubicBezTo>
                  <a:pt x="7111" y="26415"/>
                  <a:pt x="10414" y="19557"/>
                  <a:pt x="16128" y="14223"/>
                </a:cubicBezTo>
                <a:cubicBezTo>
                  <a:pt x="21716" y="9016"/>
                  <a:pt x="28828" y="6350"/>
                  <a:pt x="3746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965063" y="4508119"/>
            <a:ext cx="416814" cy="197358"/>
          </a:xfrm>
          <a:custGeom>
            <a:avLst/>
            <a:gdLst>
              <a:gd name="connsiteX0" fmla="*/ 44069 w 416814"/>
              <a:gd name="connsiteY0" fmla="*/ 6350 h 197358"/>
              <a:gd name="connsiteX1" fmla="*/ 51689 w 416814"/>
              <a:gd name="connsiteY1" fmla="*/ 6603 h 197358"/>
              <a:gd name="connsiteX2" fmla="*/ 59308 w 416814"/>
              <a:gd name="connsiteY2" fmla="*/ 8127 h 197358"/>
              <a:gd name="connsiteX3" fmla="*/ 72135 w 416814"/>
              <a:gd name="connsiteY3" fmla="*/ 16383 h 197358"/>
              <a:gd name="connsiteX4" fmla="*/ 79501 w 416814"/>
              <a:gd name="connsiteY4" fmla="*/ 29464 h 197358"/>
              <a:gd name="connsiteX5" fmla="*/ 82550 w 416814"/>
              <a:gd name="connsiteY5" fmla="*/ 45085 h 197358"/>
              <a:gd name="connsiteX6" fmla="*/ 83692 w 416814"/>
              <a:gd name="connsiteY6" fmla="*/ 59944 h 197358"/>
              <a:gd name="connsiteX7" fmla="*/ 83692 w 416814"/>
              <a:gd name="connsiteY7" fmla="*/ 71247 h 197358"/>
              <a:gd name="connsiteX8" fmla="*/ 83692 w 416814"/>
              <a:gd name="connsiteY8" fmla="*/ 90170 h 197358"/>
              <a:gd name="connsiteX9" fmla="*/ 83692 w 416814"/>
              <a:gd name="connsiteY9" fmla="*/ 108458 h 197358"/>
              <a:gd name="connsiteX10" fmla="*/ 83692 w 416814"/>
              <a:gd name="connsiteY10" fmla="*/ 118490 h 197358"/>
              <a:gd name="connsiteX11" fmla="*/ 93726 w 416814"/>
              <a:gd name="connsiteY11" fmla="*/ 120014 h 197358"/>
              <a:gd name="connsiteX12" fmla="*/ 124586 w 416814"/>
              <a:gd name="connsiteY12" fmla="*/ 120903 h 197358"/>
              <a:gd name="connsiteX13" fmla="*/ 159258 w 416814"/>
              <a:gd name="connsiteY13" fmla="*/ 120396 h 197358"/>
              <a:gd name="connsiteX14" fmla="*/ 175132 w 416814"/>
              <a:gd name="connsiteY14" fmla="*/ 119760 h 197358"/>
              <a:gd name="connsiteX15" fmla="*/ 383031 w 416814"/>
              <a:gd name="connsiteY15" fmla="*/ 119760 h 197358"/>
              <a:gd name="connsiteX16" fmla="*/ 386969 w 416814"/>
              <a:gd name="connsiteY16" fmla="*/ 120903 h 197358"/>
              <a:gd name="connsiteX17" fmla="*/ 395858 w 416814"/>
              <a:gd name="connsiteY17" fmla="*/ 124967 h 197358"/>
              <a:gd name="connsiteX18" fmla="*/ 405002 w 416814"/>
              <a:gd name="connsiteY18" fmla="*/ 132207 h 197358"/>
              <a:gd name="connsiteX19" fmla="*/ 410464 w 416814"/>
              <a:gd name="connsiteY19" fmla="*/ 142875 h 197358"/>
              <a:gd name="connsiteX20" fmla="*/ 402589 w 416814"/>
              <a:gd name="connsiteY20" fmla="*/ 178815 h 197358"/>
              <a:gd name="connsiteX21" fmla="*/ 386715 w 416814"/>
              <a:gd name="connsiteY21" fmla="*/ 189229 h 197358"/>
              <a:gd name="connsiteX22" fmla="*/ 377570 w 416814"/>
              <a:gd name="connsiteY22" fmla="*/ 191008 h 197358"/>
              <a:gd name="connsiteX23" fmla="*/ 59944 w 416814"/>
              <a:gd name="connsiteY23" fmla="*/ 191008 h 197358"/>
              <a:gd name="connsiteX24" fmla="*/ 20954 w 416814"/>
              <a:gd name="connsiteY24" fmla="*/ 183388 h 197358"/>
              <a:gd name="connsiteX25" fmla="*/ 6858 w 416814"/>
              <a:gd name="connsiteY25" fmla="*/ 161798 h 197358"/>
              <a:gd name="connsiteX26" fmla="*/ 6858 w 416814"/>
              <a:gd name="connsiteY26" fmla="*/ 77089 h 197358"/>
              <a:gd name="connsiteX27" fmla="*/ 6604 w 416814"/>
              <a:gd name="connsiteY27" fmla="*/ 67945 h 197358"/>
              <a:gd name="connsiteX28" fmla="*/ 6350 w 416814"/>
              <a:gd name="connsiteY28" fmla="*/ 56007 h 197358"/>
              <a:gd name="connsiteX29" fmla="*/ 6604 w 416814"/>
              <a:gd name="connsiteY29" fmla="*/ 44196 h 197358"/>
              <a:gd name="connsiteX30" fmla="*/ 6858 w 416814"/>
              <a:gd name="connsiteY30" fmla="*/ 35051 h 197358"/>
              <a:gd name="connsiteX31" fmla="*/ 19050 w 416814"/>
              <a:gd name="connsiteY31" fmla="*/ 14224 h 197358"/>
              <a:gd name="connsiteX32" fmla="*/ 44069 w 416814"/>
              <a:gd name="connsiteY32" fmla="*/ 6350 h 1973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416814" h="197358">
                <a:moveTo>
                  <a:pt x="44069" y="6350"/>
                </a:moveTo>
                <a:cubicBezTo>
                  <a:pt x="46100" y="6350"/>
                  <a:pt x="48640" y="6476"/>
                  <a:pt x="51689" y="6603"/>
                </a:cubicBezTo>
                <a:cubicBezTo>
                  <a:pt x="54736" y="6858"/>
                  <a:pt x="57277" y="7365"/>
                  <a:pt x="59308" y="8127"/>
                </a:cubicBezTo>
                <a:cubicBezTo>
                  <a:pt x="64642" y="9778"/>
                  <a:pt x="68834" y="12573"/>
                  <a:pt x="72135" y="16383"/>
                </a:cubicBezTo>
                <a:cubicBezTo>
                  <a:pt x="75438" y="20320"/>
                  <a:pt x="77850" y="24638"/>
                  <a:pt x="79501" y="29464"/>
                </a:cubicBezTo>
                <a:cubicBezTo>
                  <a:pt x="81026" y="34416"/>
                  <a:pt x="82041" y="39624"/>
                  <a:pt x="82550" y="45085"/>
                </a:cubicBezTo>
                <a:cubicBezTo>
                  <a:pt x="82930" y="50546"/>
                  <a:pt x="83311" y="55498"/>
                  <a:pt x="83692" y="59944"/>
                </a:cubicBezTo>
                <a:cubicBezTo>
                  <a:pt x="83692" y="61595"/>
                  <a:pt x="83692" y="65404"/>
                  <a:pt x="83692" y="71247"/>
                </a:cubicBezTo>
                <a:cubicBezTo>
                  <a:pt x="83692" y="77215"/>
                  <a:pt x="83692" y="83439"/>
                  <a:pt x="83692" y="90170"/>
                </a:cubicBezTo>
                <a:cubicBezTo>
                  <a:pt x="83692" y="96901"/>
                  <a:pt x="83692" y="102997"/>
                  <a:pt x="83692" y="108458"/>
                </a:cubicBezTo>
                <a:cubicBezTo>
                  <a:pt x="83692" y="113919"/>
                  <a:pt x="83692" y="117348"/>
                  <a:pt x="83692" y="118490"/>
                </a:cubicBezTo>
                <a:cubicBezTo>
                  <a:pt x="84962" y="118871"/>
                  <a:pt x="88265" y="119379"/>
                  <a:pt x="93726" y="120014"/>
                </a:cubicBezTo>
                <a:cubicBezTo>
                  <a:pt x="99314" y="120650"/>
                  <a:pt x="109473" y="120903"/>
                  <a:pt x="124586" y="120903"/>
                </a:cubicBezTo>
                <a:cubicBezTo>
                  <a:pt x="137540" y="120903"/>
                  <a:pt x="149097" y="120776"/>
                  <a:pt x="159258" y="120396"/>
                </a:cubicBezTo>
                <a:cubicBezTo>
                  <a:pt x="169417" y="119888"/>
                  <a:pt x="174751" y="119760"/>
                  <a:pt x="175132" y="119760"/>
                </a:cubicBezTo>
                <a:lnTo>
                  <a:pt x="383031" y="119760"/>
                </a:lnTo>
                <a:cubicBezTo>
                  <a:pt x="383031" y="119760"/>
                  <a:pt x="384301" y="120141"/>
                  <a:pt x="386969" y="120903"/>
                </a:cubicBezTo>
                <a:cubicBezTo>
                  <a:pt x="389635" y="121792"/>
                  <a:pt x="392557" y="123063"/>
                  <a:pt x="395858" y="124967"/>
                </a:cubicBezTo>
                <a:cubicBezTo>
                  <a:pt x="399034" y="126746"/>
                  <a:pt x="402081" y="129159"/>
                  <a:pt x="405002" y="132207"/>
                </a:cubicBezTo>
                <a:cubicBezTo>
                  <a:pt x="407796" y="135254"/>
                  <a:pt x="409701" y="138810"/>
                  <a:pt x="410464" y="142875"/>
                </a:cubicBezTo>
                <a:cubicBezTo>
                  <a:pt x="412496" y="158369"/>
                  <a:pt x="409828" y="170307"/>
                  <a:pt x="402589" y="178815"/>
                </a:cubicBezTo>
                <a:cubicBezTo>
                  <a:pt x="397636" y="184530"/>
                  <a:pt x="392429" y="187960"/>
                  <a:pt x="386715" y="189229"/>
                </a:cubicBezTo>
                <a:cubicBezTo>
                  <a:pt x="381000" y="190500"/>
                  <a:pt x="377951" y="191008"/>
                  <a:pt x="377570" y="191008"/>
                </a:cubicBezTo>
                <a:lnTo>
                  <a:pt x="59944" y="191008"/>
                </a:lnTo>
                <a:cubicBezTo>
                  <a:pt x="43307" y="191008"/>
                  <a:pt x="30226" y="188467"/>
                  <a:pt x="20954" y="183388"/>
                </a:cubicBezTo>
                <a:cubicBezTo>
                  <a:pt x="11557" y="178308"/>
                  <a:pt x="6858" y="171196"/>
                  <a:pt x="6858" y="161798"/>
                </a:cubicBezTo>
                <a:lnTo>
                  <a:pt x="6858" y="77089"/>
                </a:lnTo>
                <a:cubicBezTo>
                  <a:pt x="6858" y="74675"/>
                  <a:pt x="6858" y="71627"/>
                  <a:pt x="6604" y="67945"/>
                </a:cubicBezTo>
                <a:cubicBezTo>
                  <a:pt x="6350" y="64261"/>
                  <a:pt x="6350" y="60325"/>
                  <a:pt x="6350" y="56007"/>
                </a:cubicBezTo>
                <a:cubicBezTo>
                  <a:pt x="6350" y="51815"/>
                  <a:pt x="6350" y="47751"/>
                  <a:pt x="6604" y="44196"/>
                </a:cubicBezTo>
                <a:cubicBezTo>
                  <a:pt x="6858" y="40513"/>
                  <a:pt x="6858" y="37464"/>
                  <a:pt x="6858" y="35051"/>
                </a:cubicBezTo>
                <a:cubicBezTo>
                  <a:pt x="7746" y="26415"/>
                  <a:pt x="11810" y="19558"/>
                  <a:pt x="19050" y="14224"/>
                </a:cubicBezTo>
                <a:cubicBezTo>
                  <a:pt x="26416" y="9016"/>
                  <a:pt x="34797" y="6350"/>
                  <a:pt x="4406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011035" y="4431030"/>
            <a:ext cx="130682" cy="194310"/>
          </a:xfrm>
          <a:custGeom>
            <a:avLst/>
            <a:gdLst>
              <a:gd name="connsiteX0" fmla="*/ 65786 w 130682"/>
              <a:gd name="connsiteY0" fmla="*/ 6350 h 194310"/>
              <a:gd name="connsiteX1" fmla="*/ 53975 w 130682"/>
              <a:gd name="connsiteY1" fmla="*/ 7874 h 194310"/>
              <a:gd name="connsiteX2" fmla="*/ 32258 w 130682"/>
              <a:gd name="connsiteY2" fmla="*/ 16128 h 194310"/>
              <a:gd name="connsiteX3" fmla="*/ 18288 w 130682"/>
              <a:gd name="connsiteY3" fmla="*/ 31623 h 194310"/>
              <a:gd name="connsiteX4" fmla="*/ 6350 w 130682"/>
              <a:gd name="connsiteY4" fmla="*/ 81660 h 194310"/>
              <a:gd name="connsiteX5" fmla="*/ 11557 w 130682"/>
              <a:gd name="connsiteY5" fmla="*/ 132841 h 194310"/>
              <a:gd name="connsiteX6" fmla="*/ 20066 w 130682"/>
              <a:gd name="connsiteY6" fmla="*/ 160528 h 194310"/>
              <a:gd name="connsiteX7" fmla="*/ 37211 w 130682"/>
              <a:gd name="connsiteY7" fmla="*/ 182753 h 194310"/>
              <a:gd name="connsiteX8" fmla="*/ 44831 w 130682"/>
              <a:gd name="connsiteY8" fmla="*/ 185547 h 194310"/>
              <a:gd name="connsiteX9" fmla="*/ 55753 w 130682"/>
              <a:gd name="connsiteY9" fmla="*/ 187071 h 194310"/>
              <a:gd name="connsiteX10" fmla="*/ 66802 w 130682"/>
              <a:gd name="connsiteY10" fmla="*/ 187960 h 194310"/>
              <a:gd name="connsiteX11" fmla="*/ 74422 w 130682"/>
              <a:gd name="connsiteY11" fmla="*/ 187705 h 194310"/>
              <a:gd name="connsiteX12" fmla="*/ 97536 w 130682"/>
              <a:gd name="connsiteY12" fmla="*/ 177038 h 194310"/>
              <a:gd name="connsiteX13" fmla="*/ 113411 w 130682"/>
              <a:gd name="connsiteY13" fmla="*/ 155955 h 194310"/>
              <a:gd name="connsiteX14" fmla="*/ 121919 w 130682"/>
              <a:gd name="connsiteY14" fmla="*/ 129794 h 194310"/>
              <a:gd name="connsiteX15" fmla="*/ 124332 w 130682"/>
              <a:gd name="connsiteY15" fmla="*/ 103504 h 194310"/>
              <a:gd name="connsiteX16" fmla="*/ 123444 w 130682"/>
              <a:gd name="connsiteY16" fmla="*/ 80137 h 194310"/>
              <a:gd name="connsiteX17" fmla="*/ 120142 w 130682"/>
              <a:gd name="connsiteY17" fmla="*/ 54483 h 194310"/>
              <a:gd name="connsiteX18" fmla="*/ 112141 w 130682"/>
              <a:gd name="connsiteY18" fmla="*/ 31369 h 194310"/>
              <a:gd name="connsiteX19" fmla="*/ 97536 w 130682"/>
              <a:gd name="connsiteY19" fmla="*/ 13970 h 194310"/>
              <a:gd name="connsiteX20" fmla="*/ 77469 w 130682"/>
              <a:gd name="connsiteY20" fmla="*/ 6985 h 194310"/>
              <a:gd name="connsiteX21" fmla="*/ 65786 w 130682"/>
              <a:gd name="connsiteY21" fmla="*/ 6350 h 1943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30682" h="194310">
                <a:moveTo>
                  <a:pt x="65786" y="6350"/>
                </a:moveTo>
                <a:cubicBezTo>
                  <a:pt x="61849" y="6603"/>
                  <a:pt x="57911" y="6985"/>
                  <a:pt x="53975" y="7874"/>
                </a:cubicBezTo>
                <a:cubicBezTo>
                  <a:pt x="45973" y="9525"/>
                  <a:pt x="38861" y="12191"/>
                  <a:pt x="32258" y="16128"/>
                </a:cubicBezTo>
                <a:cubicBezTo>
                  <a:pt x="25781" y="19939"/>
                  <a:pt x="21082" y="25146"/>
                  <a:pt x="18288" y="31623"/>
                </a:cubicBezTo>
                <a:cubicBezTo>
                  <a:pt x="10541" y="48260"/>
                  <a:pt x="6604" y="64897"/>
                  <a:pt x="6350" y="81660"/>
                </a:cubicBezTo>
                <a:cubicBezTo>
                  <a:pt x="6222" y="98298"/>
                  <a:pt x="7873" y="115315"/>
                  <a:pt x="11557" y="132841"/>
                </a:cubicBezTo>
                <a:cubicBezTo>
                  <a:pt x="13589" y="141732"/>
                  <a:pt x="16509" y="151003"/>
                  <a:pt x="20066" y="160528"/>
                </a:cubicBezTo>
                <a:cubicBezTo>
                  <a:pt x="23749" y="170053"/>
                  <a:pt x="29464" y="177546"/>
                  <a:pt x="37211" y="182753"/>
                </a:cubicBezTo>
                <a:cubicBezTo>
                  <a:pt x="38861" y="184023"/>
                  <a:pt x="41402" y="184912"/>
                  <a:pt x="44831" y="185547"/>
                </a:cubicBezTo>
                <a:cubicBezTo>
                  <a:pt x="48259" y="186182"/>
                  <a:pt x="51942" y="186690"/>
                  <a:pt x="55753" y="187071"/>
                </a:cubicBezTo>
                <a:cubicBezTo>
                  <a:pt x="59690" y="187452"/>
                  <a:pt x="63246" y="187833"/>
                  <a:pt x="66802" y="187960"/>
                </a:cubicBezTo>
                <a:cubicBezTo>
                  <a:pt x="70231" y="188214"/>
                  <a:pt x="72771" y="188087"/>
                  <a:pt x="74422" y="187705"/>
                </a:cubicBezTo>
                <a:cubicBezTo>
                  <a:pt x="83311" y="186436"/>
                  <a:pt x="91059" y="182879"/>
                  <a:pt x="97536" y="177038"/>
                </a:cubicBezTo>
                <a:cubicBezTo>
                  <a:pt x="104013" y="171069"/>
                  <a:pt x="109346" y="164084"/>
                  <a:pt x="113411" y="155955"/>
                </a:cubicBezTo>
                <a:cubicBezTo>
                  <a:pt x="117475" y="147828"/>
                  <a:pt x="120269" y="139064"/>
                  <a:pt x="121919" y="129794"/>
                </a:cubicBezTo>
                <a:cubicBezTo>
                  <a:pt x="123571" y="120396"/>
                  <a:pt x="124332" y="111633"/>
                  <a:pt x="124332" y="103504"/>
                </a:cubicBezTo>
                <a:cubicBezTo>
                  <a:pt x="124332" y="96647"/>
                  <a:pt x="124079" y="88773"/>
                  <a:pt x="123444" y="80137"/>
                </a:cubicBezTo>
                <a:cubicBezTo>
                  <a:pt x="122809" y="71374"/>
                  <a:pt x="121666" y="62864"/>
                  <a:pt x="120142" y="54483"/>
                </a:cubicBezTo>
                <a:cubicBezTo>
                  <a:pt x="118491" y="46101"/>
                  <a:pt x="115823" y="38480"/>
                  <a:pt x="112141" y="31369"/>
                </a:cubicBezTo>
                <a:cubicBezTo>
                  <a:pt x="108458" y="24257"/>
                  <a:pt x="103632" y="18414"/>
                  <a:pt x="97536" y="13970"/>
                </a:cubicBezTo>
                <a:cubicBezTo>
                  <a:pt x="91821" y="10287"/>
                  <a:pt x="85090" y="8001"/>
                  <a:pt x="77469" y="6985"/>
                </a:cubicBezTo>
                <a:cubicBezTo>
                  <a:pt x="73532" y="6477"/>
                  <a:pt x="69722" y="6223"/>
                  <a:pt x="6578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004306" y="4357116"/>
            <a:ext cx="123316" cy="67690"/>
          </a:xfrm>
          <a:custGeom>
            <a:avLst/>
            <a:gdLst>
              <a:gd name="connsiteX0" fmla="*/ 28447 w 123316"/>
              <a:gd name="connsiteY0" fmla="*/ 6350 h 67690"/>
              <a:gd name="connsiteX1" fmla="*/ 20446 w 123316"/>
              <a:gd name="connsiteY1" fmla="*/ 6477 h 67690"/>
              <a:gd name="connsiteX2" fmla="*/ 6730 w 123316"/>
              <a:gd name="connsiteY2" fmla="*/ 8001 h 67690"/>
              <a:gd name="connsiteX3" fmla="*/ 6350 w 123316"/>
              <a:gd name="connsiteY3" fmla="*/ 28447 h 67690"/>
              <a:gd name="connsiteX4" fmla="*/ 7873 w 123316"/>
              <a:gd name="connsiteY4" fmla="*/ 48894 h 67690"/>
              <a:gd name="connsiteX5" fmla="*/ 8508 w 123316"/>
              <a:gd name="connsiteY5" fmla="*/ 58038 h 67690"/>
              <a:gd name="connsiteX6" fmla="*/ 15875 w 123316"/>
              <a:gd name="connsiteY6" fmla="*/ 61086 h 67690"/>
              <a:gd name="connsiteX7" fmla="*/ 29591 w 123316"/>
              <a:gd name="connsiteY7" fmla="*/ 61340 h 67690"/>
              <a:gd name="connsiteX8" fmla="*/ 43307 w 123316"/>
              <a:gd name="connsiteY8" fmla="*/ 61086 h 67690"/>
              <a:gd name="connsiteX9" fmla="*/ 115823 w 123316"/>
              <a:gd name="connsiteY9" fmla="*/ 61086 h 67690"/>
              <a:gd name="connsiteX10" fmla="*/ 115823 w 123316"/>
              <a:gd name="connsiteY10" fmla="*/ 57403 h 67690"/>
              <a:gd name="connsiteX11" fmla="*/ 115442 w 123316"/>
              <a:gd name="connsiteY11" fmla="*/ 53466 h 67690"/>
              <a:gd name="connsiteX12" fmla="*/ 115823 w 123316"/>
              <a:gd name="connsiteY12" fmla="*/ 48259 h 67690"/>
              <a:gd name="connsiteX13" fmla="*/ 116966 w 123316"/>
              <a:gd name="connsiteY13" fmla="*/ 33273 h 67690"/>
              <a:gd name="connsiteX14" fmla="*/ 115823 w 123316"/>
              <a:gd name="connsiteY14" fmla="*/ 18414 h 67690"/>
              <a:gd name="connsiteX15" fmla="*/ 115823 w 123316"/>
              <a:gd name="connsiteY15" fmla="*/ 8001 h 67690"/>
              <a:gd name="connsiteX16" fmla="*/ 54228 w 123316"/>
              <a:gd name="connsiteY16" fmla="*/ 8001 h 67690"/>
              <a:gd name="connsiteX17" fmla="*/ 35941 w 123316"/>
              <a:gd name="connsiteY17" fmla="*/ 6730 h 67690"/>
              <a:gd name="connsiteX18" fmla="*/ 28447 w 123316"/>
              <a:gd name="connsiteY18" fmla="*/ 6350 h 676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123316" h="67690">
                <a:moveTo>
                  <a:pt x="28447" y="6350"/>
                </a:moveTo>
                <a:cubicBezTo>
                  <a:pt x="25780" y="6350"/>
                  <a:pt x="23114" y="6350"/>
                  <a:pt x="20446" y="6477"/>
                </a:cubicBezTo>
                <a:cubicBezTo>
                  <a:pt x="14858" y="6730"/>
                  <a:pt x="10286" y="7238"/>
                  <a:pt x="6730" y="8001"/>
                </a:cubicBezTo>
                <a:cubicBezTo>
                  <a:pt x="5842" y="14858"/>
                  <a:pt x="5715" y="21716"/>
                  <a:pt x="6350" y="28447"/>
                </a:cubicBezTo>
                <a:cubicBezTo>
                  <a:pt x="6984" y="35178"/>
                  <a:pt x="7492" y="41909"/>
                  <a:pt x="7873" y="48894"/>
                </a:cubicBezTo>
                <a:cubicBezTo>
                  <a:pt x="7873" y="53339"/>
                  <a:pt x="8127" y="56388"/>
                  <a:pt x="8508" y="58038"/>
                </a:cubicBezTo>
                <a:cubicBezTo>
                  <a:pt x="8889" y="59563"/>
                  <a:pt x="11303" y="60578"/>
                  <a:pt x="15875" y="61086"/>
                </a:cubicBezTo>
                <a:cubicBezTo>
                  <a:pt x="20319" y="61467"/>
                  <a:pt x="24892" y="61594"/>
                  <a:pt x="29591" y="61340"/>
                </a:cubicBezTo>
                <a:cubicBezTo>
                  <a:pt x="34163" y="61086"/>
                  <a:pt x="38734" y="61086"/>
                  <a:pt x="43307" y="61086"/>
                </a:cubicBezTo>
                <a:lnTo>
                  <a:pt x="115823" y="61086"/>
                </a:lnTo>
                <a:lnTo>
                  <a:pt x="115823" y="57403"/>
                </a:lnTo>
                <a:cubicBezTo>
                  <a:pt x="115823" y="56133"/>
                  <a:pt x="115696" y="54863"/>
                  <a:pt x="115442" y="53466"/>
                </a:cubicBezTo>
                <a:cubicBezTo>
                  <a:pt x="115315" y="51942"/>
                  <a:pt x="115442" y="50291"/>
                  <a:pt x="115823" y="48259"/>
                </a:cubicBezTo>
                <a:cubicBezTo>
                  <a:pt x="116585" y="42544"/>
                  <a:pt x="116966" y="37591"/>
                  <a:pt x="116966" y="33273"/>
                </a:cubicBezTo>
                <a:cubicBezTo>
                  <a:pt x="116966" y="29082"/>
                  <a:pt x="116585" y="24002"/>
                  <a:pt x="115823" y="18414"/>
                </a:cubicBezTo>
                <a:lnTo>
                  <a:pt x="115823" y="8001"/>
                </a:lnTo>
                <a:lnTo>
                  <a:pt x="54228" y="8001"/>
                </a:lnTo>
                <a:cubicBezTo>
                  <a:pt x="47752" y="7619"/>
                  <a:pt x="41655" y="7238"/>
                  <a:pt x="35941" y="6730"/>
                </a:cubicBezTo>
                <a:cubicBezTo>
                  <a:pt x="33527" y="6603"/>
                  <a:pt x="30988" y="6477"/>
                  <a:pt x="2844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6943725" y="4354449"/>
            <a:ext cx="266572" cy="337693"/>
          </a:xfrm>
          <a:custGeom>
            <a:avLst/>
            <a:gdLst>
              <a:gd name="connsiteX0" fmla="*/ 135890 w 266572"/>
              <a:gd name="connsiteY0" fmla="*/ 6350 h 337693"/>
              <a:gd name="connsiteX1" fmla="*/ 144144 w 266572"/>
              <a:gd name="connsiteY1" fmla="*/ 6350 h 337693"/>
              <a:gd name="connsiteX2" fmla="*/ 199644 w 266572"/>
              <a:gd name="connsiteY2" fmla="*/ 22225 h 337693"/>
              <a:gd name="connsiteX3" fmla="*/ 236219 w 266572"/>
              <a:gd name="connsiteY3" fmla="*/ 60071 h 337693"/>
              <a:gd name="connsiteX4" fmla="*/ 255651 w 266572"/>
              <a:gd name="connsiteY4" fmla="*/ 112521 h 337693"/>
              <a:gd name="connsiteX5" fmla="*/ 260222 w 266572"/>
              <a:gd name="connsiteY5" fmla="*/ 171577 h 337693"/>
              <a:gd name="connsiteX6" fmla="*/ 251714 w 266572"/>
              <a:gd name="connsiteY6" fmla="*/ 230123 h 337693"/>
              <a:gd name="connsiteX7" fmla="*/ 231902 w 266572"/>
              <a:gd name="connsiteY7" fmla="*/ 280670 h 337693"/>
              <a:gd name="connsiteX8" fmla="*/ 194436 w 266572"/>
              <a:gd name="connsiteY8" fmla="*/ 316991 h 337693"/>
              <a:gd name="connsiteX9" fmla="*/ 142875 w 266572"/>
              <a:gd name="connsiteY9" fmla="*/ 331343 h 337693"/>
              <a:gd name="connsiteX10" fmla="*/ 88900 w 266572"/>
              <a:gd name="connsiteY10" fmla="*/ 323977 h 337693"/>
              <a:gd name="connsiteX11" fmla="*/ 44196 w 266572"/>
              <a:gd name="connsiteY11" fmla="*/ 295402 h 337693"/>
              <a:gd name="connsiteX12" fmla="*/ 21590 w 266572"/>
              <a:gd name="connsiteY12" fmla="*/ 259715 h 337693"/>
              <a:gd name="connsiteX13" fmla="*/ 11810 w 266572"/>
              <a:gd name="connsiteY13" fmla="*/ 218567 h 337693"/>
              <a:gd name="connsiteX14" fmla="*/ 6984 w 266572"/>
              <a:gd name="connsiteY14" fmla="*/ 175005 h 337693"/>
              <a:gd name="connsiteX15" fmla="*/ 6350 w 266572"/>
              <a:gd name="connsiteY15" fmla="*/ 133222 h 337693"/>
              <a:gd name="connsiteX16" fmla="*/ 13334 w 266572"/>
              <a:gd name="connsiteY16" fmla="*/ 92329 h 337693"/>
              <a:gd name="connsiteX17" fmla="*/ 31369 w 266572"/>
              <a:gd name="connsiteY17" fmla="*/ 52070 h 337693"/>
              <a:gd name="connsiteX18" fmla="*/ 50292 w 266572"/>
              <a:gd name="connsiteY18" fmla="*/ 31750 h 337693"/>
              <a:gd name="connsiteX19" fmla="*/ 77723 w 266572"/>
              <a:gd name="connsiteY19" fmla="*/ 17018 h 337693"/>
              <a:gd name="connsiteX20" fmla="*/ 110236 w 266572"/>
              <a:gd name="connsiteY20" fmla="*/ 8509 h 337693"/>
              <a:gd name="connsiteX21" fmla="*/ 135890 w 266572"/>
              <a:gd name="connsiteY21" fmla="*/ 6350 h 3376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66572" h="337693">
                <a:moveTo>
                  <a:pt x="135890" y="6350"/>
                </a:moveTo>
                <a:cubicBezTo>
                  <a:pt x="138556" y="6222"/>
                  <a:pt x="141351" y="6350"/>
                  <a:pt x="144144" y="6350"/>
                </a:cubicBezTo>
                <a:cubicBezTo>
                  <a:pt x="166116" y="7239"/>
                  <a:pt x="184531" y="12445"/>
                  <a:pt x="199644" y="22225"/>
                </a:cubicBezTo>
                <a:cubicBezTo>
                  <a:pt x="214629" y="32004"/>
                  <a:pt x="226821" y="44577"/>
                  <a:pt x="236219" y="60071"/>
                </a:cubicBezTo>
                <a:cubicBezTo>
                  <a:pt x="245491" y="75438"/>
                  <a:pt x="251968" y="92964"/>
                  <a:pt x="255651" y="112521"/>
                </a:cubicBezTo>
                <a:cubicBezTo>
                  <a:pt x="259333" y="131953"/>
                  <a:pt x="260858" y="151638"/>
                  <a:pt x="260222" y="171577"/>
                </a:cubicBezTo>
                <a:cubicBezTo>
                  <a:pt x="259588" y="191516"/>
                  <a:pt x="256794" y="211073"/>
                  <a:pt x="251714" y="230123"/>
                </a:cubicBezTo>
                <a:cubicBezTo>
                  <a:pt x="246633" y="249173"/>
                  <a:pt x="240029" y="266065"/>
                  <a:pt x="231902" y="280670"/>
                </a:cubicBezTo>
                <a:cubicBezTo>
                  <a:pt x="223011" y="296545"/>
                  <a:pt x="210439" y="308609"/>
                  <a:pt x="194436" y="316991"/>
                </a:cubicBezTo>
                <a:cubicBezTo>
                  <a:pt x="178308" y="325373"/>
                  <a:pt x="161163" y="330072"/>
                  <a:pt x="142875" y="331343"/>
                </a:cubicBezTo>
                <a:cubicBezTo>
                  <a:pt x="124586" y="332485"/>
                  <a:pt x="106679" y="330072"/>
                  <a:pt x="88900" y="323977"/>
                </a:cubicBezTo>
                <a:cubicBezTo>
                  <a:pt x="71246" y="317881"/>
                  <a:pt x="56388" y="308356"/>
                  <a:pt x="44196" y="295402"/>
                </a:cubicBezTo>
                <a:cubicBezTo>
                  <a:pt x="33528" y="283971"/>
                  <a:pt x="26034" y="272034"/>
                  <a:pt x="21590" y="259715"/>
                </a:cubicBezTo>
                <a:cubicBezTo>
                  <a:pt x="17144" y="247269"/>
                  <a:pt x="13842" y="233553"/>
                  <a:pt x="11810" y="218567"/>
                </a:cubicBezTo>
                <a:cubicBezTo>
                  <a:pt x="9779" y="203454"/>
                  <a:pt x="8128" y="188976"/>
                  <a:pt x="6984" y="175005"/>
                </a:cubicBezTo>
                <a:cubicBezTo>
                  <a:pt x="5715" y="160909"/>
                  <a:pt x="5588" y="147066"/>
                  <a:pt x="6350" y="133222"/>
                </a:cubicBezTo>
                <a:cubicBezTo>
                  <a:pt x="7111" y="119380"/>
                  <a:pt x="9525" y="105791"/>
                  <a:pt x="13334" y="92329"/>
                </a:cubicBezTo>
                <a:cubicBezTo>
                  <a:pt x="17271" y="78994"/>
                  <a:pt x="23241" y="65532"/>
                  <a:pt x="31369" y="52070"/>
                </a:cubicBezTo>
                <a:cubicBezTo>
                  <a:pt x="35814" y="44450"/>
                  <a:pt x="42164" y="37591"/>
                  <a:pt x="50292" y="31750"/>
                </a:cubicBezTo>
                <a:cubicBezTo>
                  <a:pt x="58419" y="25780"/>
                  <a:pt x="67564" y="20955"/>
                  <a:pt x="77723" y="17018"/>
                </a:cubicBezTo>
                <a:cubicBezTo>
                  <a:pt x="87883" y="13208"/>
                  <a:pt x="98679" y="10414"/>
                  <a:pt x="110236" y="8509"/>
                </a:cubicBezTo>
                <a:cubicBezTo>
                  <a:pt x="118998" y="7111"/>
                  <a:pt x="127508" y="6350"/>
                  <a:pt x="13589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6514211" y="4279519"/>
            <a:ext cx="113283" cy="85598"/>
          </a:xfrm>
          <a:custGeom>
            <a:avLst/>
            <a:gdLst>
              <a:gd name="connsiteX0" fmla="*/ 38100 w 113283"/>
              <a:gd name="connsiteY0" fmla="*/ 6350 h 85598"/>
              <a:gd name="connsiteX1" fmla="*/ 15492 w 113283"/>
              <a:gd name="connsiteY1" fmla="*/ 16128 h 85598"/>
              <a:gd name="connsiteX2" fmla="*/ 6350 w 113283"/>
              <a:gd name="connsiteY2" fmla="*/ 43560 h 85598"/>
              <a:gd name="connsiteX3" fmla="*/ 11555 w 113283"/>
              <a:gd name="connsiteY3" fmla="*/ 66039 h 85598"/>
              <a:gd name="connsiteX4" fmla="*/ 25653 w 113283"/>
              <a:gd name="connsiteY4" fmla="*/ 77089 h 85598"/>
              <a:gd name="connsiteX5" fmla="*/ 45465 w 113283"/>
              <a:gd name="connsiteY5" fmla="*/ 79248 h 85598"/>
              <a:gd name="connsiteX6" fmla="*/ 67944 w 113283"/>
              <a:gd name="connsiteY6" fmla="*/ 76453 h 85598"/>
              <a:gd name="connsiteX7" fmla="*/ 83819 w 113283"/>
              <a:gd name="connsiteY7" fmla="*/ 73405 h 85598"/>
              <a:gd name="connsiteX8" fmla="*/ 96265 w 113283"/>
              <a:gd name="connsiteY8" fmla="*/ 68834 h 85598"/>
              <a:gd name="connsiteX9" fmla="*/ 104265 w 113283"/>
              <a:gd name="connsiteY9" fmla="*/ 59689 h 85598"/>
              <a:gd name="connsiteX10" fmla="*/ 106933 w 113283"/>
              <a:gd name="connsiteY10" fmla="*/ 43560 h 85598"/>
              <a:gd name="connsiteX11" fmla="*/ 96011 w 113283"/>
              <a:gd name="connsiteY11" fmla="*/ 16128 h 85598"/>
              <a:gd name="connsiteX12" fmla="*/ 69850 w 113283"/>
              <a:gd name="connsiteY12" fmla="*/ 6350 h 85598"/>
              <a:gd name="connsiteX13" fmla="*/ 38100 w 113283"/>
              <a:gd name="connsiteY13" fmla="*/ 6350 h 85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13283" h="85598">
                <a:moveTo>
                  <a:pt x="38100" y="6350"/>
                </a:moveTo>
                <a:cubicBezTo>
                  <a:pt x="29209" y="7620"/>
                  <a:pt x="21589" y="10795"/>
                  <a:pt x="15492" y="16128"/>
                </a:cubicBezTo>
                <a:cubicBezTo>
                  <a:pt x="9397" y="21335"/>
                  <a:pt x="6350" y="30479"/>
                  <a:pt x="6350" y="43560"/>
                </a:cubicBezTo>
                <a:cubicBezTo>
                  <a:pt x="6350" y="53339"/>
                  <a:pt x="8127" y="60833"/>
                  <a:pt x="11555" y="66039"/>
                </a:cubicBezTo>
                <a:cubicBezTo>
                  <a:pt x="14985" y="71374"/>
                  <a:pt x="19684" y="75057"/>
                  <a:pt x="25653" y="77089"/>
                </a:cubicBezTo>
                <a:cubicBezTo>
                  <a:pt x="31495" y="79121"/>
                  <a:pt x="38100" y="79755"/>
                  <a:pt x="45465" y="79248"/>
                </a:cubicBezTo>
                <a:cubicBezTo>
                  <a:pt x="52704" y="78613"/>
                  <a:pt x="60197" y="77724"/>
                  <a:pt x="67944" y="76453"/>
                </a:cubicBezTo>
                <a:cubicBezTo>
                  <a:pt x="73659" y="75184"/>
                  <a:pt x="78992" y="74167"/>
                  <a:pt x="83819" y="73405"/>
                </a:cubicBezTo>
                <a:cubicBezTo>
                  <a:pt x="88645" y="72644"/>
                  <a:pt x="92836" y="71120"/>
                  <a:pt x="96265" y="68834"/>
                </a:cubicBezTo>
                <a:cubicBezTo>
                  <a:pt x="99821" y="66548"/>
                  <a:pt x="102361" y="63500"/>
                  <a:pt x="104265" y="59689"/>
                </a:cubicBezTo>
                <a:cubicBezTo>
                  <a:pt x="106044" y="55879"/>
                  <a:pt x="106933" y="50419"/>
                  <a:pt x="106933" y="43560"/>
                </a:cubicBezTo>
                <a:cubicBezTo>
                  <a:pt x="106933" y="30479"/>
                  <a:pt x="103377" y="21335"/>
                  <a:pt x="96011" y="16128"/>
                </a:cubicBezTo>
                <a:cubicBezTo>
                  <a:pt x="88645" y="10795"/>
                  <a:pt x="80009" y="7620"/>
                  <a:pt x="69850" y="6350"/>
                </a:cubicBezTo>
                <a:lnTo>
                  <a:pt x="3810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7428357" y="4225290"/>
            <a:ext cx="265048" cy="461390"/>
          </a:xfrm>
          <a:custGeom>
            <a:avLst/>
            <a:gdLst>
              <a:gd name="connsiteX0" fmla="*/ 92328 w 265048"/>
              <a:gd name="connsiteY0" fmla="*/ 6350 h 461390"/>
              <a:gd name="connsiteX1" fmla="*/ 198373 w 265048"/>
              <a:gd name="connsiteY1" fmla="*/ 6350 h 461390"/>
              <a:gd name="connsiteX2" fmla="*/ 215137 w 265048"/>
              <a:gd name="connsiteY2" fmla="*/ 8508 h 461390"/>
              <a:gd name="connsiteX3" fmla="*/ 231266 w 265048"/>
              <a:gd name="connsiteY3" fmla="*/ 12445 h 461390"/>
              <a:gd name="connsiteX4" fmla="*/ 240791 w 265048"/>
              <a:gd name="connsiteY4" fmla="*/ 17271 h 461390"/>
              <a:gd name="connsiteX5" fmla="*/ 248411 w 265048"/>
              <a:gd name="connsiteY5" fmla="*/ 24638 h 461390"/>
              <a:gd name="connsiteX6" fmla="*/ 254761 w 265048"/>
              <a:gd name="connsiteY6" fmla="*/ 41655 h 461390"/>
              <a:gd name="connsiteX7" fmla="*/ 256919 w 265048"/>
              <a:gd name="connsiteY7" fmla="*/ 60578 h 461390"/>
              <a:gd name="connsiteX8" fmla="*/ 258064 w 265048"/>
              <a:gd name="connsiteY8" fmla="*/ 94360 h 461390"/>
              <a:gd name="connsiteX9" fmla="*/ 258064 w 265048"/>
              <a:gd name="connsiteY9" fmla="*/ 128269 h 461390"/>
              <a:gd name="connsiteX10" fmla="*/ 258064 w 265048"/>
              <a:gd name="connsiteY10" fmla="*/ 328167 h 461390"/>
              <a:gd name="connsiteX11" fmla="*/ 258444 w 265048"/>
              <a:gd name="connsiteY11" fmla="*/ 337692 h 461390"/>
              <a:gd name="connsiteX12" fmla="*/ 258698 w 265048"/>
              <a:gd name="connsiteY12" fmla="*/ 358393 h 461390"/>
              <a:gd name="connsiteX13" fmla="*/ 258698 w 265048"/>
              <a:gd name="connsiteY13" fmla="*/ 383413 h 461390"/>
              <a:gd name="connsiteX14" fmla="*/ 258064 w 265048"/>
              <a:gd name="connsiteY14" fmla="*/ 406272 h 461390"/>
              <a:gd name="connsiteX15" fmla="*/ 256285 w 265048"/>
              <a:gd name="connsiteY15" fmla="*/ 418972 h 461390"/>
              <a:gd name="connsiteX16" fmla="*/ 252348 w 265048"/>
              <a:gd name="connsiteY16" fmla="*/ 431800 h 461390"/>
              <a:gd name="connsiteX17" fmla="*/ 244728 w 265048"/>
              <a:gd name="connsiteY17" fmla="*/ 442848 h 461390"/>
              <a:gd name="connsiteX18" fmla="*/ 231901 w 265048"/>
              <a:gd name="connsiteY18" fmla="*/ 450722 h 461390"/>
              <a:gd name="connsiteX19" fmla="*/ 211200 w 265048"/>
              <a:gd name="connsiteY19" fmla="*/ 455040 h 461390"/>
              <a:gd name="connsiteX20" fmla="*/ 195326 w 265048"/>
              <a:gd name="connsiteY20" fmla="*/ 451611 h 461390"/>
              <a:gd name="connsiteX21" fmla="*/ 184404 w 265048"/>
              <a:gd name="connsiteY21" fmla="*/ 441578 h 461390"/>
              <a:gd name="connsiteX22" fmla="*/ 174624 w 265048"/>
              <a:gd name="connsiteY22" fmla="*/ 398271 h 461390"/>
              <a:gd name="connsiteX23" fmla="*/ 174624 w 265048"/>
              <a:gd name="connsiteY23" fmla="*/ 371475 h 461390"/>
              <a:gd name="connsiteX24" fmla="*/ 173989 w 265048"/>
              <a:gd name="connsiteY24" fmla="*/ 356869 h 461390"/>
              <a:gd name="connsiteX25" fmla="*/ 173989 w 265048"/>
              <a:gd name="connsiteY25" fmla="*/ 342264 h 461390"/>
              <a:gd name="connsiteX26" fmla="*/ 173989 w 265048"/>
              <a:gd name="connsiteY26" fmla="*/ 148335 h 461390"/>
              <a:gd name="connsiteX27" fmla="*/ 173989 w 265048"/>
              <a:gd name="connsiteY27" fmla="*/ 128904 h 461390"/>
              <a:gd name="connsiteX28" fmla="*/ 172719 w 265048"/>
              <a:gd name="connsiteY28" fmla="*/ 108711 h 461390"/>
              <a:gd name="connsiteX29" fmla="*/ 171195 w 265048"/>
              <a:gd name="connsiteY29" fmla="*/ 100203 h 461390"/>
              <a:gd name="connsiteX30" fmla="*/ 167258 w 265048"/>
              <a:gd name="connsiteY30" fmla="*/ 93471 h 461390"/>
              <a:gd name="connsiteX31" fmla="*/ 160273 w 265048"/>
              <a:gd name="connsiteY31" fmla="*/ 91947 h 461390"/>
              <a:gd name="connsiteX32" fmla="*/ 152654 w 265048"/>
              <a:gd name="connsiteY32" fmla="*/ 91693 h 461390"/>
              <a:gd name="connsiteX33" fmla="*/ 144398 w 265048"/>
              <a:gd name="connsiteY33" fmla="*/ 91693 h 461390"/>
              <a:gd name="connsiteX34" fmla="*/ 136143 w 265048"/>
              <a:gd name="connsiteY34" fmla="*/ 91693 h 461390"/>
              <a:gd name="connsiteX35" fmla="*/ 107568 w 265048"/>
              <a:gd name="connsiteY35" fmla="*/ 91693 h 461390"/>
              <a:gd name="connsiteX36" fmla="*/ 86867 w 265048"/>
              <a:gd name="connsiteY36" fmla="*/ 91693 h 461390"/>
              <a:gd name="connsiteX37" fmla="*/ 66039 w 265048"/>
              <a:gd name="connsiteY37" fmla="*/ 91693 h 461390"/>
              <a:gd name="connsiteX38" fmla="*/ 57277 w 265048"/>
              <a:gd name="connsiteY38" fmla="*/ 91947 h 461390"/>
              <a:gd name="connsiteX39" fmla="*/ 48386 w 265048"/>
              <a:gd name="connsiteY39" fmla="*/ 91693 h 461390"/>
              <a:gd name="connsiteX40" fmla="*/ 34416 w 265048"/>
              <a:gd name="connsiteY40" fmla="*/ 91058 h 461390"/>
              <a:gd name="connsiteX41" fmla="*/ 20954 w 265048"/>
              <a:gd name="connsiteY41" fmla="*/ 86232 h 461390"/>
              <a:gd name="connsiteX42" fmla="*/ 9397 w 265048"/>
              <a:gd name="connsiteY42" fmla="*/ 70992 h 461390"/>
              <a:gd name="connsiteX43" fmla="*/ 6350 w 265048"/>
              <a:gd name="connsiteY43" fmla="*/ 52069 h 461390"/>
              <a:gd name="connsiteX44" fmla="*/ 11176 w 265048"/>
              <a:gd name="connsiteY44" fmla="*/ 28828 h 461390"/>
              <a:gd name="connsiteX45" fmla="*/ 19177 w 265048"/>
              <a:gd name="connsiteY45" fmla="*/ 18541 h 461390"/>
              <a:gd name="connsiteX46" fmla="*/ 27939 w 265048"/>
              <a:gd name="connsiteY46" fmla="*/ 13334 h 461390"/>
              <a:gd name="connsiteX47" fmla="*/ 38100 w 265048"/>
              <a:gd name="connsiteY47" fmla="*/ 10032 h 461390"/>
              <a:gd name="connsiteX48" fmla="*/ 64896 w 265048"/>
              <a:gd name="connsiteY48" fmla="*/ 6603 h 461390"/>
              <a:gd name="connsiteX49" fmla="*/ 92328 w 265048"/>
              <a:gd name="connsiteY49" fmla="*/ 6350 h 461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</a:cxnLst>
            <a:rect l="l" t="t" r="r" b="b"/>
            <a:pathLst>
              <a:path w="265048" h="461390">
                <a:moveTo>
                  <a:pt x="92328" y="6350"/>
                </a:moveTo>
                <a:lnTo>
                  <a:pt x="198373" y="6350"/>
                </a:lnTo>
                <a:cubicBezTo>
                  <a:pt x="203707" y="7111"/>
                  <a:pt x="209295" y="7873"/>
                  <a:pt x="215137" y="8508"/>
                </a:cubicBezTo>
                <a:cubicBezTo>
                  <a:pt x="220979" y="9016"/>
                  <a:pt x="226440" y="10414"/>
                  <a:pt x="231266" y="12445"/>
                </a:cubicBezTo>
                <a:cubicBezTo>
                  <a:pt x="234568" y="13589"/>
                  <a:pt x="237743" y="15239"/>
                  <a:pt x="240791" y="17271"/>
                </a:cubicBezTo>
                <a:cubicBezTo>
                  <a:pt x="243839" y="19303"/>
                  <a:pt x="246379" y="21716"/>
                  <a:pt x="248411" y="24638"/>
                </a:cubicBezTo>
                <a:cubicBezTo>
                  <a:pt x="251967" y="30353"/>
                  <a:pt x="254127" y="35940"/>
                  <a:pt x="254761" y="41655"/>
                </a:cubicBezTo>
                <a:cubicBezTo>
                  <a:pt x="255396" y="47370"/>
                  <a:pt x="256031" y="53720"/>
                  <a:pt x="256919" y="60578"/>
                </a:cubicBezTo>
                <a:cubicBezTo>
                  <a:pt x="257682" y="72008"/>
                  <a:pt x="258064" y="83184"/>
                  <a:pt x="258064" y="94360"/>
                </a:cubicBezTo>
                <a:cubicBezTo>
                  <a:pt x="258064" y="105536"/>
                  <a:pt x="258064" y="116839"/>
                  <a:pt x="258064" y="128269"/>
                </a:cubicBezTo>
                <a:lnTo>
                  <a:pt x="258064" y="328167"/>
                </a:lnTo>
                <a:cubicBezTo>
                  <a:pt x="258064" y="328548"/>
                  <a:pt x="258190" y="331723"/>
                  <a:pt x="258444" y="337692"/>
                </a:cubicBezTo>
                <a:cubicBezTo>
                  <a:pt x="258571" y="343534"/>
                  <a:pt x="258698" y="350392"/>
                  <a:pt x="258698" y="358393"/>
                </a:cubicBezTo>
                <a:cubicBezTo>
                  <a:pt x="258698" y="366267"/>
                  <a:pt x="258698" y="374650"/>
                  <a:pt x="258698" y="383413"/>
                </a:cubicBezTo>
                <a:cubicBezTo>
                  <a:pt x="258698" y="392048"/>
                  <a:pt x="258571" y="399668"/>
                  <a:pt x="258064" y="406272"/>
                </a:cubicBezTo>
                <a:cubicBezTo>
                  <a:pt x="257682" y="410336"/>
                  <a:pt x="257047" y="414527"/>
                  <a:pt x="256285" y="418972"/>
                </a:cubicBezTo>
                <a:cubicBezTo>
                  <a:pt x="255523" y="423544"/>
                  <a:pt x="254127" y="427735"/>
                  <a:pt x="252348" y="431800"/>
                </a:cubicBezTo>
                <a:cubicBezTo>
                  <a:pt x="250443" y="435864"/>
                  <a:pt x="247904" y="439546"/>
                  <a:pt x="244728" y="442848"/>
                </a:cubicBezTo>
                <a:cubicBezTo>
                  <a:pt x="241427" y="446023"/>
                  <a:pt x="237235" y="448690"/>
                  <a:pt x="231901" y="450722"/>
                </a:cubicBezTo>
                <a:cubicBezTo>
                  <a:pt x="225043" y="453516"/>
                  <a:pt x="218058" y="455040"/>
                  <a:pt x="211200" y="455040"/>
                </a:cubicBezTo>
                <a:cubicBezTo>
                  <a:pt x="205866" y="455040"/>
                  <a:pt x="200659" y="453897"/>
                  <a:pt x="195326" y="451611"/>
                </a:cubicBezTo>
                <a:cubicBezTo>
                  <a:pt x="189991" y="449453"/>
                  <a:pt x="186435" y="446023"/>
                  <a:pt x="184404" y="441578"/>
                </a:cubicBezTo>
                <a:cubicBezTo>
                  <a:pt x="177800" y="428625"/>
                  <a:pt x="174624" y="414146"/>
                  <a:pt x="174624" y="398271"/>
                </a:cubicBezTo>
                <a:lnTo>
                  <a:pt x="174624" y="371475"/>
                </a:lnTo>
                <a:cubicBezTo>
                  <a:pt x="174243" y="366648"/>
                  <a:pt x="173989" y="361695"/>
                  <a:pt x="173989" y="356869"/>
                </a:cubicBezTo>
                <a:cubicBezTo>
                  <a:pt x="173989" y="351916"/>
                  <a:pt x="173989" y="347090"/>
                  <a:pt x="173989" y="342264"/>
                </a:cubicBezTo>
                <a:lnTo>
                  <a:pt x="173989" y="148335"/>
                </a:lnTo>
                <a:cubicBezTo>
                  <a:pt x="173989" y="141858"/>
                  <a:pt x="173989" y="135381"/>
                  <a:pt x="173989" y="128904"/>
                </a:cubicBezTo>
                <a:cubicBezTo>
                  <a:pt x="173989" y="122300"/>
                  <a:pt x="173608" y="115696"/>
                  <a:pt x="172719" y="108711"/>
                </a:cubicBezTo>
                <a:cubicBezTo>
                  <a:pt x="172339" y="106679"/>
                  <a:pt x="171830" y="103885"/>
                  <a:pt x="171195" y="100203"/>
                </a:cubicBezTo>
                <a:cubicBezTo>
                  <a:pt x="170687" y="96519"/>
                  <a:pt x="169290" y="94360"/>
                  <a:pt x="167258" y="93471"/>
                </a:cubicBezTo>
                <a:cubicBezTo>
                  <a:pt x="165227" y="92328"/>
                  <a:pt x="162940" y="91820"/>
                  <a:pt x="160273" y="91947"/>
                </a:cubicBezTo>
                <a:cubicBezTo>
                  <a:pt x="157606" y="92202"/>
                  <a:pt x="155066" y="92075"/>
                  <a:pt x="152654" y="91693"/>
                </a:cubicBezTo>
                <a:cubicBezTo>
                  <a:pt x="149859" y="91313"/>
                  <a:pt x="147066" y="91313"/>
                  <a:pt x="144398" y="91693"/>
                </a:cubicBezTo>
                <a:cubicBezTo>
                  <a:pt x="141731" y="92075"/>
                  <a:pt x="139064" y="92075"/>
                  <a:pt x="136143" y="91693"/>
                </a:cubicBezTo>
                <a:lnTo>
                  <a:pt x="107568" y="91693"/>
                </a:lnTo>
                <a:cubicBezTo>
                  <a:pt x="100583" y="92075"/>
                  <a:pt x="93726" y="92075"/>
                  <a:pt x="86867" y="91693"/>
                </a:cubicBezTo>
                <a:cubicBezTo>
                  <a:pt x="79882" y="91313"/>
                  <a:pt x="73024" y="91313"/>
                  <a:pt x="66039" y="91693"/>
                </a:cubicBezTo>
                <a:cubicBezTo>
                  <a:pt x="62864" y="92075"/>
                  <a:pt x="59943" y="92202"/>
                  <a:pt x="57277" y="91947"/>
                </a:cubicBezTo>
                <a:cubicBezTo>
                  <a:pt x="54609" y="91820"/>
                  <a:pt x="51689" y="91693"/>
                  <a:pt x="48386" y="91693"/>
                </a:cubicBezTo>
                <a:cubicBezTo>
                  <a:pt x="43941" y="91693"/>
                  <a:pt x="39242" y="91439"/>
                  <a:pt x="34416" y="91058"/>
                </a:cubicBezTo>
                <a:cubicBezTo>
                  <a:pt x="29464" y="90677"/>
                  <a:pt x="25018" y="89027"/>
                  <a:pt x="20954" y="86232"/>
                </a:cubicBezTo>
                <a:cubicBezTo>
                  <a:pt x="15239" y="82168"/>
                  <a:pt x="11429" y="77089"/>
                  <a:pt x="9397" y="70992"/>
                </a:cubicBezTo>
                <a:cubicBezTo>
                  <a:pt x="7366" y="64896"/>
                  <a:pt x="6350" y="58546"/>
                  <a:pt x="6350" y="52069"/>
                </a:cubicBezTo>
                <a:cubicBezTo>
                  <a:pt x="5968" y="44322"/>
                  <a:pt x="7619" y="36576"/>
                  <a:pt x="11176" y="28828"/>
                </a:cubicBezTo>
                <a:cubicBezTo>
                  <a:pt x="13207" y="24003"/>
                  <a:pt x="15874" y="20573"/>
                  <a:pt x="19177" y="18541"/>
                </a:cubicBezTo>
                <a:cubicBezTo>
                  <a:pt x="21208" y="16509"/>
                  <a:pt x="24129" y="14731"/>
                  <a:pt x="27939" y="13334"/>
                </a:cubicBezTo>
                <a:cubicBezTo>
                  <a:pt x="31877" y="11938"/>
                  <a:pt x="35178" y="10794"/>
                  <a:pt x="38100" y="10032"/>
                </a:cubicBezTo>
                <a:cubicBezTo>
                  <a:pt x="46608" y="8000"/>
                  <a:pt x="55498" y="6857"/>
                  <a:pt x="64896" y="6603"/>
                </a:cubicBezTo>
                <a:cubicBezTo>
                  <a:pt x="74167" y="6477"/>
                  <a:pt x="83311" y="6350"/>
                  <a:pt x="9232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5928994" y="4209161"/>
            <a:ext cx="266319" cy="280543"/>
          </a:xfrm>
          <a:custGeom>
            <a:avLst/>
            <a:gdLst>
              <a:gd name="connsiteX0" fmla="*/ 225298 w 266319"/>
              <a:gd name="connsiteY0" fmla="*/ 6350 h 280543"/>
              <a:gd name="connsiteX1" fmla="*/ 243586 w 266319"/>
              <a:gd name="connsiteY1" fmla="*/ 10922 h 280543"/>
              <a:gd name="connsiteX2" fmla="*/ 253619 w 266319"/>
              <a:gd name="connsiteY2" fmla="*/ 25146 h 280543"/>
              <a:gd name="connsiteX3" fmla="*/ 258191 w 266319"/>
              <a:gd name="connsiteY3" fmla="*/ 44450 h 280543"/>
              <a:gd name="connsiteX4" fmla="*/ 259969 w 266319"/>
              <a:gd name="connsiteY4" fmla="*/ 68198 h 280543"/>
              <a:gd name="connsiteX5" fmla="*/ 259969 w 266319"/>
              <a:gd name="connsiteY5" fmla="*/ 238252 h 280543"/>
              <a:gd name="connsiteX6" fmla="*/ 256667 w 266319"/>
              <a:gd name="connsiteY6" fmla="*/ 250444 h 280543"/>
              <a:gd name="connsiteX7" fmla="*/ 248412 w 266319"/>
              <a:gd name="connsiteY7" fmla="*/ 261111 h 280543"/>
              <a:gd name="connsiteX8" fmla="*/ 237490 w 266319"/>
              <a:gd name="connsiteY8" fmla="*/ 268985 h 280543"/>
              <a:gd name="connsiteX9" fmla="*/ 225806 w 266319"/>
              <a:gd name="connsiteY9" fmla="*/ 273050 h 280543"/>
              <a:gd name="connsiteX10" fmla="*/ 199009 w 266319"/>
              <a:gd name="connsiteY10" fmla="*/ 274193 h 280543"/>
              <a:gd name="connsiteX11" fmla="*/ 172847 w 266319"/>
              <a:gd name="connsiteY11" fmla="*/ 273050 h 280543"/>
              <a:gd name="connsiteX12" fmla="*/ 106045 w 266319"/>
              <a:gd name="connsiteY12" fmla="*/ 272415 h 280543"/>
              <a:gd name="connsiteX13" fmla="*/ 39878 w 266319"/>
              <a:gd name="connsiteY13" fmla="*/ 270509 h 280543"/>
              <a:gd name="connsiteX14" fmla="*/ 23749 w 266319"/>
              <a:gd name="connsiteY14" fmla="*/ 264414 h 280543"/>
              <a:gd name="connsiteX15" fmla="*/ 13716 w 266319"/>
              <a:gd name="connsiteY15" fmla="*/ 251333 h 280543"/>
              <a:gd name="connsiteX16" fmla="*/ 8890 w 266319"/>
              <a:gd name="connsiteY16" fmla="*/ 234569 h 280543"/>
              <a:gd name="connsiteX17" fmla="*/ 7620 w 266319"/>
              <a:gd name="connsiteY17" fmla="*/ 217551 h 280543"/>
              <a:gd name="connsiteX18" fmla="*/ 7366 w 266319"/>
              <a:gd name="connsiteY18" fmla="*/ 188848 h 280543"/>
              <a:gd name="connsiteX19" fmla="*/ 6730 w 266319"/>
              <a:gd name="connsiteY19" fmla="*/ 156591 h 280543"/>
              <a:gd name="connsiteX20" fmla="*/ 6350 w 266319"/>
              <a:gd name="connsiteY20" fmla="*/ 123952 h 280543"/>
              <a:gd name="connsiteX21" fmla="*/ 6985 w 266319"/>
              <a:gd name="connsiteY21" fmla="*/ 94996 h 280543"/>
              <a:gd name="connsiteX22" fmla="*/ 7366 w 266319"/>
              <a:gd name="connsiteY22" fmla="*/ 77978 h 280543"/>
              <a:gd name="connsiteX23" fmla="*/ 7620 w 266319"/>
              <a:gd name="connsiteY23" fmla="*/ 59690 h 280543"/>
              <a:gd name="connsiteX24" fmla="*/ 9779 w 266319"/>
              <a:gd name="connsiteY24" fmla="*/ 41656 h 280543"/>
              <a:gd name="connsiteX25" fmla="*/ 14986 w 266319"/>
              <a:gd name="connsiteY25" fmla="*/ 26161 h 280543"/>
              <a:gd name="connsiteX26" fmla="*/ 27178 w 266319"/>
              <a:gd name="connsiteY26" fmla="*/ 13334 h 280543"/>
              <a:gd name="connsiteX27" fmla="*/ 43561 w 266319"/>
              <a:gd name="connsiteY27" fmla="*/ 7493 h 280543"/>
              <a:gd name="connsiteX28" fmla="*/ 60325 w 266319"/>
              <a:gd name="connsiteY28" fmla="*/ 9652 h 280543"/>
              <a:gd name="connsiteX29" fmla="*/ 73406 w 266319"/>
              <a:gd name="connsiteY29" fmla="*/ 20573 h 280543"/>
              <a:gd name="connsiteX30" fmla="*/ 83566 w 266319"/>
              <a:gd name="connsiteY30" fmla="*/ 58673 h 280543"/>
              <a:gd name="connsiteX31" fmla="*/ 83185 w 266319"/>
              <a:gd name="connsiteY31" fmla="*/ 99822 h 280543"/>
              <a:gd name="connsiteX32" fmla="*/ 161798 w 266319"/>
              <a:gd name="connsiteY32" fmla="*/ 99822 h 280543"/>
              <a:gd name="connsiteX33" fmla="*/ 169799 w 266319"/>
              <a:gd name="connsiteY33" fmla="*/ 99822 h 280543"/>
              <a:gd name="connsiteX34" fmla="*/ 191135 w 266319"/>
              <a:gd name="connsiteY34" fmla="*/ 99822 h 280543"/>
              <a:gd name="connsiteX35" fmla="*/ 191770 w 266319"/>
              <a:gd name="connsiteY35" fmla="*/ 76072 h 280543"/>
              <a:gd name="connsiteX36" fmla="*/ 191135 w 266319"/>
              <a:gd name="connsiteY36" fmla="*/ 54102 h 280543"/>
              <a:gd name="connsiteX37" fmla="*/ 194437 w 266319"/>
              <a:gd name="connsiteY37" fmla="*/ 30733 h 280543"/>
              <a:gd name="connsiteX38" fmla="*/ 207010 w 266319"/>
              <a:gd name="connsiteY38" fmla="*/ 11429 h 280543"/>
              <a:gd name="connsiteX39" fmla="*/ 225298 w 266319"/>
              <a:gd name="connsiteY39" fmla="*/ 6350 h 2805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</a:cxnLst>
            <a:rect l="l" t="t" r="r" b="b"/>
            <a:pathLst>
              <a:path w="266319" h="280543">
                <a:moveTo>
                  <a:pt x="225298" y="6350"/>
                </a:moveTo>
                <a:cubicBezTo>
                  <a:pt x="232918" y="6096"/>
                  <a:pt x="239014" y="7620"/>
                  <a:pt x="243586" y="10922"/>
                </a:cubicBezTo>
                <a:cubicBezTo>
                  <a:pt x="248030" y="14097"/>
                  <a:pt x="251333" y="18922"/>
                  <a:pt x="253619" y="25146"/>
                </a:cubicBezTo>
                <a:cubicBezTo>
                  <a:pt x="255778" y="31496"/>
                  <a:pt x="257302" y="37846"/>
                  <a:pt x="258191" y="44450"/>
                </a:cubicBezTo>
                <a:cubicBezTo>
                  <a:pt x="259334" y="51689"/>
                  <a:pt x="259969" y="59690"/>
                  <a:pt x="259969" y="68198"/>
                </a:cubicBezTo>
                <a:lnTo>
                  <a:pt x="259969" y="238252"/>
                </a:lnTo>
                <a:cubicBezTo>
                  <a:pt x="259969" y="242316"/>
                  <a:pt x="258826" y="246379"/>
                  <a:pt x="256667" y="250444"/>
                </a:cubicBezTo>
                <a:cubicBezTo>
                  <a:pt x="254380" y="254508"/>
                  <a:pt x="251714" y="258064"/>
                  <a:pt x="248412" y="261111"/>
                </a:cubicBezTo>
                <a:cubicBezTo>
                  <a:pt x="245110" y="264159"/>
                  <a:pt x="241554" y="266827"/>
                  <a:pt x="237490" y="268985"/>
                </a:cubicBezTo>
                <a:cubicBezTo>
                  <a:pt x="233426" y="271272"/>
                  <a:pt x="229489" y="272542"/>
                  <a:pt x="225806" y="273050"/>
                </a:cubicBezTo>
                <a:cubicBezTo>
                  <a:pt x="215265" y="274573"/>
                  <a:pt x="206375" y="275082"/>
                  <a:pt x="199009" y="274193"/>
                </a:cubicBezTo>
                <a:cubicBezTo>
                  <a:pt x="191770" y="273431"/>
                  <a:pt x="183007" y="273050"/>
                  <a:pt x="172847" y="273050"/>
                </a:cubicBezTo>
                <a:cubicBezTo>
                  <a:pt x="150495" y="273050"/>
                  <a:pt x="128270" y="272796"/>
                  <a:pt x="106045" y="272415"/>
                </a:cubicBezTo>
                <a:cubicBezTo>
                  <a:pt x="83947" y="272033"/>
                  <a:pt x="61849" y="271398"/>
                  <a:pt x="39878" y="270509"/>
                </a:cubicBezTo>
                <a:cubicBezTo>
                  <a:pt x="33401" y="270129"/>
                  <a:pt x="28067" y="268097"/>
                  <a:pt x="23749" y="264414"/>
                </a:cubicBezTo>
                <a:cubicBezTo>
                  <a:pt x="19558" y="260858"/>
                  <a:pt x="16129" y="256413"/>
                  <a:pt x="13716" y="251333"/>
                </a:cubicBezTo>
                <a:cubicBezTo>
                  <a:pt x="11303" y="246253"/>
                  <a:pt x="9652" y="240665"/>
                  <a:pt x="8890" y="234569"/>
                </a:cubicBezTo>
                <a:cubicBezTo>
                  <a:pt x="8001" y="228472"/>
                  <a:pt x="7620" y="222758"/>
                  <a:pt x="7620" y="217551"/>
                </a:cubicBezTo>
                <a:cubicBezTo>
                  <a:pt x="7620" y="209042"/>
                  <a:pt x="7493" y="199390"/>
                  <a:pt x="7366" y="188848"/>
                </a:cubicBezTo>
                <a:cubicBezTo>
                  <a:pt x="7112" y="178308"/>
                  <a:pt x="6858" y="167513"/>
                  <a:pt x="6730" y="156591"/>
                </a:cubicBezTo>
                <a:cubicBezTo>
                  <a:pt x="6477" y="145542"/>
                  <a:pt x="6350" y="134747"/>
                  <a:pt x="6350" y="123952"/>
                </a:cubicBezTo>
                <a:cubicBezTo>
                  <a:pt x="6350" y="113157"/>
                  <a:pt x="6604" y="103505"/>
                  <a:pt x="6985" y="94996"/>
                </a:cubicBezTo>
                <a:cubicBezTo>
                  <a:pt x="7366" y="89661"/>
                  <a:pt x="7493" y="84073"/>
                  <a:pt x="7366" y="77978"/>
                </a:cubicBezTo>
                <a:cubicBezTo>
                  <a:pt x="7112" y="71882"/>
                  <a:pt x="7239" y="65785"/>
                  <a:pt x="7620" y="59690"/>
                </a:cubicBezTo>
                <a:cubicBezTo>
                  <a:pt x="8001" y="53594"/>
                  <a:pt x="8763" y="47497"/>
                  <a:pt x="9779" y="41656"/>
                </a:cubicBezTo>
                <a:cubicBezTo>
                  <a:pt x="10795" y="35814"/>
                  <a:pt x="12446" y="30607"/>
                  <a:pt x="14986" y="26161"/>
                </a:cubicBezTo>
                <a:cubicBezTo>
                  <a:pt x="17780" y="20828"/>
                  <a:pt x="21844" y="16509"/>
                  <a:pt x="27178" y="13334"/>
                </a:cubicBezTo>
                <a:cubicBezTo>
                  <a:pt x="32385" y="10033"/>
                  <a:pt x="37846" y="8128"/>
                  <a:pt x="43561" y="7493"/>
                </a:cubicBezTo>
                <a:cubicBezTo>
                  <a:pt x="49276" y="6858"/>
                  <a:pt x="54864" y="7620"/>
                  <a:pt x="60325" y="9652"/>
                </a:cubicBezTo>
                <a:cubicBezTo>
                  <a:pt x="65786" y="11683"/>
                  <a:pt x="70230" y="15367"/>
                  <a:pt x="73406" y="20573"/>
                </a:cubicBezTo>
                <a:cubicBezTo>
                  <a:pt x="80010" y="31622"/>
                  <a:pt x="83312" y="44322"/>
                  <a:pt x="83566" y="58673"/>
                </a:cubicBezTo>
                <a:cubicBezTo>
                  <a:pt x="83693" y="73152"/>
                  <a:pt x="83566" y="86868"/>
                  <a:pt x="83185" y="99822"/>
                </a:cubicBezTo>
                <a:lnTo>
                  <a:pt x="161798" y="99822"/>
                </a:lnTo>
                <a:lnTo>
                  <a:pt x="169799" y="99822"/>
                </a:lnTo>
                <a:lnTo>
                  <a:pt x="191135" y="99822"/>
                </a:lnTo>
                <a:cubicBezTo>
                  <a:pt x="191897" y="90932"/>
                  <a:pt x="192151" y="83058"/>
                  <a:pt x="191770" y="76072"/>
                </a:cubicBezTo>
                <a:cubicBezTo>
                  <a:pt x="191262" y="69215"/>
                  <a:pt x="191135" y="61848"/>
                  <a:pt x="191135" y="54102"/>
                </a:cubicBezTo>
                <a:cubicBezTo>
                  <a:pt x="191135" y="47244"/>
                  <a:pt x="192278" y="39370"/>
                  <a:pt x="194437" y="30733"/>
                </a:cubicBezTo>
                <a:cubicBezTo>
                  <a:pt x="196723" y="21971"/>
                  <a:pt x="200914" y="15494"/>
                  <a:pt x="207010" y="11429"/>
                </a:cubicBezTo>
                <a:cubicBezTo>
                  <a:pt x="211455" y="8255"/>
                  <a:pt x="217551" y="6477"/>
                  <a:pt x="22529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6202425" y="4209034"/>
            <a:ext cx="165481" cy="333121"/>
          </a:xfrm>
          <a:custGeom>
            <a:avLst/>
            <a:gdLst>
              <a:gd name="connsiteX0" fmla="*/ 122555 w 165481"/>
              <a:gd name="connsiteY0" fmla="*/ 6350 h 333121"/>
              <a:gd name="connsiteX1" fmla="*/ 128016 w 165481"/>
              <a:gd name="connsiteY1" fmla="*/ 6731 h 333121"/>
              <a:gd name="connsiteX2" fmla="*/ 153543 w 165481"/>
              <a:gd name="connsiteY2" fmla="*/ 21971 h 333121"/>
              <a:gd name="connsiteX3" fmla="*/ 156591 w 165481"/>
              <a:gd name="connsiteY3" fmla="*/ 34798 h 333121"/>
              <a:gd name="connsiteX4" fmla="*/ 158496 w 165481"/>
              <a:gd name="connsiteY4" fmla="*/ 52197 h 333121"/>
              <a:gd name="connsiteX5" fmla="*/ 159131 w 165481"/>
              <a:gd name="connsiteY5" fmla="*/ 68326 h 333121"/>
              <a:gd name="connsiteX6" fmla="*/ 159131 w 165481"/>
              <a:gd name="connsiteY6" fmla="*/ 76835 h 333121"/>
              <a:gd name="connsiteX7" fmla="*/ 159131 w 165481"/>
              <a:gd name="connsiteY7" fmla="*/ 287147 h 333121"/>
              <a:gd name="connsiteX8" fmla="*/ 158496 w 165481"/>
              <a:gd name="connsiteY8" fmla="*/ 291719 h 333121"/>
              <a:gd name="connsiteX9" fmla="*/ 155702 w 165481"/>
              <a:gd name="connsiteY9" fmla="*/ 301117 h 333121"/>
              <a:gd name="connsiteX10" fmla="*/ 149606 w 165481"/>
              <a:gd name="connsiteY10" fmla="*/ 312166 h 333121"/>
              <a:gd name="connsiteX11" fmla="*/ 139573 w 165481"/>
              <a:gd name="connsiteY11" fmla="*/ 321310 h 333121"/>
              <a:gd name="connsiteX12" fmla="*/ 121920 w 165481"/>
              <a:gd name="connsiteY12" fmla="*/ 326771 h 333121"/>
              <a:gd name="connsiteX13" fmla="*/ 100584 w 165481"/>
              <a:gd name="connsiteY13" fmla="*/ 319405 h 333121"/>
              <a:gd name="connsiteX14" fmla="*/ 89535 w 165481"/>
              <a:gd name="connsiteY14" fmla="*/ 307213 h 333121"/>
              <a:gd name="connsiteX15" fmla="*/ 84074 w 165481"/>
              <a:gd name="connsiteY15" fmla="*/ 292608 h 333121"/>
              <a:gd name="connsiteX16" fmla="*/ 82296 w 165481"/>
              <a:gd name="connsiteY16" fmla="*/ 278638 h 333121"/>
              <a:gd name="connsiteX17" fmla="*/ 82296 w 165481"/>
              <a:gd name="connsiteY17" fmla="*/ 248793 h 333121"/>
              <a:gd name="connsiteX18" fmla="*/ 80391 w 165481"/>
              <a:gd name="connsiteY18" fmla="*/ 248793 h 333121"/>
              <a:gd name="connsiteX19" fmla="*/ 60579 w 165481"/>
              <a:gd name="connsiteY19" fmla="*/ 247777 h 333121"/>
              <a:gd name="connsiteX20" fmla="*/ 39878 w 165481"/>
              <a:gd name="connsiteY20" fmla="*/ 246253 h 333121"/>
              <a:gd name="connsiteX21" fmla="*/ 21971 w 165481"/>
              <a:gd name="connsiteY21" fmla="*/ 241681 h 333121"/>
              <a:gd name="connsiteX22" fmla="*/ 10287 w 165481"/>
              <a:gd name="connsiteY22" fmla="*/ 232283 h 333121"/>
              <a:gd name="connsiteX23" fmla="*/ 6350 w 165481"/>
              <a:gd name="connsiteY23" fmla="*/ 216154 h 333121"/>
              <a:gd name="connsiteX24" fmla="*/ 7874 w 165481"/>
              <a:gd name="connsiteY24" fmla="*/ 200025 h 333121"/>
              <a:gd name="connsiteX25" fmla="*/ 15240 w 165481"/>
              <a:gd name="connsiteY25" fmla="*/ 187833 h 333121"/>
              <a:gd name="connsiteX26" fmla="*/ 33528 w 165481"/>
              <a:gd name="connsiteY26" fmla="*/ 179832 h 333121"/>
              <a:gd name="connsiteX27" fmla="*/ 42926 w 165481"/>
              <a:gd name="connsiteY27" fmla="*/ 178943 h 333121"/>
              <a:gd name="connsiteX28" fmla="*/ 57531 w 165481"/>
              <a:gd name="connsiteY28" fmla="*/ 178054 h 333121"/>
              <a:gd name="connsiteX29" fmla="*/ 72263 w 165481"/>
              <a:gd name="connsiteY29" fmla="*/ 177165 h 333121"/>
              <a:gd name="connsiteX30" fmla="*/ 82296 w 165481"/>
              <a:gd name="connsiteY30" fmla="*/ 176784 h 333121"/>
              <a:gd name="connsiteX31" fmla="*/ 82296 w 165481"/>
              <a:gd name="connsiteY31" fmla="*/ 137160 h 333121"/>
              <a:gd name="connsiteX32" fmla="*/ 61849 w 165481"/>
              <a:gd name="connsiteY32" fmla="*/ 137541 h 333121"/>
              <a:gd name="connsiteX33" fmla="*/ 40513 w 165481"/>
              <a:gd name="connsiteY33" fmla="*/ 136906 h 333121"/>
              <a:gd name="connsiteX34" fmla="*/ 22225 w 165481"/>
              <a:gd name="connsiteY34" fmla="*/ 133477 h 333121"/>
              <a:gd name="connsiteX35" fmla="*/ 10287 w 165481"/>
              <a:gd name="connsiteY35" fmla="*/ 124968 h 333121"/>
              <a:gd name="connsiteX36" fmla="*/ 7620 w 165481"/>
              <a:gd name="connsiteY36" fmla="*/ 117094 h 333121"/>
              <a:gd name="connsiteX37" fmla="*/ 6350 w 165481"/>
              <a:gd name="connsiteY37" fmla="*/ 107060 h 333121"/>
              <a:gd name="connsiteX38" fmla="*/ 6731 w 165481"/>
              <a:gd name="connsiteY38" fmla="*/ 96901 h 333121"/>
              <a:gd name="connsiteX39" fmla="*/ 7874 w 165481"/>
              <a:gd name="connsiteY39" fmla="*/ 88392 h 333121"/>
              <a:gd name="connsiteX40" fmla="*/ 15240 w 165481"/>
              <a:gd name="connsiteY40" fmla="*/ 76835 h 333121"/>
              <a:gd name="connsiteX41" fmla="*/ 33528 w 165481"/>
              <a:gd name="connsiteY41" fmla="*/ 68960 h 333121"/>
              <a:gd name="connsiteX42" fmla="*/ 41148 w 165481"/>
              <a:gd name="connsiteY42" fmla="*/ 67945 h 333121"/>
              <a:gd name="connsiteX43" fmla="*/ 54229 w 165481"/>
              <a:gd name="connsiteY43" fmla="*/ 67436 h 333121"/>
              <a:gd name="connsiteX44" fmla="*/ 69215 w 165481"/>
              <a:gd name="connsiteY44" fmla="*/ 66802 h 333121"/>
              <a:gd name="connsiteX45" fmla="*/ 82296 w 165481"/>
              <a:gd name="connsiteY45" fmla="*/ 66421 h 333121"/>
              <a:gd name="connsiteX46" fmla="*/ 82296 w 165481"/>
              <a:gd name="connsiteY46" fmla="*/ 51181 h 333121"/>
              <a:gd name="connsiteX47" fmla="*/ 84074 w 165481"/>
              <a:gd name="connsiteY47" fmla="*/ 36576 h 333121"/>
              <a:gd name="connsiteX48" fmla="*/ 87122 w 165481"/>
              <a:gd name="connsiteY48" fmla="*/ 26797 h 333121"/>
              <a:gd name="connsiteX49" fmla="*/ 92583 w 165481"/>
              <a:gd name="connsiteY49" fmla="*/ 17145 h 333121"/>
              <a:gd name="connsiteX50" fmla="*/ 107569 w 165481"/>
              <a:gd name="connsiteY50" fmla="*/ 8255 h 333121"/>
              <a:gd name="connsiteX51" fmla="*/ 122555 w 165481"/>
              <a:gd name="connsiteY51" fmla="*/ 6350 h 3331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</a:cxnLst>
            <a:rect l="l" t="t" r="r" b="b"/>
            <a:pathLst>
              <a:path w="165481" h="333121">
                <a:moveTo>
                  <a:pt x="122555" y="6350"/>
                </a:moveTo>
                <a:cubicBezTo>
                  <a:pt x="124333" y="6350"/>
                  <a:pt x="126111" y="6477"/>
                  <a:pt x="128016" y="6731"/>
                </a:cubicBezTo>
                <a:cubicBezTo>
                  <a:pt x="140970" y="8763"/>
                  <a:pt x="149479" y="13843"/>
                  <a:pt x="153543" y="21971"/>
                </a:cubicBezTo>
                <a:cubicBezTo>
                  <a:pt x="154813" y="24765"/>
                  <a:pt x="155829" y="29083"/>
                  <a:pt x="156591" y="34798"/>
                </a:cubicBezTo>
                <a:cubicBezTo>
                  <a:pt x="157480" y="40513"/>
                  <a:pt x="158115" y="46228"/>
                  <a:pt x="158496" y="52197"/>
                </a:cubicBezTo>
                <a:cubicBezTo>
                  <a:pt x="158877" y="58039"/>
                  <a:pt x="159131" y="63373"/>
                  <a:pt x="159131" y="68326"/>
                </a:cubicBezTo>
                <a:cubicBezTo>
                  <a:pt x="159131" y="73152"/>
                  <a:pt x="159131" y="76073"/>
                  <a:pt x="159131" y="76835"/>
                </a:cubicBezTo>
                <a:lnTo>
                  <a:pt x="159131" y="287147"/>
                </a:lnTo>
                <a:cubicBezTo>
                  <a:pt x="159131" y="287528"/>
                  <a:pt x="158877" y="289052"/>
                  <a:pt x="158496" y="291719"/>
                </a:cubicBezTo>
                <a:cubicBezTo>
                  <a:pt x="158115" y="294386"/>
                  <a:pt x="157099" y="297560"/>
                  <a:pt x="155702" y="301117"/>
                </a:cubicBezTo>
                <a:cubicBezTo>
                  <a:pt x="154305" y="304800"/>
                  <a:pt x="152273" y="308483"/>
                  <a:pt x="149606" y="312166"/>
                </a:cubicBezTo>
                <a:cubicBezTo>
                  <a:pt x="146939" y="315849"/>
                  <a:pt x="143637" y="318897"/>
                  <a:pt x="139573" y="321310"/>
                </a:cubicBezTo>
                <a:cubicBezTo>
                  <a:pt x="133858" y="324993"/>
                  <a:pt x="128016" y="326771"/>
                  <a:pt x="121920" y="326771"/>
                </a:cubicBezTo>
                <a:cubicBezTo>
                  <a:pt x="113792" y="326771"/>
                  <a:pt x="106680" y="324358"/>
                  <a:pt x="100584" y="319405"/>
                </a:cubicBezTo>
                <a:cubicBezTo>
                  <a:pt x="95631" y="316610"/>
                  <a:pt x="92075" y="312547"/>
                  <a:pt x="89535" y="307213"/>
                </a:cubicBezTo>
                <a:cubicBezTo>
                  <a:pt x="86741" y="302386"/>
                  <a:pt x="84963" y="297560"/>
                  <a:pt x="84074" y="292608"/>
                </a:cubicBezTo>
                <a:cubicBezTo>
                  <a:pt x="83312" y="287782"/>
                  <a:pt x="82677" y="283083"/>
                  <a:pt x="82296" y="278638"/>
                </a:cubicBezTo>
                <a:lnTo>
                  <a:pt x="82296" y="248793"/>
                </a:lnTo>
                <a:lnTo>
                  <a:pt x="80391" y="248793"/>
                </a:lnTo>
                <a:cubicBezTo>
                  <a:pt x="74295" y="248285"/>
                  <a:pt x="67691" y="248031"/>
                  <a:pt x="60579" y="247777"/>
                </a:cubicBezTo>
                <a:cubicBezTo>
                  <a:pt x="53467" y="247650"/>
                  <a:pt x="46609" y="247142"/>
                  <a:pt x="39878" y="246253"/>
                </a:cubicBezTo>
                <a:cubicBezTo>
                  <a:pt x="33147" y="245491"/>
                  <a:pt x="27178" y="243967"/>
                  <a:pt x="21971" y="241681"/>
                </a:cubicBezTo>
                <a:cubicBezTo>
                  <a:pt x="16637" y="239522"/>
                  <a:pt x="12827" y="236347"/>
                  <a:pt x="10287" y="232283"/>
                </a:cubicBezTo>
                <a:cubicBezTo>
                  <a:pt x="7493" y="227838"/>
                  <a:pt x="6223" y="222377"/>
                  <a:pt x="6350" y="216154"/>
                </a:cubicBezTo>
                <a:cubicBezTo>
                  <a:pt x="6604" y="209804"/>
                  <a:pt x="7112" y="204470"/>
                  <a:pt x="7874" y="200025"/>
                </a:cubicBezTo>
                <a:cubicBezTo>
                  <a:pt x="9144" y="195072"/>
                  <a:pt x="11557" y="191008"/>
                  <a:pt x="15240" y="187833"/>
                </a:cubicBezTo>
                <a:cubicBezTo>
                  <a:pt x="18923" y="184531"/>
                  <a:pt x="25019" y="181864"/>
                  <a:pt x="33528" y="179832"/>
                </a:cubicBezTo>
                <a:cubicBezTo>
                  <a:pt x="35179" y="179451"/>
                  <a:pt x="38227" y="179197"/>
                  <a:pt x="42926" y="178943"/>
                </a:cubicBezTo>
                <a:cubicBezTo>
                  <a:pt x="47625" y="178689"/>
                  <a:pt x="52451" y="178435"/>
                  <a:pt x="57531" y="178054"/>
                </a:cubicBezTo>
                <a:cubicBezTo>
                  <a:pt x="62611" y="177673"/>
                  <a:pt x="67564" y="177292"/>
                  <a:pt x="72263" y="177165"/>
                </a:cubicBezTo>
                <a:cubicBezTo>
                  <a:pt x="76835" y="176910"/>
                  <a:pt x="80264" y="176784"/>
                  <a:pt x="82296" y="176784"/>
                </a:cubicBezTo>
                <a:lnTo>
                  <a:pt x="82296" y="137160"/>
                </a:lnTo>
                <a:cubicBezTo>
                  <a:pt x="76200" y="137160"/>
                  <a:pt x="69342" y="137286"/>
                  <a:pt x="61849" y="137541"/>
                </a:cubicBezTo>
                <a:cubicBezTo>
                  <a:pt x="54356" y="137668"/>
                  <a:pt x="47244" y="137541"/>
                  <a:pt x="40513" y="136906"/>
                </a:cubicBezTo>
                <a:cubicBezTo>
                  <a:pt x="33782" y="136271"/>
                  <a:pt x="27686" y="135128"/>
                  <a:pt x="22225" y="133477"/>
                </a:cubicBezTo>
                <a:cubicBezTo>
                  <a:pt x="16764" y="131953"/>
                  <a:pt x="12827" y="129032"/>
                  <a:pt x="10287" y="124968"/>
                </a:cubicBezTo>
                <a:cubicBezTo>
                  <a:pt x="9144" y="122936"/>
                  <a:pt x="8255" y="120269"/>
                  <a:pt x="7620" y="117094"/>
                </a:cubicBezTo>
                <a:cubicBezTo>
                  <a:pt x="6985" y="113792"/>
                  <a:pt x="6604" y="110490"/>
                  <a:pt x="6350" y="107060"/>
                </a:cubicBezTo>
                <a:cubicBezTo>
                  <a:pt x="6223" y="103505"/>
                  <a:pt x="6223" y="100203"/>
                  <a:pt x="6731" y="96901"/>
                </a:cubicBezTo>
                <a:cubicBezTo>
                  <a:pt x="7112" y="93726"/>
                  <a:pt x="7493" y="90805"/>
                  <a:pt x="7874" y="88392"/>
                </a:cubicBezTo>
                <a:cubicBezTo>
                  <a:pt x="9144" y="83947"/>
                  <a:pt x="11557" y="80136"/>
                  <a:pt x="15240" y="76835"/>
                </a:cubicBezTo>
                <a:cubicBezTo>
                  <a:pt x="18923" y="73533"/>
                  <a:pt x="25019" y="70993"/>
                  <a:pt x="33528" y="68960"/>
                </a:cubicBezTo>
                <a:cubicBezTo>
                  <a:pt x="34671" y="68453"/>
                  <a:pt x="37211" y="68199"/>
                  <a:pt x="41148" y="67945"/>
                </a:cubicBezTo>
                <a:cubicBezTo>
                  <a:pt x="44958" y="67818"/>
                  <a:pt x="49403" y="67564"/>
                  <a:pt x="54229" y="67436"/>
                </a:cubicBezTo>
                <a:cubicBezTo>
                  <a:pt x="59055" y="67183"/>
                  <a:pt x="64135" y="66929"/>
                  <a:pt x="69215" y="66802"/>
                </a:cubicBezTo>
                <a:cubicBezTo>
                  <a:pt x="74295" y="66548"/>
                  <a:pt x="78613" y="66421"/>
                  <a:pt x="82296" y="66421"/>
                </a:cubicBezTo>
                <a:cubicBezTo>
                  <a:pt x="81915" y="62865"/>
                  <a:pt x="81915" y="57785"/>
                  <a:pt x="82296" y="51181"/>
                </a:cubicBezTo>
                <a:cubicBezTo>
                  <a:pt x="82677" y="44704"/>
                  <a:pt x="83312" y="39878"/>
                  <a:pt x="84074" y="36576"/>
                </a:cubicBezTo>
                <a:cubicBezTo>
                  <a:pt x="85344" y="33401"/>
                  <a:pt x="86360" y="30099"/>
                  <a:pt x="87122" y="26797"/>
                </a:cubicBezTo>
                <a:cubicBezTo>
                  <a:pt x="88011" y="23622"/>
                  <a:pt x="89789" y="20320"/>
                  <a:pt x="92583" y="17145"/>
                </a:cubicBezTo>
                <a:cubicBezTo>
                  <a:pt x="96266" y="13081"/>
                  <a:pt x="101219" y="10033"/>
                  <a:pt x="107569" y="8255"/>
                </a:cubicBezTo>
                <a:cubicBezTo>
                  <a:pt x="112268" y="6858"/>
                  <a:pt x="117348" y="6223"/>
                  <a:pt x="12255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6766687" y="4208144"/>
            <a:ext cx="158369" cy="309880"/>
          </a:xfrm>
          <a:custGeom>
            <a:avLst/>
            <a:gdLst>
              <a:gd name="connsiteX0" fmla="*/ 45974 w 158369"/>
              <a:gd name="connsiteY0" fmla="*/ 6350 h 309880"/>
              <a:gd name="connsiteX1" fmla="*/ 64516 w 158369"/>
              <a:gd name="connsiteY1" fmla="*/ 12192 h 309880"/>
              <a:gd name="connsiteX2" fmla="*/ 76454 w 158369"/>
              <a:gd name="connsiteY2" fmla="*/ 27178 h 309880"/>
              <a:gd name="connsiteX3" fmla="*/ 81915 w 158369"/>
              <a:gd name="connsiteY3" fmla="*/ 53340 h 309880"/>
              <a:gd name="connsiteX4" fmla="*/ 83057 w 158369"/>
              <a:gd name="connsiteY4" fmla="*/ 80137 h 309880"/>
              <a:gd name="connsiteX5" fmla="*/ 83439 w 158369"/>
              <a:gd name="connsiteY5" fmla="*/ 119126 h 309880"/>
              <a:gd name="connsiteX6" fmla="*/ 83693 w 158369"/>
              <a:gd name="connsiteY6" fmla="*/ 155194 h 309880"/>
              <a:gd name="connsiteX7" fmla="*/ 106553 w 158369"/>
              <a:gd name="connsiteY7" fmla="*/ 155448 h 309880"/>
              <a:gd name="connsiteX8" fmla="*/ 123952 w 158369"/>
              <a:gd name="connsiteY8" fmla="*/ 156337 h 309880"/>
              <a:gd name="connsiteX9" fmla="*/ 138303 w 158369"/>
              <a:gd name="connsiteY9" fmla="*/ 162433 h 309880"/>
              <a:gd name="connsiteX10" fmla="*/ 148336 w 158369"/>
              <a:gd name="connsiteY10" fmla="*/ 175514 h 309880"/>
              <a:gd name="connsiteX11" fmla="*/ 152019 w 158369"/>
              <a:gd name="connsiteY11" fmla="*/ 191770 h 309880"/>
              <a:gd name="connsiteX12" fmla="*/ 147066 w 158369"/>
              <a:gd name="connsiteY12" fmla="*/ 206375 h 309880"/>
              <a:gd name="connsiteX13" fmla="*/ 121157 w 158369"/>
              <a:gd name="connsiteY13" fmla="*/ 221234 h 309880"/>
              <a:gd name="connsiteX14" fmla="*/ 84328 w 158369"/>
              <a:gd name="connsiteY14" fmla="*/ 224663 h 309880"/>
              <a:gd name="connsiteX15" fmla="*/ 84328 w 158369"/>
              <a:gd name="connsiteY15" fmla="*/ 244094 h 309880"/>
              <a:gd name="connsiteX16" fmla="*/ 82550 w 158369"/>
              <a:gd name="connsiteY16" fmla="*/ 263906 h 309880"/>
              <a:gd name="connsiteX17" fmla="*/ 78232 w 158369"/>
              <a:gd name="connsiteY17" fmla="*/ 277622 h 309880"/>
              <a:gd name="connsiteX18" fmla="*/ 76961 w 158369"/>
              <a:gd name="connsiteY18" fmla="*/ 281305 h 309880"/>
              <a:gd name="connsiteX19" fmla="*/ 75184 w 158369"/>
              <a:gd name="connsiteY19" fmla="*/ 285623 h 309880"/>
              <a:gd name="connsiteX20" fmla="*/ 64261 w 158369"/>
              <a:gd name="connsiteY20" fmla="*/ 298450 h 309880"/>
              <a:gd name="connsiteX21" fmla="*/ 49910 w 158369"/>
              <a:gd name="connsiteY21" fmla="*/ 303530 h 309880"/>
              <a:gd name="connsiteX22" fmla="*/ 34290 w 158369"/>
              <a:gd name="connsiteY22" fmla="*/ 303276 h 309880"/>
              <a:gd name="connsiteX23" fmla="*/ 19684 w 158369"/>
              <a:gd name="connsiteY23" fmla="*/ 295910 h 309880"/>
              <a:gd name="connsiteX24" fmla="*/ 11430 w 158369"/>
              <a:gd name="connsiteY24" fmla="*/ 283464 h 309880"/>
              <a:gd name="connsiteX25" fmla="*/ 7493 w 158369"/>
              <a:gd name="connsiteY25" fmla="*/ 268859 h 309880"/>
              <a:gd name="connsiteX26" fmla="*/ 6350 w 158369"/>
              <a:gd name="connsiteY26" fmla="*/ 256667 h 309880"/>
              <a:gd name="connsiteX27" fmla="*/ 6350 w 158369"/>
              <a:gd name="connsiteY27" fmla="*/ 250825 h 309880"/>
              <a:gd name="connsiteX28" fmla="*/ 6350 w 158369"/>
              <a:gd name="connsiteY28" fmla="*/ 74041 h 309880"/>
              <a:gd name="connsiteX29" fmla="*/ 6350 w 158369"/>
              <a:gd name="connsiteY29" fmla="*/ 58801 h 309880"/>
              <a:gd name="connsiteX30" fmla="*/ 7239 w 158369"/>
              <a:gd name="connsiteY30" fmla="*/ 42037 h 309880"/>
              <a:gd name="connsiteX31" fmla="*/ 10540 w 158369"/>
              <a:gd name="connsiteY31" fmla="*/ 26543 h 309880"/>
              <a:gd name="connsiteX32" fmla="*/ 16636 w 158369"/>
              <a:gd name="connsiteY32" fmla="*/ 15494 h 309880"/>
              <a:gd name="connsiteX33" fmla="*/ 30353 w 158369"/>
              <a:gd name="connsiteY33" fmla="*/ 7874 h 309880"/>
              <a:gd name="connsiteX34" fmla="*/ 45974 w 158369"/>
              <a:gd name="connsiteY34" fmla="*/ 6350 h 3098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</a:cxnLst>
            <a:rect l="l" t="t" r="r" b="b"/>
            <a:pathLst>
              <a:path w="158369" h="309880">
                <a:moveTo>
                  <a:pt x="45974" y="6350"/>
                </a:moveTo>
                <a:cubicBezTo>
                  <a:pt x="52832" y="6350"/>
                  <a:pt x="59055" y="8382"/>
                  <a:pt x="64516" y="12192"/>
                </a:cubicBezTo>
                <a:cubicBezTo>
                  <a:pt x="69977" y="16002"/>
                  <a:pt x="73914" y="21082"/>
                  <a:pt x="76454" y="27178"/>
                </a:cubicBezTo>
                <a:cubicBezTo>
                  <a:pt x="79629" y="35687"/>
                  <a:pt x="81534" y="44450"/>
                  <a:pt x="81915" y="53340"/>
                </a:cubicBezTo>
                <a:cubicBezTo>
                  <a:pt x="82296" y="62230"/>
                  <a:pt x="82677" y="71247"/>
                  <a:pt x="83057" y="80137"/>
                </a:cubicBezTo>
                <a:cubicBezTo>
                  <a:pt x="83057" y="93980"/>
                  <a:pt x="83184" y="106934"/>
                  <a:pt x="83439" y="119126"/>
                </a:cubicBezTo>
                <a:cubicBezTo>
                  <a:pt x="83566" y="131318"/>
                  <a:pt x="83693" y="143383"/>
                  <a:pt x="83693" y="155194"/>
                </a:cubicBezTo>
                <a:cubicBezTo>
                  <a:pt x="91820" y="155194"/>
                  <a:pt x="99440" y="155194"/>
                  <a:pt x="106553" y="155448"/>
                </a:cubicBezTo>
                <a:cubicBezTo>
                  <a:pt x="113665" y="155702"/>
                  <a:pt x="119507" y="155956"/>
                  <a:pt x="123952" y="156337"/>
                </a:cubicBezTo>
                <a:cubicBezTo>
                  <a:pt x="129286" y="156718"/>
                  <a:pt x="133984" y="158750"/>
                  <a:pt x="138303" y="162433"/>
                </a:cubicBezTo>
                <a:cubicBezTo>
                  <a:pt x="142494" y="166116"/>
                  <a:pt x="145922" y="170434"/>
                  <a:pt x="148336" y="175514"/>
                </a:cubicBezTo>
                <a:cubicBezTo>
                  <a:pt x="150748" y="180594"/>
                  <a:pt x="152019" y="186055"/>
                  <a:pt x="152019" y="191770"/>
                </a:cubicBezTo>
                <a:cubicBezTo>
                  <a:pt x="152019" y="197358"/>
                  <a:pt x="150367" y="202311"/>
                  <a:pt x="147066" y="206375"/>
                </a:cubicBezTo>
                <a:cubicBezTo>
                  <a:pt x="141478" y="214122"/>
                  <a:pt x="132842" y="219075"/>
                  <a:pt x="121157" y="221234"/>
                </a:cubicBezTo>
                <a:cubicBezTo>
                  <a:pt x="109601" y="223520"/>
                  <a:pt x="97282" y="224663"/>
                  <a:pt x="84328" y="224663"/>
                </a:cubicBezTo>
                <a:lnTo>
                  <a:pt x="84328" y="244094"/>
                </a:lnTo>
                <a:cubicBezTo>
                  <a:pt x="84328" y="252730"/>
                  <a:pt x="83693" y="259334"/>
                  <a:pt x="82550" y="263906"/>
                </a:cubicBezTo>
                <a:cubicBezTo>
                  <a:pt x="81280" y="268605"/>
                  <a:pt x="79882" y="273177"/>
                  <a:pt x="78232" y="277622"/>
                </a:cubicBezTo>
                <a:cubicBezTo>
                  <a:pt x="77851" y="278892"/>
                  <a:pt x="77470" y="280162"/>
                  <a:pt x="76961" y="281305"/>
                </a:cubicBezTo>
                <a:cubicBezTo>
                  <a:pt x="76580" y="282575"/>
                  <a:pt x="75946" y="283972"/>
                  <a:pt x="75184" y="285623"/>
                </a:cubicBezTo>
                <a:cubicBezTo>
                  <a:pt x="72390" y="291338"/>
                  <a:pt x="68707" y="295529"/>
                  <a:pt x="64261" y="298450"/>
                </a:cubicBezTo>
                <a:cubicBezTo>
                  <a:pt x="59690" y="301244"/>
                  <a:pt x="54990" y="303022"/>
                  <a:pt x="49910" y="303530"/>
                </a:cubicBezTo>
                <a:cubicBezTo>
                  <a:pt x="44830" y="304165"/>
                  <a:pt x="39624" y="304038"/>
                  <a:pt x="34290" y="303276"/>
                </a:cubicBezTo>
                <a:cubicBezTo>
                  <a:pt x="28702" y="301625"/>
                  <a:pt x="23748" y="299212"/>
                  <a:pt x="19684" y="295910"/>
                </a:cubicBezTo>
                <a:cubicBezTo>
                  <a:pt x="16002" y="292735"/>
                  <a:pt x="13334" y="288544"/>
                  <a:pt x="11430" y="283464"/>
                </a:cubicBezTo>
                <a:cubicBezTo>
                  <a:pt x="9652" y="278384"/>
                  <a:pt x="8382" y="273558"/>
                  <a:pt x="7493" y="268859"/>
                </a:cubicBezTo>
                <a:cubicBezTo>
                  <a:pt x="6730" y="264160"/>
                  <a:pt x="6350" y="260096"/>
                  <a:pt x="6350" y="256667"/>
                </a:cubicBezTo>
                <a:cubicBezTo>
                  <a:pt x="6350" y="253238"/>
                  <a:pt x="6350" y="251206"/>
                  <a:pt x="6350" y="250825"/>
                </a:cubicBezTo>
                <a:lnTo>
                  <a:pt x="6350" y="74041"/>
                </a:lnTo>
                <a:cubicBezTo>
                  <a:pt x="6350" y="69596"/>
                  <a:pt x="6350" y="64516"/>
                  <a:pt x="6350" y="58801"/>
                </a:cubicBezTo>
                <a:cubicBezTo>
                  <a:pt x="6350" y="53086"/>
                  <a:pt x="6604" y="47498"/>
                  <a:pt x="7239" y="42037"/>
                </a:cubicBezTo>
                <a:cubicBezTo>
                  <a:pt x="7874" y="36576"/>
                  <a:pt x="8890" y="31369"/>
                  <a:pt x="10540" y="26543"/>
                </a:cubicBezTo>
                <a:cubicBezTo>
                  <a:pt x="12192" y="21590"/>
                  <a:pt x="14224" y="18034"/>
                  <a:pt x="16636" y="15494"/>
                </a:cubicBezTo>
                <a:cubicBezTo>
                  <a:pt x="21082" y="11430"/>
                  <a:pt x="25654" y="8890"/>
                  <a:pt x="30353" y="7874"/>
                </a:cubicBezTo>
                <a:cubicBezTo>
                  <a:pt x="35052" y="6858"/>
                  <a:pt x="40259" y="6350"/>
                  <a:pt x="4597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7263765" y="4207637"/>
            <a:ext cx="168782" cy="503428"/>
          </a:xfrm>
          <a:custGeom>
            <a:avLst/>
            <a:gdLst>
              <a:gd name="connsiteX0" fmla="*/ 46608 w 168782"/>
              <a:gd name="connsiteY0" fmla="*/ 6350 h 503428"/>
              <a:gd name="connsiteX1" fmla="*/ 69088 w 168782"/>
              <a:gd name="connsiteY1" fmla="*/ 15494 h 503428"/>
              <a:gd name="connsiteX2" fmla="*/ 79247 w 168782"/>
              <a:gd name="connsiteY2" fmla="*/ 33401 h 503428"/>
              <a:gd name="connsiteX3" fmla="*/ 81915 w 168782"/>
              <a:gd name="connsiteY3" fmla="*/ 53213 h 503428"/>
              <a:gd name="connsiteX4" fmla="*/ 82550 w 168782"/>
              <a:gd name="connsiteY4" fmla="*/ 60579 h 503428"/>
              <a:gd name="connsiteX5" fmla="*/ 84073 w 168782"/>
              <a:gd name="connsiteY5" fmla="*/ 81915 h 503428"/>
              <a:gd name="connsiteX6" fmla="*/ 84962 w 168782"/>
              <a:gd name="connsiteY6" fmla="*/ 103885 h 503428"/>
              <a:gd name="connsiteX7" fmla="*/ 85343 w 168782"/>
              <a:gd name="connsiteY7" fmla="*/ 116967 h 503428"/>
              <a:gd name="connsiteX8" fmla="*/ 85597 w 168782"/>
              <a:gd name="connsiteY8" fmla="*/ 130047 h 503428"/>
              <a:gd name="connsiteX9" fmla="*/ 85343 w 168782"/>
              <a:gd name="connsiteY9" fmla="*/ 137033 h 503428"/>
              <a:gd name="connsiteX10" fmla="*/ 85597 w 168782"/>
              <a:gd name="connsiteY10" fmla="*/ 143509 h 503428"/>
              <a:gd name="connsiteX11" fmla="*/ 85597 w 168782"/>
              <a:gd name="connsiteY11" fmla="*/ 183133 h 503428"/>
              <a:gd name="connsiteX12" fmla="*/ 85597 w 168782"/>
              <a:gd name="connsiteY12" fmla="*/ 189738 h 503428"/>
              <a:gd name="connsiteX13" fmla="*/ 86868 w 168782"/>
              <a:gd name="connsiteY13" fmla="*/ 196469 h 503428"/>
              <a:gd name="connsiteX14" fmla="*/ 92964 w 168782"/>
              <a:gd name="connsiteY14" fmla="*/ 197103 h 503428"/>
              <a:gd name="connsiteX15" fmla="*/ 99568 w 168782"/>
              <a:gd name="connsiteY15" fmla="*/ 197103 h 503428"/>
              <a:gd name="connsiteX16" fmla="*/ 108204 w 168782"/>
              <a:gd name="connsiteY16" fmla="*/ 197739 h 503428"/>
              <a:gd name="connsiteX17" fmla="*/ 109346 w 168782"/>
              <a:gd name="connsiteY17" fmla="*/ 197739 h 503428"/>
              <a:gd name="connsiteX18" fmla="*/ 115189 w 168782"/>
              <a:gd name="connsiteY18" fmla="*/ 198373 h 503428"/>
              <a:gd name="connsiteX19" fmla="*/ 120904 w 168782"/>
              <a:gd name="connsiteY19" fmla="*/ 198882 h 503428"/>
              <a:gd name="connsiteX20" fmla="*/ 127634 w 168782"/>
              <a:gd name="connsiteY20" fmla="*/ 199897 h 503428"/>
              <a:gd name="connsiteX21" fmla="*/ 135001 w 168782"/>
              <a:gd name="connsiteY21" fmla="*/ 200786 h 503428"/>
              <a:gd name="connsiteX22" fmla="*/ 148335 w 168782"/>
              <a:gd name="connsiteY22" fmla="*/ 205358 h 503428"/>
              <a:gd name="connsiteX23" fmla="*/ 158115 w 168782"/>
              <a:gd name="connsiteY23" fmla="*/ 215392 h 503428"/>
              <a:gd name="connsiteX24" fmla="*/ 162432 w 168782"/>
              <a:gd name="connsiteY24" fmla="*/ 231267 h 503428"/>
              <a:gd name="connsiteX25" fmla="*/ 162052 w 168782"/>
              <a:gd name="connsiteY25" fmla="*/ 240030 h 503428"/>
              <a:gd name="connsiteX26" fmla="*/ 160528 w 168782"/>
              <a:gd name="connsiteY26" fmla="*/ 248920 h 503428"/>
              <a:gd name="connsiteX27" fmla="*/ 157860 w 168782"/>
              <a:gd name="connsiteY27" fmla="*/ 259333 h 503428"/>
              <a:gd name="connsiteX28" fmla="*/ 152019 w 168782"/>
              <a:gd name="connsiteY28" fmla="*/ 267842 h 503428"/>
              <a:gd name="connsiteX29" fmla="*/ 135635 w 168782"/>
              <a:gd name="connsiteY29" fmla="*/ 275717 h 503428"/>
              <a:gd name="connsiteX30" fmla="*/ 111759 w 168782"/>
              <a:gd name="connsiteY30" fmla="*/ 276352 h 503428"/>
              <a:gd name="connsiteX31" fmla="*/ 88010 w 168782"/>
              <a:gd name="connsiteY31" fmla="*/ 276352 h 503428"/>
              <a:gd name="connsiteX32" fmla="*/ 86868 w 168782"/>
              <a:gd name="connsiteY32" fmla="*/ 276986 h 503428"/>
              <a:gd name="connsiteX33" fmla="*/ 86232 w 168782"/>
              <a:gd name="connsiteY33" fmla="*/ 276986 h 503428"/>
              <a:gd name="connsiteX34" fmla="*/ 85597 w 168782"/>
              <a:gd name="connsiteY34" fmla="*/ 277621 h 503428"/>
              <a:gd name="connsiteX35" fmla="*/ 85597 w 168782"/>
              <a:gd name="connsiteY35" fmla="*/ 279400 h 503428"/>
              <a:gd name="connsiteX36" fmla="*/ 85343 w 168782"/>
              <a:gd name="connsiteY36" fmla="*/ 314706 h 503428"/>
              <a:gd name="connsiteX37" fmla="*/ 85597 w 168782"/>
              <a:gd name="connsiteY37" fmla="*/ 350773 h 503428"/>
              <a:gd name="connsiteX38" fmla="*/ 85597 w 168782"/>
              <a:gd name="connsiteY38" fmla="*/ 412877 h 503428"/>
              <a:gd name="connsiteX39" fmla="*/ 85597 w 168782"/>
              <a:gd name="connsiteY39" fmla="*/ 421385 h 503428"/>
              <a:gd name="connsiteX40" fmla="*/ 85343 w 168782"/>
              <a:gd name="connsiteY40" fmla="*/ 438784 h 503428"/>
              <a:gd name="connsiteX41" fmla="*/ 83819 w 168782"/>
              <a:gd name="connsiteY41" fmla="*/ 457453 h 503428"/>
              <a:gd name="connsiteX42" fmla="*/ 79502 w 168782"/>
              <a:gd name="connsiteY42" fmla="*/ 474726 h 503428"/>
              <a:gd name="connsiteX43" fmla="*/ 70992 w 168782"/>
              <a:gd name="connsiteY43" fmla="*/ 488442 h 503428"/>
              <a:gd name="connsiteX44" fmla="*/ 51434 w 168782"/>
              <a:gd name="connsiteY44" fmla="*/ 497078 h 503428"/>
              <a:gd name="connsiteX45" fmla="*/ 50292 w 168782"/>
              <a:gd name="connsiteY45" fmla="*/ 496442 h 503428"/>
              <a:gd name="connsiteX46" fmla="*/ 26796 w 168782"/>
              <a:gd name="connsiteY46" fmla="*/ 487933 h 503428"/>
              <a:gd name="connsiteX47" fmla="*/ 13334 w 168782"/>
              <a:gd name="connsiteY47" fmla="*/ 468376 h 503428"/>
              <a:gd name="connsiteX48" fmla="*/ 7619 w 168782"/>
              <a:gd name="connsiteY48" fmla="*/ 444246 h 503428"/>
              <a:gd name="connsiteX49" fmla="*/ 6350 w 168782"/>
              <a:gd name="connsiteY49" fmla="*/ 422021 h 503428"/>
              <a:gd name="connsiteX50" fmla="*/ 6350 w 168782"/>
              <a:gd name="connsiteY50" fmla="*/ 59944 h 503428"/>
              <a:gd name="connsiteX51" fmla="*/ 6350 w 168782"/>
              <a:gd name="connsiteY51" fmla="*/ 54102 h 503428"/>
              <a:gd name="connsiteX52" fmla="*/ 7619 w 168782"/>
              <a:gd name="connsiteY52" fmla="*/ 41909 h 503428"/>
              <a:gd name="connsiteX53" fmla="*/ 11556 w 168782"/>
              <a:gd name="connsiteY53" fmla="*/ 27305 h 503428"/>
              <a:gd name="connsiteX54" fmla="*/ 19177 w 168782"/>
              <a:gd name="connsiteY54" fmla="*/ 14858 h 503428"/>
              <a:gd name="connsiteX55" fmla="*/ 31622 w 168782"/>
              <a:gd name="connsiteY55" fmla="*/ 8382 h 503428"/>
              <a:gd name="connsiteX56" fmla="*/ 46608 w 168782"/>
              <a:gd name="connsiteY56" fmla="*/ 6350 h 503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168782" h="503428">
                <a:moveTo>
                  <a:pt x="46608" y="6350"/>
                </a:moveTo>
                <a:cubicBezTo>
                  <a:pt x="55498" y="6350"/>
                  <a:pt x="62992" y="9397"/>
                  <a:pt x="69088" y="15494"/>
                </a:cubicBezTo>
                <a:cubicBezTo>
                  <a:pt x="74802" y="21082"/>
                  <a:pt x="78231" y="27178"/>
                  <a:pt x="79247" y="33401"/>
                </a:cubicBezTo>
                <a:cubicBezTo>
                  <a:pt x="80264" y="39751"/>
                  <a:pt x="81152" y="46355"/>
                  <a:pt x="81915" y="53213"/>
                </a:cubicBezTo>
                <a:cubicBezTo>
                  <a:pt x="82296" y="54864"/>
                  <a:pt x="82550" y="57277"/>
                  <a:pt x="82550" y="60579"/>
                </a:cubicBezTo>
                <a:cubicBezTo>
                  <a:pt x="83311" y="67436"/>
                  <a:pt x="83819" y="74548"/>
                  <a:pt x="84073" y="81915"/>
                </a:cubicBezTo>
                <a:cubicBezTo>
                  <a:pt x="84328" y="89153"/>
                  <a:pt x="84581" y="96520"/>
                  <a:pt x="84962" y="103885"/>
                </a:cubicBezTo>
                <a:cubicBezTo>
                  <a:pt x="84962" y="108330"/>
                  <a:pt x="85089" y="112648"/>
                  <a:pt x="85343" y="116967"/>
                </a:cubicBezTo>
                <a:cubicBezTo>
                  <a:pt x="85470" y="121157"/>
                  <a:pt x="85597" y="125603"/>
                  <a:pt x="85597" y="130047"/>
                </a:cubicBezTo>
                <a:cubicBezTo>
                  <a:pt x="85216" y="132460"/>
                  <a:pt x="85089" y="134873"/>
                  <a:pt x="85343" y="137033"/>
                </a:cubicBezTo>
                <a:cubicBezTo>
                  <a:pt x="85470" y="139319"/>
                  <a:pt x="85597" y="141478"/>
                  <a:pt x="85597" y="143509"/>
                </a:cubicBezTo>
                <a:lnTo>
                  <a:pt x="85597" y="183133"/>
                </a:lnTo>
                <a:cubicBezTo>
                  <a:pt x="85597" y="185166"/>
                  <a:pt x="85597" y="187325"/>
                  <a:pt x="85597" y="189738"/>
                </a:cubicBezTo>
                <a:cubicBezTo>
                  <a:pt x="85597" y="192278"/>
                  <a:pt x="85979" y="194436"/>
                  <a:pt x="86868" y="196469"/>
                </a:cubicBezTo>
                <a:cubicBezTo>
                  <a:pt x="86868" y="196850"/>
                  <a:pt x="88900" y="197103"/>
                  <a:pt x="92964" y="197103"/>
                </a:cubicBezTo>
                <a:cubicBezTo>
                  <a:pt x="97028" y="197103"/>
                  <a:pt x="99186" y="197103"/>
                  <a:pt x="99568" y="197103"/>
                </a:cubicBezTo>
                <a:cubicBezTo>
                  <a:pt x="103251" y="197866"/>
                  <a:pt x="106171" y="198120"/>
                  <a:pt x="108204" y="197739"/>
                </a:cubicBezTo>
                <a:lnTo>
                  <a:pt x="109346" y="197739"/>
                </a:lnTo>
                <a:cubicBezTo>
                  <a:pt x="111379" y="197739"/>
                  <a:pt x="113283" y="197866"/>
                  <a:pt x="115189" y="198373"/>
                </a:cubicBezTo>
                <a:cubicBezTo>
                  <a:pt x="116966" y="198755"/>
                  <a:pt x="118871" y="198882"/>
                  <a:pt x="120904" y="198882"/>
                </a:cubicBezTo>
                <a:cubicBezTo>
                  <a:pt x="122935" y="199390"/>
                  <a:pt x="125221" y="199644"/>
                  <a:pt x="127634" y="199897"/>
                </a:cubicBezTo>
                <a:cubicBezTo>
                  <a:pt x="130047" y="200025"/>
                  <a:pt x="132588" y="200406"/>
                  <a:pt x="135001" y="200786"/>
                </a:cubicBezTo>
                <a:cubicBezTo>
                  <a:pt x="139446" y="201548"/>
                  <a:pt x="143891" y="203072"/>
                  <a:pt x="148335" y="205358"/>
                </a:cubicBezTo>
                <a:cubicBezTo>
                  <a:pt x="152908" y="207517"/>
                  <a:pt x="156082" y="210946"/>
                  <a:pt x="158115" y="215392"/>
                </a:cubicBezTo>
                <a:cubicBezTo>
                  <a:pt x="161035" y="219836"/>
                  <a:pt x="162432" y="225171"/>
                  <a:pt x="162432" y="231267"/>
                </a:cubicBezTo>
                <a:cubicBezTo>
                  <a:pt x="162432" y="234442"/>
                  <a:pt x="162306" y="237490"/>
                  <a:pt x="162052" y="240030"/>
                </a:cubicBezTo>
                <a:cubicBezTo>
                  <a:pt x="161925" y="242696"/>
                  <a:pt x="161416" y="245617"/>
                  <a:pt x="160528" y="248920"/>
                </a:cubicBezTo>
                <a:cubicBezTo>
                  <a:pt x="159766" y="252221"/>
                  <a:pt x="158877" y="255651"/>
                  <a:pt x="157860" y="259333"/>
                </a:cubicBezTo>
                <a:cubicBezTo>
                  <a:pt x="156844" y="262890"/>
                  <a:pt x="154939" y="265810"/>
                  <a:pt x="152019" y="267842"/>
                </a:cubicBezTo>
                <a:cubicBezTo>
                  <a:pt x="146304" y="271907"/>
                  <a:pt x="140842" y="274573"/>
                  <a:pt x="135635" y="275717"/>
                </a:cubicBezTo>
                <a:cubicBezTo>
                  <a:pt x="129031" y="276606"/>
                  <a:pt x="121158" y="276733"/>
                  <a:pt x="111759" y="276352"/>
                </a:cubicBezTo>
                <a:cubicBezTo>
                  <a:pt x="102489" y="275971"/>
                  <a:pt x="94488" y="275971"/>
                  <a:pt x="88010" y="276352"/>
                </a:cubicBezTo>
                <a:cubicBezTo>
                  <a:pt x="87629" y="276352"/>
                  <a:pt x="87248" y="276606"/>
                  <a:pt x="86868" y="276986"/>
                </a:cubicBezTo>
                <a:lnTo>
                  <a:pt x="86232" y="276986"/>
                </a:lnTo>
                <a:lnTo>
                  <a:pt x="85597" y="277621"/>
                </a:lnTo>
                <a:lnTo>
                  <a:pt x="85597" y="279400"/>
                </a:lnTo>
                <a:cubicBezTo>
                  <a:pt x="85216" y="289559"/>
                  <a:pt x="85089" y="301371"/>
                  <a:pt x="85343" y="314706"/>
                </a:cubicBezTo>
                <a:cubicBezTo>
                  <a:pt x="85470" y="328167"/>
                  <a:pt x="85597" y="340106"/>
                  <a:pt x="85597" y="350773"/>
                </a:cubicBezTo>
                <a:cubicBezTo>
                  <a:pt x="86359" y="371856"/>
                  <a:pt x="86359" y="392557"/>
                  <a:pt x="85597" y="412877"/>
                </a:cubicBezTo>
                <a:lnTo>
                  <a:pt x="85597" y="421385"/>
                </a:lnTo>
                <a:cubicBezTo>
                  <a:pt x="85597" y="426720"/>
                  <a:pt x="85470" y="432561"/>
                  <a:pt x="85343" y="438784"/>
                </a:cubicBezTo>
                <a:cubicBezTo>
                  <a:pt x="85089" y="445134"/>
                  <a:pt x="84581" y="451357"/>
                  <a:pt x="83819" y="457453"/>
                </a:cubicBezTo>
                <a:cubicBezTo>
                  <a:pt x="82931" y="463550"/>
                  <a:pt x="81533" y="469265"/>
                  <a:pt x="79502" y="474726"/>
                </a:cubicBezTo>
                <a:cubicBezTo>
                  <a:pt x="77469" y="480314"/>
                  <a:pt x="74676" y="484885"/>
                  <a:pt x="70992" y="488442"/>
                </a:cubicBezTo>
                <a:cubicBezTo>
                  <a:pt x="66039" y="494157"/>
                  <a:pt x="59562" y="497078"/>
                  <a:pt x="51434" y="497078"/>
                </a:cubicBezTo>
                <a:cubicBezTo>
                  <a:pt x="51434" y="497078"/>
                  <a:pt x="51054" y="496823"/>
                  <a:pt x="50292" y="496442"/>
                </a:cubicBezTo>
                <a:cubicBezTo>
                  <a:pt x="40512" y="496061"/>
                  <a:pt x="32639" y="493141"/>
                  <a:pt x="26796" y="487933"/>
                </a:cubicBezTo>
                <a:cubicBezTo>
                  <a:pt x="20828" y="482600"/>
                  <a:pt x="16382" y="476122"/>
                  <a:pt x="13334" y="468376"/>
                </a:cubicBezTo>
                <a:cubicBezTo>
                  <a:pt x="10286" y="460629"/>
                  <a:pt x="8381" y="452628"/>
                  <a:pt x="7619" y="444246"/>
                </a:cubicBezTo>
                <a:cubicBezTo>
                  <a:pt x="6731" y="435991"/>
                  <a:pt x="6350" y="428497"/>
                  <a:pt x="6350" y="422021"/>
                </a:cubicBezTo>
                <a:lnTo>
                  <a:pt x="6350" y="59944"/>
                </a:lnTo>
                <a:cubicBezTo>
                  <a:pt x="6350" y="59563"/>
                  <a:pt x="6350" y="57657"/>
                  <a:pt x="6350" y="54102"/>
                </a:cubicBezTo>
                <a:cubicBezTo>
                  <a:pt x="6350" y="50672"/>
                  <a:pt x="6731" y="46608"/>
                  <a:pt x="7619" y="41909"/>
                </a:cubicBezTo>
                <a:cubicBezTo>
                  <a:pt x="8381" y="37338"/>
                  <a:pt x="9652" y="32384"/>
                  <a:pt x="11556" y="27305"/>
                </a:cubicBezTo>
                <a:cubicBezTo>
                  <a:pt x="13334" y="22225"/>
                  <a:pt x="15875" y="18033"/>
                  <a:pt x="19177" y="14858"/>
                </a:cubicBezTo>
                <a:cubicBezTo>
                  <a:pt x="21970" y="11938"/>
                  <a:pt x="26161" y="9906"/>
                  <a:pt x="31622" y="8382"/>
                </a:cubicBezTo>
                <a:cubicBezTo>
                  <a:pt x="37083" y="6984"/>
                  <a:pt x="42164" y="6350"/>
                  <a:pt x="4660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7803896" y="4204589"/>
            <a:ext cx="93884" cy="513079"/>
          </a:xfrm>
          <a:custGeom>
            <a:avLst/>
            <a:gdLst>
              <a:gd name="connsiteX0" fmla="*/ 47751 w 93884"/>
              <a:gd name="connsiteY0" fmla="*/ 6350 h 513079"/>
              <a:gd name="connsiteX1" fmla="*/ 66928 w 93884"/>
              <a:gd name="connsiteY1" fmla="*/ 12065 h 513079"/>
              <a:gd name="connsiteX2" fmla="*/ 79501 w 93884"/>
              <a:gd name="connsiteY2" fmla="*/ 28194 h 513079"/>
              <a:gd name="connsiteX3" fmla="*/ 85597 w 93884"/>
              <a:gd name="connsiteY3" fmla="*/ 55117 h 513079"/>
              <a:gd name="connsiteX4" fmla="*/ 86740 w 93884"/>
              <a:gd name="connsiteY4" fmla="*/ 83057 h 513079"/>
              <a:gd name="connsiteX5" fmla="*/ 86740 w 93884"/>
              <a:gd name="connsiteY5" fmla="*/ 86105 h 513079"/>
              <a:gd name="connsiteX6" fmla="*/ 87375 w 93884"/>
              <a:gd name="connsiteY6" fmla="*/ 182498 h 513079"/>
              <a:gd name="connsiteX7" fmla="*/ 86740 w 93884"/>
              <a:gd name="connsiteY7" fmla="*/ 275716 h 513079"/>
              <a:gd name="connsiteX8" fmla="*/ 86740 w 93884"/>
              <a:gd name="connsiteY8" fmla="*/ 430021 h 513079"/>
              <a:gd name="connsiteX9" fmla="*/ 87121 w 93884"/>
              <a:gd name="connsiteY9" fmla="*/ 440944 h 513079"/>
              <a:gd name="connsiteX10" fmla="*/ 86740 w 93884"/>
              <a:gd name="connsiteY10" fmla="*/ 451865 h 513079"/>
              <a:gd name="connsiteX11" fmla="*/ 84962 w 93884"/>
              <a:gd name="connsiteY11" fmla="*/ 466216 h 513079"/>
              <a:gd name="connsiteX12" fmla="*/ 81915 w 93884"/>
              <a:gd name="connsiteY12" fmla="*/ 480567 h 513079"/>
              <a:gd name="connsiteX13" fmla="*/ 80136 w 93884"/>
              <a:gd name="connsiteY13" fmla="*/ 484885 h 513079"/>
              <a:gd name="connsiteX14" fmla="*/ 78230 w 93884"/>
              <a:gd name="connsiteY14" fmla="*/ 489077 h 513079"/>
              <a:gd name="connsiteX15" fmla="*/ 67309 w 93884"/>
              <a:gd name="connsiteY15" fmla="*/ 502539 h 513079"/>
              <a:gd name="connsiteX16" fmla="*/ 36194 w 93884"/>
              <a:gd name="connsiteY16" fmla="*/ 506729 h 513079"/>
              <a:gd name="connsiteX17" fmla="*/ 20319 w 93884"/>
              <a:gd name="connsiteY17" fmla="*/ 499490 h 513079"/>
              <a:gd name="connsiteX18" fmla="*/ 12065 w 93884"/>
              <a:gd name="connsiteY18" fmla="*/ 486917 h 513079"/>
              <a:gd name="connsiteX19" fmla="*/ 7873 w 93884"/>
              <a:gd name="connsiteY19" fmla="*/ 472058 h 513079"/>
              <a:gd name="connsiteX20" fmla="*/ 6350 w 93884"/>
              <a:gd name="connsiteY20" fmla="*/ 459231 h 513079"/>
              <a:gd name="connsiteX21" fmla="*/ 6350 w 93884"/>
              <a:gd name="connsiteY21" fmla="*/ 453135 h 513079"/>
              <a:gd name="connsiteX22" fmla="*/ 6350 w 93884"/>
              <a:gd name="connsiteY22" fmla="*/ 76454 h 513079"/>
              <a:gd name="connsiteX23" fmla="*/ 6350 w 93884"/>
              <a:gd name="connsiteY23" fmla="*/ 60578 h 513079"/>
              <a:gd name="connsiteX24" fmla="*/ 7492 w 93884"/>
              <a:gd name="connsiteY24" fmla="*/ 43433 h 513079"/>
              <a:gd name="connsiteX25" fmla="*/ 11175 w 93884"/>
              <a:gd name="connsiteY25" fmla="*/ 27685 h 513079"/>
              <a:gd name="connsiteX26" fmla="*/ 17906 w 93884"/>
              <a:gd name="connsiteY26" fmla="*/ 16001 h 513079"/>
              <a:gd name="connsiteX27" fmla="*/ 31877 w 93884"/>
              <a:gd name="connsiteY27" fmla="*/ 7873 h 513079"/>
              <a:gd name="connsiteX28" fmla="*/ 47751 w 93884"/>
              <a:gd name="connsiteY28" fmla="*/ 6350 h 513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93884" h="513079">
                <a:moveTo>
                  <a:pt x="47751" y="6350"/>
                </a:moveTo>
                <a:cubicBezTo>
                  <a:pt x="54736" y="6350"/>
                  <a:pt x="61086" y="8254"/>
                  <a:pt x="66928" y="12065"/>
                </a:cubicBezTo>
                <a:cubicBezTo>
                  <a:pt x="72897" y="16001"/>
                  <a:pt x="77088" y="21335"/>
                  <a:pt x="79501" y="28194"/>
                </a:cubicBezTo>
                <a:cubicBezTo>
                  <a:pt x="83184" y="36829"/>
                  <a:pt x="85216" y="45719"/>
                  <a:pt x="85597" y="55117"/>
                </a:cubicBezTo>
                <a:cubicBezTo>
                  <a:pt x="85978" y="64389"/>
                  <a:pt x="86359" y="73786"/>
                  <a:pt x="86740" y="83057"/>
                </a:cubicBezTo>
                <a:lnTo>
                  <a:pt x="86740" y="86105"/>
                </a:lnTo>
                <a:cubicBezTo>
                  <a:pt x="87629" y="117475"/>
                  <a:pt x="87756" y="149605"/>
                  <a:pt x="87375" y="182498"/>
                </a:cubicBezTo>
                <a:cubicBezTo>
                  <a:pt x="86994" y="215391"/>
                  <a:pt x="86740" y="246506"/>
                  <a:pt x="86740" y="275716"/>
                </a:cubicBezTo>
                <a:lnTo>
                  <a:pt x="86740" y="430021"/>
                </a:lnTo>
                <a:cubicBezTo>
                  <a:pt x="86740" y="433578"/>
                  <a:pt x="86867" y="437260"/>
                  <a:pt x="87121" y="440944"/>
                </a:cubicBezTo>
                <a:cubicBezTo>
                  <a:pt x="87248" y="444627"/>
                  <a:pt x="87248" y="448309"/>
                  <a:pt x="86740" y="451865"/>
                </a:cubicBezTo>
                <a:cubicBezTo>
                  <a:pt x="85978" y="456819"/>
                  <a:pt x="85343" y="461517"/>
                  <a:pt x="84962" y="466216"/>
                </a:cubicBezTo>
                <a:cubicBezTo>
                  <a:pt x="84580" y="470915"/>
                  <a:pt x="83565" y="475741"/>
                  <a:pt x="81915" y="480567"/>
                </a:cubicBezTo>
                <a:cubicBezTo>
                  <a:pt x="81152" y="482219"/>
                  <a:pt x="80517" y="483615"/>
                  <a:pt x="80136" y="484885"/>
                </a:cubicBezTo>
                <a:cubicBezTo>
                  <a:pt x="79628" y="486028"/>
                  <a:pt x="79120" y="487426"/>
                  <a:pt x="78230" y="489077"/>
                </a:cubicBezTo>
                <a:cubicBezTo>
                  <a:pt x="75438" y="494791"/>
                  <a:pt x="71754" y="499236"/>
                  <a:pt x="67309" y="502539"/>
                </a:cubicBezTo>
                <a:cubicBezTo>
                  <a:pt x="57911" y="508254"/>
                  <a:pt x="47625" y="509651"/>
                  <a:pt x="36194" y="506729"/>
                </a:cubicBezTo>
                <a:cubicBezTo>
                  <a:pt x="29717" y="505586"/>
                  <a:pt x="24383" y="503173"/>
                  <a:pt x="20319" y="499490"/>
                </a:cubicBezTo>
                <a:cubicBezTo>
                  <a:pt x="16636" y="496189"/>
                  <a:pt x="13969" y="491997"/>
                  <a:pt x="12065" y="486917"/>
                </a:cubicBezTo>
                <a:cubicBezTo>
                  <a:pt x="10286" y="481838"/>
                  <a:pt x="8889" y="476884"/>
                  <a:pt x="7873" y="472058"/>
                </a:cubicBezTo>
                <a:cubicBezTo>
                  <a:pt x="6857" y="467105"/>
                  <a:pt x="6350" y="462915"/>
                  <a:pt x="6350" y="459231"/>
                </a:cubicBezTo>
                <a:cubicBezTo>
                  <a:pt x="6350" y="455548"/>
                  <a:pt x="6350" y="453516"/>
                  <a:pt x="6350" y="453135"/>
                </a:cubicBezTo>
                <a:lnTo>
                  <a:pt x="6350" y="76454"/>
                </a:lnTo>
                <a:cubicBezTo>
                  <a:pt x="6350" y="71501"/>
                  <a:pt x="6350" y="66294"/>
                  <a:pt x="6350" y="60578"/>
                </a:cubicBezTo>
                <a:cubicBezTo>
                  <a:pt x="6350" y="54864"/>
                  <a:pt x="6730" y="49148"/>
                  <a:pt x="7492" y="43433"/>
                </a:cubicBezTo>
                <a:cubicBezTo>
                  <a:pt x="8380" y="37845"/>
                  <a:pt x="9525" y="32511"/>
                  <a:pt x="11175" y="27685"/>
                </a:cubicBezTo>
                <a:cubicBezTo>
                  <a:pt x="12827" y="22732"/>
                  <a:pt x="15112" y="18922"/>
                  <a:pt x="17906" y="16001"/>
                </a:cubicBezTo>
                <a:cubicBezTo>
                  <a:pt x="22351" y="11556"/>
                  <a:pt x="27050" y="8890"/>
                  <a:pt x="31877" y="7873"/>
                </a:cubicBezTo>
                <a:cubicBezTo>
                  <a:pt x="36829" y="6857"/>
                  <a:pt x="42036" y="6350"/>
                  <a:pt x="4775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6927850" y="4188079"/>
            <a:ext cx="298069" cy="155320"/>
          </a:xfrm>
          <a:custGeom>
            <a:avLst/>
            <a:gdLst>
              <a:gd name="connsiteX0" fmla="*/ 145669 w 298069"/>
              <a:gd name="connsiteY0" fmla="*/ 6350 h 155320"/>
              <a:gd name="connsiteX1" fmla="*/ 150241 w 298069"/>
              <a:gd name="connsiteY1" fmla="*/ 6350 h 155320"/>
              <a:gd name="connsiteX2" fmla="*/ 167258 w 298069"/>
              <a:gd name="connsiteY2" fmla="*/ 9143 h 155320"/>
              <a:gd name="connsiteX3" fmla="*/ 181356 w 298069"/>
              <a:gd name="connsiteY3" fmla="*/ 17906 h 155320"/>
              <a:gd name="connsiteX4" fmla="*/ 187706 w 298069"/>
              <a:gd name="connsiteY4" fmla="*/ 44450 h 155320"/>
              <a:gd name="connsiteX5" fmla="*/ 188594 w 298069"/>
              <a:gd name="connsiteY5" fmla="*/ 74675 h 155320"/>
              <a:gd name="connsiteX6" fmla="*/ 206375 w 298069"/>
              <a:gd name="connsiteY6" fmla="*/ 74675 h 155320"/>
              <a:gd name="connsiteX7" fmla="*/ 220344 w 298069"/>
              <a:gd name="connsiteY7" fmla="*/ 74929 h 155320"/>
              <a:gd name="connsiteX8" fmla="*/ 234315 w 298069"/>
              <a:gd name="connsiteY8" fmla="*/ 75183 h 155320"/>
              <a:gd name="connsiteX9" fmla="*/ 245364 w 298069"/>
              <a:gd name="connsiteY9" fmla="*/ 75183 h 155320"/>
              <a:gd name="connsiteX10" fmla="*/ 269747 w 298069"/>
              <a:gd name="connsiteY10" fmla="*/ 78866 h 155320"/>
              <a:gd name="connsiteX11" fmla="*/ 288671 w 298069"/>
              <a:gd name="connsiteY11" fmla="*/ 94741 h 155320"/>
              <a:gd name="connsiteX12" fmla="*/ 291719 w 298069"/>
              <a:gd name="connsiteY12" fmla="*/ 114553 h 155320"/>
              <a:gd name="connsiteX13" fmla="*/ 284353 w 298069"/>
              <a:gd name="connsiteY13" fmla="*/ 134365 h 155320"/>
              <a:gd name="connsiteX14" fmla="*/ 265430 w 298069"/>
              <a:gd name="connsiteY14" fmla="*/ 144779 h 155320"/>
              <a:gd name="connsiteX15" fmla="*/ 238633 w 298069"/>
              <a:gd name="connsiteY15" fmla="*/ 148716 h 155320"/>
              <a:gd name="connsiteX16" fmla="*/ 212725 w 298069"/>
              <a:gd name="connsiteY16" fmla="*/ 148970 h 155320"/>
              <a:gd name="connsiteX17" fmla="*/ 196596 w 298069"/>
              <a:gd name="connsiteY17" fmla="*/ 148335 h 155320"/>
              <a:gd name="connsiteX18" fmla="*/ 187071 w 298069"/>
              <a:gd name="connsiteY18" fmla="*/ 148970 h 155320"/>
              <a:gd name="connsiteX19" fmla="*/ 177038 w 298069"/>
              <a:gd name="connsiteY19" fmla="*/ 148970 h 155320"/>
              <a:gd name="connsiteX20" fmla="*/ 157607 w 298069"/>
              <a:gd name="connsiteY20" fmla="*/ 148970 h 155320"/>
              <a:gd name="connsiteX21" fmla="*/ 148081 w 298069"/>
              <a:gd name="connsiteY21" fmla="*/ 148335 h 155320"/>
              <a:gd name="connsiteX22" fmla="*/ 138684 w 298069"/>
              <a:gd name="connsiteY22" fmla="*/ 148335 h 155320"/>
              <a:gd name="connsiteX23" fmla="*/ 66675 w 298069"/>
              <a:gd name="connsiteY23" fmla="*/ 147192 h 155320"/>
              <a:gd name="connsiteX24" fmla="*/ 22225 w 298069"/>
              <a:gd name="connsiteY24" fmla="*/ 139191 h 155320"/>
              <a:gd name="connsiteX25" fmla="*/ 6350 w 298069"/>
              <a:gd name="connsiteY25" fmla="*/ 114300 h 155320"/>
              <a:gd name="connsiteX26" fmla="*/ 15494 w 298069"/>
              <a:gd name="connsiteY26" fmla="*/ 85597 h 155320"/>
              <a:gd name="connsiteX27" fmla="*/ 29844 w 298069"/>
              <a:gd name="connsiteY27" fmla="*/ 76453 h 155320"/>
              <a:gd name="connsiteX28" fmla="*/ 44831 w 298069"/>
              <a:gd name="connsiteY28" fmla="*/ 74675 h 155320"/>
              <a:gd name="connsiteX29" fmla="*/ 49657 w 298069"/>
              <a:gd name="connsiteY29" fmla="*/ 74929 h 155320"/>
              <a:gd name="connsiteX30" fmla="*/ 54483 w 298069"/>
              <a:gd name="connsiteY30" fmla="*/ 75183 h 155320"/>
              <a:gd name="connsiteX31" fmla="*/ 69723 w 298069"/>
              <a:gd name="connsiteY31" fmla="*/ 75183 h 155320"/>
              <a:gd name="connsiteX32" fmla="*/ 89916 w 298069"/>
              <a:gd name="connsiteY32" fmla="*/ 74929 h 155320"/>
              <a:gd name="connsiteX33" fmla="*/ 109981 w 298069"/>
              <a:gd name="connsiteY33" fmla="*/ 74040 h 155320"/>
              <a:gd name="connsiteX34" fmla="*/ 110363 w 298069"/>
              <a:gd name="connsiteY34" fmla="*/ 67055 h 155320"/>
              <a:gd name="connsiteX35" fmla="*/ 110871 w 298069"/>
              <a:gd name="connsiteY35" fmla="*/ 57530 h 155320"/>
              <a:gd name="connsiteX36" fmla="*/ 111506 w 298069"/>
              <a:gd name="connsiteY36" fmla="*/ 48132 h 155320"/>
              <a:gd name="connsiteX37" fmla="*/ 111886 w 298069"/>
              <a:gd name="connsiteY37" fmla="*/ 41655 h 155320"/>
              <a:gd name="connsiteX38" fmla="*/ 118491 w 298069"/>
              <a:gd name="connsiteY38" fmla="*/ 22859 h 155320"/>
              <a:gd name="connsiteX39" fmla="*/ 145669 w 298069"/>
              <a:gd name="connsiteY39" fmla="*/ 6350 h 155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</a:cxnLst>
            <a:rect l="l" t="t" r="r" b="b"/>
            <a:pathLst>
              <a:path w="298069" h="155320">
                <a:moveTo>
                  <a:pt x="145669" y="6350"/>
                </a:moveTo>
                <a:cubicBezTo>
                  <a:pt x="147066" y="6222"/>
                  <a:pt x="148717" y="6222"/>
                  <a:pt x="150241" y="6350"/>
                </a:cubicBezTo>
                <a:cubicBezTo>
                  <a:pt x="155956" y="7111"/>
                  <a:pt x="161671" y="8127"/>
                  <a:pt x="167258" y="9143"/>
                </a:cubicBezTo>
                <a:cubicBezTo>
                  <a:pt x="172973" y="10159"/>
                  <a:pt x="177673" y="13080"/>
                  <a:pt x="181356" y="17906"/>
                </a:cubicBezTo>
                <a:cubicBezTo>
                  <a:pt x="185801" y="24383"/>
                  <a:pt x="187959" y="33273"/>
                  <a:pt x="187706" y="44450"/>
                </a:cubicBezTo>
                <a:cubicBezTo>
                  <a:pt x="187579" y="55625"/>
                  <a:pt x="187833" y="65658"/>
                  <a:pt x="188594" y="74675"/>
                </a:cubicBezTo>
                <a:lnTo>
                  <a:pt x="206375" y="74675"/>
                </a:lnTo>
                <a:cubicBezTo>
                  <a:pt x="209550" y="74675"/>
                  <a:pt x="214248" y="74675"/>
                  <a:pt x="220344" y="74929"/>
                </a:cubicBezTo>
                <a:cubicBezTo>
                  <a:pt x="226441" y="75183"/>
                  <a:pt x="231140" y="75183"/>
                  <a:pt x="234315" y="75183"/>
                </a:cubicBezTo>
                <a:lnTo>
                  <a:pt x="245364" y="75183"/>
                </a:lnTo>
                <a:cubicBezTo>
                  <a:pt x="253492" y="75183"/>
                  <a:pt x="261619" y="76453"/>
                  <a:pt x="269747" y="78866"/>
                </a:cubicBezTo>
                <a:cubicBezTo>
                  <a:pt x="277876" y="81279"/>
                  <a:pt x="284098" y="86614"/>
                  <a:pt x="288671" y="94741"/>
                </a:cubicBezTo>
                <a:cubicBezTo>
                  <a:pt x="291465" y="100075"/>
                  <a:pt x="292481" y="106679"/>
                  <a:pt x="291719" y="114553"/>
                </a:cubicBezTo>
                <a:cubicBezTo>
                  <a:pt x="290830" y="122427"/>
                  <a:pt x="288417" y="129031"/>
                  <a:pt x="284353" y="134365"/>
                </a:cubicBezTo>
                <a:cubicBezTo>
                  <a:pt x="280289" y="139191"/>
                  <a:pt x="273939" y="142747"/>
                  <a:pt x="265430" y="144779"/>
                </a:cubicBezTo>
                <a:cubicBezTo>
                  <a:pt x="256921" y="146811"/>
                  <a:pt x="248031" y="148081"/>
                  <a:pt x="238633" y="148716"/>
                </a:cubicBezTo>
                <a:cubicBezTo>
                  <a:pt x="229234" y="149351"/>
                  <a:pt x="220598" y="149351"/>
                  <a:pt x="212725" y="148970"/>
                </a:cubicBezTo>
                <a:cubicBezTo>
                  <a:pt x="204851" y="148589"/>
                  <a:pt x="199390" y="148335"/>
                  <a:pt x="196596" y="148335"/>
                </a:cubicBezTo>
                <a:cubicBezTo>
                  <a:pt x="193294" y="148843"/>
                  <a:pt x="190119" y="148970"/>
                  <a:pt x="187071" y="148970"/>
                </a:cubicBezTo>
                <a:cubicBezTo>
                  <a:pt x="184023" y="148970"/>
                  <a:pt x="180721" y="148970"/>
                  <a:pt x="177038" y="148970"/>
                </a:cubicBezTo>
                <a:lnTo>
                  <a:pt x="157607" y="148970"/>
                </a:lnTo>
                <a:cubicBezTo>
                  <a:pt x="154304" y="148589"/>
                  <a:pt x="151130" y="148335"/>
                  <a:pt x="148081" y="148335"/>
                </a:cubicBezTo>
                <a:cubicBezTo>
                  <a:pt x="145034" y="148335"/>
                  <a:pt x="141858" y="148335"/>
                  <a:pt x="138684" y="148335"/>
                </a:cubicBezTo>
                <a:lnTo>
                  <a:pt x="66675" y="147192"/>
                </a:lnTo>
                <a:cubicBezTo>
                  <a:pt x="45973" y="147192"/>
                  <a:pt x="31115" y="144525"/>
                  <a:pt x="22225" y="139191"/>
                </a:cubicBezTo>
                <a:cubicBezTo>
                  <a:pt x="13334" y="133984"/>
                  <a:pt x="8001" y="125602"/>
                  <a:pt x="6350" y="114300"/>
                </a:cubicBezTo>
                <a:cubicBezTo>
                  <a:pt x="4698" y="102488"/>
                  <a:pt x="7746" y="92964"/>
                  <a:pt x="15494" y="85597"/>
                </a:cubicBezTo>
                <a:cubicBezTo>
                  <a:pt x="21208" y="80771"/>
                  <a:pt x="26034" y="77723"/>
                  <a:pt x="29844" y="76453"/>
                </a:cubicBezTo>
                <a:cubicBezTo>
                  <a:pt x="33654" y="75183"/>
                  <a:pt x="38734" y="74675"/>
                  <a:pt x="44831" y="74675"/>
                </a:cubicBezTo>
                <a:cubicBezTo>
                  <a:pt x="46354" y="74675"/>
                  <a:pt x="48006" y="74675"/>
                  <a:pt x="49657" y="74929"/>
                </a:cubicBezTo>
                <a:cubicBezTo>
                  <a:pt x="51307" y="75183"/>
                  <a:pt x="52958" y="75183"/>
                  <a:pt x="54483" y="75183"/>
                </a:cubicBezTo>
                <a:lnTo>
                  <a:pt x="69723" y="75183"/>
                </a:lnTo>
                <a:cubicBezTo>
                  <a:pt x="75438" y="75183"/>
                  <a:pt x="82169" y="75183"/>
                  <a:pt x="89916" y="74929"/>
                </a:cubicBezTo>
                <a:cubicBezTo>
                  <a:pt x="97663" y="74675"/>
                  <a:pt x="104267" y="74421"/>
                  <a:pt x="109981" y="74040"/>
                </a:cubicBezTo>
                <a:cubicBezTo>
                  <a:pt x="109981" y="72389"/>
                  <a:pt x="110108" y="70103"/>
                  <a:pt x="110363" y="67055"/>
                </a:cubicBezTo>
                <a:cubicBezTo>
                  <a:pt x="110490" y="64007"/>
                  <a:pt x="110744" y="60832"/>
                  <a:pt x="110871" y="57530"/>
                </a:cubicBezTo>
                <a:cubicBezTo>
                  <a:pt x="111125" y="54355"/>
                  <a:pt x="111379" y="51180"/>
                  <a:pt x="111506" y="48132"/>
                </a:cubicBezTo>
                <a:cubicBezTo>
                  <a:pt x="111759" y="45084"/>
                  <a:pt x="111886" y="42925"/>
                  <a:pt x="111886" y="41655"/>
                </a:cubicBezTo>
                <a:cubicBezTo>
                  <a:pt x="112648" y="34797"/>
                  <a:pt x="114934" y="28447"/>
                  <a:pt x="118491" y="22859"/>
                </a:cubicBezTo>
                <a:cubicBezTo>
                  <a:pt x="125984" y="12445"/>
                  <a:pt x="135001" y="6984"/>
                  <a:pt x="14566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6410579" y="4166108"/>
            <a:ext cx="329183" cy="349885"/>
          </a:xfrm>
          <a:custGeom>
            <a:avLst/>
            <a:gdLst>
              <a:gd name="connsiteX0" fmla="*/ 158242 w 329183"/>
              <a:gd name="connsiteY0" fmla="*/ 6350 h 349885"/>
              <a:gd name="connsiteX1" fmla="*/ 183515 w 329183"/>
              <a:gd name="connsiteY1" fmla="*/ 14604 h 349885"/>
              <a:gd name="connsiteX2" fmla="*/ 194182 w 329183"/>
              <a:gd name="connsiteY2" fmla="*/ 34416 h 349885"/>
              <a:gd name="connsiteX3" fmla="*/ 194182 w 329183"/>
              <a:gd name="connsiteY3" fmla="*/ 54482 h 349885"/>
              <a:gd name="connsiteX4" fmla="*/ 278256 w 329183"/>
              <a:gd name="connsiteY4" fmla="*/ 54482 h 349885"/>
              <a:gd name="connsiteX5" fmla="*/ 304165 w 329183"/>
              <a:gd name="connsiteY5" fmla="*/ 64008 h 349885"/>
              <a:gd name="connsiteX6" fmla="*/ 314832 w 329183"/>
              <a:gd name="connsiteY6" fmla="*/ 86867 h 349885"/>
              <a:gd name="connsiteX7" fmla="*/ 304165 w 329183"/>
              <a:gd name="connsiteY7" fmla="*/ 110362 h 349885"/>
              <a:gd name="connsiteX8" fmla="*/ 278256 w 329183"/>
              <a:gd name="connsiteY8" fmla="*/ 119760 h 349885"/>
              <a:gd name="connsiteX9" fmla="*/ 277621 w 329183"/>
              <a:gd name="connsiteY9" fmla="*/ 119760 h 349885"/>
              <a:gd name="connsiteX10" fmla="*/ 282194 w 329183"/>
              <a:gd name="connsiteY10" fmla="*/ 137413 h 349885"/>
              <a:gd name="connsiteX11" fmla="*/ 283717 w 329183"/>
              <a:gd name="connsiteY11" fmla="*/ 156971 h 349885"/>
              <a:gd name="connsiteX12" fmla="*/ 272542 w 329183"/>
              <a:gd name="connsiteY12" fmla="*/ 199897 h 349885"/>
              <a:gd name="connsiteX13" fmla="*/ 239902 w 329183"/>
              <a:gd name="connsiteY13" fmla="*/ 232536 h 349885"/>
              <a:gd name="connsiteX14" fmla="*/ 205105 w 329183"/>
              <a:gd name="connsiteY14" fmla="*/ 250825 h 349885"/>
              <a:gd name="connsiteX15" fmla="*/ 205105 w 329183"/>
              <a:gd name="connsiteY15" fmla="*/ 251459 h 349885"/>
              <a:gd name="connsiteX16" fmla="*/ 204469 w 329183"/>
              <a:gd name="connsiteY16" fmla="*/ 263651 h 349885"/>
              <a:gd name="connsiteX17" fmla="*/ 203961 w 329183"/>
              <a:gd name="connsiteY17" fmla="*/ 274573 h 349885"/>
              <a:gd name="connsiteX18" fmla="*/ 216154 w 329183"/>
              <a:gd name="connsiteY18" fmla="*/ 274320 h 349885"/>
              <a:gd name="connsiteX19" fmla="*/ 226440 w 329183"/>
              <a:gd name="connsiteY19" fmla="*/ 273685 h 349885"/>
              <a:gd name="connsiteX20" fmla="*/ 239902 w 329183"/>
              <a:gd name="connsiteY20" fmla="*/ 273431 h 349885"/>
              <a:gd name="connsiteX21" fmla="*/ 261873 w 329183"/>
              <a:gd name="connsiteY21" fmla="*/ 273938 h 349885"/>
              <a:gd name="connsiteX22" fmla="*/ 284352 w 329183"/>
              <a:gd name="connsiteY22" fmla="*/ 273938 h 349885"/>
              <a:gd name="connsiteX23" fmla="*/ 305688 w 329183"/>
              <a:gd name="connsiteY23" fmla="*/ 278891 h 349885"/>
              <a:gd name="connsiteX24" fmla="*/ 322833 w 329183"/>
              <a:gd name="connsiteY24" fmla="*/ 305688 h 349885"/>
              <a:gd name="connsiteX25" fmla="*/ 311784 w 329183"/>
              <a:gd name="connsiteY25" fmla="*/ 333121 h 349885"/>
              <a:gd name="connsiteX26" fmla="*/ 290829 w 329183"/>
              <a:gd name="connsiteY26" fmla="*/ 343535 h 349885"/>
              <a:gd name="connsiteX27" fmla="*/ 267334 w 329183"/>
              <a:gd name="connsiteY27" fmla="*/ 343535 h 349885"/>
              <a:gd name="connsiteX28" fmla="*/ 52069 w 329183"/>
              <a:gd name="connsiteY28" fmla="*/ 343535 h 349885"/>
              <a:gd name="connsiteX29" fmla="*/ 47243 w 329183"/>
              <a:gd name="connsiteY29" fmla="*/ 343535 h 349885"/>
              <a:gd name="connsiteX30" fmla="*/ 37210 w 329183"/>
              <a:gd name="connsiteY30" fmla="*/ 342264 h 349885"/>
              <a:gd name="connsiteX31" fmla="*/ 25272 w 329183"/>
              <a:gd name="connsiteY31" fmla="*/ 338327 h 349885"/>
              <a:gd name="connsiteX32" fmla="*/ 15493 w 329183"/>
              <a:gd name="connsiteY32" fmla="*/ 330072 h 349885"/>
              <a:gd name="connsiteX33" fmla="*/ 8254 w 329183"/>
              <a:gd name="connsiteY33" fmla="*/ 308736 h 349885"/>
              <a:gd name="connsiteX34" fmla="*/ 10413 w 329183"/>
              <a:gd name="connsiteY34" fmla="*/ 297434 h 349885"/>
              <a:gd name="connsiteX35" fmla="*/ 15493 w 329183"/>
              <a:gd name="connsiteY35" fmla="*/ 288671 h 349885"/>
              <a:gd name="connsiteX36" fmla="*/ 33273 w 329183"/>
              <a:gd name="connsiteY36" fmla="*/ 276732 h 349885"/>
              <a:gd name="connsiteX37" fmla="*/ 52069 w 329183"/>
              <a:gd name="connsiteY37" fmla="*/ 271525 h 349885"/>
              <a:gd name="connsiteX38" fmla="*/ 84454 w 329183"/>
              <a:gd name="connsiteY38" fmla="*/ 272160 h 349885"/>
              <a:gd name="connsiteX39" fmla="*/ 123444 w 329183"/>
              <a:gd name="connsiteY39" fmla="*/ 273431 h 349885"/>
              <a:gd name="connsiteX40" fmla="*/ 124078 w 329183"/>
              <a:gd name="connsiteY40" fmla="*/ 262382 h 349885"/>
              <a:gd name="connsiteX41" fmla="*/ 124078 w 329183"/>
              <a:gd name="connsiteY41" fmla="*/ 250825 h 349885"/>
              <a:gd name="connsiteX42" fmla="*/ 110617 w 329183"/>
              <a:gd name="connsiteY42" fmla="*/ 245998 h 349885"/>
              <a:gd name="connsiteX43" fmla="*/ 82041 w 329183"/>
              <a:gd name="connsiteY43" fmla="*/ 231901 h 349885"/>
              <a:gd name="connsiteX44" fmla="*/ 58800 w 329183"/>
              <a:gd name="connsiteY44" fmla="*/ 213613 h 349885"/>
              <a:gd name="connsiteX45" fmla="*/ 43306 w 329183"/>
              <a:gd name="connsiteY45" fmla="*/ 189229 h 349885"/>
              <a:gd name="connsiteX46" fmla="*/ 37464 w 329183"/>
              <a:gd name="connsiteY46" fmla="*/ 156971 h 349885"/>
              <a:gd name="connsiteX47" fmla="*/ 43560 w 329183"/>
              <a:gd name="connsiteY47" fmla="*/ 119760 h 349885"/>
              <a:gd name="connsiteX48" fmla="*/ 42417 w 329183"/>
              <a:gd name="connsiteY48" fmla="*/ 119760 h 349885"/>
              <a:gd name="connsiteX49" fmla="*/ 17017 w 329183"/>
              <a:gd name="connsiteY49" fmla="*/ 110362 h 349885"/>
              <a:gd name="connsiteX50" fmla="*/ 6350 w 329183"/>
              <a:gd name="connsiteY50" fmla="*/ 86867 h 349885"/>
              <a:gd name="connsiteX51" fmla="*/ 17017 w 329183"/>
              <a:gd name="connsiteY51" fmla="*/ 64008 h 349885"/>
              <a:gd name="connsiteX52" fmla="*/ 42417 w 329183"/>
              <a:gd name="connsiteY52" fmla="*/ 54482 h 349885"/>
              <a:gd name="connsiteX53" fmla="*/ 122808 w 329183"/>
              <a:gd name="connsiteY53" fmla="*/ 54482 h 349885"/>
              <a:gd name="connsiteX54" fmla="*/ 122808 w 329183"/>
              <a:gd name="connsiteY54" fmla="*/ 34416 h 349885"/>
              <a:gd name="connsiteX55" fmla="*/ 133222 w 329183"/>
              <a:gd name="connsiteY55" fmla="*/ 14604 h 349885"/>
              <a:gd name="connsiteX56" fmla="*/ 158242 w 329183"/>
              <a:gd name="connsiteY56" fmla="*/ 6350 h 3498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329183" h="349885">
                <a:moveTo>
                  <a:pt x="158242" y="6350"/>
                </a:moveTo>
                <a:cubicBezTo>
                  <a:pt x="167894" y="6350"/>
                  <a:pt x="176402" y="9144"/>
                  <a:pt x="183515" y="14604"/>
                </a:cubicBezTo>
                <a:cubicBezTo>
                  <a:pt x="190627" y="20065"/>
                  <a:pt x="194182" y="26670"/>
                  <a:pt x="194182" y="34416"/>
                </a:cubicBezTo>
                <a:lnTo>
                  <a:pt x="194182" y="54482"/>
                </a:lnTo>
                <a:lnTo>
                  <a:pt x="278256" y="54482"/>
                </a:lnTo>
                <a:cubicBezTo>
                  <a:pt x="288417" y="54482"/>
                  <a:pt x="297052" y="57658"/>
                  <a:pt x="304165" y="64008"/>
                </a:cubicBezTo>
                <a:cubicBezTo>
                  <a:pt x="311277" y="70230"/>
                  <a:pt x="314832" y="77850"/>
                  <a:pt x="314832" y="86867"/>
                </a:cubicBezTo>
                <a:cubicBezTo>
                  <a:pt x="314832" y="96138"/>
                  <a:pt x="311277" y="104012"/>
                  <a:pt x="304165" y="110362"/>
                </a:cubicBezTo>
                <a:cubicBezTo>
                  <a:pt x="297052" y="116585"/>
                  <a:pt x="288417" y="119760"/>
                  <a:pt x="278256" y="119760"/>
                </a:cubicBezTo>
                <a:lnTo>
                  <a:pt x="277621" y="119760"/>
                </a:lnTo>
                <a:cubicBezTo>
                  <a:pt x="279654" y="125475"/>
                  <a:pt x="281178" y="131317"/>
                  <a:pt x="282194" y="137413"/>
                </a:cubicBezTo>
                <a:cubicBezTo>
                  <a:pt x="283209" y="143509"/>
                  <a:pt x="283717" y="149986"/>
                  <a:pt x="283717" y="156971"/>
                </a:cubicBezTo>
                <a:cubicBezTo>
                  <a:pt x="283717" y="173989"/>
                  <a:pt x="280034" y="188340"/>
                  <a:pt x="272542" y="199897"/>
                </a:cubicBezTo>
                <a:cubicBezTo>
                  <a:pt x="264921" y="211454"/>
                  <a:pt x="254127" y="222376"/>
                  <a:pt x="239902" y="232536"/>
                </a:cubicBezTo>
                <a:cubicBezTo>
                  <a:pt x="228854" y="240664"/>
                  <a:pt x="217296" y="246760"/>
                  <a:pt x="205105" y="250825"/>
                </a:cubicBezTo>
                <a:lnTo>
                  <a:pt x="205105" y="251459"/>
                </a:lnTo>
                <a:cubicBezTo>
                  <a:pt x="204723" y="255904"/>
                  <a:pt x="204469" y="259969"/>
                  <a:pt x="204469" y="263651"/>
                </a:cubicBezTo>
                <a:cubicBezTo>
                  <a:pt x="204469" y="267335"/>
                  <a:pt x="204342" y="270890"/>
                  <a:pt x="203961" y="274573"/>
                </a:cubicBezTo>
                <a:cubicBezTo>
                  <a:pt x="208788" y="274573"/>
                  <a:pt x="212852" y="274446"/>
                  <a:pt x="216154" y="274320"/>
                </a:cubicBezTo>
                <a:cubicBezTo>
                  <a:pt x="219328" y="274065"/>
                  <a:pt x="222757" y="273938"/>
                  <a:pt x="226440" y="273685"/>
                </a:cubicBezTo>
                <a:cubicBezTo>
                  <a:pt x="230123" y="273431"/>
                  <a:pt x="234568" y="273431"/>
                  <a:pt x="239902" y="273431"/>
                </a:cubicBezTo>
                <a:cubicBezTo>
                  <a:pt x="245109" y="273431"/>
                  <a:pt x="252475" y="273558"/>
                  <a:pt x="261873" y="273938"/>
                </a:cubicBezTo>
                <a:cubicBezTo>
                  <a:pt x="269494" y="273938"/>
                  <a:pt x="277114" y="273938"/>
                  <a:pt x="284352" y="273938"/>
                </a:cubicBezTo>
                <a:cubicBezTo>
                  <a:pt x="291718" y="273938"/>
                  <a:pt x="298830" y="275589"/>
                  <a:pt x="305688" y="278891"/>
                </a:cubicBezTo>
                <a:cubicBezTo>
                  <a:pt x="317118" y="284098"/>
                  <a:pt x="322833" y="293115"/>
                  <a:pt x="322833" y="305688"/>
                </a:cubicBezTo>
                <a:cubicBezTo>
                  <a:pt x="322833" y="315848"/>
                  <a:pt x="319151" y="324992"/>
                  <a:pt x="311784" y="333121"/>
                </a:cubicBezTo>
                <a:cubicBezTo>
                  <a:pt x="306069" y="339216"/>
                  <a:pt x="299084" y="342646"/>
                  <a:pt x="290829" y="343535"/>
                </a:cubicBezTo>
                <a:cubicBezTo>
                  <a:pt x="282447" y="344296"/>
                  <a:pt x="274573" y="344296"/>
                  <a:pt x="267334" y="343535"/>
                </a:cubicBezTo>
                <a:lnTo>
                  <a:pt x="52069" y="343535"/>
                </a:lnTo>
                <a:cubicBezTo>
                  <a:pt x="51688" y="343535"/>
                  <a:pt x="50038" y="343535"/>
                  <a:pt x="47243" y="343535"/>
                </a:cubicBezTo>
                <a:cubicBezTo>
                  <a:pt x="44450" y="343535"/>
                  <a:pt x="41020" y="343026"/>
                  <a:pt x="37210" y="342264"/>
                </a:cubicBezTo>
                <a:cubicBezTo>
                  <a:pt x="33273" y="341502"/>
                  <a:pt x="29336" y="340106"/>
                  <a:pt x="25272" y="338327"/>
                </a:cubicBezTo>
                <a:cubicBezTo>
                  <a:pt x="21208" y="336422"/>
                  <a:pt x="18033" y="333756"/>
                  <a:pt x="15493" y="330072"/>
                </a:cubicBezTo>
                <a:cubicBezTo>
                  <a:pt x="10667" y="325246"/>
                  <a:pt x="8254" y="318135"/>
                  <a:pt x="8254" y="308736"/>
                </a:cubicBezTo>
                <a:cubicBezTo>
                  <a:pt x="8254" y="304291"/>
                  <a:pt x="8889" y="300482"/>
                  <a:pt x="10413" y="297434"/>
                </a:cubicBezTo>
                <a:cubicBezTo>
                  <a:pt x="11810" y="294385"/>
                  <a:pt x="13461" y="291464"/>
                  <a:pt x="15493" y="288671"/>
                </a:cubicBezTo>
                <a:cubicBezTo>
                  <a:pt x="20065" y="283336"/>
                  <a:pt x="25907" y="279400"/>
                  <a:pt x="33273" y="276732"/>
                </a:cubicBezTo>
                <a:cubicBezTo>
                  <a:pt x="40512" y="274065"/>
                  <a:pt x="46862" y="272414"/>
                  <a:pt x="52069" y="271525"/>
                </a:cubicBezTo>
                <a:cubicBezTo>
                  <a:pt x="61467" y="271525"/>
                  <a:pt x="72262" y="271779"/>
                  <a:pt x="84454" y="272160"/>
                </a:cubicBezTo>
                <a:cubicBezTo>
                  <a:pt x="96646" y="272541"/>
                  <a:pt x="109601" y="272922"/>
                  <a:pt x="123444" y="273431"/>
                </a:cubicBezTo>
                <a:cubicBezTo>
                  <a:pt x="123825" y="269747"/>
                  <a:pt x="124078" y="266064"/>
                  <a:pt x="124078" y="262382"/>
                </a:cubicBezTo>
                <a:cubicBezTo>
                  <a:pt x="124078" y="258698"/>
                  <a:pt x="124078" y="254888"/>
                  <a:pt x="124078" y="250825"/>
                </a:cubicBezTo>
                <a:cubicBezTo>
                  <a:pt x="120015" y="249554"/>
                  <a:pt x="115569" y="248030"/>
                  <a:pt x="110617" y="245998"/>
                </a:cubicBezTo>
                <a:cubicBezTo>
                  <a:pt x="100456" y="241935"/>
                  <a:pt x="90931" y="237235"/>
                  <a:pt x="82041" y="231901"/>
                </a:cubicBezTo>
                <a:cubicBezTo>
                  <a:pt x="73024" y="226695"/>
                  <a:pt x="65277" y="220598"/>
                  <a:pt x="58800" y="213613"/>
                </a:cubicBezTo>
                <a:cubicBezTo>
                  <a:pt x="52323" y="206755"/>
                  <a:pt x="47116" y="198627"/>
                  <a:pt x="43306" y="189229"/>
                </a:cubicBezTo>
                <a:cubicBezTo>
                  <a:pt x="39369" y="179959"/>
                  <a:pt x="37464" y="169163"/>
                  <a:pt x="37464" y="156971"/>
                </a:cubicBezTo>
                <a:cubicBezTo>
                  <a:pt x="37464" y="142747"/>
                  <a:pt x="39496" y="130301"/>
                  <a:pt x="43560" y="119760"/>
                </a:cubicBezTo>
                <a:lnTo>
                  <a:pt x="42417" y="119760"/>
                </a:lnTo>
                <a:cubicBezTo>
                  <a:pt x="32638" y="119760"/>
                  <a:pt x="24129" y="116585"/>
                  <a:pt x="17017" y="110362"/>
                </a:cubicBezTo>
                <a:cubicBezTo>
                  <a:pt x="9905" y="104012"/>
                  <a:pt x="6350" y="96138"/>
                  <a:pt x="6350" y="86867"/>
                </a:cubicBezTo>
                <a:cubicBezTo>
                  <a:pt x="6350" y="77850"/>
                  <a:pt x="9905" y="70230"/>
                  <a:pt x="17017" y="64008"/>
                </a:cubicBezTo>
                <a:cubicBezTo>
                  <a:pt x="24129" y="57658"/>
                  <a:pt x="32638" y="54482"/>
                  <a:pt x="42417" y="54482"/>
                </a:cubicBezTo>
                <a:lnTo>
                  <a:pt x="122808" y="54482"/>
                </a:lnTo>
                <a:lnTo>
                  <a:pt x="122808" y="34416"/>
                </a:lnTo>
                <a:cubicBezTo>
                  <a:pt x="122808" y="26670"/>
                  <a:pt x="126238" y="20065"/>
                  <a:pt x="133222" y="14604"/>
                </a:cubicBezTo>
                <a:cubicBezTo>
                  <a:pt x="140080" y="9144"/>
                  <a:pt x="148463" y="6350"/>
                  <a:pt x="15824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1701800"/>
          </a:xfrm>
          <a:prstGeom prst="rect">
            <a:avLst/>
          </a:prstGeom>
          <a:noFill/>
        </p:spPr>
      </p:pic>
      <p:pic>
        <p:nvPicPr>
          <p:cNvPr id="1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89400" y="2603500"/>
            <a:ext cx="4013200" cy="876300"/>
          </a:xfrm>
          <a:prstGeom prst="rect">
            <a:avLst/>
          </a:prstGeom>
          <a:noFill/>
        </p:spPr>
      </p:pic>
      <p:pic>
        <p:nvPicPr>
          <p:cNvPr id="103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9900" y="4203700"/>
            <a:ext cx="1435100" cy="508000"/>
          </a:xfrm>
          <a:prstGeom prst="rect">
            <a:avLst/>
          </a:prstGeom>
          <a:noFill/>
        </p:spPr>
      </p:pic>
      <p:pic>
        <p:nvPicPr>
          <p:cNvPr id="103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30900" y="4165600"/>
            <a:ext cx="1968500" cy="546100"/>
          </a:xfrm>
          <a:prstGeom prst="rect">
            <a:avLst/>
          </a:prstGeom>
          <a:noFill/>
        </p:spPr>
      </p:pic>
      <p:pic>
        <p:nvPicPr>
          <p:cNvPr id="1038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05300" y="6375400"/>
            <a:ext cx="3581400" cy="342900"/>
          </a:xfrm>
          <a:prstGeom prst="rect">
            <a:avLst/>
          </a:prstGeom>
          <a:noFill/>
        </p:spPr>
      </p:pic>
      <p:pic>
        <p:nvPicPr>
          <p:cNvPr id="103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375900" y="6210300"/>
            <a:ext cx="1816100" cy="647700"/>
          </a:xfrm>
          <a:prstGeom prst="rect">
            <a:avLst/>
          </a:prstGeom>
          <a:noFill/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05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79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763000" y="4851400"/>
            <a:ext cx="2438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0066FF"/>
                </a:solidFill>
                <a:latin typeface="서울남산체 M" pitchFamily="18" charset="0"/>
                <a:cs typeface="서울남산체 M" pitchFamily="18" charset="0"/>
              </a:rPr>
              <a:t>price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66FF"/>
                </a:solidFill>
                <a:latin typeface="서울남산체 M" pitchFamily="18" charset="0"/>
                <a:cs typeface="서울남산체 M" pitchFamily="18" charset="0"/>
              </a:rPr>
              <a:t>*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66FF"/>
                </a:solidFill>
                <a:latin typeface="서울남산체 M" pitchFamily="18" charset="0"/>
                <a:cs typeface="서울남산체 M" pitchFamily="18" charset="0"/>
              </a:rPr>
              <a:t>quantity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66FF"/>
                </a:solidFill>
                <a:latin typeface="서울남산체 M" pitchFamily="18" charset="0"/>
                <a:cs typeface="서울남산체 M" pitchFamily="18" charset="0"/>
              </a:rPr>
              <a:t>계산결과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657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426200" y="4279900"/>
            <a:ext cx="267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0066FF"/>
                </a:solidFill>
                <a:latin typeface="서울한강체 M" pitchFamily="18" charset="0"/>
                <a:cs typeface="서울한강체 M" pitchFamily="18" charset="0"/>
              </a:rPr>
              <a:t>price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66FF"/>
                </a:solidFill>
                <a:latin typeface="서울한강체 M" pitchFamily="18" charset="0"/>
                <a:cs typeface="서울한강체 M" pitchFamily="18" charset="0"/>
              </a:rPr>
              <a:t>*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66FF"/>
                </a:solidFill>
                <a:latin typeface="서울한강체 M" pitchFamily="18" charset="0"/>
                <a:cs typeface="서울한강체 M" pitchFamily="18" charset="0"/>
              </a:rPr>
              <a:t>quantity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66FF"/>
                </a:solidFill>
                <a:latin typeface="서울한강체 M" pitchFamily="18" charset="0"/>
                <a:cs typeface="서울한강체 M" pitchFamily="18" charset="0"/>
              </a:rPr>
              <a:t>계산결과가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6426200" y="4559300"/>
            <a:ext cx="3225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0066FF"/>
                </a:solidFill>
                <a:latin typeface="서울한강체 M" pitchFamily="18" charset="0"/>
                <a:cs typeface="서울한강체 M" pitchFamily="18" charset="0"/>
              </a:rPr>
              <a:t>amount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66FF"/>
                </a:solidFill>
                <a:latin typeface="서울한강체 M" pitchFamily="18" charset="0"/>
                <a:cs typeface="서울한강체 M" pitchFamily="18" charset="0"/>
              </a:rPr>
              <a:t>라는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66FF"/>
                </a:solidFill>
                <a:latin typeface="서울한강체 M" pitchFamily="18" charset="0"/>
                <a:cs typeface="서울한강체 M" pitchFamily="18" charset="0"/>
              </a:rPr>
              <a:t>이름으로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66FF"/>
                </a:solidFill>
                <a:latin typeface="서울한강체 M" pitchFamily="18" charset="0"/>
                <a:cs typeface="서울한강체 M" pitchFamily="18" charset="0"/>
              </a:rPr>
              <a:t>반환되었다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66FF"/>
                </a:solidFill>
                <a:latin typeface="서울한강체 M" pitchFamily="18" charset="0"/>
                <a:cs typeface="서울한강체 M" pitchFamily="18" charset="0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49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10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76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56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113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363514-97F2-4A36-AC13-6A6A728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sz="3200" dirty="0" smtClean="0"/>
              <a:t>(</a:t>
            </a:r>
            <a:r>
              <a:rPr lang="en-US" altLang="ko-KR" sz="3200" dirty="0" err="1" smtClean="0"/>
              <a:t>start_station_id</a:t>
            </a:r>
            <a:r>
              <a:rPr lang="ko-KR" altLang="en-US" sz="3200" dirty="0" smtClean="0"/>
              <a:t>와 </a:t>
            </a:r>
            <a:r>
              <a:rPr lang="en-US" altLang="ko-KR" sz="3200" dirty="0" err="1" smtClean="0"/>
              <a:t>end_station_id</a:t>
            </a:r>
            <a:r>
              <a:rPr lang="ko-KR" altLang="en-US" sz="3200" dirty="0" smtClean="0"/>
              <a:t>를 이용해 보자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E8900CF-7B22-4CC9-BEEB-79490A8B3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14" y="1772295"/>
            <a:ext cx="10681771" cy="44579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14" y="1740126"/>
            <a:ext cx="10681771" cy="464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8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4080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830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491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042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064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363514-97F2-4A36-AC13-6A6A728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sz="3200" dirty="0" smtClean="0"/>
              <a:t>(capacity</a:t>
            </a:r>
            <a:r>
              <a:rPr lang="ko-KR" altLang="en-US" sz="3200" dirty="0" smtClean="0"/>
              <a:t>가 </a:t>
            </a:r>
            <a:r>
              <a:rPr lang="en-US" altLang="ko-KR" sz="3200" dirty="0" smtClean="0"/>
              <a:t>0</a:t>
            </a:r>
            <a:r>
              <a:rPr lang="ko-KR" altLang="en-US" sz="3200" dirty="0" smtClean="0"/>
              <a:t>이면 </a:t>
            </a:r>
            <a:r>
              <a:rPr lang="en-US" altLang="ko-KR" sz="3200" dirty="0" smtClean="0"/>
              <a:t>full 20</a:t>
            </a:r>
            <a:r>
              <a:rPr lang="ko-KR" altLang="en-US" sz="3200" dirty="0" smtClean="0"/>
              <a:t>보다 크면 </a:t>
            </a:r>
            <a:r>
              <a:rPr lang="en-US" altLang="ko-KR" sz="3200" dirty="0" smtClean="0"/>
              <a:t>empty</a:t>
            </a:r>
            <a:r>
              <a:rPr lang="ko-KR" altLang="en-US" sz="3200" dirty="0" smtClean="0"/>
              <a:t>인 </a:t>
            </a:r>
            <a:r>
              <a:rPr lang="en-US" altLang="ko-KR" sz="3200" dirty="0" smtClean="0"/>
              <a:t>case</a:t>
            </a:r>
            <a:r>
              <a:rPr lang="ko-KR" altLang="en-US" sz="3200" dirty="0" smtClean="0"/>
              <a:t>문을 작성해보자</a:t>
            </a:r>
            <a:r>
              <a:rPr lang="en-US" altLang="ko-KR" sz="3200" dirty="0" smtClean="0"/>
              <a:t>, </a:t>
            </a:r>
            <a:r>
              <a:rPr lang="ko-KR" altLang="en-US" sz="3200" dirty="0" err="1" smtClean="0"/>
              <a:t>컬럼의</a:t>
            </a:r>
            <a:r>
              <a:rPr lang="ko-KR" altLang="en-US" sz="3200" dirty="0" smtClean="0"/>
              <a:t> 이름은 </a:t>
            </a:r>
            <a:r>
              <a:rPr lang="en-US" altLang="ko-KR" sz="3200" dirty="0" err="1" smtClean="0"/>
              <a:t>full_or_empty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E8900CF-7B22-4CC9-BEEB-79490A8B3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825625"/>
            <a:ext cx="10354733" cy="43513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0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481064" y="2838577"/>
            <a:ext cx="390652" cy="426211"/>
          </a:xfrm>
          <a:custGeom>
            <a:avLst/>
            <a:gdLst>
              <a:gd name="connsiteX0" fmla="*/ 190500 w 390652"/>
              <a:gd name="connsiteY0" fmla="*/ 0 h 426211"/>
              <a:gd name="connsiteX1" fmla="*/ 288290 w 390652"/>
              <a:gd name="connsiteY1" fmla="*/ 20192 h 426211"/>
              <a:gd name="connsiteX2" fmla="*/ 344043 w 390652"/>
              <a:gd name="connsiteY2" fmla="*/ 57150 h 426211"/>
              <a:gd name="connsiteX3" fmla="*/ 381507 w 390652"/>
              <a:gd name="connsiteY3" fmla="*/ 113410 h 426211"/>
              <a:gd name="connsiteX4" fmla="*/ 387477 w 390652"/>
              <a:gd name="connsiteY4" fmla="*/ 133603 h 426211"/>
              <a:gd name="connsiteX5" fmla="*/ 390652 w 390652"/>
              <a:gd name="connsiteY5" fmla="*/ 158750 h 426211"/>
              <a:gd name="connsiteX6" fmla="*/ 390652 w 390652"/>
              <a:gd name="connsiteY6" fmla="*/ 184784 h 426211"/>
              <a:gd name="connsiteX7" fmla="*/ 386080 w 390652"/>
              <a:gd name="connsiteY7" fmla="*/ 207644 h 426211"/>
              <a:gd name="connsiteX8" fmla="*/ 372363 w 390652"/>
              <a:gd name="connsiteY8" fmla="*/ 233171 h 426211"/>
              <a:gd name="connsiteX9" fmla="*/ 351409 w 390652"/>
              <a:gd name="connsiteY9" fmla="*/ 246888 h 426211"/>
              <a:gd name="connsiteX10" fmla="*/ 320802 w 390652"/>
              <a:gd name="connsiteY10" fmla="*/ 252857 h 426211"/>
              <a:gd name="connsiteX11" fmla="*/ 278257 w 390652"/>
              <a:gd name="connsiteY11" fmla="*/ 255142 h 426211"/>
              <a:gd name="connsiteX12" fmla="*/ 237109 w 390652"/>
              <a:gd name="connsiteY12" fmla="*/ 256032 h 426211"/>
              <a:gd name="connsiteX13" fmla="*/ 197739 w 390652"/>
              <a:gd name="connsiteY13" fmla="*/ 255651 h 426211"/>
              <a:gd name="connsiteX14" fmla="*/ 156209 w 390652"/>
              <a:gd name="connsiteY14" fmla="*/ 254761 h 426211"/>
              <a:gd name="connsiteX15" fmla="*/ 108203 w 390652"/>
              <a:gd name="connsiteY15" fmla="*/ 253364 h 426211"/>
              <a:gd name="connsiteX16" fmla="*/ 113157 w 390652"/>
              <a:gd name="connsiteY16" fmla="*/ 284860 h 426211"/>
              <a:gd name="connsiteX17" fmla="*/ 134620 w 390652"/>
              <a:gd name="connsiteY17" fmla="*/ 306832 h 426211"/>
              <a:gd name="connsiteX18" fmla="*/ 165734 w 390652"/>
              <a:gd name="connsiteY18" fmla="*/ 320039 h 426211"/>
              <a:gd name="connsiteX19" fmla="*/ 199643 w 390652"/>
              <a:gd name="connsiteY19" fmla="*/ 325628 h 426211"/>
              <a:gd name="connsiteX20" fmla="*/ 259080 w 390652"/>
              <a:gd name="connsiteY20" fmla="*/ 320547 h 426211"/>
              <a:gd name="connsiteX21" fmla="*/ 317500 w 390652"/>
              <a:gd name="connsiteY21" fmla="*/ 304545 h 426211"/>
              <a:gd name="connsiteX22" fmla="*/ 339979 w 390652"/>
              <a:gd name="connsiteY22" fmla="*/ 300863 h 426211"/>
              <a:gd name="connsiteX23" fmla="*/ 360933 w 390652"/>
              <a:gd name="connsiteY23" fmla="*/ 303657 h 426211"/>
              <a:gd name="connsiteX24" fmla="*/ 376935 w 390652"/>
              <a:gd name="connsiteY24" fmla="*/ 315975 h 426211"/>
              <a:gd name="connsiteX25" fmla="*/ 383413 w 390652"/>
              <a:gd name="connsiteY25" fmla="*/ 340232 h 426211"/>
              <a:gd name="connsiteX26" fmla="*/ 377952 w 390652"/>
              <a:gd name="connsiteY26" fmla="*/ 361188 h 426211"/>
              <a:gd name="connsiteX27" fmla="*/ 364235 w 390652"/>
              <a:gd name="connsiteY27" fmla="*/ 379475 h 426211"/>
              <a:gd name="connsiteX28" fmla="*/ 345947 w 390652"/>
              <a:gd name="connsiteY28" fmla="*/ 393700 h 426211"/>
              <a:gd name="connsiteX29" fmla="*/ 326643 w 390652"/>
              <a:gd name="connsiteY29" fmla="*/ 403351 h 426211"/>
              <a:gd name="connsiteX30" fmla="*/ 265938 w 390652"/>
              <a:gd name="connsiteY30" fmla="*/ 421639 h 426211"/>
              <a:gd name="connsiteX31" fmla="*/ 195071 w 390652"/>
              <a:gd name="connsiteY31" fmla="*/ 426211 h 426211"/>
              <a:gd name="connsiteX32" fmla="*/ 100330 w 390652"/>
              <a:gd name="connsiteY32" fmla="*/ 406527 h 426211"/>
              <a:gd name="connsiteX33" fmla="*/ 29463 w 390652"/>
              <a:gd name="connsiteY33" fmla="*/ 347471 h 426211"/>
              <a:gd name="connsiteX34" fmla="*/ 1142 w 390652"/>
              <a:gd name="connsiteY34" fmla="*/ 257936 h 426211"/>
              <a:gd name="connsiteX35" fmla="*/ 5715 w 390652"/>
              <a:gd name="connsiteY35" fmla="*/ 164591 h 426211"/>
              <a:gd name="connsiteX36" fmla="*/ 40005 w 390652"/>
              <a:gd name="connsiteY36" fmla="*/ 78232 h 426211"/>
              <a:gd name="connsiteX37" fmla="*/ 98043 w 390652"/>
              <a:gd name="connsiteY37" fmla="*/ 24764 h 426211"/>
              <a:gd name="connsiteX38" fmla="*/ 190500 w 390652"/>
              <a:gd name="connsiteY38" fmla="*/ 0 h 4262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</a:cxnLst>
            <a:rect l="l" t="t" r="r" b="b"/>
            <a:pathLst>
              <a:path w="390652" h="426211">
                <a:moveTo>
                  <a:pt x="190500" y="0"/>
                </a:moveTo>
                <a:cubicBezTo>
                  <a:pt x="224535" y="-508"/>
                  <a:pt x="257175" y="6095"/>
                  <a:pt x="288290" y="20192"/>
                </a:cubicBezTo>
                <a:cubicBezTo>
                  <a:pt x="308990" y="29336"/>
                  <a:pt x="327659" y="41655"/>
                  <a:pt x="344043" y="57150"/>
                </a:cubicBezTo>
                <a:cubicBezTo>
                  <a:pt x="360553" y="72770"/>
                  <a:pt x="372998" y="91439"/>
                  <a:pt x="381507" y="113410"/>
                </a:cubicBezTo>
                <a:cubicBezTo>
                  <a:pt x="384047" y="118871"/>
                  <a:pt x="385953" y="125602"/>
                  <a:pt x="387477" y="133603"/>
                </a:cubicBezTo>
                <a:cubicBezTo>
                  <a:pt x="389001" y="141478"/>
                  <a:pt x="390143" y="149859"/>
                  <a:pt x="390652" y="158750"/>
                </a:cubicBezTo>
                <a:cubicBezTo>
                  <a:pt x="391286" y="167513"/>
                  <a:pt x="391286" y="176275"/>
                  <a:pt x="390652" y="184784"/>
                </a:cubicBezTo>
                <a:cubicBezTo>
                  <a:pt x="390143" y="193293"/>
                  <a:pt x="388620" y="200913"/>
                  <a:pt x="386080" y="207644"/>
                </a:cubicBezTo>
                <a:cubicBezTo>
                  <a:pt x="382523" y="218566"/>
                  <a:pt x="377952" y="227075"/>
                  <a:pt x="372363" y="233171"/>
                </a:cubicBezTo>
                <a:cubicBezTo>
                  <a:pt x="366903" y="239267"/>
                  <a:pt x="359917" y="243839"/>
                  <a:pt x="351409" y="246888"/>
                </a:cubicBezTo>
                <a:cubicBezTo>
                  <a:pt x="342900" y="249935"/>
                  <a:pt x="332613" y="251967"/>
                  <a:pt x="320802" y="252857"/>
                </a:cubicBezTo>
                <a:cubicBezTo>
                  <a:pt x="308863" y="253745"/>
                  <a:pt x="294640" y="254508"/>
                  <a:pt x="278257" y="255142"/>
                </a:cubicBezTo>
                <a:cubicBezTo>
                  <a:pt x="263652" y="255778"/>
                  <a:pt x="249935" y="256032"/>
                  <a:pt x="237109" y="256032"/>
                </a:cubicBezTo>
                <a:cubicBezTo>
                  <a:pt x="224282" y="256032"/>
                  <a:pt x="211201" y="255904"/>
                  <a:pt x="197739" y="255651"/>
                </a:cubicBezTo>
                <a:cubicBezTo>
                  <a:pt x="184403" y="255270"/>
                  <a:pt x="170433" y="255015"/>
                  <a:pt x="156209" y="254761"/>
                </a:cubicBezTo>
                <a:cubicBezTo>
                  <a:pt x="141859" y="254380"/>
                  <a:pt x="125857" y="254000"/>
                  <a:pt x="108203" y="253364"/>
                </a:cubicBezTo>
                <a:cubicBezTo>
                  <a:pt x="106298" y="265557"/>
                  <a:pt x="107950" y="276097"/>
                  <a:pt x="113157" y="284860"/>
                </a:cubicBezTo>
                <a:cubicBezTo>
                  <a:pt x="118363" y="293751"/>
                  <a:pt x="125476" y="300989"/>
                  <a:pt x="134620" y="306832"/>
                </a:cubicBezTo>
                <a:cubicBezTo>
                  <a:pt x="143763" y="312673"/>
                  <a:pt x="154178" y="316991"/>
                  <a:pt x="165734" y="320039"/>
                </a:cubicBezTo>
                <a:cubicBezTo>
                  <a:pt x="177292" y="323088"/>
                  <a:pt x="188594" y="324992"/>
                  <a:pt x="199643" y="325628"/>
                </a:cubicBezTo>
                <a:cubicBezTo>
                  <a:pt x="220344" y="326770"/>
                  <a:pt x="240157" y="325120"/>
                  <a:pt x="259080" y="320547"/>
                </a:cubicBezTo>
                <a:cubicBezTo>
                  <a:pt x="277876" y="315975"/>
                  <a:pt x="297433" y="310641"/>
                  <a:pt x="317500" y="304545"/>
                </a:cubicBezTo>
                <a:cubicBezTo>
                  <a:pt x="324866" y="302767"/>
                  <a:pt x="332359" y="301497"/>
                  <a:pt x="339979" y="300863"/>
                </a:cubicBezTo>
                <a:cubicBezTo>
                  <a:pt x="347598" y="300228"/>
                  <a:pt x="354583" y="301243"/>
                  <a:pt x="360933" y="303657"/>
                </a:cubicBezTo>
                <a:cubicBezTo>
                  <a:pt x="367410" y="306070"/>
                  <a:pt x="372744" y="310133"/>
                  <a:pt x="376935" y="315975"/>
                </a:cubicBezTo>
                <a:cubicBezTo>
                  <a:pt x="381253" y="321817"/>
                  <a:pt x="383413" y="329819"/>
                  <a:pt x="383413" y="340232"/>
                </a:cubicBezTo>
                <a:cubicBezTo>
                  <a:pt x="383413" y="347471"/>
                  <a:pt x="381507" y="354583"/>
                  <a:pt x="377952" y="361188"/>
                </a:cubicBezTo>
                <a:cubicBezTo>
                  <a:pt x="374269" y="367919"/>
                  <a:pt x="369697" y="374014"/>
                  <a:pt x="364235" y="379475"/>
                </a:cubicBezTo>
                <a:cubicBezTo>
                  <a:pt x="358647" y="385063"/>
                  <a:pt x="352552" y="389763"/>
                  <a:pt x="345947" y="393700"/>
                </a:cubicBezTo>
                <a:cubicBezTo>
                  <a:pt x="339217" y="397636"/>
                  <a:pt x="332740" y="400811"/>
                  <a:pt x="326643" y="403351"/>
                </a:cubicBezTo>
                <a:cubicBezTo>
                  <a:pt x="308990" y="411225"/>
                  <a:pt x="288797" y="417321"/>
                  <a:pt x="265938" y="421639"/>
                </a:cubicBezTo>
                <a:cubicBezTo>
                  <a:pt x="243078" y="425831"/>
                  <a:pt x="219455" y="427354"/>
                  <a:pt x="195071" y="426211"/>
                </a:cubicBezTo>
                <a:cubicBezTo>
                  <a:pt x="162052" y="424941"/>
                  <a:pt x="130555" y="418338"/>
                  <a:pt x="100330" y="406527"/>
                </a:cubicBezTo>
                <a:cubicBezTo>
                  <a:pt x="70230" y="394589"/>
                  <a:pt x="46609" y="374903"/>
                  <a:pt x="29463" y="347471"/>
                </a:cubicBezTo>
                <a:cubicBezTo>
                  <a:pt x="13715" y="320674"/>
                  <a:pt x="4190" y="290829"/>
                  <a:pt x="1142" y="257936"/>
                </a:cubicBezTo>
                <a:cubicBezTo>
                  <a:pt x="-1904" y="225043"/>
                  <a:pt x="-380" y="193928"/>
                  <a:pt x="5715" y="164591"/>
                </a:cubicBezTo>
                <a:cubicBezTo>
                  <a:pt x="12445" y="129285"/>
                  <a:pt x="23876" y="100457"/>
                  <a:pt x="40005" y="78232"/>
                </a:cubicBezTo>
                <a:cubicBezTo>
                  <a:pt x="56133" y="56007"/>
                  <a:pt x="75565" y="38100"/>
                  <a:pt x="98043" y="24764"/>
                </a:cubicBezTo>
                <a:cubicBezTo>
                  <a:pt x="125476" y="8889"/>
                  <a:pt x="156336" y="634"/>
                  <a:pt x="1905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640959" y="2823082"/>
            <a:ext cx="375792" cy="658368"/>
          </a:xfrm>
          <a:custGeom>
            <a:avLst/>
            <a:gdLst>
              <a:gd name="connsiteX0" fmla="*/ 98805 w 375792"/>
              <a:gd name="connsiteY0" fmla="*/ 0 h 658368"/>
              <a:gd name="connsiteX1" fmla="*/ 144017 w 375792"/>
              <a:gd name="connsiteY1" fmla="*/ 4572 h 658368"/>
              <a:gd name="connsiteX2" fmla="*/ 188848 w 375792"/>
              <a:gd name="connsiteY2" fmla="*/ 13208 h 658368"/>
              <a:gd name="connsiteX3" fmla="*/ 227710 w 375792"/>
              <a:gd name="connsiteY3" fmla="*/ 23749 h 658368"/>
              <a:gd name="connsiteX4" fmla="*/ 256031 w 375792"/>
              <a:gd name="connsiteY4" fmla="*/ 33782 h 658368"/>
              <a:gd name="connsiteX5" fmla="*/ 304545 w 375792"/>
              <a:gd name="connsiteY5" fmla="*/ 65405 h 658368"/>
              <a:gd name="connsiteX6" fmla="*/ 342519 w 375792"/>
              <a:gd name="connsiteY6" fmla="*/ 112522 h 658368"/>
              <a:gd name="connsiteX7" fmla="*/ 367156 w 375792"/>
              <a:gd name="connsiteY7" fmla="*/ 169672 h 658368"/>
              <a:gd name="connsiteX8" fmla="*/ 375792 w 375792"/>
              <a:gd name="connsiteY8" fmla="*/ 231394 h 658368"/>
              <a:gd name="connsiteX9" fmla="*/ 354329 w 375792"/>
              <a:gd name="connsiteY9" fmla="*/ 319151 h 658368"/>
              <a:gd name="connsiteX10" fmla="*/ 281685 w 375792"/>
              <a:gd name="connsiteY10" fmla="*/ 382270 h 658368"/>
              <a:gd name="connsiteX11" fmla="*/ 202564 w 375792"/>
              <a:gd name="connsiteY11" fmla="*/ 405511 h 658368"/>
              <a:gd name="connsiteX12" fmla="*/ 117982 w 375792"/>
              <a:gd name="connsiteY12" fmla="*/ 416052 h 658368"/>
              <a:gd name="connsiteX13" fmla="*/ 117982 w 375792"/>
              <a:gd name="connsiteY13" fmla="*/ 583438 h 658368"/>
              <a:gd name="connsiteX14" fmla="*/ 116585 w 375792"/>
              <a:gd name="connsiteY14" fmla="*/ 593471 h 658368"/>
              <a:gd name="connsiteX15" fmla="*/ 115189 w 375792"/>
              <a:gd name="connsiteY15" fmla="*/ 602615 h 658368"/>
              <a:gd name="connsiteX16" fmla="*/ 111124 w 375792"/>
              <a:gd name="connsiteY16" fmla="*/ 618998 h 658368"/>
              <a:gd name="connsiteX17" fmla="*/ 105155 w 375792"/>
              <a:gd name="connsiteY17" fmla="*/ 634619 h 658368"/>
              <a:gd name="connsiteX18" fmla="*/ 97916 w 375792"/>
              <a:gd name="connsiteY18" fmla="*/ 644652 h 658368"/>
              <a:gd name="connsiteX19" fmla="*/ 89661 w 375792"/>
              <a:gd name="connsiteY19" fmla="*/ 653796 h 658368"/>
              <a:gd name="connsiteX20" fmla="*/ 43941 w 375792"/>
              <a:gd name="connsiteY20" fmla="*/ 658368 h 658368"/>
              <a:gd name="connsiteX21" fmla="*/ 20192 w 375792"/>
              <a:gd name="connsiteY21" fmla="*/ 649224 h 658368"/>
              <a:gd name="connsiteX22" fmla="*/ 8254 w 375792"/>
              <a:gd name="connsiteY22" fmla="*/ 631825 h 658368"/>
              <a:gd name="connsiteX23" fmla="*/ 1904 w 375792"/>
              <a:gd name="connsiteY23" fmla="*/ 610870 h 658368"/>
              <a:gd name="connsiteX24" fmla="*/ 508 w 375792"/>
              <a:gd name="connsiteY24" fmla="*/ 602107 h 658368"/>
              <a:gd name="connsiteX25" fmla="*/ 0 w 375792"/>
              <a:gd name="connsiteY25" fmla="*/ 593471 h 658368"/>
              <a:gd name="connsiteX26" fmla="*/ 0 w 375792"/>
              <a:gd name="connsiteY26" fmla="*/ 84074 h 658368"/>
              <a:gd name="connsiteX27" fmla="*/ 508 w 375792"/>
              <a:gd name="connsiteY27" fmla="*/ 72644 h 658368"/>
              <a:gd name="connsiteX28" fmla="*/ 1904 w 375792"/>
              <a:gd name="connsiteY28" fmla="*/ 60325 h 658368"/>
              <a:gd name="connsiteX29" fmla="*/ 7365 w 375792"/>
              <a:gd name="connsiteY29" fmla="*/ 38354 h 658368"/>
              <a:gd name="connsiteX30" fmla="*/ 41147 w 375792"/>
              <a:gd name="connsiteY30" fmla="*/ 7366 h 658368"/>
              <a:gd name="connsiteX31" fmla="*/ 98805 w 375792"/>
              <a:gd name="connsiteY31" fmla="*/ 0 h 6583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75792" h="658368">
                <a:moveTo>
                  <a:pt x="98805" y="0"/>
                </a:moveTo>
                <a:cubicBezTo>
                  <a:pt x="113410" y="635"/>
                  <a:pt x="128523" y="2159"/>
                  <a:pt x="144017" y="4572"/>
                </a:cubicBezTo>
                <a:cubicBezTo>
                  <a:pt x="159639" y="6985"/>
                  <a:pt x="174497" y="9906"/>
                  <a:pt x="188848" y="13208"/>
                </a:cubicBezTo>
                <a:cubicBezTo>
                  <a:pt x="203200" y="16637"/>
                  <a:pt x="216153" y="20066"/>
                  <a:pt x="227710" y="23749"/>
                </a:cubicBezTo>
                <a:cubicBezTo>
                  <a:pt x="239267" y="27432"/>
                  <a:pt x="248792" y="30734"/>
                  <a:pt x="256031" y="33782"/>
                </a:cubicBezTo>
                <a:cubicBezTo>
                  <a:pt x="273684" y="41148"/>
                  <a:pt x="289940" y="51689"/>
                  <a:pt x="304545" y="65405"/>
                </a:cubicBezTo>
                <a:cubicBezTo>
                  <a:pt x="319150" y="79121"/>
                  <a:pt x="331850" y="94742"/>
                  <a:pt x="342519" y="112522"/>
                </a:cubicBezTo>
                <a:cubicBezTo>
                  <a:pt x="353186" y="130175"/>
                  <a:pt x="361314" y="149225"/>
                  <a:pt x="367156" y="169672"/>
                </a:cubicBezTo>
                <a:cubicBezTo>
                  <a:pt x="372998" y="189992"/>
                  <a:pt x="375792" y="210566"/>
                  <a:pt x="375792" y="231394"/>
                </a:cubicBezTo>
                <a:cubicBezTo>
                  <a:pt x="376427" y="262382"/>
                  <a:pt x="369315" y="291719"/>
                  <a:pt x="354329" y="319151"/>
                </a:cubicBezTo>
                <a:cubicBezTo>
                  <a:pt x="339470" y="346583"/>
                  <a:pt x="315213" y="367538"/>
                  <a:pt x="281685" y="382270"/>
                </a:cubicBezTo>
                <a:cubicBezTo>
                  <a:pt x="256031" y="392557"/>
                  <a:pt x="229742" y="400304"/>
                  <a:pt x="202564" y="405511"/>
                </a:cubicBezTo>
                <a:cubicBezTo>
                  <a:pt x="175386" y="410718"/>
                  <a:pt x="147192" y="414274"/>
                  <a:pt x="117982" y="416052"/>
                </a:cubicBezTo>
                <a:lnTo>
                  <a:pt x="117982" y="583438"/>
                </a:lnTo>
                <a:cubicBezTo>
                  <a:pt x="117982" y="586994"/>
                  <a:pt x="117474" y="590423"/>
                  <a:pt x="116585" y="593471"/>
                </a:cubicBezTo>
                <a:cubicBezTo>
                  <a:pt x="115696" y="596519"/>
                  <a:pt x="115189" y="599567"/>
                  <a:pt x="115189" y="602615"/>
                </a:cubicBezTo>
                <a:cubicBezTo>
                  <a:pt x="114045" y="608711"/>
                  <a:pt x="112648" y="614172"/>
                  <a:pt x="111124" y="618998"/>
                </a:cubicBezTo>
                <a:cubicBezTo>
                  <a:pt x="109600" y="623951"/>
                  <a:pt x="107569" y="629158"/>
                  <a:pt x="105155" y="634619"/>
                </a:cubicBezTo>
                <a:cubicBezTo>
                  <a:pt x="102742" y="638302"/>
                  <a:pt x="100329" y="641604"/>
                  <a:pt x="97916" y="644652"/>
                </a:cubicBezTo>
                <a:cubicBezTo>
                  <a:pt x="95376" y="647700"/>
                  <a:pt x="92709" y="650748"/>
                  <a:pt x="89661" y="653796"/>
                </a:cubicBezTo>
                <a:cubicBezTo>
                  <a:pt x="75056" y="661162"/>
                  <a:pt x="59816" y="662686"/>
                  <a:pt x="43941" y="658368"/>
                </a:cubicBezTo>
                <a:cubicBezTo>
                  <a:pt x="34162" y="657733"/>
                  <a:pt x="26289" y="654685"/>
                  <a:pt x="20192" y="649224"/>
                </a:cubicBezTo>
                <a:cubicBezTo>
                  <a:pt x="14604" y="643763"/>
                  <a:pt x="10667" y="637921"/>
                  <a:pt x="8254" y="631825"/>
                </a:cubicBezTo>
                <a:cubicBezTo>
                  <a:pt x="5841" y="625729"/>
                  <a:pt x="3682" y="618744"/>
                  <a:pt x="1904" y="610870"/>
                </a:cubicBezTo>
                <a:cubicBezTo>
                  <a:pt x="1270" y="607822"/>
                  <a:pt x="761" y="604901"/>
                  <a:pt x="508" y="602107"/>
                </a:cubicBezTo>
                <a:cubicBezTo>
                  <a:pt x="126" y="599440"/>
                  <a:pt x="0" y="596519"/>
                  <a:pt x="0" y="593471"/>
                </a:cubicBezTo>
                <a:lnTo>
                  <a:pt x="0" y="84074"/>
                </a:lnTo>
                <a:cubicBezTo>
                  <a:pt x="0" y="80518"/>
                  <a:pt x="126" y="76708"/>
                  <a:pt x="508" y="72644"/>
                </a:cubicBezTo>
                <a:cubicBezTo>
                  <a:pt x="761" y="68707"/>
                  <a:pt x="1270" y="64643"/>
                  <a:pt x="1904" y="60325"/>
                </a:cubicBezTo>
                <a:cubicBezTo>
                  <a:pt x="2412" y="53086"/>
                  <a:pt x="4317" y="45720"/>
                  <a:pt x="7365" y="38354"/>
                </a:cubicBezTo>
                <a:cubicBezTo>
                  <a:pt x="12826" y="23114"/>
                  <a:pt x="24129" y="12827"/>
                  <a:pt x="41147" y="7366"/>
                </a:cubicBezTo>
                <a:cubicBezTo>
                  <a:pt x="58292" y="1778"/>
                  <a:pt x="77470" y="-634"/>
                  <a:pt x="9880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946392" y="2808478"/>
            <a:ext cx="370839" cy="470915"/>
          </a:xfrm>
          <a:custGeom>
            <a:avLst/>
            <a:gdLst>
              <a:gd name="connsiteX0" fmla="*/ 58801 w 370839"/>
              <a:gd name="connsiteY0" fmla="*/ 0 h 470915"/>
              <a:gd name="connsiteX1" fmla="*/ 67691 w 370839"/>
              <a:gd name="connsiteY1" fmla="*/ 0 h 470915"/>
              <a:gd name="connsiteX2" fmla="*/ 97916 w 370839"/>
              <a:gd name="connsiteY2" fmla="*/ 6350 h 470915"/>
              <a:gd name="connsiteX3" fmla="*/ 114300 w 370839"/>
              <a:gd name="connsiteY3" fmla="*/ 23240 h 470915"/>
              <a:gd name="connsiteX4" fmla="*/ 121157 w 370839"/>
              <a:gd name="connsiteY4" fmla="*/ 47116 h 470915"/>
              <a:gd name="connsiteX5" fmla="*/ 122554 w 370839"/>
              <a:gd name="connsiteY5" fmla="*/ 74929 h 470915"/>
              <a:gd name="connsiteX6" fmla="*/ 145033 w 370839"/>
              <a:gd name="connsiteY6" fmla="*/ 51180 h 470915"/>
              <a:gd name="connsiteX7" fmla="*/ 173735 w 370839"/>
              <a:gd name="connsiteY7" fmla="*/ 36576 h 470915"/>
              <a:gd name="connsiteX8" fmla="*/ 200279 w 370839"/>
              <a:gd name="connsiteY8" fmla="*/ 28828 h 470915"/>
              <a:gd name="connsiteX9" fmla="*/ 213994 w 370839"/>
              <a:gd name="connsiteY9" fmla="*/ 26542 h 470915"/>
              <a:gd name="connsiteX10" fmla="*/ 255651 w 370839"/>
              <a:gd name="connsiteY10" fmla="*/ 25527 h 470915"/>
              <a:gd name="connsiteX11" fmla="*/ 297179 w 370839"/>
              <a:gd name="connsiteY11" fmla="*/ 33781 h 470915"/>
              <a:gd name="connsiteX12" fmla="*/ 327405 w 370839"/>
              <a:gd name="connsiteY12" fmla="*/ 48894 h 470915"/>
              <a:gd name="connsiteX13" fmla="*/ 354838 w 370839"/>
              <a:gd name="connsiteY13" fmla="*/ 71246 h 470915"/>
              <a:gd name="connsiteX14" fmla="*/ 370839 w 370839"/>
              <a:gd name="connsiteY14" fmla="*/ 99186 h 470915"/>
              <a:gd name="connsiteX15" fmla="*/ 366775 w 370839"/>
              <a:gd name="connsiteY15" fmla="*/ 130682 h 470915"/>
              <a:gd name="connsiteX16" fmla="*/ 338327 w 370839"/>
              <a:gd name="connsiteY16" fmla="*/ 153161 h 470915"/>
              <a:gd name="connsiteX17" fmla="*/ 304545 w 370839"/>
              <a:gd name="connsiteY17" fmla="*/ 148081 h 470915"/>
              <a:gd name="connsiteX18" fmla="*/ 280796 w 370839"/>
              <a:gd name="connsiteY18" fmla="*/ 139827 h 470915"/>
              <a:gd name="connsiteX19" fmla="*/ 257047 w 370839"/>
              <a:gd name="connsiteY19" fmla="*/ 131698 h 470915"/>
              <a:gd name="connsiteX20" fmla="*/ 202183 w 370839"/>
              <a:gd name="connsiteY20" fmla="*/ 136270 h 470915"/>
              <a:gd name="connsiteX21" fmla="*/ 161035 w 370839"/>
              <a:gd name="connsiteY21" fmla="*/ 158114 h 470915"/>
              <a:gd name="connsiteX22" fmla="*/ 126238 w 370839"/>
              <a:gd name="connsiteY22" fmla="*/ 193801 h 470915"/>
              <a:gd name="connsiteX23" fmla="*/ 126238 w 370839"/>
              <a:gd name="connsiteY23" fmla="*/ 325500 h 470915"/>
              <a:gd name="connsiteX24" fmla="*/ 125729 w 370839"/>
              <a:gd name="connsiteY24" fmla="*/ 376681 h 470915"/>
              <a:gd name="connsiteX25" fmla="*/ 118491 w 370839"/>
              <a:gd name="connsiteY25" fmla="*/ 424688 h 470915"/>
              <a:gd name="connsiteX26" fmla="*/ 95631 w 370839"/>
              <a:gd name="connsiteY26" fmla="*/ 459485 h 470915"/>
              <a:gd name="connsiteX27" fmla="*/ 49402 w 370839"/>
              <a:gd name="connsiteY27" fmla="*/ 470915 h 470915"/>
              <a:gd name="connsiteX28" fmla="*/ 20192 w 370839"/>
              <a:gd name="connsiteY28" fmla="*/ 454913 h 470915"/>
              <a:gd name="connsiteX29" fmla="*/ 4571 w 370839"/>
              <a:gd name="connsiteY29" fmla="*/ 425196 h 470915"/>
              <a:gd name="connsiteX30" fmla="*/ 1904 w 370839"/>
              <a:gd name="connsiteY30" fmla="*/ 392302 h 470915"/>
              <a:gd name="connsiteX31" fmla="*/ 507 w 370839"/>
              <a:gd name="connsiteY31" fmla="*/ 352043 h 470915"/>
              <a:gd name="connsiteX32" fmla="*/ 0 w 370839"/>
              <a:gd name="connsiteY32" fmla="*/ 309498 h 470915"/>
              <a:gd name="connsiteX33" fmla="*/ 0 w 370839"/>
              <a:gd name="connsiteY33" fmla="*/ 269747 h 470915"/>
              <a:gd name="connsiteX34" fmla="*/ 0 w 370839"/>
              <a:gd name="connsiteY34" fmla="*/ 136270 h 470915"/>
              <a:gd name="connsiteX35" fmla="*/ 0 w 370839"/>
              <a:gd name="connsiteY35" fmla="*/ 111124 h 470915"/>
              <a:gd name="connsiteX36" fmla="*/ 1015 w 370839"/>
              <a:gd name="connsiteY36" fmla="*/ 81788 h 470915"/>
              <a:gd name="connsiteX37" fmla="*/ 4191 w 370839"/>
              <a:gd name="connsiteY37" fmla="*/ 52577 h 470915"/>
              <a:gd name="connsiteX38" fmla="*/ 11048 w 370839"/>
              <a:gd name="connsiteY38" fmla="*/ 27431 h 470915"/>
              <a:gd name="connsiteX39" fmla="*/ 33908 w 370839"/>
              <a:gd name="connsiteY39" fmla="*/ 4952 h 470915"/>
              <a:gd name="connsiteX40" fmla="*/ 58801 w 370839"/>
              <a:gd name="connsiteY40" fmla="*/ 0 h 4709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</a:cxnLst>
            <a:rect l="l" t="t" r="r" b="b"/>
            <a:pathLst>
              <a:path w="370839" h="470915">
                <a:moveTo>
                  <a:pt x="58801" y="0"/>
                </a:moveTo>
                <a:cubicBezTo>
                  <a:pt x="61721" y="-253"/>
                  <a:pt x="64642" y="-127"/>
                  <a:pt x="67691" y="0"/>
                </a:cubicBezTo>
                <a:cubicBezTo>
                  <a:pt x="80517" y="0"/>
                  <a:pt x="90551" y="2158"/>
                  <a:pt x="97916" y="6350"/>
                </a:cubicBezTo>
                <a:cubicBezTo>
                  <a:pt x="105155" y="10667"/>
                  <a:pt x="110743" y="16255"/>
                  <a:pt x="114300" y="23240"/>
                </a:cubicBezTo>
                <a:cubicBezTo>
                  <a:pt x="117982" y="30352"/>
                  <a:pt x="120269" y="38227"/>
                  <a:pt x="121157" y="47116"/>
                </a:cubicBezTo>
                <a:cubicBezTo>
                  <a:pt x="122173" y="55879"/>
                  <a:pt x="122554" y="65150"/>
                  <a:pt x="122554" y="74929"/>
                </a:cubicBezTo>
                <a:cubicBezTo>
                  <a:pt x="128015" y="65150"/>
                  <a:pt x="135508" y="57277"/>
                  <a:pt x="145033" y="51180"/>
                </a:cubicBezTo>
                <a:cubicBezTo>
                  <a:pt x="154431" y="45084"/>
                  <a:pt x="164083" y="40258"/>
                  <a:pt x="173735" y="36576"/>
                </a:cubicBezTo>
                <a:cubicBezTo>
                  <a:pt x="183515" y="32892"/>
                  <a:pt x="192404" y="30352"/>
                  <a:pt x="200279" y="28828"/>
                </a:cubicBezTo>
                <a:cubicBezTo>
                  <a:pt x="208279" y="27304"/>
                  <a:pt x="212852" y="26542"/>
                  <a:pt x="213994" y="26542"/>
                </a:cubicBezTo>
                <a:cubicBezTo>
                  <a:pt x="229234" y="25272"/>
                  <a:pt x="243077" y="25019"/>
                  <a:pt x="255651" y="25527"/>
                </a:cubicBezTo>
                <a:cubicBezTo>
                  <a:pt x="268096" y="26161"/>
                  <a:pt x="281939" y="28955"/>
                  <a:pt x="297179" y="33781"/>
                </a:cubicBezTo>
                <a:cubicBezTo>
                  <a:pt x="306958" y="37464"/>
                  <a:pt x="316992" y="42544"/>
                  <a:pt x="327405" y="48894"/>
                </a:cubicBezTo>
                <a:cubicBezTo>
                  <a:pt x="337819" y="55244"/>
                  <a:pt x="346964" y="62738"/>
                  <a:pt x="354838" y="71246"/>
                </a:cubicBezTo>
                <a:cubicBezTo>
                  <a:pt x="362711" y="79882"/>
                  <a:pt x="368045" y="89153"/>
                  <a:pt x="370839" y="99186"/>
                </a:cubicBezTo>
                <a:cubicBezTo>
                  <a:pt x="373633" y="109219"/>
                  <a:pt x="372236" y="119760"/>
                  <a:pt x="366775" y="130682"/>
                </a:cubicBezTo>
                <a:cubicBezTo>
                  <a:pt x="358139" y="145922"/>
                  <a:pt x="348742" y="153415"/>
                  <a:pt x="338327" y="153161"/>
                </a:cubicBezTo>
                <a:cubicBezTo>
                  <a:pt x="328041" y="152780"/>
                  <a:pt x="316738" y="151129"/>
                  <a:pt x="304545" y="148081"/>
                </a:cubicBezTo>
                <a:cubicBezTo>
                  <a:pt x="297815" y="146938"/>
                  <a:pt x="289941" y="144144"/>
                  <a:pt x="280796" y="139827"/>
                </a:cubicBezTo>
                <a:cubicBezTo>
                  <a:pt x="271652" y="135635"/>
                  <a:pt x="263652" y="132841"/>
                  <a:pt x="257047" y="131698"/>
                </a:cubicBezTo>
                <a:cubicBezTo>
                  <a:pt x="236219" y="128650"/>
                  <a:pt x="217931" y="130174"/>
                  <a:pt x="202183" y="136270"/>
                </a:cubicBezTo>
                <a:cubicBezTo>
                  <a:pt x="186308" y="142366"/>
                  <a:pt x="172592" y="149605"/>
                  <a:pt x="161035" y="158114"/>
                </a:cubicBezTo>
                <a:cubicBezTo>
                  <a:pt x="147573" y="168528"/>
                  <a:pt x="136016" y="180466"/>
                  <a:pt x="126238" y="193801"/>
                </a:cubicBezTo>
                <a:lnTo>
                  <a:pt x="126238" y="325500"/>
                </a:lnTo>
                <a:cubicBezTo>
                  <a:pt x="126238" y="342010"/>
                  <a:pt x="126110" y="359028"/>
                  <a:pt x="125729" y="376681"/>
                </a:cubicBezTo>
                <a:cubicBezTo>
                  <a:pt x="125475" y="394334"/>
                  <a:pt x="123062" y="410336"/>
                  <a:pt x="118491" y="424688"/>
                </a:cubicBezTo>
                <a:cubicBezTo>
                  <a:pt x="113919" y="439038"/>
                  <a:pt x="106298" y="450596"/>
                  <a:pt x="95631" y="459485"/>
                </a:cubicBezTo>
                <a:cubicBezTo>
                  <a:pt x="84962" y="468248"/>
                  <a:pt x="69595" y="472058"/>
                  <a:pt x="49402" y="470915"/>
                </a:cubicBezTo>
                <a:cubicBezTo>
                  <a:pt x="38481" y="470281"/>
                  <a:pt x="28702" y="464946"/>
                  <a:pt x="20192" y="454913"/>
                </a:cubicBezTo>
                <a:cubicBezTo>
                  <a:pt x="11683" y="444881"/>
                  <a:pt x="6477" y="434974"/>
                  <a:pt x="4571" y="425196"/>
                </a:cubicBezTo>
                <a:cubicBezTo>
                  <a:pt x="3429" y="416051"/>
                  <a:pt x="2539" y="405002"/>
                  <a:pt x="1904" y="392302"/>
                </a:cubicBezTo>
                <a:cubicBezTo>
                  <a:pt x="1269" y="379476"/>
                  <a:pt x="761" y="366013"/>
                  <a:pt x="507" y="352043"/>
                </a:cubicBezTo>
                <a:cubicBezTo>
                  <a:pt x="254" y="337946"/>
                  <a:pt x="0" y="323850"/>
                  <a:pt x="0" y="309498"/>
                </a:cubicBezTo>
                <a:cubicBezTo>
                  <a:pt x="0" y="295147"/>
                  <a:pt x="0" y="281939"/>
                  <a:pt x="0" y="269747"/>
                </a:cubicBezTo>
                <a:lnTo>
                  <a:pt x="0" y="136270"/>
                </a:lnTo>
                <a:cubicBezTo>
                  <a:pt x="0" y="128904"/>
                  <a:pt x="0" y="120522"/>
                  <a:pt x="0" y="111124"/>
                </a:cubicBezTo>
                <a:cubicBezTo>
                  <a:pt x="0" y="101600"/>
                  <a:pt x="381" y="91820"/>
                  <a:pt x="1015" y="81788"/>
                </a:cubicBezTo>
                <a:cubicBezTo>
                  <a:pt x="1523" y="71754"/>
                  <a:pt x="2666" y="61976"/>
                  <a:pt x="4191" y="52577"/>
                </a:cubicBezTo>
                <a:cubicBezTo>
                  <a:pt x="5715" y="43052"/>
                  <a:pt x="8001" y="34670"/>
                  <a:pt x="11048" y="27431"/>
                </a:cubicBezTo>
                <a:cubicBezTo>
                  <a:pt x="15875" y="16382"/>
                  <a:pt x="23494" y="9016"/>
                  <a:pt x="33908" y="4952"/>
                </a:cubicBezTo>
                <a:cubicBezTo>
                  <a:pt x="41655" y="2031"/>
                  <a:pt x="49910" y="380"/>
                  <a:pt x="58801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052312" y="2668778"/>
            <a:ext cx="390397" cy="603758"/>
          </a:xfrm>
          <a:custGeom>
            <a:avLst/>
            <a:gdLst>
              <a:gd name="connsiteX0" fmla="*/ 197230 w 390397"/>
              <a:gd name="connsiteY0" fmla="*/ 0 h 603758"/>
              <a:gd name="connsiteX1" fmla="*/ 216661 w 390397"/>
              <a:gd name="connsiteY1" fmla="*/ 4317 h 603758"/>
              <a:gd name="connsiteX2" fmla="*/ 237744 w 390397"/>
              <a:gd name="connsiteY2" fmla="*/ 20319 h 603758"/>
              <a:gd name="connsiteX3" fmla="*/ 250063 w 390397"/>
              <a:gd name="connsiteY3" fmla="*/ 43688 h 603758"/>
              <a:gd name="connsiteX4" fmla="*/ 254635 w 390397"/>
              <a:gd name="connsiteY4" fmla="*/ 69722 h 603758"/>
              <a:gd name="connsiteX5" fmla="*/ 256921 w 390397"/>
              <a:gd name="connsiteY5" fmla="*/ 101219 h 603758"/>
              <a:gd name="connsiteX6" fmla="*/ 257428 w 390397"/>
              <a:gd name="connsiteY6" fmla="*/ 134238 h 603758"/>
              <a:gd name="connsiteX7" fmla="*/ 257428 w 390397"/>
              <a:gd name="connsiteY7" fmla="*/ 164338 h 603758"/>
              <a:gd name="connsiteX8" fmla="*/ 266572 w 390397"/>
              <a:gd name="connsiteY8" fmla="*/ 164338 h 603758"/>
              <a:gd name="connsiteX9" fmla="*/ 298577 w 390397"/>
              <a:gd name="connsiteY9" fmla="*/ 163448 h 603758"/>
              <a:gd name="connsiteX10" fmla="*/ 334645 w 390397"/>
              <a:gd name="connsiteY10" fmla="*/ 164338 h 603758"/>
              <a:gd name="connsiteX11" fmla="*/ 367157 w 390397"/>
              <a:gd name="connsiteY11" fmla="*/ 173100 h 603758"/>
              <a:gd name="connsiteX12" fmla="*/ 389128 w 390397"/>
              <a:gd name="connsiteY12" fmla="*/ 196341 h 603758"/>
              <a:gd name="connsiteX13" fmla="*/ 390397 w 390397"/>
              <a:gd name="connsiteY13" fmla="*/ 234822 h 603758"/>
              <a:gd name="connsiteX14" fmla="*/ 368935 w 390397"/>
              <a:gd name="connsiteY14" fmla="*/ 262254 h 603758"/>
              <a:gd name="connsiteX15" fmla="*/ 346963 w 390397"/>
              <a:gd name="connsiteY15" fmla="*/ 268096 h 603758"/>
              <a:gd name="connsiteX16" fmla="*/ 317246 w 390397"/>
              <a:gd name="connsiteY16" fmla="*/ 272288 h 603758"/>
              <a:gd name="connsiteX17" fmla="*/ 285750 w 390397"/>
              <a:gd name="connsiteY17" fmla="*/ 274954 h 603758"/>
              <a:gd name="connsiteX18" fmla="*/ 259207 w 390397"/>
              <a:gd name="connsiteY18" fmla="*/ 275970 h 603758"/>
              <a:gd name="connsiteX19" fmla="*/ 261111 w 390397"/>
              <a:gd name="connsiteY19" fmla="*/ 332104 h 603758"/>
              <a:gd name="connsiteX20" fmla="*/ 262890 w 390397"/>
              <a:gd name="connsiteY20" fmla="*/ 388365 h 603758"/>
              <a:gd name="connsiteX21" fmla="*/ 263778 w 390397"/>
              <a:gd name="connsiteY21" fmla="*/ 440943 h 603758"/>
              <a:gd name="connsiteX22" fmla="*/ 262890 w 390397"/>
              <a:gd name="connsiteY22" fmla="*/ 486282 h 603758"/>
              <a:gd name="connsiteX23" fmla="*/ 262890 w 390397"/>
              <a:gd name="connsiteY23" fmla="*/ 517778 h 603758"/>
              <a:gd name="connsiteX24" fmla="*/ 260603 w 390397"/>
              <a:gd name="connsiteY24" fmla="*/ 552069 h 603758"/>
              <a:gd name="connsiteX25" fmla="*/ 253746 w 390397"/>
              <a:gd name="connsiteY25" fmla="*/ 580897 h 603758"/>
              <a:gd name="connsiteX26" fmla="*/ 240029 w 390397"/>
              <a:gd name="connsiteY26" fmla="*/ 596900 h 603758"/>
              <a:gd name="connsiteX27" fmla="*/ 188340 w 390397"/>
              <a:gd name="connsiteY27" fmla="*/ 603758 h 603758"/>
              <a:gd name="connsiteX28" fmla="*/ 154940 w 390397"/>
              <a:gd name="connsiteY28" fmla="*/ 584072 h 603758"/>
              <a:gd name="connsiteX29" fmla="*/ 144017 w 390397"/>
              <a:gd name="connsiteY29" fmla="*/ 556132 h 603758"/>
              <a:gd name="connsiteX30" fmla="*/ 138938 w 390397"/>
              <a:gd name="connsiteY30" fmla="*/ 523239 h 603758"/>
              <a:gd name="connsiteX31" fmla="*/ 138048 w 390397"/>
              <a:gd name="connsiteY31" fmla="*/ 490346 h 603758"/>
              <a:gd name="connsiteX32" fmla="*/ 138557 w 390397"/>
              <a:gd name="connsiteY32" fmla="*/ 462407 h 603758"/>
              <a:gd name="connsiteX33" fmla="*/ 139953 w 390397"/>
              <a:gd name="connsiteY33" fmla="*/ 375158 h 603758"/>
              <a:gd name="connsiteX34" fmla="*/ 140335 w 390397"/>
              <a:gd name="connsiteY34" fmla="*/ 276859 h 603758"/>
              <a:gd name="connsiteX35" fmla="*/ 126619 w 390397"/>
              <a:gd name="connsiteY35" fmla="*/ 276859 h 603758"/>
              <a:gd name="connsiteX36" fmla="*/ 98805 w 390397"/>
              <a:gd name="connsiteY36" fmla="*/ 276351 h 603758"/>
              <a:gd name="connsiteX37" fmla="*/ 64897 w 390397"/>
              <a:gd name="connsiteY37" fmla="*/ 273684 h 603758"/>
              <a:gd name="connsiteX38" fmla="*/ 33401 w 390397"/>
              <a:gd name="connsiteY38" fmla="*/ 267208 h 603758"/>
              <a:gd name="connsiteX39" fmla="*/ 12319 w 390397"/>
              <a:gd name="connsiteY39" fmla="*/ 254888 h 603758"/>
              <a:gd name="connsiteX40" fmla="*/ 0 w 390397"/>
              <a:gd name="connsiteY40" fmla="*/ 229234 h 603758"/>
              <a:gd name="connsiteX41" fmla="*/ 1778 w 390397"/>
              <a:gd name="connsiteY41" fmla="*/ 203200 h 603758"/>
              <a:gd name="connsiteX42" fmla="*/ 15113 w 390397"/>
              <a:gd name="connsiteY42" fmla="*/ 181228 h 603758"/>
              <a:gd name="connsiteX43" fmla="*/ 36067 w 390397"/>
              <a:gd name="connsiteY43" fmla="*/ 168909 h 603758"/>
              <a:gd name="connsiteX44" fmla="*/ 82803 w 390397"/>
              <a:gd name="connsiteY44" fmla="*/ 163957 h 603758"/>
              <a:gd name="connsiteX45" fmla="*/ 139446 w 390397"/>
              <a:gd name="connsiteY45" fmla="*/ 164338 h 603758"/>
              <a:gd name="connsiteX46" fmla="*/ 138557 w 390397"/>
              <a:gd name="connsiteY46" fmla="*/ 146558 h 603758"/>
              <a:gd name="connsiteX47" fmla="*/ 137667 w 390397"/>
              <a:gd name="connsiteY47" fmla="*/ 129666 h 603758"/>
              <a:gd name="connsiteX48" fmla="*/ 136651 w 390397"/>
              <a:gd name="connsiteY48" fmla="*/ 101727 h 603758"/>
              <a:gd name="connsiteX49" fmla="*/ 138938 w 390397"/>
              <a:gd name="connsiteY49" fmla="*/ 67944 h 603758"/>
              <a:gd name="connsiteX50" fmla="*/ 146811 w 390397"/>
              <a:gd name="connsiteY50" fmla="*/ 35940 h 603758"/>
              <a:gd name="connsiteX51" fmla="*/ 162305 w 390397"/>
              <a:gd name="connsiteY51" fmla="*/ 12572 h 603758"/>
              <a:gd name="connsiteX52" fmla="*/ 190246 w 390397"/>
              <a:gd name="connsiteY52" fmla="*/ 253 h 603758"/>
              <a:gd name="connsiteX53" fmla="*/ 197230 w 390397"/>
              <a:gd name="connsiteY53" fmla="*/ 0 h 6037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</a:cxnLst>
            <a:rect l="l" t="t" r="r" b="b"/>
            <a:pathLst>
              <a:path w="390397" h="603758">
                <a:moveTo>
                  <a:pt x="197230" y="0"/>
                </a:moveTo>
                <a:cubicBezTo>
                  <a:pt x="204089" y="127"/>
                  <a:pt x="210566" y="1650"/>
                  <a:pt x="216661" y="4317"/>
                </a:cubicBezTo>
                <a:cubicBezTo>
                  <a:pt x="224917" y="8000"/>
                  <a:pt x="231901" y="13334"/>
                  <a:pt x="237744" y="20319"/>
                </a:cubicBezTo>
                <a:cubicBezTo>
                  <a:pt x="243586" y="27304"/>
                  <a:pt x="247650" y="35178"/>
                  <a:pt x="250063" y="43688"/>
                </a:cubicBezTo>
                <a:cubicBezTo>
                  <a:pt x="251967" y="50927"/>
                  <a:pt x="253491" y="59689"/>
                  <a:pt x="254635" y="69722"/>
                </a:cubicBezTo>
                <a:cubicBezTo>
                  <a:pt x="255905" y="79755"/>
                  <a:pt x="256667" y="90296"/>
                  <a:pt x="256921" y="101219"/>
                </a:cubicBezTo>
                <a:cubicBezTo>
                  <a:pt x="257301" y="112267"/>
                  <a:pt x="257428" y="123189"/>
                  <a:pt x="257428" y="134238"/>
                </a:cubicBezTo>
                <a:cubicBezTo>
                  <a:pt x="257428" y="145160"/>
                  <a:pt x="257428" y="155193"/>
                  <a:pt x="257428" y="164338"/>
                </a:cubicBezTo>
                <a:lnTo>
                  <a:pt x="266572" y="164338"/>
                </a:lnTo>
                <a:cubicBezTo>
                  <a:pt x="275717" y="164338"/>
                  <a:pt x="286385" y="164083"/>
                  <a:pt x="298577" y="163448"/>
                </a:cubicBezTo>
                <a:cubicBezTo>
                  <a:pt x="310769" y="162813"/>
                  <a:pt x="322833" y="163194"/>
                  <a:pt x="334645" y="164338"/>
                </a:cubicBezTo>
                <a:cubicBezTo>
                  <a:pt x="346582" y="165608"/>
                  <a:pt x="357378" y="168528"/>
                  <a:pt x="367157" y="173100"/>
                </a:cubicBezTo>
                <a:cubicBezTo>
                  <a:pt x="376936" y="177672"/>
                  <a:pt x="384175" y="185419"/>
                  <a:pt x="389128" y="196341"/>
                </a:cubicBezTo>
                <a:cubicBezTo>
                  <a:pt x="393953" y="207898"/>
                  <a:pt x="394461" y="220726"/>
                  <a:pt x="390397" y="234822"/>
                </a:cubicBezTo>
                <a:cubicBezTo>
                  <a:pt x="386460" y="248792"/>
                  <a:pt x="379348" y="257936"/>
                  <a:pt x="368935" y="262254"/>
                </a:cubicBezTo>
                <a:cubicBezTo>
                  <a:pt x="363473" y="264667"/>
                  <a:pt x="356108" y="266572"/>
                  <a:pt x="346963" y="268096"/>
                </a:cubicBezTo>
                <a:cubicBezTo>
                  <a:pt x="337820" y="269620"/>
                  <a:pt x="327913" y="271017"/>
                  <a:pt x="317246" y="272288"/>
                </a:cubicBezTo>
                <a:cubicBezTo>
                  <a:pt x="306578" y="273431"/>
                  <a:pt x="296163" y="274446"/>
                  <a:pt x="285750" y="274954"/>
                </a:cubicBezTo>
                <a:cubicBezTo>
                  <a:pt x="275336" y="275589"/>
                  <a:pt x="266572" y="275970"/>
                  <a:pt x="259207" y="275970"/>
                </a:cubicBezTo>
                <a:cubicBezTo>
                  <a:pt x="259841" y="294258"/>
                  <a:pt x="260477" y="312927"/>
                  <a:pt x="261111" y="332104"/>
                </a:cubicBezTo>
                <a:cubicBezTo>
                  <a:pt x="261620" y="351408"/>
                  <a:pt x="262255" y="370077"/>
                  <a:pt x="262890" y="388365"/>
                </a:cubicBezTo>
                <a:cubicBezTo>
                  <a:pt x="263525" y="406653"/>
                  <a:pt x="263778" y="424179"/>
                  <a:pt x="263778" y="440943"/>
                </a:cubicBezTo>
                <a:cubicBezTo>
                  <a:pt x="263778" y="457708"/>
                  <a:pt x="263525" y="472820"/>
                  <a:pt x="262890" y="486282"/>
                </a:cubicBezTo>
                <a:cubicBezTo>
                  <a:pt x="262890" y="495427"/>
                  <a:pt x="262890" y="505840"/>
                  <a:pt x="262890" y="517778"/>
                </a:cubicBezTo>
                <a:cubicBezTo>
                  <a:pt x="262890" y="529716"/>
                  <a:pt x="262128" y="541146"/>
                  <a:pt x="260603" y="552069"/>
                </a:cubicBezTo>
                <a:cubicBezTo>
                  <a:pt x="259079" y="562990"/>
                  <a:pt x="256794" y="572642"/>
                  <a:pt x="253746" y="580897"/>
                </a:cubicBezTo>
                <a:cubicBezTo>
                  <a:pt x="250697" y="589152"/>
                  <a:pt x="246126" y="594487"/>
                  <a:pt x="240029" y="596900"/>
                </a:cubicBezTo>
                <a:cubicBezTo>
                  <a:pt x="221107" y="604773"/>
                  <a:pt x="203961" y="607059"/>
                  <a:pt x="188340" y="603758"/>
                </a:cubicBezTo>
                <a:cubicBezTo>
                  <a:pt x="172847" y="600328"/>
                  <a:pt x="161671" y="593851"/>
                  <a:pt x="154940" y="584072"/>
                </a:cubicBezTo>
                <a:cubicBezTo>
                  <a:pt x="150113" y="576198"/>
                  <a:pt x="146430" y="566800"/>
                  <a:pt x="144017" y="556132"/>
                </a:cubicBezTo>
                <a:cubicBezTo>
                  <a:pt x="141605" y="545464"/>
                  <a:pt x="139953" y="534542"/>
                  <a:pt x="138938" y="523239"/>
                </a:cubicBezTo>
                <a:cubicBezTo>
                  <a:pt x="138048" y="511936"/>
                  <a:pt x="137795" y="501014"/>
                  <a:pt x="138048" y="490346"/>
                </a:cubicBezTo>
                <a:cubicBezTo>
                  <a:pt x="138429" y="479678"/>
                  <a:pt x="138557" y="470408"/>
                  <a:pt x="138557" y="462407"/>
                </a:cubicBezTo>
                <a:cubicBezTo>
                  <a:pt x="139191" y="436879"/>
                  <a:pt x="139572" y="407796"/>
                  <a:pt x="139953" y="375158"/>
                </a:cubicBezTo>
                <a:cubicBezTo>
                  <a:pt x="140208" y="342519"/>
                  <a:pt x="140335" y="309752"/>
                  <a:pt x="140335" y="276859"/>
                </a:cubicBezTo>
                <a:lnTo>
                  <a:pt x="126619" y="276859"/>
                </a:lnTo>
                <a:cubicBezTo>
                  <a:pt x="119379" y="276859"/>
                  <a:pt x="109982" y="276732"/>
                  <a:pt x="98805" y="276351"/>
                </a:cubicBezTo>
                <a:cubicBezTo>
                  <a:pt x="87502" y="276097"/>
                  <a:pt x="76200" y="275208"/>
                  <a:pt x="64897" y="273684"/>
                </a:cubicBezTo>
                <a:cubicBezTo>
                  <a:pt x="53594" y="272160"/>
                  <a:pt x="43179" y="270001"/>
                  <a:pt x="33401" y="267208"/>
                </a:cubicBezTo>
                <a:cubicBezTo>
                  <a:pt x="23621" y="264540"/>
                  <a:pt x="16636" y="260350"/>
                  <a:pt x="12319" y="254888"/>
                </a:cubicBezTo>
                <a:cubicBezTo>
                  <a:pt x="5588" y="247014"/>
                  <a:pt x="1523" y="238378"/>
                  <a:pt x="0" y="229234"/>
                </a:cubicBezTo>
                <a:cubicBezTo>
                  <a:pt x="-1523" y="220090"/>
                  <a:pt x="-889" y="211454"/>
                  <a:pt x="1778" y="203200"/>
                </a:cubicBezTo>
                <a:cubicBezTo>
                  <a:pt x="4571" y="194944"/>
                  <a:pt x="9017" y="187705"/>
                  <a:pt x="15113" y="181228"/>
                </a:cubicBezTo>
                <a:cubicBezTo>
                  <a:pt x="21209" y="174878"/>
                  <a:pt x="28194" y="170814"/>
                  <a:pt x="36067" y="168909"/>
                </a:cubicBezTo>
                <a:cubicBezTo>
                  <a:pt x="47117" y="165861"/>
                  <a:pt x="62610" y="164210"/>
                  <a:pt x="82803" y="163957"/>
                </a:cubicBezTo>
                <a:cubicBezTo>
                  <a:pt x="102870" y="163576"/>
                  <a:pt x="121792" y="163702"/>
                  <a:pt x="139446" y="164338"/>
                </a:cubicBezTo>
                <a:cubicBezTo>
                  <a:pt x="138810" y="158241"/>
                  <a:pt x="138557" y="152272"/>
                  <a:pt x="138557" y="146558"/>
                </a:cubicBezTo>
                <a:cubicBezTo>
                  <a:pt x="138557" y="140715"/>
                  <a:pt x="138176" y="135127"/>
                  <a:pt x="137667" y="129666"/>
                </a:cubicBezTo>
                <a:cubicBezTo>
                  <a:pt x="137032" y="122300"/>
                  <a:pt x="136651" y="113029"/>
                  <a:pt x="136651" y="101727"/>
                </a:cubicBezTo>
                <a:cubicBezTo>
                  <a:pt x="136651" y="90423"/>
                  <a:pt x="137413" y="79120"/>
                  <a:pt x="138938" y="67944"/>
                </a:cubicBezTo>
                <a:cubicBezTo>
                  <a:pt x="140461" y="56641"/>
                  <a:pt x="143128" y="45973"/>
                  <a:pt x="146811" y="35940"/>
                </a:cubicBezTo>
                <a:cubicBezTo>
                  <a:pt x="150367" y="25780"/>
                  <a:pt x="155575" y="18033"/>
                  <a:pt x="162305" y="12572"/>
                </a:cubicBezTo>
                <a:cubicBezTo>
                  <a:pt x="171450" y="5207"/>
                  <a:pt x="180721" y="1142"/>
                  <a:pt x="190246" y="253"/>
                </a:cubicBezTo>
                <a:cubicBezTo>
                  <a:pt x="192532" y="0"/>
                  <a:pt x="194945" y="-127"/>
                  <a:pt x="19723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19880" y="2616708"/>
            <a:ext cx="485140" cy="660400"/>
          </a:xfrm>
          <a:custGeom>
            <a:avLst/>
            <a:gdLst>
              <a:gd name="connsiteX0" fmla="*/ 276479 w 485140"/>
              <a:gd name="connsiteY0" fmla="*/ 0 h 660400"/>
              <a:gd name="connsiteX1" fmla="*/ 294385 w 485140"/>
              <a:gd name="connsiteY1" fmla="*/ 1142 h 660400"/>
              <a:gd name="connsiteX2" fmla="*/ 362965 w 485140"/>
              <a:gd name="connsiteY2" fmla="*/ 16636 h 660400"/>
              <a:gd name="connsiteX3" fmla="*/ 418338 w 485140"/>
              <a:gd name="connsiteY3" fmla="*/ 50038 h 660400"/>
              <a:gd name="connsiteX4" fmla="*/ 448945 w 485140"/>
              <a:gd name="connsiteY4" fmla="*/ 85724 h 660400"/>
              <a:gd name="connsiteX5" fmla="*/ 472313 w 485140"/>
              <a:gd name="connsiteY5" fmla="*/ 132333 h 660400"/>
              <a:gd name="connsiteX6" fmla="*/ 472694 w 485140"/>
              <a:gd name="connsiteY6" fmla="*/ 176657 h 660400"/>
              <a:gd name="connsiteX7" fmla="*/ 435737 w 485140"/>
              <a:gd name="connsiteY7" fmla="*/ 204597 h 660400"/>
              <a:gd name="connsiteX8" fmla="*/ 412877 w 485140"/>
              <a:gd name="connsiteY8" fmla="*/ 205866 h 660400"/>
              <a:gd name="connsiteX9" fmla="*/ 394589 w 485140"/>
              <a:gd name="connsiteY9" fmla="*/ 197739 h 660400"/>
              <a:gd name="connsiteX10" fmla="*/ 378968 w 485140"/>
              <a:gd name="connsiteY10" fmla="*/ 183514 h 660400"/>
              <a:gd name="connsiteX11" fmla="*/ 365252 w 485140"/>
              <a:gd name="connsiteY11" fmla="*/ 167004 h 660400"/>
              <a:gd name="connsiteX12" fmla="*/ 314071 w 485140"/>
              <a:gd name="connsiteY12" fmla="*/ 130936 h 660400"/>
              <a:gd name="connsiteX13" fmla="*/ 256032 w 485140"/>
              <a:gd name="connsiteY13" fmla="*/ 126364 h 660400"/>
              <a:gd name="connsiteX14" fmla="*/ 202057 w 485140"/>
              <a:gd name="connsiteY14" fmla="*/ 150113 h 660400"/>
              <a:gd name="connsiteX15" fmla="*/ 163195 w 485140"/>
              <a:gd name="connsiteY15" fmla="*/ 198120 h 660400"/>
              <a:gd name="connsiteX16" fmla="*/ 139953 w 485140"/>
              <a:gd name="connsiteY16" fmla="*/ 266319 h 660400"/>
              <a:gd name="connsiteX17" fmla="*/ 130302 w 485140"/>
              <a:gd name="connsiteY17" fmla="*/ 341248 h 660400"/>
              <a:gd name="connsiteX18" fmla="*/ 137160 w 485140"/>
              <a:gd name="connsiteY18" fmla="*/ 414908 h 660400"/>
              <a:gd name="connsiteX19" fmla="*/ 164083 w 485140"/>
              <a:gd name="connsiteY19" fmla="*/ 477901 h 660400"/>
              <a:gd name="connsiteX20" fmla="*/ 200279 w 485140"/>
              <a:gd name="connsiteY20" fmla="*/ 513588 h 660400"/>
              <a:gd name="connsiteX21" fmla="*/ 246379 w 485140"/>
              <a:gd name="connsiteY21" fmla="*/ 532764 h 660400"/>
              <a:gd name="connsiteX22" fmla="*/ 296291 w 485140"/>
              <a:gd name="connsiteY22" fmla="*/ 534670 h 660400"/>
              <a:gd name="connsiteX23" fmla="*/ 345185 w 485140"/>
              <a:gd name="connsiteY23" fmla="*/ 518159 h 660400"/>
              <a:gd name="connsiteX24" fmla="*/ 361188 w 485140"/>
              <a:gd name="connsiteY24" fmla="*/ 507619 h 660400"/>
              <a:gd name="connsiteX25" fmla="*/ 378968 w 485140"/>
              <a:gd name="connsiteY25" fmla="*/ 493521 h 660400"/>
              <a:gd name="connsiteX26" fmla="*/ 397764 w 485140"/>
              <a:gd name="connsiteY26" fmla="*/ 479806 h 660400"/>
              <a:gd name="connsiteX27" fmla="*/ 418338 w 485140"/>
              <a:gd name="connsiteY27" fmla="*/ 470661 h 660400"/>
              <a:gd name="connsiteX28" fmla="*/ 454406 w 485140"/>
              <a:gd name="connsiteY28" fmla="*/ 471551 h 660400"/>
              <a:gd name="connsiteX29" fmla="*/ 484123 w 485140"/>
              <a:gd name="connsiteY29" fmla="*/ 498093 h 660400"/>
              <a:gd name="connsiteX30" fmla="*/ 485140 w 485140"/>
              <a:gd name="connsiteY30" fmla="*/ 549782 h 660400"/>
              <a:gd name="connsiteX31" fmla="*/ 450341 w 485140"/>
              <a:gd name="connsiteY31" fmla="*/ 595883 h 660400"/>
              <a:gd name="connsiteX32" fmla="*/ 395985 w 485140"/>
              <a:gd name="connsiteY32" fmla="*/ 632459 h 660400"/>
              <a:gd name="connsiteX33" fmla="*/ 337820 w 485140"/>
              <a:gd name="connsiteY33" fmla="*/ 654431 h 660400"/>
              <a:gd name="connsiteX34" fmla="*/ 274320 w 485140"/>
              <a:gd name="connsiteY34" fmla="*/ 660400 h 660400"/>
              <a:gd name="connsiteX35" fmla="*/ 207518 w 485140"/>
              <a:gd name="connsiteY35" fmla="*/ 652144 h 660400"/>
              <a:gd name="connsiteX36" fmla="*/ 142621 w 485140"/>
              <a:gd name="connsiteY36" fmla="*/ 629284 h 660400"/>
              <a:gd name="connsiteX37" fmla="*/ 84582 w 485140"/>
              <a:gd name="connsiteY37" fmla="*/ 592201 h 660400"/>
              <a:gd name="connsiteX38" fmla="*/ 34798 w 485140"/>
              <a:gd name="connsiteY38" fmla="*/ 528701 h 660400"/>
              <a:gd name="connsiteX39" fmla="*/ 8635 w 485140"/>
              <a:gd name="connsiteY39" fmla="*/ 449579 h 660400"/>
              <a:gd name="connsiteX40" fmla="*/ 0 w 485140"/>
              <a:gd name="connsiteY40" fmla="*/ 364997 h 660400"/>
              <a:gd name="connsiteX41" fmla="*/ 2285 w 485140"/>
              <a:gd name="connsiteY41" fmla="*/ 284988 h 660400"/>
              <a:gd name="connsiteX42" fmla="*/ 16002 w 485140"/>
              <a:gd name="connsiteY42" fmla="*/ 214629 h 660400"/>
              <a:gd name="connsiteX43" fmla="*/ 46609 w 485140"/>
              <a:gd name="connsiteY43" fmla="*/ 142874 h 660400"/>
              <a:gd name="connsiteX44" fmla="*/ 94233 w 485140"/>
              <a:gd name="connsiteY44" fmla="*/ 77470 h 660400"/>
              <a:gd name="connsiteX45" fmla="*/ 159511 w 485140"/>
              <a:gd name="connsiteY45" fmla="*/ 26289 h 660400"/>
              <a:gd name="connsiteX46" fmla="*/ 223139 w 485140"/>
              <a:gd name="connsiteY46" fmla="*/ 3809 h 660400"/>
              <a:gd name="connsiteX47" fmla="*/ 276479 w 485140"/>
              <a:gd name="connsiteY47" fmla="*/ 0 h 660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</a:cxnLst>
            <a:rect l="l" t="t" r="r" b="b"/>
            <a:pathLst>
              <a:path w="485140" h="660400">
                <a:moveTo>
                  <a:pt x="276479" y="0"/>
                </a:moveTo>
                <a:cubicBezTo>
                  <a:pt x="282448" y="253"/>
                  <a:pt x="288417" y="508"/>
                  <a:pt x="294385" y="1142"/>
                </a:cubicBezTo>
                <a:cubicBezTo>
                  <a:pt x="318515" y="3174"/>
                  <a:pt x="341376" y="8382"/>
                  <a:pt x="362965" y="16636"/>
                </a:cubicBezTo>
                <a:cubicBezTo>
                  <a:pt x="384683" y="24891"/>
                  <a:pt x="403098" y="35940"/>
                  <a:pt x="418338" y="50038"/>
                </a:cubicBezTo>
                <a:cubicBezTo>
                  <a:pt x="428117" y="58547"/>
                  <a:pt x="438277" y="70484"/>
                  <a:pt x="448945" y="85724"/>
                </a:cubicBezTo>
                <a:cubicBezTo>
                  <a:pt x="459613" y="100964"/>
                  <a:pt x="467360" y="116458"/>
                  <a:pt x="472313" y="132333"/>
                </a:cubicBezTo>
                <a:cubicBezTo>
                  <a:pt x="477139" y="148208"/>
                  <a:pt x="477265" y="162940"/>
                  <a:pt x="472694" y="176657"/>
                </a:cubicBezTo>
                <a:cubicBezTo>
                  <a:pt x="468122" y="190372"/>
                  <a:pt x="455803" y="199643"/>
                  <a:pt x="435737" y="204597"/>
                </a:cubicBezTo>
                <a:cubicBezTo>
                  <a:pt x="427228" y="207009"/>
                  <a:pt x="419608" y="207390"/>
                  <a:pt x="412877" y="205866"/>
                </a:cubicBezTo>
                <a:cubicBezTo>
                  <a:pt x="406145" y="204342"/>
                  <a:pt x="400050" y="201676"/>
                  <a:pt x="394589" y="197739"/>
                </a:cubicBezTo>
                <a:cubicBezTo>
                  <a:pt x="389128" y="193674"/>
                  <a:pt x="383921" y="188976"/>
                  <a:pt x="378968" y="183514"/>
                </a:cubicBezTo>
                <a:cubicBezTo>
                  <a:pt x="374141" y="178053"/>
                  <a:pt x="369570" y="172592"/>
                  <a:pt x="365252" y="167004"/>
                </a:cubicBezTo>
                <a:cubicBezTo>
                  <a:pt x="350647" y="149351"/>
                  <a:pt x="333629" y="137286"/>
                  <a:pt x="314071" y="130936"/>
                </a:cubicBezTo>
                <a:cubicBezTo>
                  <a:pt x="294640" y="124586"/>
                  <a:pt x="275209" y="123062"/>
                  <a:pt x="256032" y="126364"/>
                </a:cubicBezTo>
                <a:cubicBezTo>
                  <a:pt x="236854" y="129666"/>
                  <a:pt x="218821" y="137667"/>
                  <a:pt x="202057" y="150113"/>
                </a:cubicBezTo>
                <a:cubicBezTo>
                  <a:pt x="185292" y="162686"/>
                  <a:pt x="172339" y="178689"/>
                  <a:pt x="163195" y="198120"/>
                </a:cubicBezTo>
                <a:cubicBezTo>
                  <a:pt x="153415" y="218820"/>
                  <a:pt x="145669" y="241553"/>
                  <a:pt x="139953" y="266319"/>
                </a:cubicBezTo>
                <a:cubicBezTo>
                  <a:pt x="134111" y="290957"/>
                  <a:pt x="130937" y="315976"/>
                  <a:pt x="130302" y="341248"/>
                </a:cubicBezTo>
                <a:cubicBezTo>
                  <a:pt x="129667" y="366521"/>
                  <a:pt x="131953" y="391032"/>
                  <a:pt x="137160" y="414908"/>
                </a:cubicBezTo>
                <a:cubicBezTo>
                  <a:pt x="142367" y="438658"/>
                  <a:pt x="151383" y="459612"/>
                  <a:pt x="164083" y="477901"/>
                </a:cubicBezTo>
                <a:cubicBezTo>
                  <a:pt x="173863" y="492632"/>
                  <a:pt x="185928" y="504443"/>
                  <a:pt x="200279" y="513588"/>
                </a:cubicBezTo>
                <a:cubicBezTo>
                  <a:pt x="214629" y="522732"/>
                  <a:pt x="229997" y="529208"/>
                  <a:pt x="246379" y="532764"/>
                </a:cubicBezTo>
                <a:cubicBezTo>
                  <a:pt x="262890" y="536447"/>
                  <a:pt x="279527" y="537082"/>
                  <a:pt x="296291" y="534670"/>
                </a:cubicBezTo>
                <a:cubicBezTo>
                  <a:pt x="313054" y="532257"/>
                  <a:pt x="329310" y="526669"/>
                  <a:pt x="345185" y="518159"/>
                </a:cubicBezTo>
                <a:cubicBezTo>
                  <a:pt x="350011" y="515747"/>
                  <a:pt x="355345" y="512190"/>
                  <a:pt x="361188" y="507619"/>
                </a:cubicBezTo>
                <a:cubicBezTo>
                  <a:pt x="367029" y="503047"/>
                  <a:pt x="372872" y="498347"/>
                  <a:pt x="378968" y="493521"/>
                </a:cubicBezTo>
                <a:cubicBezTo>
                  <a:pt x="385064" y="488569"/>
                  <a:pt x="391414" y="483997"/>
                  <a:pt x="397764" y="479806"/>
                </a:cubicBezTo>
                <a:cubicBezTo>
                  <a:pt x="404114" y="475488"/>
                  <a:pt x="410972" y="472439"/>
                  <a:pt x="418338" y="470661"/>
                </a:cubicBezTo>
                <a:cubicBezTo>
                  <a:pt x="429260" y="466978"/>
                  <a:pt x="441325" y="467232"/>
                  <a:pt x="454406" y="471551"/>
                </a:cubicBezTo>
                <a:cubicBezTo>
                  <a:pt x="467614" y="475869"/>
                  <a:pt x="477520" y="484632"/>
                  <a:pt x="484123" y="498093"/>
                </a:cubicBezTo>
                <a:cubicBezTo>
                  <a:pt x="492125" y="515747"/>
                  <a:pt x="492379" y="533019"/>
                  <a:pt x="485140" y="549782"/>
                </a:cubicBezTo>
                <a:cubicBezTo>
                  <a:pt x="477773" y="566547"/>
                  <a:pt x="466217" y="581913"/>
                  <a:pt x="450341" y="595883"/>
                </a:cubicBezTo>
                <a:cubicBezTo>
                  <a:pt x="434467" y="609981"/>
                  <a:pt x="416306" y="622172"/>
                  <a:pt x="395985" y="632459"/>
                </a:cubicBezTo>
                <a:cubicBezTo>
                  <a:pt x="375539" y="642873"/>
                  <a:pt x="356108" y="650112"/>
                  <a:pt x="337820" y="654431"/>
                </a:cubicBezTo>
                <a:cubicBezTo>
                  <a:pt x="317753" y="658748"/>
                  <a:pt x="296545" y="660653"/>
                  <a:pt x="274320" y="660400"/>
                </a:cubicBezTo>
                <a:cubicBezTo>
                  <a:pt x="252095" y="660019"/>
                  <a:pt x="229870" y="657351"/>
                  <a:pt x="207518" y="652144"/>
                </a:cubicBezTo>
                <a:cubicBezTo>
                  <a:pt x="185292" y="646938"/>
                  <a:pt x="163703" y="639317"/>
                  <a:pt x="142621" y="629284"/>
                </a:cubicBezTo>
                <a:cubicBezTo>
                  <a:pt x="121665" y="619251"/>
                  <a:pt x="102234" y="606932"/>
                  <a:pt x="84582" y="592201"/>
                </a:cubicBezTo>
                <a:cubicBezTo>
                  <a:pt x="63245" y="574547"/>
                  <a:pt x="46609" y="553339"/>
                  <a:pt x="34798" y="528701"/>
                </a:cubicBezTo>
                <a:cubicBezTo>
                  <a:pt x="22860" y="504062"/>
                  <a:pt x="14223" y="477647"/>
                  <a:pt x="8635" y="449579"/>
                </a:cubicBezTo>
                <a:cubicBezTo>
                  <a:pt x="3175" y="421512"/>
                  <a:pt x="253" y="393319"/>
                  <a:pt x="0" y="364997"/>
                </a:cubicBezTo>
                <a:cubicBezTo>
                  <a:pt x="-254" y="336677"/>
                  <a:pt x="508" y="310007"/>
                  <a:pt x="2285" y="284988"/>
                </a:cubicBezTo>
                <a:cubicBezTo>
                  <a:pt x="4064" y="262508"/>
                  <a:pt x="8635" y="239013"/>
                  <a:pt x="16002" y="214629"/>
                </a:cubicBezTo>
                <a:cubicBezTo>
                  <a:pt x="23368" y="190246"/>
                  <a:pt x="33528" y="166242"/>
                  <a:pt x="46609" y="142874"/>
                </a:cubicBezTo>
                <a:cubicBezTo>
                  <a:pt x="59690" y="119379"/>
                  <a:pt x="75564" y="97535"/>
                  <a:pt x="94233" y="77470"/>
                </a:cubicBezTo>
                <a:cubicBezTo>
                  <a:pt x="112776" y="57277"/>
                  <a:pt x="134620" y="40258"/>
                  <a:pt x="159511" y="26289"/>
                </a:cubicBezTo>
                <a:cubicBezTo>
                  <a:pt x="178434" y="15239"/>
                  <a:pt x="199644" y="7747"/>
                  <a:pt x="223139" y="3809"/>
                </a:cubicBezTo>
                <a:cubicBezTo>
                  <a:pt x="240664" y="889"/>
                  <a:pt x="258445" y="-380"/>
                  <a:pt x="27647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683887" y="2612770"/>
            <a:ext cx="357504" cy="655574"/>
          </a:xfrm>
          <a:custGeom>
            <a:avLst/>
            <a:gdLst>
              <a:gd name="connsiteX0" fmla="*/ 56769 w 357504"/>
              <a:gd name="connsiteY0" fmla="*/ 0 h 655574"/>
              <a:gd name="connsiteX1" fmla="*/ 83184 w 357504"/>
              <a:gd name="connsiteY1" fmla="*/ 8255 h 655574"/>
              <a:gd name="connsiteX2" fmla="*/ 93345 w 357504"/>
              <a:gd name="connsiteY2" fmla="*/ 16002 h 655574"/>
              <a:gd name="connsiteX3" fmla="*/ 100584 w 357504"/>
              <a:gd name="connsiteY3" fmla="*/ 27432 h 655574"/>
              <a:gd name="connsiteX4" fmla="*/ 107950 w 357504"/>
              <a:gd name="connsiteY4" fmla="*/ 60325 h 655574"/>
              <a:gd name="connsiteX5" fmla="*/ 109346 w 357504"/>
              <a:gd name="connsiteY5" fmla="*/ 73660 h 655574"/>
              <a:gd name="connsiteX6" fmla="*/ 109727 w 357504"/>
              <a:gd name="connsiteY6" fmla="*/ 91440 h 655574"/>
              <a:gd name="connsiteX7" fmla="*/ 110235 w 357504"/>
              <a:gd name="connsiteY7" fmla="*/ 109220 h 655574"/>
              <a:gd name="connsiteX8" fmla="*/ 110616 w 357504"/>
              <a:gd name="connsiteY8" fmla="*/ 122555 h 655574"/>
              <a:gd name="connsiteX9" fmla="*/ 110616 w 357504"/>
              <a:gd name="connsiteY9" fmla="*/ 127127 h 655574"/>
              <a:gd name="connsiteX10" fmla="*/ 111633 w 357504"/>
              <a:gd name="connsiteY10" fmla="*/ 186563 h 655574"/>
              <a:gd name="connsiteX11" fmla="*/ 111633 w 357504"/>
              <a:gd name="connsiteY11" fmla="*/ 247777 h 655574"/>
              <a:gd name="connsiteX12" fmla="*/ 111633 w 357504"/>
              <a:gd name="connsiteY12" fmla="*/ 263398 h 655574"/>
              <a:gd name="connsiteX13" fmla="*/ 192023 w 357504"/>
              <a:gd name="connsiteY13" fmla="*/ 250952 h 655574"/>
              <a:gd name="connsiteX14" fmla="*/ 267081 w 357504"/>
              <a:gd name="connsiteY14" fmla="*/ 267970 h 655574"/>
              <a:gd name="connsiteX15" fmla="*/ 318642 w 357504"/>
              <a:gd name="connsiteY15" fmla="*/ 307213 h 655574"/>
              <a:gd name="connsiteX16" fmla="*/ 344804 w 357504"/>
              <a:gd name="connsiteY16" fmla="*/ 355727 h 655574"/>
              <a:gd name="connsiteX17" fmla="*/ 354330 w 357504"/>
              <a:gd name="connsiteY17" fmla="*/ 412369 h 655574"/>
              <a:gd name="connsiteX18" fmla="*/ 356615 w 357504"/>
              <a:gd name="connsiteY18" fmla="*/ 475488 h 655574"/>
              <a:gd name="connsiteX19" fmla="*/ 357504 w 357504"/>
              <a:gd name="connsiteY19" fmla="*/ 513461 h 655574"/>
              <a:gd name="connsiteX20" fmla="*/ 356615 w 357504"/>
              <a:gd name="connsiteY20" fmla="*/ 549529 h 655574"/>
              <a:gd name="connsiteX21" fmla="*/ 353948 w 357504"/>
              <a:gd name="connsiteY21" fmla="*/ 594868 h 655574"/>
              <a:gd name="connsiteX22" fmla="*/ 346583 w 357504"/>
              <a:gd name="connsiteY22" fmla="*/ 629539 h 655574"/>
              <a:gd name="connsiteX23" fmla="*/ 329692 w 357504"/>
              <a:gd name="connsiteY23" fmla="*/ 650621 h 655574"/>
              <a:gd name="connsiteX24" fmla="*/ 298069 w 357504"/>
              <a:gd name="connsiteY24" fmla="*/ 654685 h 655574"/>
              <a:gd name="connsiteX25" fmla="*/ 267970 w 357504"/>
              <a:gd name="connsiteY25" fmla="*/ 634619 h 655574"/>
              <a:gd name="connsiteX26" fmla="*/ 255651 w 357504"/>
              <a:gd name="connsiteY26" fmla="*/ 594868 h 655574"/>
              <a:gd name="connsiteX27" fmla="*/ 253365 w 357504"/>
              <a:gd name="connsiteY27" fmla="*/ 549529 h 655574"/>
              <a:gd name="connsiteX28" fmla="*/ 253365 w 357504"/>
              <a:gd name="connsiteY28" fmla="*/ 513842 h 655574"/>
              <a:gd name="connsiteX29" fmla="*/ 251967 w 357504"/>
              <a:gd name="connsiteY29" fmla="*/ 467741 h 655574"/>
              <a:gd name="connsiteX30" fmla="*/ 246507 w 357504"/>
              <a:gd name="connsiteY30" fmla="*/ 418338 h 655574"/>
              <a:gd name="connsiteX31" fmla="*/ 229488 w 357504"/>
              <a:gd name="connsiteY31" fmla="*/ 378587 h 655574"/>
              <a:gd name="connsiteX32" fmla="*/ 193928 w 357504"/>
              <a:gd name="connsiteY32" fmla="*/ 361188 h 655574"/>
              <a:gd name="connsiteX33" fmla="*/ 147701 w 357504"/>
              <a:gd name="connsiteY33" fmla="*/ 365760 h 655574"/>
              <a:gd name="connsiteX34" fmla="*/ 124333 w 357504"/>
              <a:gd name="connsiteY34" fmla="*/ 384556 h 655574"/>
              <a:gd name="connsiteX35" fmla="*/ 115696 w 357504"/>
              <a:gd name="connsiteY35" fmla="*/ 414274 h 655574"/>
              <a:gd name="connsiteX36" fmla="*/ 111633 w 357504"/>
              <a:gd name="connsiteY36" fmla="*/ 451739 h 655574"/>
              <a:gd name="connsiteX37" fmla="*/ 110616 w 357504"/>
              <a:gd name="connsiteY37" fmla="*/ 487426 h 655574"/>
              <a:gd name="connsiteX38" fmla="*/ 110616 w 357504"/>
              <a:gd name="connsiteY38" fmla="*/ 554101 h 655574"/>
              <a:gd name="connsiteX39" fmla="*/ 110235 w 357504"/>
              <a:gd name="connsiteY39" fmla="*/ 588391 h 655574"/>
              <a:gd name="connsiteX40" fmla="*/ 104266 w 357504"/>
              <a:gd name="connsiteY40" fmla="*/ 620903 h 655574"/>
              <a:gd name="connsiteX41" fmla="*/ 87376 w 357504"/>
              <a:gd name="connsiteY41" fmla="*/ 645541 h 655574"/>
              <a:gd name="connsiteX42" fmla="*/ 53975 w 357504"/>
              <a:gd name="connsiteY42" fmla="*/ 655574 h 655574"/>
              <a:gd name="connsiteX43" fmla="*/ 13334 w 357504"/>
              <a:gd name="connsiteY43" fmla="*/ 637794 h 655574"/>
              <a:gd name="connsiteX44" fmla="*/ 0 w 357504"/>
              <a:gd name="connsiteY44" fmla="*/ 593471 h 655574"/>
              <a:gd name="connsiteX45" fmla="*/ 0 w 357504"/>
              <a:gd name="connsiteY45" fmla="*/ 67691 h 655574"/>
              <a:gd name="connsiteX46" fmla="*/ 507 w 357504"/>
              <a:gd name="connsiteY46" fmla="*/ 57150 h 655574"/>
              <a:gd name="connsiteX47" fmla="*/ 1904 w 357504"/>
              <a:gd name="connsiteY47" fmla="*/ 46609 h 655574"/>
              <a:gd name="connsiteX48" fmla="*/ 4572 w 357504"/>
              <a:gd name="connsiteY48" fmla="*/ 36068 h 655574"/>
              <a:gd name="connsiteX49" fmla="*/ 7365 w 357504"/>
              <a:gd name="connsiteY49" fmla="*/ 26543 h 655574"/>
              <a:gd name="connsiteX50" fmla="*/ 16510 w 357504"/>
              <a:gd name="connsiteY50" fmla="*/ 12827 h 655574"/>
              <a:gd name="connsiteX51" fmla="*/ 25653 w 357504"/>
              <a:gd name="connsiteY51" fmla="*/ 5461 h 655574"/>
              <a:gd name="connsiteX52" fmla="*/ 35686 w 357504"/>
              <a:gd name="connsiteY52" fmla="*/ 1778 h 655574"/>
              <a:gd name="connsiteX53" fmla="*/ 45720 w 357504"/>
              <a:gd name="connsiteY53" fmla="*/ 508 h 655574"/>
              <a:gd name="connsiteX54" fmla="*/ 56769 w 357504"/>
              <a:gd name="connsiteY54" fmla="*/ 0 h 6555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</a:cxnLst>
            <a:rect l="l" t="t" r="r" b="b"/>
            <a:pathLst>
              <a:path w="357504" h="655574">
                <a:moveTo>
                  <a:pt x="56769" y="0"/>
                </a:moveTo>
                <a:cubicBezTo>
                  <a:pt x="65913" y="0"/>
                  <a:pt x="74676" y="2794"/>
                  <a:pt x="83184" y="8255"/>
                </a:cubicBezTo>
                <a:cubicBezTo>
                  <a:pt x="86867" y="10668"/>
                  <a:pt x="90296" y="13208"/>
                  <a:pt x="93345" y="16002"/>
                </a:cubicBezTo>
                <a:cubicBezTo>
                  <a:pt x="96392" y="18796"/>
                  <a:pt x="98805" y="22606"/>
                  <a:pt x="100584" y="27432"/>
                </a:cubicBezTo>
                <a:cubicBezTo>
                  <a:pt x="105536" y="38989"/>
                  <a:pt x="107950" y="50038"/>
                  <a:pt x="107950" y="60325"/>
                </a:cubicBezTo>
                <a:cubicBezTo>
                  <a:pt x="108584" y="63373"/>
                  <a:pt x="108965" y="67818"/>
                  <a:pt x="109346" y="73660"/>
                </a:cubicBezTo>
                <a:cubicBezTo>
                  <a:pt x="109601" y="79375"/>
                  <a:pt x="109727" y="85344"/>
                  <a:pt x="109727" y="91440"/>
                </a:cubicBezTo>
                <a:cubicBezTo>
                  <a:pt x="109727" y="97536"/>
                  <a:pt x="109854" y="103505"/>
                  <a:pt x="110235" y="109220"/>
                </a:cubicBezTo>
                <a:cubicBezTo>
                  <a:pt x="110490" y="115061"/>
                  <a:pt x="110616" y="119507"/>
                  <a:pt x="110616" y="122555"/>
                </a:cubicBezTo>
                <a:lnTo>
                  <a:pt x="110616" y="127127"/>
                </a:lnTo>
                <a:cubicBezTo>
                  <a:pt x="111252" y="146558"/>
                  <a:pt x="111633" y="166370"/>
                  <a:pt x="111633" y="186563"/>
                </a:cubicBezTo>
                <a:cubicBezTo>
                  <a:pt x="111633" y="206629"/>
                  <a:pt x="111633" y="227076"/>
                  <a:pt x="111633" y="247777"/>
                </a:cubicBezTo>
                <a:lnTo>
                  <a:pt x="111633" y="263398"/>
                </a:lnTo>
                <a:cubicBezTo>
                  <a:pt x="137160" y="254761"/>
                  <a:pt x="163957" y="250698"/>
                  <a:pt x="192023" y="250952"/>
                </a:cubicBezTo>
                <a:cubicBezTo>
                  <a:pt x="220091" y="251333"/>
                  <a:pt x="245110" y="256921"/>
                  <a:pt x="267081" y="267970"/>
                </a:cubicBezTo>
                <a:cubicBezTo>
                  <a:pt x="289560" y="279527"/>
                  <a:pt x="306832" y="292608"/>
                  <a:pt x="318642" y="307213"/>
                </a:cubicBezTo>
                <a:cubicBezTo>
                  <a:pt x="330581" y="321818"/>
                  <a:pt x="339216" y="338074"/>
                  <a:pt x="344804" y="355727"/>
                </a:cubicBezTo>
                <a:cubicBezTo>
                  <a:pt x="350265" y="373380"/>
                  <a:pt x="353441" y="392303"/>
                  <a:pt x="354330" y="412369"/>
                </a:cubicBezTo>
                <a:cubicBezTo>
                  <a:pt x="355219" y="432561"/>
                  <a:pt x="355981" y="453517"/>
                  <a:pt x="356615" y="475488"/>
                </a:cubicBezTo>
                <a:cubicBezTo>
                  <a:pt x="357251" y="487680"/>
                  <a:pt x="357504" y="500380"/>
                  <a:pt x="357504" y="513461"/>
                </a:cubicBezTo>
                <a:cubicBezTo>
                  <a:pt x="357504" y="526542"/>
                  <a:pt x="357251" y="538607"/>
                  <a:pt x="356615" y="549529"/>
                </a:cubicBezTo>
                <a:cubicBezTo>
                  <a:pt x="355981" y="566039"/>
                  <a:pt x="355092" y="581152"/>
                  <a:pt x="353948" y="594868"/>
                </a:cubicBezTo>
                <a:cubicBezTo>
                  <a:pt x="352678" y="608584"/>
                  <a:pt x="350265" y="620141"/>
                  <a:pt x="346583" y="629539"/>
                </a:cubicBezTo>
                <a:cubicBezTo>
                  <a:pt x="342900" y="639064"/>
                  <a:pt x="337311" y="646049"/>
                  <a:pt x="329692" y="650621"/>
                </a:cubicBezTo>
                <a:cubicBezTo>
                  <a:pt x="322072" y="655193"/>
                  <a:pt x="311531" y="656590"/>
                  <a:pt x="298069" y="654685"/>
                </a:cubicBezTo>
                <a:cubicBezTo>
                  <a:pt x="284098" y="652907"/>
                  <a:pt x="274065" y="646176"/>
                  <a:pt x="267970" y="634619"/>
                </a:cubicBezTo>
                <a:cubicBezTo>
                  <a:pt x="261873" y="623062"/>
                  <a:pt x="257683" y="609727"/>
                  <a:pt x="255651" y="594868"/>
                </a:cubicBezTo>
                <a:cubicBezTo>
                  <a:pt x="253492" y="579882"/>
                  <a:pt x="252730" y="564769"/>
                  <a:pt x="253365" y="549529"/>
                </a:cubicBezTo>
                <a:cubicBezTo>
                  <a:pt x="253872" y="534289"/>
                  <a:pt x="253872" y="522478"/>
                  <a:pt x="253365" y="513842"/>
                </a:cubicBezTo>
                <a:cubicBezTo>
                  <a:pt x="252730" y="500507"/>
                  <a:pt x="252222" y="485140"/>
                  <a:pt x="251967" y="467741"/>
                </a:cubicBezTo>
                <a:cubicBezTo>
                  <a:pt x="251586" y="450342"/>
                  <a:pt x="249808" y="433832"/>
                  <a:pt x="246507" y="418338"/>
                </a:cubicBezTo>
                <a:cubicBezTo>
                  <a:pt x="243077" y="402844"/>
                  <a:pt x="237490" y="389509"/>
                  <a:pt x="229488" y="378587"/>
                </a:cubicBezTo>
                <a:cubicBezTo>
                  <a:pt x="221615" y="367538"/>
                  <a:pt x="209676" y="361823"/>
                  <a:pt x="193928" y="361188"/>
                </a:cubicBezTo>
                <a:cubicBezTo>
                  <a:pt x="173735" y="359918"/>
                  <a:pt x="158369" y="361442"/>
                  <a:pt x="147701" y="365760"/>
                </a:cubicBezTo>
                <a:cubicBezTo>
                  <a:pt x="137033" y="370078"/>
                  <a:pt x="129285" y="376301"/>
                  <a:pt x="124333" y="384556"/>
                </a:cubicBezTo>
                <a:cubicBezTo>
                  <a:pt x="119507" y="392684"/>
                  <a:pt x="116585" y="402590"/>
                  <a:pt x="115696" y="414274"/>
                </a:cubicBezTo>
                <a:cubicBezTo>
                  <a:pt x="114807" y="425831"/>
                  <a:pt x="113411" y="438277"/>
                  <a:pt x="111633" y="451739"/>
                </a:cubicBezTo>
                <a:lnTo>
                  <a:pt x="110616" y="487426"/>
                </a:lnTo>
                <a:lnTo>
                  <a:pt x="110616" y="554101"/>
                </a:lnTo>
                <a:cubicBezTo>
                  <a:pt x="110616" y="565150"/>
                  <a:pt x="110490" y="576580"/>
                  <a:pt x="110235" y="588391"/>
                </a:cubicBezTo>
                <a:cubicBezTo>
                  <a:pt x="109854" y="600329"/>
                  <a:pt x="107950" y="611124"/>
                  <a:pt x="104266" y="620903"/>
                </a:cubicBezTo>
                <a:cubicBezTo>
                  <a:pt x="100584" y="630682"/>
                  <a:pt x="94996" y="638810"/>
                  <a:pt x="87376" y="645541"/>
                </a:cubicBezTo>
                <a:cubicBezTo>
                  <a:pt x="79755" y="652272"/>
                  <a:pt x="68580" y="655574"/>
                  <a:pt x="53975" y="655574"/>
                </a:cubicBezTo>
                <a:cubicBezTo>
                  <a:pt x="35686" y="655574"/>
                  <a:pt x="22097" y="649732"/>
                  <a:pt x="13334" y="637794"/>
                </a:cubicBezTo>
                <a:cubicBezTo>
                  <a:pt x="4445" y="625856"/>
                  <a:pt x="0" y="611124"/>
                  <a:pt x="0" y="593471"/>
                </a:cubicBezTo>
                <a:lnTo>
                  <a:pt x="0" y="67691"/>
                </a:lnTo>
                <a:cubicBezTo>
                  <a:pt x="0" y="64008"/>
                  <a:pt x="126" y="60452"/>
                  <a:pt x="507" y="57150"/>
                </a:cubicBezTo>
                <a:cubicBezTo>
                  <a:pt x="761" y="53848"/>
                  <a:pt x="1270" y="50292"/>
                  <a:pt x="1904" y="46609"/>
                </a:cubicBezTo>
                <a:cubicBezTo>
                  <a:pt x="3047" y="42926"/>
                  <a:pt x="3936" y="39497"/>
                  <a:pt x="4572" y="36068"/>
                </a:cubicBezTo>
                <a:cubicBezTo>
                  <a:pt x="5207" y="32766"/>
                  <a:pt x="6096" y="29591"/>
                  <a:pt x="7365" y="26543"/>
                </a:cubicBezTo>
                <a:cubicBezTo>
                  <a:pt x="9144" y="20447"/>
                  <a:pt x="12192" y="15875"/>
                  <a:pt x="16510" y="12827"/>
                </a:cubicBezTo>
                <a:cubicBezTo>
                  <a:pt x="19557" y="9779"/>
                  <a:pt x="22605" y="7366"/>
                  <a:pt x="25653" y="5461"/>
                </a:cubicBezTo>
                <a:cubicBezTo>
                  <a:pt x="28702" y="3683"/>
                  <a:pt x="32003" y="2413"/>
                  <a:pt x="35686" y="1778"/>
                </a:cubicBezTo>
                <a:cubicBezTo>
                  <a:pt x="38734" y="1270"/>
                  <a:pt x="42036" y="761"/>
                  <a:pt x="45720" y="508"/>
                </a:cubicBezTo>
                <a:cubicBezTo>
                  <a:pt x="49403" y="127"/>
                  <a:pt x="53085" y="0"/>
                  <a:pt x="5676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209921" y="2957957"/>
            <a:ext cx="195960" cy="209803"/>
          </a:xfrm>
          <a:custGeom>
            <a:avLst/>
            <a:gdLst>
              <a:gd name="connsiteX0" fmla="*/ 107314 w 195960"/>
              <a:gd name="connsiteY0" fmla="*/ 6350 h 209803"/>
              <a:gd name="connsiteX1" fmla="*/ 67563 w 195960"/>
              <a:gd name="connsiteY1" fmla="*/ 12827 h 209803"/>
              <a:gd name="connsiteX2" fmla="*/ 35178 w 195960"/>
              <a:gd name="connsiteY2" fmla="*/ 32511 h 209803"/>
              <a:gd name="connsiteX3" fmla="*/ 14985 w 195960"/>
              <a:gd name="connsiteY3" fmla="*/ 62610 h 209803"/>
              <a:gd name="connsiteX4" fmla="*/ 6350 w 195960"/>
              <a:gd name="connsiteY4" fmla="*/ 99186 h 209803"/>
              <a:gd name="connsiteX5" fmla="*/ 9524 w 195960"/>
              <a:gd name="connsiteY5" fmla="*/ 137667 h 209803"/>
              <a:gd name="connsiteX6" fmla="*/ 24129 w 195960"/>
              <a:gd name="connsiteY6" fmla="*/ 171450 h 209803"/>
              <a:gd name="connsiteX7" fmla="*/ 55244 w 195960"/>
              <a:gd name="connsiteY7" fmla="*/ 192913 h 209803"/>
              <a:gd name="connsiteX8" fmla="*/ 100964 w 195960"/>
              <a:gd name="connsiteY8" fmla="*/ 203453 h 209803"/>
              <a:gd name="connsiteX9" fmla="*/ 148970 w 195960"/>
              <a:gd name="connsiteY9" fmla="*/ 188848 h 209803"/>
              <a:gd name="connsiteX10" fmla="*/ 180085 w 195960"/>
              <a:gd name="connsiteY10" fmla="*/ 147192 h 209803"/>
              <a:gd name="connsiteX11" fmla="*/ 189610 w 195960"/>
              <a:gd name="connsiteY11" fmla="*/ 93217 h 209803"/>
              <a:gd name="connsiteX12" fmla="*/ 174116 w 195960"/>
              <a:gd name="connsiteY12" fmla="*/ 40640 h 209803"/>
              <a:gd name="connsiteX13" fmla="*/ 145288 w 195960"/>
              <a:gd name="connsiteY13" fmla="*/ 15113 h 209803"/>
              <a:gd name="connsiteX14" fmla="*/ 107314 w 195960"/>
              <a:gd name="connsiteY14" fmla="*/ 6350 h 209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95960" h="209803">
                <a:moveTo>
                  <a:pt x="107314" y="6350"/>
                </a:moveTo>
                <a:cubicBezTo>
                  <a:pt x="93979" y="6095"/>
                  <a:pt x="80644" y="8254"/>
                  <a:pt x="67563" y="12827"/>
                </a:cubicBezTo>
                <a:cubicBezTo>
                  <a:pt x="54482" y="17398"/>
                  <a:pt x="43688" y="23875"/>
                  <a:pt x="35178" y="32511"/>
                </a:cubicBezTo>
                <a:cubicBezTo>
                  <a:pt x="26542" y="41021"/>
                  <a:pt x="19938" y="51053"/>
                  <a:pt x="14985" y="62610"/>
                </a:cubicBezTo>
                <a:cubicBezTo>
                  <a:pt x="10159" y="74167"/>
                  <a:pt x="7238" y="86359"/>
                  <a:pt x="6350" y="99186"/>
                </a:cubicBezTo>
                <a:cubicBezTo>
                  <a:pt x="5460" y="112013"/>
                  <a:pt x="6477" y="124840"/>
                  <a:pt x="9524" y="137667"/>
                </a:cubicBezTo>
                <a:cubicBezTo>
                  <a:pt x="12572" y="150367"/>
                  <a:pt x="17398" y="161671"/>
                  <a:pt x="24129" y="171450"/>
                </a:cubicBezTo>
                <a:cubicBezTo>
                  <a:pt x="30226" y="179959"/>
                  <a:pt x="40639" y="187198"/>
                  <a:pt x="55244" y="192913"/>
                </a:cubicBezTo>
                <a:cubicBezTo>
                  <a:pt x="69850" y="198754"/>
                  <a:pt x="85089" y="202183"/>
                  <a:pt x="100964" y="203453"/>
                </a:cubicBezTo>
                <a:cubicBezTo>
                  <a:pt x="119252" y="204723"/>
                  <a:pt x="135254" y="199771"/>
                  <a:pt x="148970" y="188848"/>
                </a:cubicBezTo>
                <a:cubicBezTo>
                  <a:pt x="162686" y="177800"/>
                  <a:pt x="173100" y="163957"/>
                  <a:pt x="180085" y="147192"/>
                </a:cubicBezTo>
                <a:cubicBezTo>
                  <a:pt x="187070" y="130429"/>
                  <a:pt x="190246" y="112521"/>
                  <a:pt x="189610" y="93217"/>
                </a:cubicBezTo>
                <a:cubicBezTo>
                  <a:pt x="189102" y="74040"/>
                  <a:pt x="183896" y="56514"/>
                  <a:pt x="174116" y="40640"/>
                </a:cubicBezTo>
                <a:cubicBezTo>
                  <a:pt x="166750" y="29083"/>
                  <a:pt x="157226" y="20573"/>
                  <a:pt x="145288" y="15113"/>
                </a:cubicBezTo>
                <a:cubicBezTo>
                  <a:pt x="133477" y="9652"/>
                  <a:pt x="120777" y="6730"/>
                  <a:pt x="10731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753481" y="2947543"/>
            <a:ext cx="151764" cy="188214"/>
          </a:xfrm>
          <a:custGeom>
            <a:avLst/>
            <a:gdLst>
              <a:gd name="connsiteX0" fmla="*/ 6350 w 151764"/>
              <a:gd name="connsiteY0" fmla="*/ 6350 h 188214"/>
              <a:gd name="connsiteX1" fmla="*/ 6858 w 151764"/>
              <a:gd name="connsiteY1" fmla="*/ 62484 h 188214"/>
              <a:gd name="connsiteX2" fmla="*/ 6350 w 151764"/>
              <a:gd name="connsiteY2" fmla="*/ 120650 h 188214"/>
              <a:gd name="connsiteX3" fmla="*/ 6350 w 151764"/>
              <a:gd name="connsiteY3" fmla="*/ 181864 h 188214"/>
              <a:gd name="connsiteX4" fmla="*/ 50672 w 151764"/>
              <a:gd name="connsiteY4" fmla="*/ 177292 h 188214"/>
              <a:gd name="connsiteX5" fmla="*/ 94107 w 151764"/>
              <a:gd name="connsiteY5" fmla="*/ 165354 h 188214"/>
              <a:gd name="connsiteX6" fmla="*/ 128397 w 151764"/>
              <a:gd name="connsiteY6" fmla="*/ 143509 h 188214"/>
              <a:gd name="connsiteX7" fmla="*/ 145414 w 151764"/>
              <a:gd name="connsiteY7" fmla="*/ 106934 h 188214"/>
              <a:gd name="connsiteX8" fmla="*/ 139446 w 151764"/>
              <a:gd name="connsiteY8" fmla="*/ 63500 h 188214"/>
              <a:gd name="connsiteX9" fmla="*/ 112394 w 151764"/>
              <a:gd name="connsiteY9" fmla="*/ 34163 h 188214"/>
              <a:gd name="connsiteX10" fmla="*/ 72644 w 151764"/>
              <a:gd name="connsiteY10" fmla="*/ 16383 h 188214"/>
              <a:gd name="connsiteX11" fmla="*/ 28321 w 151764"/>
              <a:gd name="connsiteY11" fmla="*/ 7239 h 188214"/>
              <a:gd name="connsiteX12" fmla="*/ 19684 w 151764"/>
              <a:gd name="connsiteY12" fmla="*/ 6350 h 188214"/>
              <a:gd name="connsiteX13" fmla="*/ 6350 w 151764"/>
              <a:gd name="connsiteY13" fmla="*/ 6350 h 1882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51764" h="188214">
                <a:moveTo>
                  <a:pt x="6350" y="6350"/>
                </a:moveTo>
                <a:cubicBezTo>
                  <a:pt x="6350" y="25781"/>
                  <a:pt x="6477" y="44577"/>
                  <a:pt x="6858" y="62484"/>
                </a:cubicBezTo>
                <a:cubicBezTo>
                  <a:pt x="7111" y="80517"/>
                  <a:pt x="6984" y="99822"/>
                  <a:pt x="6350" y="120650"/>
                </a:cubicBezTo>
                <a:lnTo>
                  <a:pt x="6350" y="181864"/>
                </a:lnTo>
                <a:cubicBezTo>
                  <a:pt x="20447" y="181228"/>
                  <a:pt x="35178" y="179704"/>
                  <a:pt x="50672" y="177292"/>
                </a:cubicBezTo>
                <a:cubicBezTo>
                  <a:pt x="66294" y="174878"/>
                  <a:pt x="80771" y="170942"/>
                  <a:pt x="94107" y="165354"/>
                </a:cubicBezTo>
                <a:cubicBezTo>
                  <a:pt x="107569" y="159893"/>
                  <a:pt x="118998" y="152654"/>
                  <a:pt x="128397" y="143509"/>
                </a:cubicBezTo>
                <a:cubicBezTo>
                  <a:pt x="137921" y="134366"/>
                  <a:pt x="143509" y="122173"/>
                  <a:pt x="145414" y="106934"/>
                </a:cubicBezTo>
                <a:cubicBezTo>
                  <a:pt x="147828" y="89789"/>
                  <a:pt x="145796" y="75311"/>
                  <a:pt x="139446" y="63500"/>
                </a:cubicBezTo>
                <a:cubicBezTo>
                  <a:pt x="132969" y="51562"/>
                  <a:pt x="124078" y="41783"/>
                  <a:pt x="112394" y="34163"/>
                </a:cubicBezTo>
                <a:cubicBezTo>
                  <a:pt x="100838" y="26543"/>
                  <a:pt x="87629" y="20573"/>
                  <a:pt x="72644" y="16383"/>
                </a:cubicBezTo>
                <a:cubicBezTo>
                  <a:pt x="57784" y="12065"/>
                  <a:pt x="42926" y="9016"/>
                  <a:pt x="28321" y="7239"/>
                </a:cubicBezTo>
                <a:cubicBezTo>
                  <a:pt x="26542" y="6604"/>
                  <a:pt x="23621" y="6350"/>
                  <a:pt x="19684" y="6350"/>
                </a:cubicBezTo>
                <a:cubicBezTo>
                  <a:pt x="15621" y="6350"/>
                  <a:pt x="11302" y="6350"/>
                  <a:pt x="63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589267" y="2924175"/>
            <a:ext cx="193802" cy="88138"/>
          </a:xfrm>
          <a:custGeom>
            <a:avLst/>
            <a:gdLst>
              <a:gd name="connsiteX0" fmla="*/ 102870 w 193802"/>
              <a:gd name="connsiteY0" fmla="*/ 6350 h 88138"/>
              <a:gd name="connsiteX1" fmla="*/ 72136 w 193802"/>
              <a:gd name="connsiteY1" fmla="*/ 11430 h 88138"/>
              <a:gd name="connsiteX2" fmla="*/ 27432 w 193802"/>
              <a:gd name="connsiteY2" fmla="*/ 38861 h 88138"/>
              <a:gd name="connsiteX3" fmla="*/ 20956 w 193802"/>
              <a:gd name="connsiteY3" fmla="*/ 47497 h 88138"/>
              <a:gd name="connsiteX4" fmla="*/ 12319 w 193802"/>
              <a:gd name="connsiteY4" fmla="*/ 61722 h 88138"/>
              <a:gd name="connsiteX5" fmla="*/ 6350 w 193802"/>
              <a:gd name="connsiteY5" fmla="*/ 75438 h 88138"/>
              <a:gd name="connsiteX6" fmla="*/ 8128 w 193802"/>
              <a:gd name="connsiteY6" fmla="*/ 81788 h 88138"/>
              <a:gd name="connsiteX7" fmla="*/ 187452 w 193802"/>
              <a:gd name="connsiteY7" fmla="*/ 81788 h 88138"/>
              <a:gd name="connsiteX8" fmla="*/ 182880 w 193802"/>
              <a:gd name="connsiteY8" fmla="*/ 60325 h 88138"/>
              <a:gd name="connsiteX9" fmla="*/ 170053 w 193802"/>
              <a:gd name="connsiteY9" fmla="*/ 41529 h 88138"/>
              <a:gd name="connsiteX10" fmla="*/ 133477 w 193802"/>
              <a:gd name="connsiteY10" fmla="*/ 12319 h 88138"/>
              <a:gd name="connsiteX11" fmla="*/ 102870 w 193802"/>
              <a:gd name="connsiteY11" fmla="*/ 6350 h 881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93802" h="88138">
                <a:moveTo>
                  <a:pt x="102870" y="6350"/>
                </a:moveTo>
                <a:cubicBezTo>
                  <a:pt x="92202" y="6603"/>
                  <a:pt x="81915" y="8382"/>
                  <a:pt x="72136" y="11430"/>
                </a:cubicBezTo>
                <a:cubicBezTo>
                  <a:pt x="54483" y="15621"/>
                  <a:pt x="39624" y="24765"/>
                  <a:pt x="27432" y="38861"/>
                </a:cubicBezTo>
                <a:cubicBezTo>
                  <a:pt x="26162" y="40004"/>
                  <a:pt x="24003" y="42926"/>
                  <a:pt x="20956" y="47497"/>
                </a:cubicBezTo>
                <a:cubicBezTo>
                  <a:pt x="17907" y="52070"/>
                  <a:pt x="14986" y="56769"/>
                  <a:pt x="12319" y="61722"/>
                </a:cubicBezTo>
                <a:cubicBezTo>
                  <a:pt x="9525" y="66547"/>
                  <a:pt x="7620" y="71120"/>
                  <a:pt x="6350" y="75438"/>
                </a:cubicBezTo>
                <a:cubicBezTo>
                  <a:pt x="5080" y="79629"/>
                  <a:pt x="5715" y="81788"/>
                  <a:pt x="8128" y="81788"/>
                </a:cubicBezTo>
                <a:lnTo>
                  <a:pt x="187452" y="81788"/>
                </a:lnTo>
                <a:cubicBezTo>
                  <a:pt x="186817" y="73279"/>
                  <a:pt x="185294" y="66040"/>
                  <a:pt x="182880" y="60325"/>
                </a:cubicBezTo>
                <a:cubicBezTo>
                  <a:pt x="180340" y="54483"/>
                  <a:pt x="176149" y="48260"/>
                  <a:pt x="170053" y="41529"/>
                </a:cubicBezTo>
                <a:cubicBezTo>
                  <a:pt x="158496" y="28194"/>
                  <a:pt x="146304" y="18415"/>
                  <a:pt x="133477" y="12319"/>
                </a:cubicBezTo>
                <a:cubicBezTo>
                  <a:pt x="123698" y="8001"/>
                  <a:pt x="113538" y="6095"/>
                  <a:pt x="10287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108829" y="2853563"/>
            <a:ext cx="462660" cy="415671"/>
          </a:xfrm>
          <a:custGeom>
            <a:avLst/>
            <a:gdLst>
              <a:gd name="connsiteX0" fmla="*/ 208533 w 462660"/>
              <a:gd name="connsiteY0" fmla="*/ 6350 h 415671"/>
              <a:gd name="connsiteX1" fmla="*/ 230885 w 462660"/>
              <a:gd name="connsiteY1" fmla="*/ 7492 h 415671"/>
              <a:gd name="connsiteX2" fmla="*/ 288035 w 462660"/>
              <a:gd name="connsiteY2" fmla="*/ 22986 h 415671"/>
              <a:gd name="connsiteX3" fmla="*/ 339216 w 462660"/>
              <a:gd name="connsiteY3" fmla="*/ 58165 h 415671"/>
              <a:gd name="connsiteX4" fmla="*/ 375792 w 462660"/>
              <a:gd name="connsiteY4" fmla="*/ 110363 h 415671"/>
              <a:gd name="connsiteX5" fmla="*/ 394080 w 462660"/>
              <a:gd name="connsiteY5" fmla="*/ 173482 h 415671"/>
              <a:gd name="connsiteX6" fmla="*/ 406019 w 462660"/>
              <a:gd name="connsiteY6" fmla="*/ 217296 h 415671"/>
              <a:gd name="connsiteX7" fmla="*/ 423798 w 462660"/>
              <a:gd name="connsiteY7" fmla="*/ 257555 h 415671"/>
              <a:gd name="connsiteX8" fmla="*/ 442086 w 462660"/>
              <a:gd name="connsiteY8" fmla="*/ 297815 h 415671"/>
              <a:gd name="connsiteX9" fmla="*/ 456310 w 462660"/>
              <a:gd name="connsiteY9" fmla="*/ 339852 h 415671"/>
              <a:gd name="connsiteX10" fmla="*/ 453008 w 462660"/>
              <a:gd name="connsiteY10" fmla="*/ 380492 h 415671"/>
              <a:gd name="connsiteX11" fmla="*/ 421512 w 462660"/>
              <a:gd name="connsiteY11" fmla="*/ 404748 h 415671"/>
              <a:gd name="connsiteX12" fmla="*/ 395477 w 462660"/>
              <a:gd name="connsiteY12" fmla="*/ 402463 h 415671"/>
              <a:gd name="connsiteX13" fmla="*/ 372998 w 462660"/>
              <a:gd name="connsiteY13" fmla="*/ 387857 h 415671"/>
              <a:gd name="connsiteX14" fmla="*/ 355219 w 462660"/>
              <a:gd name="connsiteY14" fmla="*/ 366776 h 415671"/>
              <a:gd name="connsiteX15" fmla="*/ 340994 w 462660"/>
              <a:gd name="connsiteY15" fmla="*/ 345313 h 415671"/>
              <a:gd name="connsiteX16" fmla="*/ 295274 w 462660"/>
              <a:gd name="connsiteY16" fmla="*/ 387857 h 415671"/>
              <a:gd name="connsiteX17" fmla="*/ 235838 w 462660"/>
              <a:gd name="connsiteY17" fmla="*/ 407542 h 415671"/>
              <a:gd name="connsiteX18" fmla="*/ 180085 w 462660"/>
              <a:gd name="connsiteY18" fmla="*/ 409321 h 415671"/>
              <a:gd name="connsiteX19" fmla="*/ 123443 w 462660"/>
              <a:gd name="connsiteY19" fmla="*/ 399288 h 415671"/>
              <a:gd name="connsiteX20" fmla="*/ 58927 w 462660"/>
              <a:gd name="connsiteY20" fmla="*/ 364108 h 415671"/>
              <a:gd name="connsiteX21" fmla="*/ 20573 w 462660"/>
              <a:gd name="connsiteY21" fmla="*/ 305561 h 415671"/>
              <a:gd name="connsiteX22" fmla="*/ 6350 w 462660"/>
              <a:gd name="connsiteY22" fmla="*/ 233807 h 415671"/>
              <a:gd name="connsiteX23" fmla="*/ 15493 w 462660"/>
              <a:gd name="connsiteY23" fmla="*/ 157861 h 415671"/>
              <a:gd name="connsiteX24" fmla="*/ 53974 w 462660"/>
              <a:gd name="connsiteY24" fmla="*/ 77469 h 415671"/>
              <a:gd name="connsiteX25" fmla="*/ 113410 w 462660"/>
              <a:gd name="connsiteY25" fmla="*/ 29845 h 415671"/>
              <a:gd name="connsiteX26" fmla="*/ 170941 w 462660"/>
              <a:gd name="connsiteY26" fmla="*/ 10159 h 415671"/>
              <a:gd name="connsiteX27" fmla="*/ 208533 w 462660"/>
              <a:gd name="connsiteY27" fmla="*/ 6350 h 415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462660" h="415671">
                <a:moveTo>
                  <a:pt x="208533" y="6350"/>
                </a:moveTo>
                <a:cubicBezTo>
                  <a:pt x="216026" y="6350"/>
                  <a:pt x="223392" y="6603"/>
                  <a:pt x="230885" y="7492"/>
                </a:cubicBezTo>
                <a:cubicBezTo>
                  <a:pt x="250697" y="9652"/>
                  <a:pt x="269747" y="14732"/>
                  <a:pt x="288035" y="22986"/>
                </a:cubicBezTo>
                <a:cubicBezTo>
                  <a:pt x="306323" y="31242"/>
                  <a:pt x="323341" y="42926"/>
                  <a:pt x="339216" y="58165"/>
                </a:cubicBezTo>
                <a:cubicBezTo>
                  <a:pt x="355091" y="74041"/>
                  <a:pt x="367283" y="91439"/>
                  <a:pt x="375792" y="110363"/>
                </a:cubicBezTo>
                <a:cubicBezTo>
                  <a:pt x="384301" y="129285"/>
                  <a:pt x="390397" y="150241"/>
                  <a:pt x="394080" y="173482"/>
                </a:cubicBezTo>
                <a:cubicBezTo>
                  <a:pt x="396493" y="189229"/>
                  <a:pt x="400430" y="203961"/>
                  <a:pt x="406019" y="217296"/>
                </a:cubicBezTo>
                <a:cubicBezTo>
                  <a:pt x="411479" y="230758"/>
                  <a:pt x="417448" y="244094"/>
                  <a:pt x="423798" y="257555"/>
                </a:cubicBezTo>
                <a:cubicBezTo>
                  <a:pt x="430148" y="271017"/>
                  <a:pt x="436244" y="284353"/>
                  <a:pt x="442086" y="297815"/>
                </a:cubicBezTo>
                <a:cubicBezTo>
                  <a:pt x="447928" y="311150"/>
                  <a:pt x="452627" y="325246"/>
                  <a:pt x="456310" y="339852"/>
                </a:cubicBezTo>
                <a:cubicBezTo>
                  <a:pt x="459358" y="353822"/>
                  <a:pt x="458215" y="367411"/>
                  <a:pt x="453008" y="380492"/>
                </a:cubicBezTo>
                <a:cubicBezTo>
                  <a:pt x="447928" y="393700"/>
                  <a:pt x="437388" y="401701"/>
                  <a:pt x="421512" y="404748"/>
                </a:cubicBezTo>
                <a:cubicBezTo>
                  <a:pt x="412369" y="406653"/>
                  <a:pt x="403732" y="405892"/>
                  <a:pt x="395477" y="402463"/>
                </a:cubicBezTo>
                <a:cubicBezTo>
                  <a:pt x="387222" y="399161"/>
                  <a:pt x="379729" y="394207"/>
                  <a:pt x="372998" y="387857"/>
                </a:cubicBezTo>
                <a:cubicBezTo>
                  <a:pt x="366394" y="381507"/>
                  <a:pt x="360425" y="374396"/>
                  <a:pt x="355219" y="366776"/>
                </a:cubicBezTo>
                <a:cubicBezTo>
                  <a:pt x="350011" y="359156"/>
                  <a:pt x="345312" y="352044"/>
                  <a:pt x="340994" y="345313"/>
                </a:cubicBezTo>
                <a:cubicBezTo>
                  <a:pt x="327024" y="363601"/>
                  <a:pt x="311784" y="377825"/>
                  <a:pt x="295274" y="387857"/>
                </a:cubicBezTo>
                <a:cubicBezTo>
                  <a:pt x="278891" y="397891"/>
                  <a:pt x="259079" y="404495"/>
                  <a:pt x="235838" y="407542"/>
                </a:cubicBezTo>
                <a:cubicBezTo>
                  <a:pt x="216407" y="409956"/>
                  <a:pt x="197738" y="410591"/>
                  <a:pt x="180085" y="409321"/>
                </a:cubicBezTo>
                <a:cubicBezTo>
                  <a:pt x="162432" y="408177"/>
                  <a:pt x="143509" y="404748"/>
                  <a:pt x="123443" y="399288"/>
                </a:cubicBezTo>
                <a:cubicBezTo>
                  <a:pt x="97154" y="392557"/>
                  <a:pt x="75691" y="380873"/>
                  <a:pt x="58927" y="364108"/>
                </a:cubicBezTo>
                <a:cubicBezTo>
                  <a:pt x="42163" y="347345"/>
                  <a:pt x="29336" y="327786"/>
                  <a:pt x="20573" y="305561"/>
                </a:cubicBezTo>
                <a:cubicBezTo>
                  <a:pt x="11683" y="283336"/>
                  <a:pt x="6984" y="259334"/>
                  <a:pt x="6350" y="233807"/>
                </a:cubicBezTo>
                <a:cubicBezTo>
                  <a:pt x="5714" y="208153"/>
                  <a:pt x="8762" y="182879"/>
                  <a:pt x="15493" y="157861"/>
                </a:cubicBezTo>
                <a:cubicBezTo>
                  <a:pt x="24002" y="124967"/>
                  <a:pt x="36829" y="98171"/>
                  <a:pt x="53974" y="77469"/>
                </a:cubicBezTo>
                <a:cubicBezTo>
                  <a:pt x="70992" y="56642"/>
                  <a:pt x="90804" y="40894"/>
                  <a:pt x="113410" y="29845"/>
                </a:cubicBezTo>
                <a:cubicBezTo>
                  <a:pt x="131698" y="20701"/>
                  <a:pt x="150875" y="14223"/>
                  <a:pt x="170941" y="10159"/>
                </a:cubicBezTo>
                <a:cubicBezTo>
                  <a:pt x="183514" y="7746"/>
                  <a:pt x="196088" y="6477"/>
                  <a:pt x="20853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474714" y="2832227"/>
            <a:ext cx="403352" cy="438911"/>
          </a:xfrm>
          <a:custGeom>
            <a:avLst/>
            <a:gdLst>
              <a:gd name="connsiteX0" fmla="*/ 196850 w 403352"/>
              <a:gd name="connsiteY0" fmla="*/ 6350 h 438911"/>
              <a:gd name="connsiteX1" fmla="*/ 294640 w 403352"/>
              <a:gd name="connsiteY1" fmla="*/ 26542 h 438911"/>
              <a:gd name="connsiteX2" fmla="*/ 350393 w 403352"/>
              <a:gd name="connsiteY2" fmla="*/ 63500 h 438911"/>
              <a:gd name="connsiteX3" fmla="*/ 387857 w 403352"/>
              <a:gd name="connsiteY3" fmla="*/ 119760 h 438911"/>
              <a:gd name="connsiteX4" fmla="*/ 393827 w 403352"/>
              <a:gd name="connsiteY4" fmla="*/ 139953 h 438911"/>
              <a:gd name="connsiteX5" fmla="*/ 397002 w 403352"/>
              <a:gd name="connsiteY5" fmla="*/ 165100 h 438911"/>
              <a:gd name="connsiteX6" fmla="*/ 397002 w 403352"/>
              <a:gd name="connsiteY6" fmla="*/ 191134 h 438911"/>
              <a:gd name="connsiteX7" fmla="*/ 392430 w 403352"/>
              <a:gd name="connsiteY7" fmla="*/ 213994 h 438911"/>
              <a:gd name="connsiteX8" fmla="*/ 378713 w 403352"/>
              <a:gd name="connsiteY8" fmla="*/ 239521 h 438911"/>
              <a:gd name="connsiteX9" fmla="*/ 357759 w 403352"/>
              <a:gd name="connsiteY9" fmla="*/ 253238 h 438911"/>
              <a:gd name="connsiteX10" fmla="*/ 327152 w 403352"/>
              <a:gd name="connsiteY10" fmla="*/ 259207 h 438911"/>
              <a:gd name="connsiteX11" fmla="*/ 284607 w 403352"/>
              <a:gd name="connsiteY11" fmla="*/ 261492 h 438911"/>
              <a:gd name="connsiteX12" fmla="*/ 243459 w 403352"/>
              <a:gd name="connsiteY12" fmla="*/ 262382 h 438911"/>
              <a:gd name="connsiteX13" fmla="*/ 204089 w 403352"/>
              <a:gd name="connsiteY13" fmla="*/ 262001 h 438911"/>
              <a:gd name="connsiteX14" fmla="*/ 162559 w 403352"/>
              <a:gd name="connsiteY14" fmla="*/ 261111 h 438911"/>
              <a:gd name="connsiteX15" fmla="*/ 114553 w 403352"/>
              <a:gd name="connsiteY15" fmla="*/ 259714 h 438911"/>
              <a:gd name="connsiteX16" fmla="*/ 119507 w 403352"/>
              <a:gd name="connsiteY16" fmla="*/ 291210 h 438911"/>
              <a:gd name="connsiteX17" fmla="*/ 140970 w 403352"/>
              <a:gd name="connsiteY17" fmla="*/ 313182 h 438911"/>
              <a:gd name="connsiteX18" fmla="*/ 172084 w 403352"/>
              <a:gd name="connsiteY18" fmla="*/ 326389 h 438911"/>
              <a:gd name="connsiteX19" fmla="*/ 205993 w 403352"/>
              <a:gd name="connsiteY19" fmla="*/ 331978 h 438911"/>
              <a:gd name="connsiteX20" fmla="*/ 265430 w 403352"/>
              <a:gd name="connsiteY20" fmla="*/ 326897 h 438911"/>
              <a:gd name="connsiteX21" fmla="*/ 323850 w 403352"/>
              <a:gd name="connsiteY21" fmla="*/ 310895 h 438911"/>
              <a:gd name="connsiteX22" fmla="*/ 346329 w 403352"/>
              <a:gd name="connsiteY22" fmla="*/ 307213 h 438911"/>
              <a:gd name="connsiteX23" fmla="*/ 367283 w 403352"/>
              <a:gd name="connsiteY23" fmla="*/ 310007 h 438911"/>
              <a:gd name="connsiteX24" fmla="*/ 383285 w 403352"/>
              <a:gd name="connsiteY24" fmla="*/ 322325 h 438911"/>
              <a:gd name="connsiteX25" fmla="*/ 389763 w 403352"/>
              <a:gd name="connsiteY25" fmla="*/ 346582 h 438911"/>
              <a:gd name="connsiteX26" fmla="*/ 384302 w 403352"/>
              <a:gd name="connsiteY26" fmla="*/ 367538 h 438911"/>
              <a:gd name="connsiteX27" fmla="*/ 370585 w 403352"/>
              <a:gd name="connsiteY27" fmla="*/ 385825 h 438911"/>
              <a:gd name="connsiteX28" fmla="*/ 352297 w 403352"/>
              <a:gd name="connsiteY28" fmla="*/ 400050 h 438911"/>
              <a:gd name="connsiteX29" fmla="*/ 332993 w 403352"/>
              <a:gd name="connsiteY29" fmla="*/ 409701 h 438911"/>
              <a:gd name="connsiteX30" fmla="*/ 272288 w 403352"/>
              <a:gd name="connsiteY30" fmla="*/ 427989 h 438911"/>
              <a:gd name="connsiteX31" fmla="*/ 201421 w 403352"/>
              <a:gd name="connsiteY31" fmla="*/ 432561 h 438911"/>
              <a:gd name="connsiteX32" fmla="*/ 106680 w 403352"/>
              <a:gd name="connsiteY32" fmla="*/ 412877 h 438911"/>
              <a:gd name="connsiteX33" fmla="*/ 35813 w 403352"/>
              <a:gd name="connsiteY33" fmla="*/ 353821 h 438911"/>
              <a:gd name="connsiteX34" fmla="*/ 7492 w 403352"/>
              <a:gd name="connsiteY34" fmla="*/ 264286 h 438911"/>
              <a:gd name="connsiteX35" fmla="*/ 12065 w 403352"/>
              <a:gd name="connsiteY35" fmla="*/ 170941 h 438911"/>
              <a:gd name="connsiteX36" fmla="*/ 46355 w 403352"/>
              <a:gd name="connsiteY36" fmla="*/ 84582 h 438911"/>
              <a:gd name="connsiteX37" fmla="*/ 104393 w 403352"/>
              <a:gd name="connsiteY37" fmla="*/ 31114 h 438911"/>
              <a:gd name="connsiteX38" fmla="*/ 196850 w 403352"/>
              <a:gd name="connsiteY38" fmla="*/ 6350 h 438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</a:cxnLst>
            <a:rect l="l" t="t" r="r" b="b"/>
            <a:pathLst>
              <a:path w="403352" h="438911">
                <a:moveTo>
                  <a:pt x="196850" y="6350"/>
                </a:moveTo>
                <a:cubicBezTo>
                  <a:pt x="230885" y="5841"/>
                  <a:pt x="263525" y="12445"/>
                  <a:pt x="294640" y="26542"/>
                </a:cubicBezTo>
                <a:cubicBezTo>
                  <a:pt x="315340" y="35686"/>
                  <a:pt x="334009" y="48005"/>
                  <a:pt x="350393" y="63500"/>
                </a:cubicBezTo>
                <a:cubicBezTo>
                  <a:pt x="366903" y="79120"/>
                  <a:pt x="379348" y="97789"/>
                  <a:pt x="387857" y="119760"/>
                </a:cubicBezTo>
                <a:cubicBezTo>
                  <a:pt x="390397" y="125221"/>
                  <a:pt x="392303" y="131952"/>
                  <a:pt x="393827" y="139953"/>
                </a:cubicBezTo>
                <a:cubicBezTo>
                  <a:pt x="395351" y="147828"/>
                  <a:pt x="396493" y="156209"/>
                  <a:pt x="397002" y="165100"/>
                </a:cubicBezTo>
                <a:cubicBezTo>
                  <a:pt x="397636" y="173863"/>
                  <a:pt x="397636" y="182625"/>
                  <a:pt x="397002" y="191134"/>
                </a:cubicBezTo>
                <a:cubicBezTo>
                  <a:pt x="396493" y="199643"/>
                  <a:pt x="394970" y="207263"/>
                  <a:pt x="392430" y="213994"/>
                </a:cubicBezTo>
                <a:cubicBezTo>
                  <a:pt x="388873" y="224916"/>
                  <a:pt x="384302" y="233425"/>
                  <a:pt x="378713" y="239521"/>
                </a:cubicBezTo>
                <a:cubicBezTo>
                  <a:pt x="373253" y="245617"/>
                  <a:pt x="366267" y="250189"/>
                  <a:pt x="357759" y="253238"/>
                </a:cubicBezTo>
                <a:cubicBezTo>
                  <a:pt x="349250" y="256285"/>
                  <a:pt x="338963" y="258317"/>
                  <a:pt x="327152" y="259207"/>
                </a:cubicBezTo>
                <a:cubicBezTo>
                  <a:pt x="315213" y="260095"/>
                  <a:pt x="300990" y="260858"/>
                  <a:pt x="284607" y="261492"/>
                </a:cubicBezTo>
                <a:cubicBezTo>
                  <a:pt x="270002" y="262128"/>
                  <a:pt x="256285" y="262382"/>
                  <a:pt x="243459" y="262382"/>
                </a:cubicBezTo>
                <a:cubicBezTo>
                  <a:pt x="230632" y="262382"/>
                  <a:pt x="217551" y="262254"/>
                  <a:pt x="204089" y="262001"/>
                </a:cubicBezTo>
                <a:cubicBezTo>
                  <a:pt x="190753" y="261620"/>
                  <a:pt x="176783" y="261365"/>
                  <a:pt x="162559" y="261111"/>
                </a:cubicBezTo>
                <a:cubicBezTo>
                  <a:pt x="148209" y="260730"/>
                  <a:pt x="132207" y="260350"/>
                  <a:pt x="114553" y="259714"/>
                </a:cubicBezTo>
                <a:cubicBezTo>
                  <a:pt x="112648" y="271907"/>
                  <a:pt x="114300" y="282447"/>
                  <a:pt x="119507" y="291210"/>
                </a:cubicBezTo>
                <a:cubicBezTo>
                  <a:pt x="124713" y="300101"/>
                  <a:pt x="131826" y="307339"/>
                  <a:pt x="140970" y="313182"/>
                </a:cubicBezTo>
                <a:cubicBezTo>
                  <a:pt x="150113" y="319023"/>
                  <a:pt x="160528" y="323341"/>
                  <a:pt x="172084" y="326389"/>
                </a:cubicBezTo>
                <a:cubicBezTo>
                  <a:pt x="183642" y="329438"/>
                  <a:pt x="194944" y="331342"/>
                  <a:pt x="205993" y="331978"/>
                </a:cubicBezTo>
                <a:cubicBezTo>
                  <a:pt x="226694" y="333120"/>
                  <a:pt x="246507" y="331470"/>
                  <a:pt x="265430" y="326897"/>
                </a:cubicBezTo>
                <a:cubicBezTo>
                  <a:pt x="284226" y="322325"/>
                  <a:pt x="303783" y="316991"/>
                  <a:pt x="323850" y="310895"/>
                </a:cubicBezTo>
                <a:cubicBezTo>
                  <a:pt x="331216" y="309117"/>
                  <a:pt x="338709" y="307847"/>
                  <a:pt x="346329" y="307213"/>
                </a:cubicBezTo>
                <a:cubicBezTo>
                  <a:pt x="353948" y="306578"/>
                  <a:pt x="360933" y="307593"/>
                  <a:pt x="367283" y="310007"/>
                </a:cubicBezTo>
                <a:cubicBezTo>
                  <a:pt x="373760" y="312420"/>
                  <a:pt x="379094" y="316483"/>
                  <a:pt x="383285" y="322325"/>
                </a:cubicBezTo>
                <a:cubicBezTo>
                  <a:pt x="387603" y="328167"/>
                  <a:pt x="389763" y="336169"/>
                  <a:pt x="389763" y="346582"/>
                </a:cubicBezTo>
                <a:cubicBezTo>
                  <a:pt x="389763" y="353821"/>
                  <a:pt x="387857" y="360933"/>
                  <a:pt x="384302" y="367538"/>
                </a:cubicBezTo>
                <a:cubicBezTo>
                  <a:pt x="380619" y="374269"/>
                  <a:pt x="376047" y="380364"/>
                  <a:pt x="370585" y="385825"/>
                </a:cubicBezTo>
                <a:cubicBezTo>
                  <a:pt x="364997" y="391413"/>
                  <a:pt x="358902" y="396113"/>
                  <a:pt x="352297" y="400050"/>
                </a:cubicBezTo>
                <a:cubicBezTo>
                  <a:pt x="345567" y="403986"/>
                  <a:pt x="339090" y="407161"/>
                  <a:pt x="332993" y="409701"/>
                </a:cubicBezTo>
                <a:cubicBezTo>
                  <a:pt x="315340" y="417575"/>
                  <a:pt x="295147" y="423671"/>
                  <a:pt x="272288" y="427989"/>
                </a:cubicBezTo>
                <a:cubicBezTo>
                  <a:pt x="249428" y="432181"/>
                  <a:pt x="225805" y="433704"/>
                  <a:pt x="201421" y="432561"/>
                </a:cubicBezTo>
                <a:cubicBezTo>
                  <a:pt x="168402" y="431291"/>
                  <a:pt x="136905" y="424688"/>
                  <a:pt x="106680" y="412877"/>
                </a:cubicBezTo>
                <a:cubicBezTo>
                  <a:pt x="76580" y="400939"/>
                  <a:pt x="52959" y="381253"/>
                  <a:pt x="35813" y="353821"/>
                </a:cubicBezTo>
                <a:cubicBezTo>
                  <a:pt x="20065" y="327024"/>
                  <a:pt x="10540" y="297179"/>
                  <a:pt x="7492" y="264286"/>
                </a:cubicBezTo>
                <a:cubicBezTo>
                  <a:pt x="4445" y="231393"/>
                  <a:pt x="5969" y="200278"/>
                  <a:pt x="12065" y="170941"/>
                </a:cubicBezTo>
                <a:cubicBezTo>
                  <a:pt x="18795" y="135635"/>
                  <a:pt x="30226" y="106807"/>
                  <a:pt x="46355" y="84582"/>
                </a:cubicBezTo>
                <a:cubicBezTo>
                  <a:pt x="62483" y="62357"/>
                  <a:pt x="81915" y="44450"/>
                  <a:pt x="104393" y="31114"/>
                </a:cubicBezTo>
                <a:cubicBezTo>
                  <a:pt x="131826" y="15239"/>
                  <a:pt x="162686" y="6984"/>
                  <a:pt x="1968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634609" y="2816732"/>
            <a:ext cx="388492" cy="671068"/>
          </a:xfrm>
          <a:custGeom>
            <a:avLst/>
            <a:gdLst>
              <a:gd name="connsiteX0" fmla="*/ 105155 w 388492"/>
              <a:gd name="connsiteY0" fmla="*/ 6350 h 671068"/>
              <a:gd name="connsiteX1" fmla="*/ 150367 w 388492"/>
              <a:gd name="connsiteY1" fmla="*/ 10922 h 671068"/>
              <a:gd name="connsiteX2" fmla="*/ 195198 w 388492"/>
              <a:gd name="connsiteY2" fmla="*/ 19558 h 671068"/>
              <a:gd name="connsiteX3" fmla="*/ 234060 w 388492"/>
              <a:gd name="connsiteY3" fmla="*/ 30099 h 671068"/>
              <a:gd name="connsiteX4" fmla="*/ 262381 w 388492"/>
              <a:gd name="connsiteY4" fmla="*/ 40132 h 671068"/>
              <a:gd name="connsiteX5" fmla="*/ 310895 w 388492"/>
              <a:gd name="connsiteY5" fmla="*/ 71755 h 671068"/>
              <a:gd name="connsiteX6" fmla="*/ 348869 w 388492"/>
              <a:gd name="connsiteY6" fmla="*/ 118872 h 671068"/>
              <a:gd name="connsiteX7" fmla="*/ 373506 w 388492"/>
              <a:gd name="connsiteY7" fmla="*/ 176022 h 671068"/>
              <a:gd name="connsiteX8" fmla="*/ 382142 w 388492"/>
              <a:gd name="connsiteY8" fmla="*/ 237744 h 671068"/>
              <a:gd name="connsiteX9" fmla="*/ 360679 w 388492"/>
              <a:gd name="connsiteY9" fmla="*/ 325501 h 671068"/>
              <a:gd name="connsiteX10" fmla="*/ 288035 w 388492"/>
              <a:gd name="connsiteY10" fmla="*/ 388620 h 671068"/>
              <a:gd name="connsiteX11" fmla="*/ 208914 w 388492"/>
              <a:gd name="connsiteY11" fmla="*/ 411861 h 671068"/>
              <a:gd name="connsiteX12" fmla="*/ 124332 w 388492"/>
              <a:gd name="connsiteY12" fmla="*/ 422402 h 671068"/>
              <a:gd name="connsiteX13" fmla="*/ 124332 w 388492"/>
              <a:gd name="connsiteY13" fmla="*/ 589788 h 671068"/>
              <a:gd name="connsiteX14" fmla="*/ 122935 w 388492"/>
              <a:gd name="connsiteY14" fmla="*/ 599821 h 671068"/>
              <a:gd name="connsiteX15" fmla="*/ 121539 w 388492"/>
              <a:gd name="connsiteY15" fmla="*/ 608965 h 671068"/>
              <a:gd name="connsiteX16" fmla="*/ 117474 w 388492"/>
              <a:gd name="connsiteY16" fmla="*/ 625348 h 671068"/>
              <a:gd name="connsiteX17" fmla="*/ 111505 w 388492"/>
              <a:gd name="connsiteY17" fmla="*/ 640969 h 671068"/>
              <a:gd name="connsiteX18" fmla="*/ 104266 w 388492"/>
              <a:gd name="connsiteY18" fmla="*/ 651002 h 671068"/>
              <a:gd name="connsiteX19" fmla="*/ 96011 w 388492"/>
              <a:gd name="connsiteY19" fmla="*/ 660146 h 671068"/>
              <a:gd name="connsiteX20" fmla="*/ 50291 w 388492"/>
              <a:gd name="connsiteY20" fmla="*/ 664718 h 671068"/>
              <a:gd name="connsiteX21" fmla="*/ 26542 w 388492"/>
              <a:gd name="connsiteY21" fmla="*/ 655574 h 671068"/>
              <a:gd name="connsiteX22" fmla="*/ 14604 w 388492"/>
              <a:gd name="connsiteY22" fmla="*/ 638175 h 671068"/>
              <a:gd name="connsiteX23" fmla="*/ 8254 w 388492"/>
              <a:gd name="connsiteY23" fmla="*/ 617220 h 671068"/>
              <a:gd name="connsiteX24" fmla="*/ 6858 w 388492"/>
              <a:gd name="connsiteY24" fmla="*/ 608457 h 671068"/>
              <a:gd name="connsiteX25" fmla="*/ 6350 w 388492"/>
              <a:gd name="connsiteY25" fmla="*/ 599821 h 671068"/>
              <a:gd name="connsiteX26" fmla="*/ 6350 w 388492"/>
              <a:gd name="connsiteY26" fmla="*/ 90424 h 671068"/>
              <a:gd name="connsiteX27" fmla="*/ 6858 w 388492"/>
              <a:gd name="connsiteY27" fmla="*/ 78994 h 671068"/>
              <a:gd name="connsiteX28" fmla="*/ 8254 w 388492"/>
              <a:gd name="connsiteY28" fmla="*/ 66675 h 671068"/>
              <a:gd name="connsiteX29" fmla="*/ 13715 w 388492"/>
              <a:gd name="connsiteY29" fmla="*/ 44704 h 671068"/>
              <a:gd name="connsiteX30" fmla="*/ 47497 w 388492"/>
              <a:gd name="connsiteY30" fmla="*/ 13716 h 671068"/>
              <a:gd name="connsiteX31" fmla="*/ 105155 w 388492"/>
              <a:gd name="connsiteY31" fmla="*/ 6350 h 6710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88492" h="671068">
                <a:moveTo>
                  <a:pt x="105155" y="6350"/>
                </a:moveTo>
                <a:cubicBezTo>
                  <a:pt x="119760" y="6985"/>
                  <a:pt x="134873" y="8509"/>
                  <a:pt x="150367" y="10922"/>
                </a:cubicBezTo>
                <a:cubicBezTo>
                  <a:pt x="165989" y="13335"/>
                  <a:pt x="180847" y="16256"/>
                  <a:pt x="195198" y="19558"/>
                </a:cubicBezTo>
                <a:cubicBezTo>
                  <a:pt x="209550" y="22987"/>
                  <a:pt x="222503" y="26416"/>
                  <a:pt x="234060" y="30099"/>
                </a:cubicBezTo>
                <a:cubicBezTo>
                  <a:pt x="245617" y="33782"/>
                  <a:pt x="255142" y="37084"/>
                  <a:pt x="262381" y="40132"/>
                </a:cubicBezTo>
                <a:cubicBezTo>
                  <a:pt x="280034" y="47498"/>
                  <a:pt x="296290" y="58039"/>
                  <a:pt x="310895" y="71755"/>
                </a:cubicBezTo>
                <a:cubicBezTo>
                  <a:pt x="325500" y="85471"/>
                  <a:pt x="338200" y="101092"/>
                  <a:pt x="348869" y="118872"/>
                </a:cubicBezTo>
                <a:cubicBezTo>
                  <a:pt x="359536" y="136525"/>
                  <a:pt x="367664" y="155575"/>
                  <a:pt x="373506" y="176022"/>
                </a:cubicBezTo>
                <a:cubicBezTo>
                  <a:pt x="379348" y="196342"/>
                  <a:pt x="382142" y="216916"/>
                  <a:pt x="382142" y="237744"/>
                </a:cubicBezTo>
                <a:cubicBezTo>
                  <a:pt x="382777" y="268732"/>
                  <a:pt x="375665" y="298069"/>
                  <a:pt x="360679" y="325501"/>
                </a:cubicBezTo>
                <a:cubicBezTo>
                  <a:pt x="345820" y="352933"/>
                  <a:pt x="321563" y="373888"/>
                  <a:pt x="288035" y="388620"/>
                </a:cubicBezTo>
                <a:cubicBezTo>
                  <a:pt x="262381" y="398907"/>
                  <a:pt x="236092" y="406654"/>
                  <a:pt x="208914" y="411861"/>
                </a:cubicBezTo>
                <a:cubicBezTo>
                  <a:pt x="181736" y="417068"/>
                  <a:pt x="153542" y="420624"/>
                  <a:pt x="124332" y="422402"/>
                </a:cubicBezTo>
                <a:lnTo>
                  <a:pt x="124332" y="589788"/>
                </a:lnTo>
                <a:cubicBezTo>
                  <a:pt x="124332" y="593344"/>
                  <a:pt x="123824" y="596773"/>
                  <a:pt x="122935" y="599821"/>
                </a:cubicBezTo>
                <a:cubicBezTo>
                  <a:pt x="122046" y="602869"/>
                  <a:pt x="121539" y="605917"/>
                  <a:pt x="121539" y="608965"/>
                </a:cubicBezTo>
                <a:cubicBezTo>
                  <a:pt x="120395" y="615061"/>
                  <a:pt x="118998" y="620522"/>
                  <a:pt x="117474" y="625348"/>
                </a:cubicBezTo>
                <a:cubicBezTo>
                  <a:pt x="115950" y="630301"/>
                  <a:pt x="113919" y="635508"/>
                  <a:pt x="111505" y="640969"/>
                </a:cubicBezTo>
                <a:cubicBezTo>
                  <a:pt x="109092" y="644652"/>
                  <a:pt x="106679" y="647954"/>
                  <a:pt x="104266" y="651002"/>
                </a:cubicBezTo>
                <a:cubicBezTo>
                  <a:pt x="101726" y="654050"/>
                  <a:pt x="99059" y="657098"/>
                  <a:pt x="96011" y="660146"/>
                </a:cubicBezTo>
                <a:cubicBezTo>
                  <a:pt x="81406" y="667512"/>
                  <a:pt x="66166" y="669036"/>
                  <a:pt x="50291" y="664718"/>
                </a:cubicBezTo>
                <a:cubicBezTo>
                  <a:pt x="40512" y="664083"/>
                  <a:pt x="32639" y="661035"/>
                  <a:pt x="26542" y="655574"/>
                </a:cubicBezTo>
                <a:cubicBezTo>
                  <a:pt x="20954" y="650113"/>
                  <a:pt x="17017" y="644271"/>
                  <a:pt x="14604" y="638175"/>
                </a:cubicBezTo>
                <a:cubicBezTo>
                  <a:pt x="12191" y="632079"/>
                  <a:pt x="10032" y="625094"/>
                  <a:pt x="8254" y="617220"/>
                </a:cubicBezTo>
                <a:cubicBezTo>
                  <a:pt x="7620" y="614172"/>
                  <a:pt x="7111" y="611251"/>
                  <a:pt x="6858" y="608457"/>
                </a:cubicBezTo>
                <a:cubicBezTo>
                  <a:pt x="6476" y="605790"/>
                  <a:pt x="6350" y="602869"/>
                  <a:pt x="6350" y="599821"/>
                </a:cubicBezTo>
                <a:lnTo>
                  <a:pt x="6350" y="90424"/>
                </a:lnTo>
                <a:cubicBezTo>
                  <a:pt x="6350" y="86868"/>
                  <a:pt x="6476" y="83058"/>
                  <a:pt x="6858" y="78994"/>
                </a:cubicBezTo>
                <a:cubicBezTo>
                  <a:pt x="7111" y="75057"/>
                  <a:pt x="7620" y="70993"/>
                  <a:pt x="8254" y="66675"/>
                </a:cubicBezTo>
                <a:cubicBezTo>
                  <a:pt x="8762" y="59436"/>
                  <a:pt x="10667" y="52070"/>
                  <a:pt x="13715" y="44704"/>
                </a:cubicBezTo>
                <a:cubicBezTo>
                  <a:pt x="19176" y="29464"/>
                  <a:pt x="30479" y="19177"/>
                  <a:pt x="47497" y="13716"/>
                </a:cubicBezTo>
                <a:cubicBezTo>
                  <a:pt x="64642" y="8128"/>
                  <a:pt x="83820" y="5715"/>
                  <a:pt x="10515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940042" y="2802128"/>
            <a:ext cx="383539" cy="483615"/>
          </a:xfrm>
          <a:custGeom>
            <a:avLst/>
            <a:gdLst>
              <a:gd name="connsiteX0" fmla="*/ 65151 w 383539"/>
              <a:gd name="connsiteY0" fmla="*/ 6350 h 483615"/>
              <a:gd name="connsiteX1" fmla="*/ 74041 w 383539"/>
              <a:gd name="connsiteY1" fmla="*/ 6350 h 483615"/>
              <a:gd name="connsiteX2" fmla="*/ 104266 w 383539"/>
              <a:gd name="connsiteY2" fmla="*/ 12700 h 483615"/>
              <a:gd name="connsiteX3" fmla="*/ 120650 w 383539"/>
              <a:gd name="connsiteY3" fmla="*/ 29590 h 483615"/>
              <a:gd name="connsiteX4" fmla="*/ 127507 w 383539"/>
              <a:gd name="connsiteY4" fmla="*/ 53466 h 483615"/>
              <a:gd name="connsiteX5" fmla="*/ 128904 w 383539"/>
              <a:gd name="connsiteY5" fmla="*/ 81279 h 483615"/>
              <a:gd name="connsiteX6" fmla="*/ 151383 w 383539"/>
              <a:gd name="connsiteY6" fmla="*/ 57530 h 483615"/>
              <a:gd name="connsiteX7" fmla="*/ 180085 w 383539"/>
              <a:gd name="connsiteY7" fmla="*/ 42926 h 483615"/>
              <a:gd name="connsiteX8" fmla="*/ 206629 w 383539"/>
              <a:gd name="connsiteY8" fmla="*/ 35178 h 483615"/>
              <a:gd name="connsiteX9" fmla="*/ 220344 w 383539"/>
              <a:gd name="connsiteY9" fmla="*/ 32892 h 483615"/>
              <a:gd name="connsiteX10" fmla="*/ 262001 w 383539"/>
              <a:gd name="connsiteY10" fmla="*/ 31877 h 483615"/>
              <a:gd name="connsiteX11" fmla="*/ 303529 w 383539"/>
              <a:gd name="connsiteY11" fmla="*/ 40131 h 483615"/>
              <a:gd name="connsiteX12" fmla="*/ 333755 w 383539"/>
              <a:gd name="connsiteY12" fmla="*/ 55244 h 483615"/>
              <a:gd name="connsiteX13" fmla="*/ 361188 w 383539"/>
              <a:gd name="connsiteY13" fmla="*/ 77596 h 483615"/>
              <a:gd name="connsiteX14" fmla="*/ 377189 w 383539"/>
              <a:gd name="connsiteY14" fmla="*/ 105536 h 483615"/>
              <a:gd name="connsiteX15" fmla="*/ 373125 w 383539"/>
              <a:gd name="connsiteY15" fmla="*/ 137032 h 483615"/>
              <a:gd name="connsiteX16" fmla="*/ 344677 w 383539"/>
              <a:gd name="connsiteY16" fmla="*/ 159511 h 483615"/>
              <a:gd name="connsiteX17" fmla="*/ 310895 w 383539"/>
              <a:gd name="connsiteY17" fmla="*/ 154431 h 483615"/>
              <a:gd name="connsiteX18" fmla="*/ 287146 w 383539"/>
              <a:gd name="connsiteY18" fmla="*/ 146177 h 483615"/>
              <a:gd name="connsiteX19" fmla="*/ 263397 w 383539"/>
              <a:gd name="connsiteY19" fmla="*/ 138048 h 483615"/>
              <a:gd name="connsiteX20" fmla="*/ 208533 w 383539"/>
              <a:gd name="connsiteY20" fmla="*/ 142620 h 483615"/>
              <a:gd name="connsiteX21" fmla="*/ 167385 w 383539"/>
              <a:gd name="connsiteY21" fmla="*/ 164464 h 483615"/>
              <a:gd name="connsiteX22" fmla="*/ 132588 w 383539"/>
              <a:gd name="connsiteY22" fmla="*/ 200151 h 483615"/>
              <a:gd name="connsiteX23" fmla="*/ 132588 w 383539"/>
              <a:gd name="connsiteY23" fmla="*/ 331850 h 483615"/>
              <a:gd name="connsiteX24" fmla="*/ 132079 w 383539"/>
              <a:gd name="connsiteY24" fmla="*/ 383031 h 483615"/>
              <a:gd name="connsiteX25" fmla="*/ 124841 w 383539"/>
              <a:gd name="connsiteY25" fmla="*/ 431038 h 483615"/>
              <a:gd name="connsiteX26" fmla="*/ 101981 w 383539"/>
              <a:gd name="connsiteY26" fmla="*/ 465835 h 483615"/>
              <a:gd name="connsiteX27" fmla="*/ 55752 w 383539"/>
              <a:gd name="connsiteY27" fmla="*/ 477265 h 483615"/>
              <a:gd name="connsiteX28" fmla="*/ 26542 w 383539"/>
              <a:gd name="connsiteY28" fmla="*/ 461263 h 483615"/>
              <a:gd name="connsiteX29" fmla="*/ 10921 w 383539"/>
              <a:gd name="connsiteY29" fmla="*/ 431546 h 483615"/>
              <a:gd name="connsiteX30" fmla="*/ 8254 w 383539"/>
              <a:gd name="connsiteY30" fmla="*/ 398652 h 483615"/>
              <a:gd name="connsiteX31" fmla="*/ 6857 w 383539"/>
              <a:gd name="connsiteY31" fmla="*/ 358393 h 483615"/>
              <a:gd name="connsiteX32" fmla="*/ 6350 w 383539"/>
              <a:gd name="connsiteY32" fmla="*/ 315848 h 483615"/>
              <a:gd name="connsiteX33" fmla="*/ 6350 w 383539"/>
              <a:gd name="connsiteY33" fmla="*/ 276097 h 483615"/>
              <a:gd name="connsiteX34" fmla="*/ 6350 w 383539"/>
              <a:gd name="connsiteY34" fmla="*/ 142620 h 483615"/>
              <a:gd name="connsiteX35" fmla="*/ 6350 w 383539"/>
              <a:gd name="connsiteY35" fmla="*/ 117474 h 483615"/>
              <a:gd name="connsiteX36" fmla="*/ 7365 w 383539"/>
              <a:gd name="connsiteY36" fmla="*/ 88138 h 483615"/>
              <a:gd name="connsiteX37" fmla="*/ 10541 w 383539"/>
              <a:gd name="connsiteY37" fmla="*/ 58927 h 483615"/>
              <a:gd name="connsiteX38" fmla="*/ 17398 w 383539"/>
              <a:gd name="connsiteY38" fmla="*/ 33781 h 483615"/>
              <a:gd name="connsiteX39" fmla="*/ 40258 w 383539"/>
              <a:gd name="connsiteY39" fmla="*/ 11302 h 483615"/>
              <a:gd name="connsiteX40" fmla="*/ 65151 w 383539"/>
              <a:gd name="connsiteY40" fmla="*/ 6350 h 4836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</a:cxnLst>
            <a:rect l="l" t="t" r="r" b="b"/>
            <a:pathLst>
              <a:path w="383539" h="483615">
                <a:moveTo>
                  <a:pt x="65151" y="6350"/>
                </a:moveTo>
                <a:cubicBezTo>
                  <a:pt x="68071" y="6096"/>
                  <a:pt x="70992" y="6222"/>
                  <a:pt x="74041" y="6350"/>
                </a:cubicBezTo>
                <a:cubicBezTo>
                  <a:pt x="86867" y="6350"/>
                  <a:pt x="96901" y="8508"/>
                  <a:pt x="104266" y="12700"/>
                </a:cubicBezTo>
                <a:cubicBezTo>
                  <a:pt x="111505" y="17017"/>
                  <a:pt x="117093" y="22605"/>
                  <a:pt x="120650" y="29590"/>
                </a:cubicBezTo>
                <a:cubicBezTo>
                  <a:pt x="124332" y="36702"/>
                  <a:pt x="126619" y="44577"/>
                  <a:pt x="127507" y="53466"/>
                </a:cubicBezTo>
                <a:cubicBezTo>
                  <a:pt x="128523" y="62229"/>
                  <a:pt x="128904" y="71500"/>
                  <a:pt x="128904" y="81279"/>
                </a:cubicBezTo>
                <a:cubicBezTo>
                  <a:pt x="134365" y="71500"/>
                  <a:pt x="141858" y="63627"/>
                  <a:pt x="151383" y="57530"/>
                </a:cubicBezTo>
                <a:cubicBezTo>
                  <a:pt x="160781" y="51434"/>
                  <a:pt x="170433" y="46608"/>
                  <a:pt x="180085" y="42926"/>
                </a:cubicBezTo>
                <a:cubicBezTo>
                  <a:pt x="189865" y="39242"/>
                  <a:pt x="198754" y="36702"/>
                  <a:pt x="206629" y="35178"/>
                </a:cubicBezTo>
                <a:cubicBezTo>
                  <a:pt x="214629" y="33654"/>
                  <a:pt x="219202" y="32892"/>
                  <a:pt x="220344" y="32892"/>
                </a:cubicBezTo>
                <a:cubicBezTo>
                  <a:pt x="235584" y="31622"/>
                  <a:pt x="249427" y="31369"/>
                  <a:pt x="262001" y="31877"/>
                </a:cubicBezTo>
                <a:cubicBezTo>
                  <a:pt x="274446" y="32511"/>
                  <a:pt x="288289" y="35305"/>
                  <a:pt x="303529" y="40131"/>
                </a:cubicBezTo>
                <a:cubicBezTo>
                  <a:pt x="313308" y="43814"/>
                  <a:pt x="323342" y="48894"/>
                  <a:pt x="333755" y="55244"/>
                </a:cubicBezTo>
                <a:cubicBezTo>
                  <a:pt x="344169" y="61594"/>
                  <a:pt x="353314" y="69088"/>
                  <a:pt x="361188" y="77596"/>
                </a:cubicBezTo>
                <a:cubicBezTo>
                  <a:pt x="369061" y="86232"/>
                  <a:pt x="374395" y="95503"/>
                  <a:pt x="377189" y="105536"/>
                </a:cubicBezTo>
                <a:cubicBezTo>
                  <a:pt x="379983" y="115569"/>
                  <a:pt x="378586" y="126110"/>
                  <a:pt x="373125" y="137032"/>
                </a:cubicBezTo>
                <a:cubicBezTo>
                  <a:pt x="364489" y="152272"/>
                  <a:pt x="355092" y="159765"/>
                  <a:pt x="344677" y="159511"/>
                </a:cubicBezTo>
                <a:cubicBezTo>
                  <a:pt x="334391" y="159130"/>
                  <a:pt x="323088" y="157479"/>
                  <a:pt x="310895" y="154431"/>
                </a:cubicBezTo>
                <a:cubicBezTo>
                  <a:pt x="304165" y="153288"/>
                  <a:pt x="296291" y="150494"/>
                  <a:pt x="287146" y="146177"/>
                </a:cubicBezTo>
                <a:cubicBezTo>
                  <a:pt x="278002" y="141985"/>
                  <a:pt x="270002" y="139191"/>
                  <a:pt x="263397" y="138048"/>
                </a:cubicBezTo>
                <a:cubicBezTo>
                  <a:pt x="242569" y="135000"/>
                  <a:pt x="224281" y="136524"/>
                  <a:pt x="208533" y="142620"/>
                </a:cubicBezTo>
                <a:cubicBezTo>
                  <a:pt x="192658" y="148716"/>
                  <a:pt x="178942" y="155955"/>
                  <a:pt x="167385" y="164464"/>
                </a:cubicBezTo>
                <a:cubicBezTo>
                  <a:pt x="153923" y="174878"/>
                  <a:pt x="142366" y="186816"/>
                  <a:pt x="132588" y="200151"/>
                </a:cubicBezTo>
                <a:lnTo>
                  <a:pt x="132588" y="331850"/>
                </a:lnTo>
                <a:cubicBezTo>
                  <a:pt x="132588" y="348360"/>
                  <a:pt x="132460" y="365378"/>
                  <a:pt x="132079" y="383031"/>
                </a:cubicBezTo>
                <a:cubicBezTo>
                  <a:pt x="131825" y="400684"/>
                  <a:pt x="129412" y="416686"/>
                  <a:pt x="124841" y="431038"/>
                </a:cubicBezTo>
                <a:cubicBezTo>
                  <a:pt x="120269" y="445388"/>
                  <a:pt x="112648" y="456946"/>
                  <a:pt x="101981" y="465835"/>
                </a:cubicBezTo>
                <a:cubicBezTo>
                  <a:pt x="91312" y="474598"/>
                  <a:pt x="75945" y="478408"/>
                  <a:pt x="55752" y="477265"/>
                </a:cubicBezTo>
                <a:cubicBezTo>
                  <a:pt x="44831" y="476631"/>
                  <a:pt x="35052" y="471296"/>
                  <a:pt x="26542" y="461263"/>
                </a:cubicBezTo>
                <a:cubicBezTo>
                  <a:pt x="18033" y="451231"/>
                  <a:pt x="12827" y="441324"/>
                  <a:pt x="10921" y="431546"/>
                </a:cubicBezTo>
                <a:cubicBezTo>
                  <a:pt x="9779" y="422401"/>
                  <a:pt x="8889" y="411352"/>
                  <a:pt x="8254" y="398652"/>
                </a:cubicBezTo>
                <a:cubicBezTo>
                  <a:pt x="7619" y="385826"/>
                  <a:pt x="7111" y="372363"/>
                  <a:pt x="6857" y="358393"/>
                </a:cubicBezTo>
                <a:cubicBezTo>
                  <a:pt x="6604" y="344296"/>
                  <a:pt x="6350" y="330200"/>
                  <a:pt x="6350" y="315848"/>
                </a:cubicBezTo>
                <a:cubicBezTo>
                  <a:pt x="6350" y="301497"/>
                  <a:pt x="6350" y="288289"/>
                  <a:pt x="6350" y="276097"/>
                </a:cubicBezTo>
                <a:lnTo>
                  <a:pt x="6350" y="142620"/>
                </a:lnTo>
                <a:cubicBezTo>
                  <a:pt x="6350" y="135254"/>
                  <a:pt x="6350" y="126872"/>
                  <a:pt x="6350" y="117474"/>
                </a:cubicBezTo>
                <a:cubicBezTo>
                  <a:pt x="6350" y="107950"/>
                  <a:pt x="6731" y="98170"/>
                  <a:pt x="7365" y="88138"/>
                </a:cubicBezTo>
                <a:cubicBezTo>
                  <a:pt x="7873" y="78104"/>
                  <a:pt x="9016" y="68326"/>
                  <a:pt x="10541" y="58927"/>
                </a:cubicBezTo>
                <a:cubicBezTo>
                  <a:pt x="12065" y="49402"/>
                  <a:pt x="14351" y="41020"/>
                  <a:pt x="17398" y="33781"/>
                </a:cubicBezTo>
                <a:cubicBezTo>
                  <a:pt x="22225" y="22732"/>
                  <a:pt x="29844" y="15366"/>
                  <a:pt x="40258" y="11302"/>
                </a:cubicBezTo>
                <a:cubicBezTo>
                  <a:pt x="48005" y="8381"/>
                  <a:pt x="56260" y="6730"/>
                  <a:pt x="6515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045962" y="2662428"/>
            <a:ext cx="403097" cy="616458"/>
          </a:xfrm>
          <a:custGeom>
            <a:avLst/>
            <a:gdLst>
              <a:gd name="connsiteX0" fmla="*/ 203580 w 403097"/>
              <a:gd name="connsiteY0" fmla="*/ 6350 h 616458"/>
              <a:gd name="connsiteX1" fmla="*/ 223011 w 403097"/>
              <a:gd name="connsiteY1" fmla="*/ 10667 h 616458"/>
              <a:gd name="connsiteX2" fmla="*/ 244094 w 403097"/>
              <a:gd name="connsiteY2" fmla="*/ 26669 h 616458"/>
              <a:gd name="connsiteX3" fmla="*/ 256413 w 403097"/>
              <a:gd name="connsiteY3" fmla="*/ 50038 h 616458"/>
              <a:gd name="connsiteX4" fmla="*/ 260985 w 403097"/>
              <a:gd name="connsiteY4" fmla="*/ 76072 h 616458"/>
              <a:gd name="connsiteX5" fmla="*/ 263271 w 403097"/>
              <a:gd name="connsiteY5" fmla="*/ 107569 h 616458"/>
              <a:gd name="connsiteX6" fmla="*/ 263778 w 403097"/>
              <a:gd name="connsiteY6" fmla="*/ 140588 h 616458"/>
              <a:gd name="connsiteX7" fmla="*/ 263778 w 403097"/>
              <a:gd name="connsiteY7" fmla="*/ 170688 h 616458"/>
              <a:gd name="connsiteX8" fmla="*/ 272922 w 403097"/>
              <a:gd name="connsiteY8" fmla="*/ 170688 h 616458"/>
              <a:gd name="connsiteX9" fmla="*/ 304927 w 403097"/>
              <a:gd name="connsiteY9" fmla="*/ 169798 h 616458"/>
              <a:gd name="connsiteX10" fmla="*/ 340995 w 403097"/>
              <a:gd name="connsiteY10" fmla="*/ 170688 h 616458"/>
              <a:gd name="connsiteX11" fmla="*/ 373507 w 403097"/>
              <a:gd name="connsiteY11" fmla="*/ 179450 h 616458"/>
              <a:gd name="connsiteX12" fmla="*/ 395478 w 403097"/>
              <a:gd name="connsiteY12" fmla="*/ 202691 h 616458"/>
              <a:gd name="connsiteX13" fmla="*/ 396747 w 403097"/>
              <a:gd name="connsiteY13" fmla="*/ 241172 h 616458"/>
              <a:gd name="connsiteX14" fmla="*/ 375285 w 403097"/>
              <a:gd name="connsiteY14" fmla="*/ 268604 h 616458"/>
              <a:gd name="connsiteX15" fmla="*/ 353313 w 403097"/>
              <a:gd name="connsiteY15" fmla="*/ 274446 h 616458"/>
              <a:gd name="connsiteX16" fmla="*/ 323596 w 403097"/>
              <a:gd name="connsiteY16" fmla="*/ 278638 h 616458"/>
              <a:gd name="connsiteX17" fmla="*/ 292100 w 403097"/>
              <a:gd name="connsiteY17" fmla="*/ 281304 h 616458"/>
              <a:gd name="connsiteX18" fmla="*/ 265557 w 403097"/>
              <a:gd name="connsiteY18" fmla="*/ 282320 h 616458"/>
              <a:gd name="connsiteX19" fmla="*/ 267461 w 403097"/>
              <a:gd name="connsiteY19" fmla="*/ 338454 h 616458"/>
              <a:gd name="connsiteX20" fmla="*/ 269240 w 403097"/>
              <a:gd name="connsiteY20" fmla="*/ 394715 h 616458"/>
              <a:gd name="connsiteX21" fmla="*/ 270128 w 403097"/>
              <a:gd name="connsiteY21" fmla="*/ 447293 h 616458"/>
              <a:gd name="connsiteX22" fmla="*/ 269240 w 403097"/>
              <a:gd name="connsiteY22" fmla="*/ 492632 h 616458"/>
              <a:gd name="connsiteX23" fmla="*/ 269240 w 403097"/>
              <a:gd name="connsiteY23" fmla="*/ 524128 h 616458"/>
              <a:gd name="connsiteX24" fmla="*/ 266953 w 403097"/>
              <a:gd name="connsiteY24" fmla="*/ 558419 h 616458"/>
              <a:gd name="connsiteX25" fmla="*/ 260096 w 403097"/>
              <a:gd name="connsiteY25" fmla="*/ 587247 h 616458"/>
              <a:gd name="connsiteX26" fmla="*/ 246379 w 403097"/>
              <a:gd name="connsiteY26" fmla="*/ 603250 h 616458"/>
              <a:gd name="connsiteX27" fmla="*/ 194690 w 403097"/>
              <a:gd name="connsiteY27" fmla="*/ 610108 h 616458"/>
              <a:gd name="connsiteX28" fmla="*/ 161290 w 403097"/>
              <a:gd name="connsiteY28" fmla="*/ 590422 h 616458"/>
              <a:gd name="connsiteX29" fmla="*/ 150367 w 403097"/>
              <a:gd name="connsiteY29" fmla="*/ 562482 h 616458"/>
              <a:gd name="connsiteX30" fmla="*/ 145288 w 403097"/>
              <a:gd name="connsiteY30" fmla="*/ 529589 h 616458"/>
              <a:gd name="connsiteX31" fmla="*/ 144398 w 403097"/>
              <a:gd name="connsiteY31" fmla="*/ 496696 h 616458"/>
              <a:gd name="connsiteX32" fmla="*/ 144907 w 403097"/>
              <a:gd name="connsiteY32" fmla="*/ 468757 h 616458"/>
              <a:gd name="connsiteX33" fmla="*/ 146303 w 403097"/>
              <a:gd name="connsiteY33" fmla="*/ 381508 h 616458"/>
              <a:gd name="connsiteX34" fmla="*/ 146685 w 403097"/>
              <a:gd name="connsiteY34" fmla="*/ 283209 h 616458"/>
              <a:gd name="connsiteX35" fmla="*/ 132969 w 403097"/>
              <a:gd name="connsiteY35" fmla="*/ 283209 h 616458"/>
              <a:gd name="connsiteX36" fmla="*/ 105155 w 403097"/>
              <a:gd name="connsiteY36" fmla="*/ 282701 h 616458"/>
              <a:gd name="connsiteX37" fmla="*/ 71247 w 403097"/>
              <a:gd name="connsiteY37" fmla="*/ 280034 h 616458"/>
              <a:gd name="connsiteX38" fmla="*/ 39751 w 403097"/>
              <a:gd name="connsiteY38" fmla="*/ 273558 h 616458"/>
              <a:gd name="connsiteX39" fmla="*/ 18669 w 403097"/>
              <a:gd name="connsiteY39" fmla="*/ 261238 h 616458"/>
              <a:gd name="connsiteX40" fmla="*/ 6350 w 403097"/>
              <a:gd name="connsiteY40" fmla="*/ 235584 h 616458"/>
              <a:gd name="connsiteX41" fmla="*/ 8128 w 403097"/>
              <a:gd name="connsiteY41" fmla="*/ 209550 h 616458"/>
              <a:gd name="connsiteX42" fmla="*/ 21463 w 403097"/>
              <a:gd name="connsiteY42" fmla="*/ 187578 h 616458"/>
              <a:gd name="connsiteX43" fmla="*/ 42417 w 403097"/>
              <a:gd name="connsiteY43" fmla="*/ 175259 h 616458"/>
              <a:gd name="connsiteX44" fmla="*/ 89153 w 403097"/>
              <a:gd name="connsiteY44" fmla="*/ 170307 h 616458"/>
              <a:gd name="connsiteX45" fmla="*/ 145796 w 403097"/>
              <a:gd name="connsiteY45" fmla="*/ 170688 h 616458"/>
              <a:gd name="connsiteX46" fmla="*/ 144907 w 403097"/>
              <a:gd name="connsiteY46" fmla="*/ 152908 h 616458"/>
              <a:gd name="connsiteX47" fmla="*/ 144017 w 403097"/>
              <a:gd name="connsiteY47" fmla="*/ 136016 h 616458"/>
              <a:gd name="connsiteX48" fmla="*/ 143001 w 403097"/>
              <a:gd name="connsiteY48" fmla="*/ 108077 h 616458"/>
              <a:gd name="connsiteX49" fmla="*/ 145288 w 403097"/>
              <a:gd name="connsiteY49" fmla="*/ 74294 h 616458"/>
              <a:gd name="connsiteX50" fmla="*/ 153161 w 403097"/>
              <a:gd name="connsiteY50" fmla="*/ 42290 h 616458"/>
              <a:gd name="connsiteX51" fmla="*/ 168655 w 403097"/>
              <a:gd name="connsiteY51" fmla="*/ 18922 h 616458"/>
              <a:gd name="connsiteX52" fmla="*/ 196596 w 403097"/>
              <a:gd name="connsiteY52" fmla="*/ 6603 h 616458"/>
              <a:gd name="connsiteX53" fmla="*/ 203580 w 403097"/>
              <a:gd name="connsiteY53" fmla="*/ 6350 h 616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</a:cxnLst>
            <a:rect l="l" t="t" r="r" b="b"/>
            <a:pathLst>
              <a:path w="403097" h="616458">
                <a:moveTo>
                  <a:pt x="203580" y="6350"/>
                </a:moveTo>
                <a:cubicBezTo>
                  <a:pt x="210439" y="6477"/>
                  <a:pt x="216916" y="8000"/>
                  <a:pt x="223011" y="10667"/>
                </a:cubicBezTo>
                <a:cubicBezTo>
                  <a:pt x="231267" y="14350"/>
                  <a:pt x="238251" y="19684"/>
                  <a:pt x="244094" y="26669"/>
                </a:cubicBezTo>
                <a:cubicBezTo>
                  <a:pt x="249936" y="33654"/>
                  <a:pt x="254000" y="41528"/>
                  <a:pt x="256413" y="50038"/>
                </a:cubicBezTo>
                <a:cubicBezTo>
                  <a:pt x="258317" y="57277"/>
                  <a:pt x="259841" y="66039"/>
                  <a:pt x="260985" y="76072"/>
                </a:cubicBezTo>
                <a:cubicBezTo>
                  <a:pt x="262255" y="86105"/>
                  <a:pt x="263017" y="96646"/>
                  <a:pt x="263271" y="107569"/>
                </a:cubicBezTo>
                <a:cubicBezTo>
                  <a:pt x="263651" y="118617"/>
                  <a:pt x="263778" y="129539"/>
                  <a:pt x="263778" y="140588"/>
                </a:cubicBezTo>
                <a:cubicBezTo>
                  <a:pt x="263778" y="151510"/>
                  <a:pt x="263778" y="161543"/>
                  <a:pt x="263778" y="170688"/>
                </a:cubicBezTo>
                <a:lnTo>
                  <a:pt x="272922" y="170688"/>
                </a:lnTo>
                <a:cubicBezTo>
                  <a:pt x="282067" y="170688"/>
                  <a:pt x="292735" y="170433"/>
                  <a:pt x="304927" y="169798"/>
                </a:cubicBezTo>
                <a:cubicBezTo>
                  <a:pt x="317119" y="169163"/>
                  <a:pt x="329183" y="169544"/>
                  <a:pt x="340995" y="170688"/>
                </a:cubicBezTo>
                <a:cubicBezTo>
                  <a:pt x="352932" y="171958"/>
                  <a:pt x="363728" y="174878"/>
                  <a:pt x="373507" y="179450"/>
                </a:cubicBezTo>
                <a:cubicBezTo>
                  <a:pt x="383286" y="184022"/>
                  <a:pt x="390525" y="191769"/>
                  <a:pt x="395478" y="202691"/>
                </a:cubicBezTo>
                <a:cubicBezTo>
                  <a:pt x="400303" y="214248"/>
                  <a:pt x="400811" y="227076"/>
                  <a:pt x="396747" y="241172"/>
                </a:cubicBezTo>
                <a:cubicBezTo>
                  <a:pt x="392810" y="255142"/>
                  <a:pt x="385698" y="264286"/>
                  <a:pt x="375285" y="268604"/>
                </a:cubicBezTo>
                <a:cubicBezTo>
                  <a:pt x="369823" y="271017"/>
                  <a:pt x="362458" y="272922"/>
                  <a:pt x="353313" y="274446"/>
                </a:cubicBezTo>
                <a:cubicBezTo>
                  <a:pt x="344170" y="275970"/>
                  <a:pt x="334263" y="277367"/>
                  <a:pt x="323596" y="278638"/>
                </a:cubicBezTo>
                <a:cubicBezTo>
                  <a:pt x="312928" y="279781"/>
                  <a:pt x="302513" y="280796"/>
                  <a:pt x="292100" y="281304"/>
                </a:cubicBezTo>
                <a:cubicBezTo>
                  <a:pt x="281686" y="281939"/>
                  <a:pt x="272922" y="282320"/>
                  <a:pt x="265557" y="282320"/>
                </a:cubicBezTo>
                <a:cubicBezTo>
                  <a:pt x="266191" y="300608"/>
                  <a:pt x="266827" y="319277"/>
                  <a:pt x="267461" y="338454"/>
                </a:cubicBezTo>
                <a:cubicBezTo>
                  <a:pt x="267970" y="357758"/>
                  <a:pt x="268605" y="376427"/>
                  <a:pt x="269240" y="394715"/>
                </a:cubicBezTo>
                <a:cubicBezTo>
                  <a:pt x="269875" y="413003"/>
                  <a:pt x="270128" y="430529"/>
                  <a:pt x="270128" y="447293"/>
                </a:cubicBezTo>
                <a:cubicBezTo>
                  <a:pt x="270128" y="464058"/>
                  <a:pt x="269875" y="479170"/>
                  <a:pt x="269240" y="492632"/>
                </a:cubicBezTo>
                <a:cubicBezTo>
                  <a:pt x="269240" y="501777"/>
                  <a:pt x="269240" y="512190"/>
                  <a:pt x="269240" y="524128"/>
                </a:cubicBezTo>
                <a:cubicBezTo>
                  <a:pt x="269240" y="536066"/>
                  <a:pt x="268478" y="547496"/>
                  <a:pt x="266953" y="558419"/>
                </a:cubicBezTo>
                <a:cubicBezTo>
                  <a:pt x="265429" y="569340"/>
                  <a:pt x="263144" y="578992"/>
                  <a:pt x="260096" y="587247"/>
                </a:cubicBezTo>
                <a:cubicBezTo>
                  <a:pt x="257047" y="595502"/>
                  <a:pt x="252476" y="600837"/>
                  <a:pt x="246379" y="603250"/>
                </a:cubicBezTo>
                <a:cubicBezTo>
                  <a:pt x="227457" y="611123"/>
                  <a:pt x="210311" y="613409"/>
                  <a:pt x="194690" y="610108"/>
                </a:cubicBezTo>
                <a:cubicBezTo>
                  <a:pt x="179197" y="606678"/>
                  <a:pt x="168021" y="600201"/>
                  <a:pt x="161290" y="590422"/>
                </a:cubicBezTo>
                <a:cubicBezTo>
                  <a:pt x="156463" y="582548"/>
                  <a:pt x="152780" y="573150"/>
                  <a:pt x="150367" y="562482"/>
                </a:cubicBezTo>
                <a:cubicBezTo>
                  <a:pt x="147955" y="551814"/>
                  <a:pt x="146303" y="540892"/>
                  <a:pt x="145288" y="529589"/>
                </a:cubicBezTo>
                <a:cubicBezTo>
                  <a:pt x="144398" y="518286"/>
                  <a:pt x="144145" y="507364"/>
                  <a:pt x="144398" y="496696"/>
                </a:cubicBezTo>
                <a:cubicBezTo>
                  <a:pt x="144779" y="486028"/>
                  <a:pt x="144907" y="476758"/>
                  <a:pt x="144907" y="468757"/>
                </a:cubicBezTo>
                <a:cubicBezTo>
                  <a:pt x="145541" y="443229"/>
                  <a:pt x="145922" y="414146"/>
                  <a:pt x="146303" y="381508"/>
                </a:cubicBezTo>
                <a:cubicBezTo>
                  <a:pt x="146558" y="348869"/>
                  <a:pt x="146685" y="316102"/>
                  <a:pt x="146685" y="283209"/>
                </a:cubicBezTo>
                <a:lnTo>
                  <a:pt x="132969" y="283209"/>
                </a:lnTo>
                <a:cubicBezTo>
                  <a:pt x="125729" y="283209"/>
                  <a:pt x="116332" y="283082"/>
                  <a:pt x="105155" y="282701"/>
                </a:cubicBezTo>
                <a:cubicBezTo>
                  <a:pt x="93852" y="282447"/>
                  <a:pt x="82550" y="281558"/>
                  <a:pt x="71247" y="280034"/>
                </a:cubicBezTo>
                <a:cubicBezTo>
                  <a:pt x="59944" y="278510"/>
                  <a:pt x="49529" y="276351"/>
                  <a:pt x="39751" y="273558"/>
                </a:cubicBezTo>
                <a:cubicBezTo>
                  <a:pt x="29971" y="270890"/>
                  <a:pt x="22986" y="266700"/>
                  <a:pt x="18669" y="261238"/>
                </a:cubicBezTo>
                <a:cubicBezTo>
                  <a:pt x="11938" y="253364"/>
                  <a:pt x="7873" y="244728"/>
                  <a:pt x="6350" y="235584"/>
                </a:cubicBezTo>
                <a:cubicBezTo>
                  <a:pt x="4826" y="226440"/>
                  <a:pt x="5460" y="217804"/>
                  <a:pt x="8128" y="209550"/>
                </a:cubicBezTo>
                <a:cubicBezTo>
                  <a:pt x="10921" y="201294"/>
                  <a:pt x="15367" y="194055"/>
                  <a:pt x="21463" y="187578"/>
                </a:cubicBezTo>
                <a:cubicBezTo>
                  <a:pt x="27559" y="181228"/>
                  <a:pt x="34544" y="177164"/>
                  <a:pt x="42417" y="175259"/>
                </a:cubicBezTo>
                <a:cubicBezTo>
                  <a:pt x="53467" y="172211"/>
                  <a:pt x="68960" y="170560"/>
                  <a:pt x="89153" y="170307"/>
                </a:cubicBezTo>
                <a:cubicBezTo>
                  <a:pt x="109220" y="169926"/>
                  <a:pt x="128142" y="170052"/>
                  <a:pt x="145796" y="170688"/>
                </a:cubicBezTo>
                <a:cubicBezTo>
                  <a:pt x="145160" y="164591"/>
                  <a:pt x="144907" y="158622"/>
                  <a:pt x="144907" y="152908"/>
                </a:cubicBezTo>
                <a:cubicBezTo>
                  <a:pt x="144907" y="147065"/>
                  <a:pt x="144526" y="141477"/>
                  <a:pt x="144017" y="136016"/>
                </a:cubicBezTo>
                <a:cubicBezTo>
                  <a:pt x="143382" y="128650"/>
                  <a:pt x="143001" y="119379"/>
                  <a:pt x="143001" y="108077"/>
                </a:cubicBezTo>
                <a:cubicBezTo>
                  <a:pt x="143001" y="96773"/>
                  <a:pt x="143763" y="85470"/>
                  <a:pt x="145288" y="74294"/>
                </a:cubicBezTo>
                <a:cubicBezTo>
                  <a:pt x="146811" y="62991"/>
                  <a:pt x="149478" y="52323"/>
                  <a:pt x="153161" y="42290"/>
                </a:cubicBezTo>
                <a:cubicBezTo>
                  <a:pt x="156717" y="32130"/>
                  <a:pt x="161925" y="24383"/>
                  <a:pt x="168655" y="18922"/>
                </a:cubicBezTo>
                <a:cubicBezTo>
                  <a:pt x="177800" y="11557"/>
                  <a:pt x="187071" y="7492"/>
                  <a:pt x="196596" y="6603"/>
                </a:cubicBezTo>
                <a:cubicBezTo>
                  <a:pt x="198882" y="6350"/>
                  <a:pt x="201295" y="6222"/>
                  <a:pt x="20358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113530" y="2610358"/>
            <a:ext cx="497840" cy="673100"/>
          </a:xfrm>
          <a:custGeom>
            <a:avLst/>
            <a:gdLst>
              <a:gd name="connsiteX0" fmla="*/ 282829 w 497840"/>
              <a:gd name="connsiteY0" fmla="*/ 6350 h 673100"/>
              <a:gd name="connsiteX1" fmla="*/ 300735 w 497840"/>
              <a:gd name="connsiteY1" fmla="*/ 7492 h 673100"/>
              <a:gd name="connsiteX2" fmla="*/ 369315 w 497840"/>
              <a:gd name="connsiteY2" fmla="*/ 22986 h 673100"/>
              <a:gd name="connsiteX3" fmla="*/ 424688 w 497840"/>
              <a:gd name="connsiteY3" fmla="*/ 56388 h 673100"/>
              <a:gd name="connsiteX4" fmla="*/ 455295 w 497840"/>
              <a:gd name="connsiteY4" fmla="*/ 92074 h 673100"/>
              <a:gd name="connsiteX5" fmla="*/ 478663 w 497840"/>
              <a:gd name="connsiteY5" fmla="*/ 138683 h 673100"/>
              <a:gd name="connsiteX6" fmla="*/ 479044 w 497840"/>
              <a:gd name="connsiteY6" fmla="*/ 183007 h 673100"/>
              <a:gd name="connsiteX7" fmla="*/ 442087 w 497840"/>
              <a:gd name="connsiteY7" fmla="*/ 210947 h 673100"/>
              <a:gd name="connsiteX8" fmla="*/ 419227 w 497840"/>
              <a:gd name="connsiteY8" fmla="*/ 212216 h 673100"/>
              <a:gd name="connsiteX9" fmla="*/ 400939 w 497840"/>
              <a:gd name="connsiteY9" fmla="*/ 204089 h 673100"/>
              <a:gd name="connsiteX10" fmla="*/ 385318 w 497840"/>
              <a:gd name="connsiteY10" fmla="*/ 189864 h 673100"/>
              <a:gd name="connsiteX11" fmla="*/ 371602 w 497840"/>
              <a:gd name="connsiteY11" fmla="*/ 173354 h 673100"/>
              <a:gd name="connsiteX12" fmla="*/ 320421 w 497840"/>
              <a:gd name="connsiteY12" fmla="*/ 137286 h 673100"/>
              <a:gd name="connsiteX13" fmla="*/ 262382 w 497840"/>
              <a:gd name="connsiteY13" fmla="*/ 132714 h 673100"/>
              <a:gd name="connsiteX14" fmla="*/ 208407 w 497840"/>
              <a:gd name="connsiteY14" fmla="*/ 156463 h 673100"/>
              <a:gd name="connsiteX15" fmla="*/ 169545 w 497840"/>
              <a:gd name="connsiteY15" fmla="*/ 204470 h 673100"/>
              <a:gd name="connsiteX16" fmla="*/ 146303 w 497840"/>
              <a:gd name="connsiteY16" fmla="*/ 272669 h 673100"/>
              <a:gd name="connsiteX17" fmla="*/ 136652 w 497840"/>
              <a:gd name="connsiteY17" fmla="*/ 347598 h 673100"/>
              <a:gd name="connsiteX18" fmla="*/ 143510 w 497840"/>
              <a:gd name="connsiteY18" fmla="*/ 421258 h 673100"/>
              <a:gd name="connsiteX19" fmla="*/ 170433 w 497840"/>
              <a:gd name="connsiteY19" fmla="*/ 484251 h 673100"/>
              <a:gd name="connsiteX20" fmla="*/ 206629 w 497840"/>
              <a:gd name="connsiteY20" fmla="*/ 519938 h 673100"/>
              <a:gd name="connsiteX21" fmla="*/ 252729 w 497840"/>
              <a:gd name="connsiteY21" fmla="*/ 539114 h 673100"/>
              <a:gd name="connsiteX22" fmla="*/ 302641 w 497840"/>
              <a:gd name="connsiteY22" fmla="*/ 541020 h 673100"/>
              <a:gd name="connsiteX23" fmla="*/ 351535 w 497840"/>
              <a:gd name="connsiteY23" fmla="*/ 524509 h 673100"/>
              <a:gd name="connsiteX24" fmla="*/ 367538 w 497840"/>
              <a:gd name="connsiteY24" fmla="*/ 513969 h 673100"/>
              <a:gd name="connsiteX25" fmla="*/ 385318 w 497840"/>
              <a:gd name="connsiteY25" fmla="*/ 499871 h 673100"/>
              <a:gd name="connsiteX26" fmla="*/ 404114 w 497840"/>
              <a:gd name="connsiteY26" fmla="*/ 486156 h 673100"/>
              <a:gd name="connsiteX27" fmla="*/ 424688 w 497840"/>
              <a:gd name="connsiteY27" fmla="*/ 477011 h 673100"/>
              <a:gd name="connsiteX28" fmla="*/ 460756 w 497840"/>
              <a:gd name="connsiteY28" fmla="*/ 477901 h 673100"/>
              <a:gd name="connsiteX29" fmla="*/ 490473 w 497840"/>
              <a:gd name="connsiteY29" fmla="*/ 504443 h 673100"/>
              <a:gd name="connsiteX30" fmla="*/ 491490 w 497840"/>
              <a:gd name="connsiteY30" fmla="*/ 556132 h 673100"/>
              <a:gd name="connsiteX31" fmla="*/ 456691 w 497840"/>
              <a:gd name="connsiteY31" fmla="*/ 602233 h 673100"/>
              <a:gd name="connsiteX32" fmla="*/ 402335 w 497840"/>
              <a:gd name="connsiteY32" fmla="*/ 638809 h 673100"/>
              <a:gd name="connsiteX33" fmla="*/ 344170 w 497840"/>
              <a:gd name="connsiteY33" fmla="*/ 660781 h 673100"/>
              <a:gd name="connsiteX34" fmla="*/ 280670 w 497840"/>
              <a:gd name="connsiteY34" fmla="*/ 666750 h 673100"/>
              <a:gd name="connsiteX35" fmla="*/ 213868 w 497840"/>
              <a:gd name="connsiteY35" fmla="*/ 658494 h 673100"/>
              <a:gd name="connsiteX36" fmla="*/ 148971 w 497840"/>
              <a:gd name="connsiteY36" fmla="*/ 635634 h 673100"/>
              <a:gd name="connsiteX37" fmla="*/ 90932 w 497840"/>
              <a:gd name="connsiteY37" fmla="*/ 598551 h 673100"/>
              <a:gd name="connsiteX38" fmla="*/ 41148 w 497840"/>
              <a:gd name="connsiteY38" fmla="*/ 535051 h 673100"/>
              <a:gd name="connsiteX39" fmla="*/ 14985 w 497840"/>
              <a:gd name="connsiteY39" fmla="*/ 455929 h 673100"/>
              <a:gd name="connsiteX40" fmla="*/ 6350 w 497840"/>
              <a:gd name="connsiteY40" fmla="*/ 371347 h 673100"/>
              <a:gd name="connsiteX41" fmla="*/ 8635 w 497840"/>
              <a:gd name="connsiteY41" fmla="*/ 291338 h 673100"/>
              <a:gd name="connsiteX42" fmla="*/ 22352 w 497840"/>
              <a:gd name="connsiteY42" fmla="*/ 220979 h 673100"/>
              <a:gd name="connsiteX43" fmla="*/ 52959 w 497840"/>
              <a:gd name="connsiteY43" fmla="*/ 149224 h 673100"/>
              <a:gd name="connsiteX44" fmla="*/ 100583 w 497840"/>
              <a:gd name="connsiteY44" fmla="*/ 83820 h 673100"/>
              <a:gd name="connsiteX45" fmla="*/ 165861 w 497840"/>
              <a:gd name="connsiteY45" fmla="*/ 32639 h 673100"/>
              <a:gd name="connsiteX46" fmla="*/ 229489 w 497840"/>
              <a:gd name="connsiteY46" fmla="*/ 10159 h 673100"/>
              <a:gd name="connsiteX47" fmla="*/ 282829 w 497840"/>
              <a:gd name="connsiteY47" fmla="*/ 6350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</a:cxnLst>
            <a:rect l="l" t="t" r="r" b="b"/>
            <a:pathLst>
              <a:path w="497840" h="673100">
                <a:moveTo>
                  <a:pt x="282829" y="6350"/>
                </a:moveTo>
                <a:cubicBezTo>
                  <a:pt x="288798" y="6603"/>
                  <a:pt x="294767" y="6858"/>
                  <a:pt x="300735" y="7492"/>
                </a:cubicBezTo>
                <a:cubicBezTo>
                  <a:pt x="324865" y="9524"/>
                  <a:pt x="347726" y="14732"/>
                  <a:pt x="369315" y="22986"/>
                </a:cubicBezTo>
                <a:cubicBezTo>
                  <a:pt x="391033" y="31241"/>
                  <a:pt x="409448" y="42290"/>
                  <a:pt x="424688" y="56388"/>
                </a:cubicBezTo>
                <a:cubicBezTo>
                  <a:pt x="434467" y="64897"/>
                  <a:pt x="444627" y="76834"/>
                  <a:pt x="455295" y="92074"/>
                </a:cubicBezTo>
                <a:cubicBezTo>
                  <a:pt x="465963" y="107314"/>
                  <a:pt x="473710" y="122808"/>
                  <a:pt x="478663" y="138683"/>
                </a:cubicBezTo>
                <a:cubicBezTo>
                  <a:pt x="483489" y="154558"/>
                  <a:pt x="483615" y="169290"/>
                  <a:pt x="479044" y="183007"/>
                </a:cubicBezTo>
                <a:cubicBezTo>
                  <a:pt x="474472" y="196722"/>
                  <a:pt x="462153" y="205993"/>
                  <a:pt x="442087" y="210947"/>
                </a:cubicBezTo>
                <a:cubicBezTo>
                  <a:pt x="433578" y="213359"/>
                  <a:pt x="425958" y="213740"/>
                  <a:pt x="419227" y="212216"/>
                </a:cubicBezTo>
                <a:cubicBezTo>
                  <a:pt x="412495" y="210692"/>
                  <a:pt x="406400" y="208026"/>
                  <a:pt x="400939" y="204089"/>
                </a:cubicBezTo>
                <a:cubicBezTo>
                  <a:pt x="395478" y="200024"/>
                  <a:pt x="390271" y="195326"/>
                  <a:pt x="385318" y="189864"/>
                </a:cubicBezTo>
                <a:cubicBezTo>
                  <a:pt x="380491" y="184403"/>
                  <a:pt x="375920" y="178942"/>
                  <a:pt x="371602" y="173354"/>
                </a:cubicBezTo>
                <a:cubicBezTo>
                  <a:pt x="356997" y="155701"/>
                  <a:pt x="339979" y="143636"/>
                  <a:pt x="320421" y="137286"/>
                </a:cubicBezTo>
                <a:cubicBezTo>
                  <a:pt x="300990" y="130936"/>
                  <a:pt x="281559" y="129412"/>
                  <a:pt x="262382" y="132714"/>
                </a:cubicBezTo>
                <a:cubicBezTo>
                  <a:pt x="243204" y="136016"/>
                  <a:pt x="225171" y="144017"/>
                  <a:pt x="208407" y="156463"/>
                </a:cubicBezTo>
                <a:cubicBezTo>
                  <a:pt x="191642" y="169036"/>
                  <a:pt x="178689" y="185039"/>
                  <a:pt x="169545" y="204470"/>
                </a:cubicBezTo>
                <a:cubicBezTo>
                  <a:pt x="159765" y="225170"/>
                  <a:pt x="152019" y="247903"/>
                  <a:pt x="146303" y="272669"/>
                </a:cubicBezTo>
                <a:cubicBezTo>
                  <a:pt x="140461" y="297307"/>
                  <a:pt x="137287" y="322326"/>
                  <a:pt x="136652" y="347598"/>
                </a:cubicBezTo>
                <a:cubicBezTo>
                  <a:pt x="136017" y="372871"/>
                  <a:pt x="138303" y="397382"/>
                  <a:pt x="143510" y="421258"/>
                </a:cubicBezTo>
                <a:cubicBezTo>
                  <a:pt x="148717" y="445008"/>
                  <a:pt x="157733" y="465962"/>
                  <a:pt x="170433" y="484251"/>
                </a:cubicBezTo>
                <a:cubicBezTo>
                  <a:pt x="180213" y="498982"/>
                  <a:pt x="192278" y="510793"/>
                  <a:pt x="206629" y="519938"/>
                </a:cubicBezTo>
                <a:cubicBezTo>
                  <a:pt x="220979" y="529082"/>
                  <a:pt x="236347" y="535558"/>
                  <a:pt x="252729" y="539114"/>
                </a:cubicBezTo>
                <a:cubicBezTo>
                  <a:pt x="269240" y="542797"/>
                  <a:pt x="285877" y="543432"/>
                  <a:pt x="302641" y="541020"/>
                </a:cubicBezTo>
                <a:cubicBezTo>
                  <a:pt x="319404" y="538607"/>
                  <a:pt x="335660" y="533019"/>
                  <a:pt x="351535" y="524509"/>
                </a:cubicBezTo>
                <a:cubicBezTo>
                  <a:pt x="356361" y="522097"/>
                  <a:pt x="361695" y="518540"/>
                  <a:pt x="367538" y="513969"/>
                </a:cubicBezTo>
                <a:cubicBezTo>
                  <a:pt x="373379" y="509397"/>
                  <a:pt x="379222" y="504697"/>
                  <a:pt x="385318" y="499871"/>
                </a:cubicBezTo>
                <a:cubicBezTo>
                  <a:pt x="391414" y="494919"/>
                  <a:pt x="397764" y="490347"/>
                  <a:pt x="404114" y="486156"/>
                </a:cubicBezTo>
                <a:cubicBezTo>
                  <a:pt x="410464" y="481838"/>
                  <a:pt x="417322" y="478789"/>
                  <a:pt x="424688" y="477011"/>
                </a:cubicBezTo>
                <a:cubicBezTo>
                  <a:pt x="435610" y="473328"/>
                  <a:pt x="447675" y="473582"/>
                  <a:pt x="460756" y="477901"/>
                </a:cubicBezTo>
                <a:cubicBezTo>
                  <a:pt x="473964" y="482219"/>
                  <a:pt x="483870" y="490982"/>
                  <a:pt x="490473" y="504443"/>
                </a:cubicBezTo>
                <a:cubicBezTo>
                  <a:pt x="498475" y="522097"/>
                  <a:pt x="498729" y="539369"/>
                  <a:pt x="491490" y="556132"/>
                </a:cubicBezTo>
                <a:cubicBezTo>
                  <a:pt x="484123" y="572897"/>
                  <a:pt x="472567" y="588263"/>
                  <a:pt x="456691" y="602233"/>
                </a:cubicBezTo>
                <a:cubicBezTo>
                  <a:pt x="440817" y="616331"/>
                  <a:pt x="422656" y="628522"/>
                  <a:pt x="402335" y="638809"/>
                </a:cubicBezTo>
                <a:cubicBezTo>
                  <a:pt x="381889" y="649223"/>
                  <a:pt x="362458" y="656462"/>
                  <a:pt x="344170" y="660781"/>
                </a:cubicBezTo>
                <a:cubicBezTo>
                  <a:pt x="324103" y="665098"/>
                  <a:pt x="302895" y="667003"/>
                  <a:pt x="280670" y="666750"/>
                </a:cubicBezTo>
                <a:cubicBezTo>
                  <a:pt x="258445" y="666369"/>
                  <a:pt x="236220" y="663701"/>
                  <a:pt x="213868" y="658494"/>
                </a:cubicBezTo>
                <a:cubicBezTo>
                  <a:pt x="191642" y="653288"/>
                  <a:pt x="170053" y="645667"/>
                  <a:pt x="148971" y="635634"/>
                </a:cubicBezTo>
                <a:cubicBezTo>
                  <a:pt x="128015" y="625601"/>
                  <a:pt x="108584" y="613282"/>
                  <a:pt x="90932" y="598551"/>
                </a:cubicBezTo>
                <a:cubicBezTo>
                  <a:pt x="69595" y="580897"/>
                  <a:pt x="52959" y="559689"/>
                  <a:pt x="41148" y="535051"/>
                </a:cubicBezTo>
                <a:cubicBezTo>
                  <a:pt x="29210" y="510412"/>
                  <a:pt x="20573" y="483997"/>
                  <a:pt x="14985" y="455929"/>
                </a:cubicBezTo>
                <a:cubicBezTo>
                  <a:pt x="9525" y="427862"/>
                  <a:pt x="6603" y="399669"/>
                  <a:pt x="6350" y="371347"/>
                </a:cubicBezTo>
                <a:cubicBezTo>
                  <a:pt x="6095" y="343027"/>
                  <a:pt x="6858" y="316357"/>
                  <a:pt x="8635" y="291338"/>
                </a:cubicBezTo>
                <a:cubicBezTo>
                  <a:pt x="10414" y="268858"/>
                  <a:pt x="14985" y="245363"/>
                  <a:pt x="22352" y="220979"/>
                </a:cubicBezTo>
                <a:cubicBezTo>
                  <a:pt x="29718" y="196596"/>
                  <a:pt x="39878" y="172592"/>
                  <a:pt x="52959" y="149224"/>
                </a:cubicBezTo>
                <a:cubicBezTo>
                  <a:pt x="66040" y="125729"/>
                  <a:pt x="81914" y="103885"/>
                  <a:pt x="100583" y="83820"/>
                </a:cubicBezTo>
                <a:cubicBezTo>
                  <a:pt x="119126" y="63627"/>
                  <a:pt x="140970" y="46608"/>
                  <a:pt x="165861" y="32639"/>
                </a:cubicBezTo>
                <a:cubicBezTo>
                  <a:pt x="184784" y="21589"/>
                  <a:pt x="205994" y="14097"/>
                  <a:pt x="229489" y="10159"/>
                </a:cubicBezTo>
                <a:cubicBezTo>
                  <a:pt x="247014" y="7239"/>
                  <a:pt x="264795" y="5969"/>
                  <a:pt x="28282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677537" y="2606420"/>
            <a:ext cx="370204" cy="668274"/>
          </a:xfrm>
          <a:custGeom>
            <a:avLst/>
            <a:gdLst>
              <a:gd name="connsiteX0" fmla="*/ 63119 w 370204"/>
              <a:gd name="connsiteY0" fmla="*/ 6350 h 668274"/>
              <a:gd name="connsiteX1" fmla="*/ 89534 w 370204"/>
              <a:gd name="connsiteY1" fmla="*/ 14605 h 668274"/>
              <a:gd name="connsiteX2" fmla="*/ 99695 w 370204"/>
              <a:gd name="connsiteY2" fmla="*/ 22352 h 668274"/>
              <a:gd name="connsiteX3" fmla="*/ 106934 w 370204"/>
              <a:gd name="connsiteY3" fmla="*/ 33782 h 668274"/>
              <a:gd name="connsiteX4" fmla="*/ 114300 w 370204"/>
              <a:gd name="connsiteY4" fmla="*/ 66675 h 668274"/>
              <a:gd name="connsiteX5" fmla="*/ 115696 w 370204"/>
              <a:gd name="connsiteY5" fmla="*/ 80010 h 668274"/>
              <a:gd name="connsiteX6" fmla="*/ 116077 w 370204"/>
              <a:gd name="connsiteY6" fmla="*/ 97790 h 668274"/>
              <a:gd name="connsiteX7" fmla="*/ 116585 w 370204"/>
              <a:gd name="connsiteY7" fmla="*/ 115570 h 668274"/>
              <a:gd name="connsiteX8" fmla="*/ 116966 w 370204"/>
              <a:gd name="connsiteY8" fmla="*/ 128905 h 668274"/>
              <a:gd name="connsiteX9" fmla="*/ 116966 w 370204"/>
              <a:gd name="connsiteY9" fmla="*/ 133477 h 668274"/>
              <a:gd name="connsiteX10" fmla="*/ 117983 w 370204"/>
              <a:gd name="connsiteY10" fmla="*/ 192913 h 668274"/>
              <a:gd name="connsiteX11" fmla="*/ 117983 w 370204"/>
              <a:gd name="connsiteY11" fmla="*/ 254127 h 668274"/>
              <a:gd name="connsiteX12" fmla="*/ 117983 w 370204"/>
              <a:gd name="connsiteY12" fmla="*/ 269748 h 668274"/>
              <a:gd name="connsiteX13" fmla="*/ 198373 w 370204"/>
              <a:gd name="connsiteY13" fmla="*/ 257302 h 668274"/>
              <a:gd name="connsiteX14" fmla="*/ 273431 w 370204"/>
              <a:gd name="connsiteY14" fmla="*/ 274320 h 668274"/>
              <a:gd name="connsiteX15" fmla="*/ 324992 w 370204"/>
              <a:gd name="connsiteY15" fmla="*/ 313563 h 668274"/>
              <a:gd name="connsiteX16" fmla="*/ 351154 w 370204"/>
              <a:gd name="connsiteY16" fmla="*/ 362077 h 668274"/>
              <a:gd name="connsiteX17" fmla="*/ 360680 w 370204"/>
              <a:gd name="connsiteY17" fmla="*/ 418719 h 668274"/>
              <a:gd name="connsiteX18" fmla="*/ 362965 w 370204"/>
              <a:gd name="connsiteY18" fmla="*/ 481838 h 668274"/>
              <a:gd name="connsiteX19" fmla="*/ 363854 w 370204"/>
              <a:gd name="connsiteY19" fmla="*/ 519811 h 668274"/>
              <a:gd name="connsiteX20" fmla="*/ 362965 w 370204"/>
              <a:gd name="connsiteY20" fmla="*/ 555879 h 668274"/>
              <a:gd name="connsiteX21" fmla="*/ 360298 w 370204"/>
              <a:gd name="connsiteY21" fmla="*/ 601218 h 668274"/>
              <a:gd name="connsiteX22" fmla="*/ 352933 w 370204"/>
              <a:gd name="connsiteY22" fmla="*/ 635889 h 668274"/>
              <a:gd name="connsiteX23" fmla="*/ 336042 w 370204"/>
              <a:gd name="connsiteY23" fmla="*/ 656971 h 668274"/>
              <a:gd name="connsiteX24" fmla="*/ 304419 w 370204"/>
              <a:gd name="connsiteY24" fmla="*/ 661035 h 668274"/>
              <a:gd name="connsiteX25" fmla="*/ 274320 w 370204"/>
              <a:gd name="connsiteY25" fmla="*/ 640969 h 668274"/>
              <a:gd name="connsiteX26" fmla="*/ 262001 w 370204"/>
              <a:gd name="connsiteY26" fmla="*/ 601218 h 668274"/>
              <a:gd name="connsiteX27" fmla="*/ 259715 w 370204"/>
              <a:gd name="connsiteY27" fmla="*/ 555879 h 668274"/>
              <a:gd name="connsiteX28" fmla="*/ 259715 w 370204"/>
              <a:gd name="connsiteY28" fmla="*/ 520192 h 668274"/>
              <a:gd name="connsiteX29" fmla="*/ 258317 w 370204"/>
              <a:gd name="connsiteY29" fmla="*/ 474091 h 668274"/>
              <a:gd name="connsiteX30" fmla="*/ 252857 w 370204"/>
              <a:gd name="connsiteY30" fmla="*/ 424688 h 668274"/>
              <a:gd name="connsiteX31" fmla="*/ 235838 w 370204"/>
              <a:gd name="connsiteY31" fmla="*/ 384937 h 668274"/>
              <a:gd name="connsiteX32" fmla="*/ 200278 w 370204"/>
              <a:gd name="connsiteY32" fmla="*/ 367538 h 668274"/>
              <a:gd name="connsiteX33" fmla="*/ 154051 w 370204"/>
              <a:gd name="connsiteY33" fmla="*/ 372110 h 668274"/>
              <a:gd name="connsiteX34" fmla="*/ 130683 w 370204"/>
              <a:gd name="connsiteY34" fmla="*/ 390906 h 668274"/>
              <a:gd name="connsiteX35" fmla="*/ 122046 w 370204"/>
              <a:gd name="connsiteY35" fmla="*/ 420624 h 668274"/>
              <a:gd name="connsiteX36" fmla="*/ 117983 w 370204"/>
              <a:gd name="connsiteY36" fmla="*/ 458089 h 668274"/>
              <a:gd name="connsiteX37" fmla="*/ 116966 w 370204"/>
              <a:gd name="connsiteY37" fmla="*/ 493776 h 668274"/>
              <a:gd name="connsiteX38" fmla="*/ 116966 w 370204"/>
              <a:gd name="connsiteY38" fmla="*/ 560451 h 668274"/>
              <a:gd name="connsiteX39" fmla="*/ 116585 w 370204"/>
              <a:gd name="connsiteY39" fmla="*/ 594741 h 668274"/>
              <a:gd name="connsiteX40" fmla="*/ 110616 w 370204"/>
              <a:gd name="connsiteY40" fmla="*/ 627253 h 668274"/>
              <a:gd name="connsiteX41" fmla="*/ 93726 w 370204"/>
              <a:gd name="connsiteY41" fmla="*/ 651891 h 668274"/>
              <a:gd name="connsiteX42" fmla="*/ 60325 w 370204"/>
              <a:gd name="connsiteY42" fmla="*/ 661924 h 668274"/>
              <a:gd name="connsiteX43" fmla="*/ 19684 w 370204"/>
              <a:gd name="connsiteY43" fmla="*/ 644144 h 668274"/>
              <a:gd name="connsiteX44" fmla="*/ 6350 w 370204"/>
              <a:gd name="connsiteY44" fmla="*/ 599821 h 668274"/>
              <a:gd name="connsiteX45" fmla="*/ 6350 w 370204"/>
              <a:gd name="connsiteY45" fmla="*/ 74041 h 668274"/>
              <a:gd name="connsiteX46" fmla="*/ 6857 w 370204"/>
              <a:gd name="connsiteY46" fmla="*/ 63500 h 668274"/>
              <a:gd name="connsiteX47" fmla="*/ 8254 w 370204"/>
              <a:gd name="connsiteY47" fmla="*/ 52959 h 668274"/>
              <a:gd name="connsiteX48" fmla="*/ 10922 w 370204"/>
              <a:gd name="connsiteY48" fmla="*/ 42418 h 668274"/>
              <a:gd name="connsiteX49" fmla="*/ 13715 w 370204"/>
              <a:gd name="connsiteY49" fmla="*/ 32893 h 668274"/>
              <a:gd name="connsiteX50" fmla="*/ 22860 w 370204"/>
              <a:gd name="connsiteY50" fmla="*/ 19177 h 668274"/>
              <a:gd name="connsiteX51" fmla="*/ 32003 w 370204"/>
              <a:gd name="connsiteY51" fmla="*/ 11811 h 668274"/>
              <a:gd name="connsiteX52" fmla="*/ 42036 w 370204"/>
              <a:gd name="connsiteY52" fmla="*/ 8128 h 668274"/>
              <a:gd name="connsiteX53" fmla="*/ 52070 w 370204"/>
              <a:gd name="connsiteY53" fmla="*/ 6858 h 668274"/>
              <a:gd name="connsiteX54" fmla="*/ 63119 w 370204"/>
              <a:gd name="connsiteY54" fmla="*/ 6350 h 668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</a:cxnLst>
            <a:rect l="l" t="t" r="r" b="b"/>
            <a:pathLst>
              <a:path w="370204" h="668274">
                <a:moveTo>
                  <a:pt x="63119" y="6350"/>
                </a:moveTo>
                <a:cubicBezTo>
                  <a:pt x="72263" y="6350"/>
                  <a:pt x="81026" y="9144"/>
                  <a:pt x="89534" y="14605"/>
                </a:cubicBezTo>
                <a:cubicBezTo>
                  <a:pt x="93217" y="17018"/>
                  <a:pt x="96646" y="19558"/>
                  <a:pt x="99695" y="22352"/>
                </a:cubicBezTo>
                <a:cubicBezTo>
                  <a:pt x="102742" y="25146"/>
                  <a:pt x="105155" y="28956"/>
                  <a:pt x="106934" y="33782"/>
                </a:cubicBezTo>
                <a:cubicBezTo>
                  <a:pt x="111886" y="45339"/>
                  <a:pt x="114300" y="56388"/>
                  <a:pt x="114300" y="66675"/>
                </a:cubicBezTo>
                <a:cubicBezTo>
                  <a:pt x="114934" y="69723"/>
                  <a:pt x="115315" y="74168"/>
                  <a:pt x="115696" y="80010"/>
                </a:cubicBezTo>
                <a:cubicBezTo>
                  <a:pt x="115951" y="85725"/>
                  <a:pt x="116077" y="91694"/>
                  <a:pt x="116077" y="97790"/>
                </a:cubicBezTo>
                <a:cubicBezTo>
                  <a:pt x="116077" y="103886"/>
                  <a:pt x="116204" y="109855"/>
                  <a:pt x="116585" y="115570"/>
                </a:cubicBezTo>
                <a:cubicBezTo>
                  <a:pt x="116840" y="121411"/>
                  <a:pt x="116966" y="125857"/>
                  <a:pt x="116966" y="128905"/>
                </a:cubicBezTo>
                <a:lnTo>
                  <a:pt x="116966" y="133477"/>
                </a:lnTo>
                <a:cubicBezTo>
                  <a:pt x="117602" y="152908"/>
                  <a:pt x="117983" y="172720"/>
                  <a:pt x="117983" y="192913"/>
                </a:cubicBezTo>
                <a:cubicBezTo>
                  <a:pt x="117983" y="212979"/>
                  <a:pt x="117983" y="233426"/>
                  <a:pt x="117983" y="254127"/>
                </a:cubicBezTo>
                <a:lnTo>
                  <a:pt x="117983" y="269748"/>
                </a:lnTo>
                <a:cubicBezTo>
                  <a:pt x="143510" y="261111"/>
                  <a:pt x="170307" y="257048"/>
                  <a:pt x="198373" y="257302"/>
                </a:cubicBezTo>
                <a:cubicBezTo>
                  <a:pt x="226441" y="257683"/>
                  <a:pt x="251460" y="263271"/>
                  <a:pt x="273431" y="274320"/>
                </a:cubicBezTo>
                <a:cubicBezTo>
                  <a:pt x="295910" y="285877"/>
                  <a:pt x="313182" y="298958"/>
                  <a:pt x="324992" y="313563"/>
                </a:cubicBezTo>
                <a:cubicBezTo>
                  <a:pt x="336931" y="328168"/>
                  <a:pt x="345566" y="344424"/>
                  <a:pt x="351154" y="362077"/>
                </a:cubicBezTo>
                <a:cubicBezTo>
                  <a:pt x="356615" y="379730"/>
                  <a:pt x="359791" y="398653"/>
                  <a:pt x="360680" y="418719"/>
                </a:cubicBezTo>
                <a:cubicBezTo>
                  <a:pt x="361569" y="438911"/>
                  <a:pt x="362331" y="459867"/>
                  <a:pt x="362965" y="481838"/>
                </a:cubicBezTo>
                <a:cubicBezTo>
                  <a:pt x="363601" y="494030"/>
                  <a:pt x="363854" y="506730"/>
                  <a:pt x="363854" y="519811"/>
                </a:cubicBezTo>
                <a:cubicBezTo>
                  <a:pt x="363854" y="532892"/>
                  <a:pt x="363601" y="544957"/>
                  <a:pt x="362965" y="555879"/>
                </a:cubicBezTo>
                <a:cubicBezTo>
                  <a:pt x="362331" y="572389"/>
                  <a:pt x="361442" y="587502"/>
                  <a:pt x="360298" y="601218"/>
                </a:cubicBezTo>
                <a:cubicBezTo>
                  <a:pt x="359028" y="614934"/>
                  <a:pt x="356615" y="626491"/>
                  <a:pt x="352933" y="635889"/>
                </a:cubicBezTo>
                <a:cubicBezTo>
                  <a:pt x="349250" y="645414"/>
                  <a:pt x="343661" y="652399"/>
                  <a:pt x="336042" y="656971"/>
                </a:cubicBezTo>
                <a:cubicBezTo>
                  <a:pt x="328422" y="661543"/>
                  <a:pt x="317881" y="662940"/>
                  <a:pt x="304419" y="661035"/>
                </a:cubicBezTo>
                <a:cubicBezTo>
                  <a:pt x="290448" y="659257"/>
                  <a:pt x="280415" y="652526"/>
                  <a:pt x="274320" y="640969"/>
                </a:cubicBezTo>
                <a:cubicBezTo>
                  <a:pt x="268223" y="629412"/>
                  <a:pt x="264033" y="616077"/>
                  <a:pt x="262001" y="601218"/>
                </a:cubicBezTo>
                <a:cubicBezTo>
                  <a:pt x="259842" y="586232"/>
                  <a:pt x="259080" y="571119"/>
                  <a:pt x="259715" y="555879"/>
                </a:cubicBezTo>
                <a:cubicBezTo>
                  <a:pt x="260222" y="540639"/>
                  <a:pt x="260222" y="528828"/>
                  <a:pt x="259715" y="520192"/>
                </a:cubicBezTo>
                <a:cubicBezTo>
                  <a:pt x="259080" y="506857"/>
                  <a:pt x="258572" y="491490"/>
                  <a:pt x="258317" y="474091"/>
                </a:cubicBezTo>
                <a:cubicBezTo>
                  <a:pt x="257936" y="456692"/>
                  <a:pt x="256158" y="440182"/>
                  <a:pt x="252857" y="424688"/>
                </a:cubicBezTo>
                <a:cubicBezTo>
                  <a:pt x="249427" y="409194"/>
                  <a:pt x="243840" y="395859"/>
                  <a:pt x="235838" y="384937"/>
                </a:cubicBezTo>
                <a:cubicBezTo>
                  <a:pt x="227965" y="373888"/>
                  <a:pt x="216026" y="368173"/>
                  <a:pt x="200278" y="367538"/>
                </a:cubicBezTo>
                <a:cubicBezTo>
                  <a:pt x="180085" y="366268"/>
                  <a:pt x="164719" y="367792"/>
                  <a:pt x="154051" y="372110"/>
                </a:cubicBezTo>
                <a:cubicBezTo>
                  <a:pt x="143383" y="376428"/>
                  <a:pt x="135635" y="382651"/>
                  <a:pt x="130683" y="390906"/>
                </a:cubicBezTo>
                <a:cubicBezTo>
                  <a:pt x="125857" y="399034"/>
                  <a:pt x="122935" y="408940"/>
                  <a:pt x="122046" y="420624"/>
                </a:cubicBezTo>
                <a:cubicBezTo>
                  <a:pt x="121157" y="432181"/>
                  <a:pt x="119761" y="444627"/>
                  <a:pt x="117983" y="458089"/>
                </a:cubicBezTo>
                <a:lnTo>
                  <a:pt x="116966" y="493776"/>
                </a:lnTo>
                <a:lnTo>
                  <a:pt x="116966" y="560451"/>
                </a:lnTo>
                <a:cubicBezTo>
                  <a:pt x="116966" y="571500"/>
                  <a:pt x="116840" y="582930"/>
                  <a:pt x="116585" y="594741"/>
                </a:cubicBezTo>
                <a:cubicBezTo>
                  <a:pt x="116204" y="606679"/>
                  <a:pt x="114300" y="617474"/>
                  <a:pt x="110616" y="627253"/>
                </a:cubicBezTo>
                <a:cubicBezTo>
                  <a:pt x="106934" y="637032"/>
                  <a:pt x="101346" y="645160"/>
                  <a:pt x="93726" y="651891"/>
                </a:cubicBezTo>
                <a:cubicBezTo>
                  <a:pt x="86105" y="658622"/>
                  <a:pt x="74930" y="661924"/>
                  <a:pt x="60325" y="661924"/>
                </a:cubicBezTo>
                <a:cubicBezTo>
                  <a:pt x="42036" y="661924"/>
                  <a:pt x="28447" y="656082"/>
                  <a:pt x="19684" y="644144"/>
                </a:cubicBezTo>
                <a:cubicBezTo>
                  <a:pt x="10795" y="632206"/>
                  <a:pt x="6350" y="617474"/>
                  <a:pt x="6350" y="599821"/>
                </a:cubicBezTo>
                <a:lnTo>
                  <a:pt x="6350" y="74041"/>
                </a:lnTo>
                <a:cubicBezTo>
                  <a:pt x="6350" y="70358"/>
                  <a:pt x="6476" y="66802"/>
                  <a:pt x="6857" y="63500"/>
                </a:cubicBezTo>
                <a:cubicBezTo>
                  <a:pt x="7111" y="60198"/>
                  <a:pt x="7620" y="56642"/>
                  <a:pt x="8254" y="52959"/>
                </a:cubicBezTo>
                <a:cubicBezTo>
                  <a:pt x="9397" y="49276"/>
                  <a:pt x="10286" y="45847"/>
                  <a:pt x="10922" y="42418"/>
                </a:cubicBezTo>
                <a:cubicBezTo>
                  <a:pt x="11557" y="39116"/>
                  <a:pt x="12446" y="35941"/>
                  <a:pt x="13715" y="32893"/>
                </a:cubicBezTo>
                <a:cubicBezTo>
                  <a:pt x="15494" y="26797"/>
                  <a:pt x="18542" y="22225"/>
                  <a:pt x="22860" y="19177"/>
                </a:cubicBezTo>
                <a:cubicBezTo>
                  <a:pt x="25907" y="16129"/>
                  <a:pt x="28955" y="13716"/>
                  <a:pt x="32003" y="11811"/>
                </a:cubicBezTo>
                <a:cubicBezTo>
                  <a:pt x="35052" y="10033"/>
                  <a:pt x="38353" y="8763"/>
                  <a:pt x="42036" y="8128"/>
                </a:cubicBezTo>
                <a:cubicBezTo>
                  <a:pt x="45084" y="7620"/>
                  <a:pt x="48386" y="7111"/>
                  <a:pt x="52070" y="6858"/>
                </a:cubicBezTo>
                <a:cubicBezTo>
                  <a:pt x="55753" y="6477"/>
                  <a:pt x="59435" y="6350"/>
                  <a:pt x="6311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7620507" y="2615946"/>
            <a:ext cx="453136" cy="652017"/>
          </a:xfrm>
          <a:custGeom>
            <a:avLst/>
            <a:gdLst>
              <a:gd name="connsiteX0" fmla="*/ 362077 w 453136"/>
              <a:gd name="connsiteY0" fmla="*/ 0 h 652017"/>
              <a:gd name="connsiteX1" fmla="*/ 390906 w 453136"/>
              <a:gd name="connsiteY1" fmla="*/ 2285 h 652017"/>
              <a:gd name="connsiteX2" fmla="*/ 415163 w 453136"/>
              <a:gd name="connsiteY2" fmla="*/ 11938 h 652017"/>
              <a:gd name="connsiteX3" fmla="*/ 430276 w 453136"/>
              <a:gd name="connsiteY3" fmla="*/ 33401 h 652017"/>
              <a:gd name="connsiteX4" fmla="*/ 432561 w 453136"/>
              <a:gd name="connsiteY4" fmla="*/ 54482 h 652017"/>
              <a:gd name="connsiteX5" fmla="*/ 427990 w 453136"/>
              <a:gd name="connsiteY5" fmla="*/ 76834 h 652017"/>
              <a:gd name="connsiteX6" fmla="*/ 415544 w 453136"/>
              <a:gd name="connsiteY6" fmla="*/ 95122 h 652017"/>
              <a:gd name="connsiteX7" fmla="*/ 395478 w 453136"/>
              <a:gd name="connsiteY7" fmla="*/ 103759 h 652017"/>
              <a:gd name="connsiteX8" fmla="*/ 346075 w 453136"/>
              <a:gd name="connsiteY8" fmla="*/ 106044 h 652017"/>
              <a:gd name="connsiteX9" fmla="*/ 296672 w 453136"/>
              <a:gd name="connsiteY9" fmla="*/ 103759 h 652017"/>
              <a:gd name="connsiteX10" fmla="*/ 250063 w 453136"/>
              <a:gd name="connsiteY10" fmla="*/ 105663 h 652017"/>
              <a:gd name="connsiteX11" fmla="*/ 204343 w 453136"/>
              <a:gd name="connsiteY11" fmla="*/ 107441 h 652017"/>
              <a:gd name="connsiteX12" fmla="*/ 178816 w 453136"/>
              <a:gd name="connsiteY12" fmla="*/ 106552 h 652017"/>
              <a:gd name="connsiteX13" fmla="*/ 154940 w 453136"/>
              <a:gd name="connsiteY13" fmla="*/ 108330 h 652017"/>
              <a:gd name="connsiteX14" fmla="*/ 143509 w 453136"/>
              <a:gd name="connsiteY14" fmla="*/ 115696 h 652017"/>
              <a:gd name="connsiteX15" fmla="*/ 137668 w 453136"/>
              <a:gd name="connsiteY15" fmla="*/ 128015 h 652017"/>
              <a:gd name="connsiteX16" fmla="*/ 135763 w 453136"/>
              <a:gd name="connsiteY16" fmla="*/ 142240 h 652017"/>
              <a:gd name="connsiteX17" fmla="*/ 135763 w 453136"/>
              <a:gd name="connsiteY17" fmla="*/ 155066 h 652017"/>
              <a:gd name="connsiteX18" fmla="*/ 134366 w 453136"/>
              <a:gd name="connsiteY18" fmla="*/ 186563 h 652017"/>
              <a:gd name="connsiteX19" fmla="*/ 132080 w 453136"/>
              <a:gd name="connsiteY19" fmla="*/ 218059 h 652017"/>
              <a:gd name="connsiteX20" fmla="*/ 138049 w 453136"/>
              <a:gd name="connsiteY20" fmla="*/ 241426 h 652017"/>
              <a:gd name="connsiteX21" fmla="*/ 165100 w 453136"/>
              <a:gd name="connsiteY21" fmla="*/ 238251 h 652017"/>
              <a:gd name="connsiteX22" fmla="*/ 232664 w 453136"/>
              <a:gd name="connsiteY22" fmla="*/ 229996 h 652017"/>
              <a:gd name="connsiteX23" fmla="*/ 319532 w 453136"/>
              <a:gd name="connsiteY23" fmla="*/ 242315 h 652017"/>
              <a:gd name="connsiteX24" fmla="*/ 389509 w 453136"/>
              <a:gd name="connsiteY24" fmla="*/ 279781 h 652017"/>
              <a:gd name="connsiteX25" fmla="*/ 436118 w 453136"/>
              <a:gd name="connsiteY25" fmla="*/ 342900 h 652017"/>
              <a:gd name="connsiteX26" fmla="*/ 453136 w 453136"/>
              <a:gd name="connsiteY26" fmla="*/ 431164 h 652017"/>
              <a:gd name="connsiteX27" fmla="*/ 452628 w 453136"/>
              <a:gd name="connsiteY27" fmla="*/ 448563 h 652017"/>
              <a:gd name="connsiteX28" fmla="*/ 450342 w 453136"/>
              <a:gd name="connsiteY28" fmla="*/ 464946 h 652017"/>
              <a:gd name="connsiteX29" fmla="*/ 407416 w 453136"/>
              <a:gd name="connsiteY29" fmla="*/ 566546 h 652017"/>
              <a:gd name="connsiteX30" fmla="*/ 316865 w 453136"/>
              <a:gd name="connsiteY30" fmla="*/ 629539 h 652017"/>
              <a:gd name="connsiteX31" fmla="*/ 182372 w 453136"/>
              <a:gd name="connsiteY31" fmla="*/ 652017 h 652017"/>
              <a:gd name="connsiteX32" fmla="*/ 54356 w 453136"/>
              <a:gd name="connsiteY32" fmla="*/ 612266 h 652017"/>
              <a:gd name="connsiteX33" fmla="*/ 24257 w 453136"/>
              <a:gd name="connsiteY33" fmla="*/ 588009 h 652017"/>
              <a:gd name="connsiteX34" fmla="*/ 4064 w 453136"/>
              <a:gd name="connsiteY34" fmla="*/ 555497 h 652017"/>
              <a:gd name="connsiteX35" fmla="*/ 0 w 453136"/>
              <a:gd name="connsiteY35" fmla="*/ 515746 h 652017"/>
              <a:gd name="connsiteX36" fmla="*/ 24257 w 453136"/>
              <a:gd name="connsiteY36" fmla="*/ 485140 h 652017"/>
              <a:gd name="connsiteX37" fmla="*/ 53086 w 453136"/>
              <a:gd name="connsiteY37" fmla="*/ 480059 h 652017"/>
              <a:gd name="connsiteX38" fmla="*/ 78232 w 453136"/>
              <a:gd name="connsiteY38" fmla="*/ 489203 h 652017"/>
              <a:gd name="connsiteX39" fmla="*/ 101473 w 453136"/>
              <a:gd name="connsiteY39" fmla="*/ 505713 h 652017"/>
              <a:gd name="connsiteX40" fmla="*/ 124841 w 453136"/>
              <a:gd name="connsiteY40" fmla="*/ 521715 h 652017"/>
              <a:gd name="connsiteX41" fmla="*/ 168656 w 453136"/>
              <a:gd name="connsiteY41" fmla="*/ 538606 h 652017"/>
              <a:gd name="connsiteX42" fmla="*/ 217169 w 453136"/>
              <a:gd name="connsiteY42" fmla="*/ 545464 h 652017"/>
              <a:gd name="connsiteX43" fmla="*/ 308102 w 453136"/>
              <a:gd name="connsiteY43" fmla="*/ 515239 h 652017"/>
              <a:gd name="connsiteX44" fmla="*/ 342392 w 453136"/>
              <a:gd name="connsiteY44" fmla="*/ 433959 h 652017"/>
              <a:gd name="connsiteX45" fmla="*/ 306832 w 453136"/>
              <a:gd name="connsiteY45" fmla="*/ 356615 h 652017"/>
              <a:gd name="connsiteX46" fmla="*/ 210819 w 453136"/>
              <a:gd name="connsiteY46" fmla="*/ 328802 h 652017"/>
              <a:gd name="connsiteX47" fmla="*/ 179705 w 453136"/>
              <a:gd name="connsiteY47" fmla="*/ 330581 h 652017"/>
              <a:gd name="connsiteX48" fmla="*/ 148590 w 453136"/>
              <a:gd name="connsiteY48" fmla="*/ 336931 h 652017"/>
              <a:gd name="connsiteX49" fmla="*/ 119761 w 453136"/>
              <a:gd name="connsiteY49" fmla="*/ 345185 h 652017"/>
              <a:gd name="connsiteX50" fmla="*/ 91948 w 453136"/>
              <a:gd name="connsiteY50" fmla="*/ 351154 h 652017"/>
              <a:gd name="connsiteX51" fmla="*/ 64896 w 453136"/>
              <a:gd name="connsiteY51" fmla="*/ 348360 h 652017"/>
              <a:gd name="connsiteX52" fmla="*/ 39751 w 453136"/>
              <a:gd name="connsiteY52" fmla="*/ 329691 h 652017"/>
              <a:gd name="connsiteX53" fmla="*/ 27940 w 453136"/>
              <a:gd name="connsiteY53" fmla="*/ 298576 h 652017"/>
              <a:gd name="connsiteX54" fmla="*/ 29718 w 453136"/>
              <a:gd name="connsiteY54" fmla="*/ 264794 h 652017"/>
              <a:gd name="connsiteX55" fmla="*/ 32511 w 453136"/>
              <a:gd name="connsiteY55" fmla="*/ 211709 h 652017"/>
              <a:gd name="connsiteX56" fmla="*/ 35179 w 453136"/>
              <a:gd name="connsiteY56" fmla="*/ 158622 h 652017"/>
              <a:gd name="connsiteX57" fmla="*/ 38354 w 453136"/>
              <a:gd name="connsiteY57" fmla="*/ 106044 h 652017"/>
              <a:gd name="connsiteX58" fmla="*/ 41656 w 453136"/>
              <a:gd name="connsiteY58" fmla="*/ 53466 h 652017"/>
              <a:gd name="connsiteX59" fmla="*/ 46228 w 453136"/>
              <a:gd name="connsiteY59" fmla="*/ 28828 h 652017"/>
              <a:gd name="connsiteX60" fmla="*/ 56261 w 453136"/>
              <a:gd name="connsiteY60" fmla="*/ 13334 h 652017"/>
              <a:gd name="connsiteX61" fmla="*/ 77723 w 453136"/>
              <a:gd name="connsiteY61" fmla="*/ 2794 h 652017"/>
              <a:gd name="connsiteX62" fmla="*/ 109219 w 453136"/>
              <a:gd name="connsiteY62" fmla="*/ 508 h 652017"/>
              <a:gd name="connsiteX63" fmla="*/ 335153 w 453136"/>
              <a:gd name="connsiteY63" fmla="*/ 508 h 652017"/>
              <a:gd name="connsiteX64" fmla="*/ 362077 w 453136"/>
              <a:gd name="connsiteY64" fmla="*/ 0 h 6520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</a:cxnLst>
            <a:rect l="l" t="t" r="r" b="b"/>
            <a:pathLst>
              <a:path w="453136" h="652017">
                <a:moveTo>
                  <a:pt x="362077" y="0"/>
                </a:moveTo>
                <a:cubicBezTo>
                  <a:pt x="372109" y="-254"/>
                  <a:pt x="381761" y="508"/>
                  <a:pt x="390906" y="2285"/>
                </a:cubicBezTo>
                <a:cubicBezTo>
                  <a:pt x="400050" y="4190"/>
                  <a:pt x="408178" y="7365"/>
                  <a:pt x="415163" y="11938"/>
                </a:cubicBezTo>
                <a:cubicBezTo>
                  <a:pt x="422148" y="16509"/>
                  <a:pt x="427228" y="23621"/>
                  <a:pt x="430276" y="33401"/>
                </a:cubicBezTo>
                <a:cubicBezTo>
                  <a:pt x="432054" y="39496"/>
                  <a:pt x="432816" y="46482"/>
                  <a:pt x="432561" y="54482"/>
                </a:cubicBezTo>
                <a:cubicBezTo>
                  <a:pt x="432181" y="62356"/>
                  <a:pt x="430657" y="69850"/>
                  <a:pt x="427990" y="76834"/>
                </a:cubicBezTo>
                <a:cubicBezTo>
                  <a:pt x="425196" y="83820"/>
                  <a:pt x="421132" y="89915"/>
                  <a:pt x="415544" y="95122"/>
                </a:cubicBezTo>
                <a:cubicBezTo>
                  <a:pt x="410083" y="100329"/>
                  <a:pt x="403352" y="103251"/>
                  <a:pt x="395478" y="103759"/>
                </a:cubicBezTo>
                <a:cubicBezTo>
                  <a:pt x="379603" y="106806"/>
                  <a:pt x="363219" y="107569"/>
                  <a:pt x="346075" y="106044"/>
                </a:cubicBezTo>
                <a:cubicBezTo>
                  <a:pt x="329057" y="104520"/>
                  <a:pt x="312546" y="103759"/>
                  <a:pt x="296672" y="103759"/>
                </a:cubicBezTo>
                <a:cubicBezTo>
                  <a:pt x="279019" y="103759"/>
                  <a:pt x="263525" y="104394"/>
                  <a:pt x="250063" y="105663"/>
                </a:cubicBezTo>
                <a:cubicBezTo>
                  <a:pt x="236728" y="106806"/>
                  <a:pt x="221488" y="107441"/>
                  <a:pt x="204343" y="107441"/>
                </a:cubicBezTo>
                <a:cubicBezTo>
                  <a:pt x="197611" y="107441"/>
                  <a:pt x="189103" y="107188"/>
                  <a:pt x="178816" y="106552"/>
                </a:cubicBezTo>
                <a:cubicBezTo>
                  <a:pt x="168402" y="105917"/>
                  <a:pt x="160528" y="106552"/>
                  <a:pt x="154940" y="108330"/>
                </a:cubicBezTo>
                <a:cubicBezTo>
                  <a:pt x="150114" y="109601"/>
                  <a:pt x="146304" y="112013"/>
                  <a:pt x="143509" y="115696"/>
                </a:cubicBezTo>
                <a:cubicBezTo>
                  <a:pt x="140843" y="119379"/>
                  <a:pt x="138811" y="123444"/>
                  <a:pt x="137668" y="128015"/>
                </a:cubicBezTo>
                <a:cubicBezTo>
                  <a:pt x="136398" y="132588"/>
                  <a:pt x="135763" y="137286"/>
                  <a:pt x="135763" y="142240"/>
                </a:cubicBezTo>
                <a:cubicBezTo>
                  <a:pt x="135763" y="147065"/>
                  <a:pt x="135763" y="151383"/>
                  <a:pt x="135763" y="155066"/>
                </a:cubicBezTo>
                <a:cubicBezTo>
                  <a:pt x="135763" y="165353"/>
                  <a:pt x="135382" y="175894"/>
                  <a:pt x="134366" y="186563"/>
                </a:cubicBezTo>
                <a:cubicBezTo>
                  <a:pt x="133477" y="197230"/>
                  <a:pt x="132715" y="207771"/>
                  <a:pt x="132080" y="218059"/>
                </a:cubicBezTo>
                <a:cubicBezTo>
                  <a:pt x="130936" y="232155"/>
                  <a:pt x="132842" y="239902"/>
                  <a:pt x="138049" y="241426"/>
                </a:cubicBezTo>
                <a:cubicBezTo>
                  <a:pt x="143256" y="242951"/>
                  <a:pt x="152273" y="241934"/>
                  <a:pt x="165100" y="238251"/>
                </a:cubicBezTo>
                <a:cubicBezTo>
                  <a:pt x="186944" y="232790"/>
                  <a:pt x="209550" y="229996"/>
                  <a:pt x="232664" y="229996"/>
                </a:cubicBezTo>
                <a:cubicBezTo>
                  <a:pt x="263779" y="229996"/>
                  <a:pt x="292735" y="234060"/>
                  <a:pt x="319532" y="242315"/>
                </a:cubicBezTo>
                <a:cubicBezTo>
                  <a:pt x="346456" y="250570"/>
                  <a:pt x="369696" y="263016"/>
                  <a:pt x="389509" y="279781"/>
                </a:cubicBezTo>
                <a:cubicBezTo>
                  <a:pt x="409321" y="296544"/>
                  <a:pt x="424942" y="317626"/>
                  <a:pt x="436118" y="342900"/>
                </a:cubicBezTo>
                <a:cubicBezTo>
                  <a:pt x="447421" y="368172"/>
                  <a:pt x="453136" y="397636"/>
                  <a:pt x="453136" y="431164"/>
                </a:cubicBezTo>
                <a:cubicBezTo>
                  <a:pt x="453136" y="437260"/>
                  <a:pt x="452882" y="443102"/>
                  <a:pt x="452628" y="448563"/>
                </a:cubicBezTo>
                <a:cubicBezTo>
                  <a:pt x="452373" y="454024"/>
                  <a:pt x="451611" y="459485"/>
                  <a:pt x="450342" y="464946"/>
                </a:cubicBezTo>
                <a:cubicBezTo>
                  <a:pt x="445516" y="503428"/>
                  <a:pt x="431165" y="537209"/>
                  <a:pt x="407416" y="566546"/>
                </a:cubicBezTo>
                <a:cubicBezTo>
                  <a:pt x="383540" y="595756"/>
                  <a:pt x="353441" y="616839"/>
                  <a:pt x="316865" y="629539"/>
                </a:cubicBezTo>
                <a:cubicBezTo>
                  <a:pt x="273558" y="646048"/>
                  <a:pt x="228727" y="653541"/>
                  <a:pt x="182372" y="652017"/>
                </a:cubicBezTo>
                <a:cubicBezTo>
                  <a:pt x="136144" y="650494"/>
                  <a:pt x="93472" y="637159"/>
                  <a:pt x="54356" y="612266"/>
                </a:cubicBezTo>
                <a:cubicBezTo>
                  <a:pt x="43434" y="605535"/>
                  <a:pt x="33401" y="597408"/>
                  <a:pt x="24257" y="588009"/>
                </a:cubicBezTo>
                <a:cubicBezTo>
                  <a:pt x="15113" y="578484"/>
                  <a:pt x="8382" y="567690"/>
                  <a:pt x="4064" y="555497"/>
                </a:cubicBezTo>
                <a:cubicBezTo>
                  <a:pt x="-761" y="542670"/>
                  <a:pt x="-2158" y="529463"/>
                  <a:pt x="0" y="515746"/>
                </a:cubicBezTo>
                <a:cubicBezTo>
                  <a:pt x="2159" y="502031"/>
                  <a:pt x="10159" y="491870"/>
                  <a:pt x="24257" y="485140"/>
                </a:cubicBezTo>
                <a:cubicBezTo>
                  <a:pt x="34544" y="480186"/>
                  <a:pt x="44196" y="478535"/>
                  <a:pt x="53086" y="480059"/>
                </a:cubicBezTo>
                <a:cubicBezTo>
                  <a:pt x="61849" y="481583"/>
                  <a:pt x="70231" y="484632"/>
                  <a:pt x="78232" y="489203"/>
                </a:cubicBezTo>
                <a:cubicBezTo>
                  <a:pt x="86106" y="493775"/>
                  <a:pt x="93853" y="499236"/>
                  <a:pt x="101473" y="505713"/>
                </a:cubicBezTo>
                <a:cubicBezTo>
                  <a:pt x="109093" y="512063"/>
                  <a:pt x="116840" y="517397"/>
                  <a:pt x="124841" y="521715"/>
                </a:cubicBezTo>
                <a:cubicBezTo>
                  <a:pt x="138811" y="528446"/>
                  <a:pt x="153416" y="534034"/>
                  <a:pt x="168656" y="538606"/>
                </a:cubicBezTo>
                <a:cubicBezTo>
                  <a:pt x="183896" y="543178"/>
                  <a:pt x="200152" y="545464"/>
                  <a:pt x="217169" y="545464"/>
                </a:cubicBezTo>
                <a:cubicBezTo>
                  <a:pt x="255016" y="545464"/>
                  <a:pt x="285242" y="535432"/>
                  <a:pt x="308102" y="515239"/>
                </a:cubicBezTo>
                <a:cubicBezTo>
                  <a:pt x="330961" y="495172"/>
                  <a:pt x="342392" y="467994"/>
                  <a:pt x="342392" y="433959"/>
                </a:cubicBezTo>
                <a:cubicBezTo>
                  <a:pt x="342392" y="400939"/>
                  <a:pt x="330581" y="375284"/>
                  <a:pt x="306832" y="356615"/>
                </a:cubicBezTo>
                <a:cubicBezTo>
                  <a:pt x="282956" y="338073"/>
                  <a:pt x="250952" y="328802"/>
                  <a:pt x="210819" y="328802"/>
                </a:cubicBezTo>
                <a:cubicBezTo>
                  <a:pt x="200406" y="328802"/>
                  <a:pt x="189992" y="329310"/>
                  <a:pt x="179705" y="330581"/>
                </a:cubicBezTo>
                <a:cubicBezTo>
                  <a:pt x="169291" y="331851"/>
                  <a:pt x="159004" y="333882"/>
                  <a:pt x="148590" y="336931"/>
                </a:cubicBezTo>
                <a:cubicBezTo>
                  <a:pt x="138811" y="339470"/>
                  <a:pt x="129286" y="342138"/>
                  <a:pt x="119761" y="345185"/>
                </a:cubicBezTo>
                <a:cubicBezTo>
                  <a:pt x="110363" y="348233"/>
                  <a:pt x="101092" y="350265"/>
                  <a:pt x="91948" y="351154"/>
                </a:cubicBezTo>
                <a:cubicBezTo>
                  <a:pt x="82804" y="352044"/>
                  <a:pt x="73786" y="351154"/>
                  <a:pt x="64896" y="348360"/>
                </a:cubicBezTo>
                <a:cubicBezTo>
                  <a:pt x="56134" y="345694"/>
                  <a:pt x="47752" y="339470"/>
                  <a:pt x="39751" y="329691"/>
                </a:cubicBezTo>
                <a:cubicBezTo>
                  <a:pt x="31877" y="321182"/>
                  <a:pt x="27940" y="310769"/>
                  <a:pt x="27940" y="298576"/>
                </a:cubicBezTo>
                <a:cubicBezTo>
                  <a:pt x="27940" y="286384"/>
                  <a:pt x="28448" y="275082"/>
                  <a:pt x="29718" y="264794"/>
                </a:cubicBezTo>
                <a:cubicBezTo>
                  <a:pt x="30988" y="247014"/>
                  <a:pt x="31877" y="229361"/>
                  <a:pt x="32511" y="211709"/>
                </a:cubicBezTo>
                <a:cubicBezTo>
                  <a:pt x="33019" y="194055"/>
                  <a:pt x="34036" y="176402"/>
                  <a:pt x="35179" y="158622"/>
                </a:cubicBezTo>
                <a:cubicBezTo>
                  <a:pt x="36449" y="140970"/>
                  <a:pt x="37465" y="123444"/>
                  <a:pt x="38354" y="106044"/>
                </a:cubicBezTo>
                <a:cubicBezTo>
                  <a:pt x="39369" y="88772"/>
                  <a:pt x="40386" y="71246"/>
                  <a:pt x="41656" y="53466"/>
                </a:cubicBezTo>
                <a:cubicBezTo>
                  <a:pt x="42164" y="43179"/>
                  <a:pt x="43688" y="34924"/>
                  <a:pt x="46228" y="28828"/>
                </a:cubicBezTo>
                <a:cubicBezTo>
                  <a:pt x="48641" y="22732"/>
                  <a:pt x="51943" y="17525"/>
                  <a:pt x="56261" y="13334"/>
                </a:cubicBezTo>
                <a:cubicBezTo>
                  <a:pt x="61722" y="7746"/>
                  <a:pt x="68834" y="4317"/>
                  <a:pt x="77723" y="2794"/>
                </a:cubicBezTo>
                <a:cubicBezTo>
                  <a:pt x="86614" y="1270"/>
                  <a:pt x="97028" y="508"/>
                  <a:pt x="109219" y="508"/>
                </a:cubicBezTo>
                <a:lnTo>
                  <a:pt x="335153" y="508"/>
                </a:lnTo>
                <a:cubicBezTo>
                  <a:pt x="343027" y="508"/>
                  <a:pt x="352044" y="380"/>
                  <a:pt x="362077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614157" y="2609596"/>
            <a:ext cx="465836" cy="664717"/>
          </a:xfrm>
          <a:custGeom>
            <a:avLst/>
            <a:gdLst>
              <a:gd name="connsiteX0" fmla="*/ 368427 w 465836"/>
              <a:gd name="connsiteY0" fmla="*/ 6350 h 664717"/>
              <a:gd name="connsiteX1" fmla="*/ 397256 w 465836"/>
              <a:gd name="connsiteY1" fmla="*/ 8635 h 664717"/>
              <a:gd name="connsiteX2" fmla="*/ 421513 w 465836"/>
              <a:gd name="connsiteY2" fmla="*/ 18288 h 664717"/>
              <a:gd name="connsiteX3" fmla="*/ 436626 w 465836"/>
              <a:gd name="connsiteY3" fmla="*/ 39751 h 664717"/>
              <a:gd name="connsiteX4" fmla="*/ 438911 w 465836"/>
              <a:gd name="connsiteY4" fmla="*/ 60832 h 664717"/>
              <a:gd name="connsiteX5" fmla="*/ 434340 w 465836"/>
              <a:gd name="connsiteY5" fmla="*/ 83184 h 664717"/>
              <a:gd name="connsiteX6" fmla="*/ 421894 w 465836"/>
              <a:gd name="connsiteY6" fmla="*/ 101472 h 664717"/>
              <a:gd name="connsiteX7" fmla="*/ 401828 w 465836"/>
              <a:gd name="connsiteY7" fmla="*/ 110109 h 664717"/>
              <a:gd name="connsiteX8" fmla="*/ 352425 w 465836"/>
              <a:gd name="connsiteY8" fmla="*/ 112394 h 664717"/>
              <a:gd name="connsiteX9" fmla="*/ 303022 w 465836"/>
              <a:gd name="connsiteY9" fmla="*/ 110109 h 664717"/>
              <a:gd name="connsiteX10" fmla="*/ 256413 w 465836"/>
              <a:gd name="connsiteY10" fmla="*/ 112013 h 664717"/>
              <a:gd name="connsiteX11" fmla="*/ 210693 w 465836"/>
              <a:gd name="connsiteY11" fmla="*/ 113791 h 664717"/>
              <a:gd name="connsiteX12" fmla="*/ 185166 w 465836"/>
              <a:gd name="connsiteY12" fmla="*/ 112902 h 664717"/>
              <a:gd name="connsiteX13" fmla="*/ 161290 w 465836"/>
              <a:gd name="connsiteY13" fmla="*/ 114680 h 664717"/>
              <a:gd name="connsiteX14" fmla="*/ 149859 w 465836"/>
              <a:gd name="connsiteY14" fmla="*/ 122046 h 664717"/>
              <a:gd name="connsiteX15" fmla="*/ 144018 w 465836"/>
              <a:gd name="connsiteY15" fmla="*/ 134365 h 664717"/>
              <a:gd name="connsiteX16" fmla="*/ 142113 w 465836"/>
              <a:gd name="connsiteY16" fmla="*/ 148590 h 664717"/>
              <a:gd name="connsiteX17" fmla="*/ 142113 w 465836"/>
              <a:gd name="connsiteY17" fmla="*/ 161416 h 664717"/>
              <a:gd name="connsiteX18" fmla="*/ 140716 w 465836"/>
              <a:gd name="connsiteY18" fmla="*/ 192913 h 664717"/>
              <a:gd name="connsiteX19" fmla="*/ 138430 w 465836"/>
              <a:gd name="connsiteY19" fmla="*/ 224409 h 664717"/>
              <a:gd name="connsiteX20" fmla="*/ 144399 w 465836"/>
              <a:gd name="connsiteY20" fmla="*/ 247776 h 664717"/>
              <a:gd name="connsiteX21" fmla="*/ 171450 w 465836"/>
              <a:gd name="connsiteY21" fmla="*/ 244601 h 664717"/>
              <a:gd name="connsiteX22" fmla="*/ 239014 w 465836"/>
              <a:gd name="connsiteY22" fmla="*/ 236346 h 664717"/>
              <a:gd name="connsiteX23" fmla="*/ 325882 w 465836"/>
              <a:gd name="connsiteY23" fmla="*/ 248665 h 664717"/>
              <a:gd name="connsiteX24" fmla="*/ 395859 w 465836"/>
              <a:gd name="connsiteY24" fmla="*/ 286131 h 664717"/>
              <a:gd name="connsiteX25" fmla="*/ 442468 w 465836"/>
              <a:gd name="connsiteY25" fmla="*/ 349250 h 664717"/>
              <a:gd name="connsiteX26" fmla="*/ 459486 w 465836"/>
              <a:gd name="connsiteY26" fmla="*/ 437514 h 664717"/>
              <a:gd name="connsiteX27" fmla="*/ 458978 w 465836"/>
              <a:gd name="connsiteY27" fmla="*/ 454913 h 664717"/>
              <a:gd name="connsiteX28" fmla="*/ 456692 w 465836"/>
              <a:gd name="connsiteY28" fmla="*/ 471296 h 664717"/>
              <a:gd name="connsiteX29" fmla="*/ 413766 w 465836"/>
              <a:gd name="connsiteY29" fmla="*/ 572896 h 664717"/>
              <a:gd name="connsiteX30" fmla="*/ 323215 w 465836"/>
              <a:gd name="connsiteY30" fmla="*/ 635889 h 664717"/>
              <a:gd name="connsiteX31" fmla="*/ 188722 w 465836"/>
              <a:gd name="connsiteY31" fmla="*/ 658367 h 664717"/>
              <a:gd name="connsiteX32" fmla="*/ 60706 w 465836"/>
              <a:gd name="connsiteY32" fmla="*/ 618616 h 664717"/>
              <a:gd name="connsiteX33" fmla="*/ 30607 w 465836"/>
              <a:gd name="connsiteY33" fmla="*/ 594359 h 664717"/>
              <a:gd name="connsiteX34" fmla="*/ 10414 w 465836"/>
              <a:gd name="connsiteY34" fmla="*/ 561847 h 664717"/>
              <a:gd name="connsiteX35" fmla="*/ 6350 w 465836"/>
              <a:gd name="connsiteY35" fmla="*/ 522096 h 664717"/>
              <a:gd name="connsiteX36" fmla="*/ 30607 w 465836"/>
              <a:gd name="connsiteY36" fmla="*/ 491490 h 664717"/>
              <a:gd name="connsiteX37" fmla="*/ 59436 w 465836"/>
              <a:gd name="connsiteY37" fmla="*/ 486409 h 664717"/>
              <a:gd name="connsiteX38" fmla="*/ 84582 w 465836"/>
              <a:gd name="connsiteY38" fmla="*/ 495553 h 664717"/>
              <a:gd name="connsiteX39" fmla="*/ 107823 w 465836"/>
              <a:gd name="connsiteY39" fmla="*/ 512063 h 664717"/>
              <a:gd name="connsiteX40" fmla="*/ 131191 w 465836"/>
              <a:gd name="connsiteY40" fmla="*/ 528065 h 664717"/>
              <a:gd name="connsiteX41" fmla="*/ 175006 w 465836"/>
              <a:gd name="connsiteY41" fmla="*/ 544956 h 664717"/>
              <a:gd name="connsiteX42" fmla="*/ 223519 w 465836"/>
              <a:gd name="connsiteY42" fmla="*/ 551814 h 664717"/>
              <a:gd name="connsiteX43" fmla="*/ 314452 w 465836"/>
              <a:gd name="connsiteY43" fmla="*/ 521589 h 664717"/>
              <a:gd name="connsiteX44" fmla="*/ 348742 w 465836"/>
              <a:gd name="connsiteY44" fmla="*/ 440309 h 664717"/>
              <a:gd name="connsiteX45" fmla="*/ 313182 w 465836"/>
              <a:gd name="connsiteY45" fmla="*/ 362965 h 664717"/>
              <a:gd name="connsiteX46" fmla="*/ 217169 w 465836"/>
              <a:gd name="connsiteY46" fmla="*/ 335152 h 664717"/>
              <a:gd name="connsiteX47" fmla="*/ 186055 w 465836"/>
              <a:gd name="connsiteY47" fmla="*/ 336931 h 664717"/>
              <a:gd name="connsiteX48" fmla="*/ 154940 w 465836"/>
              <a:gd name="connsiteY48" fmla="*/ 343281 h 664717"/>
              <a:gd name="connsiteX49" fmla="*/ 126111 w 465836"/>
              <a:gd name="connsiteY49" fmla="*/ 351535 h 664717"/>
              <a:gd name="connsiteX50" fmla="*/ 98298 w 465836"/>
              <a:gd name="connsiteY50" fmla="*/ 357504 h 664717"/>
              <a:gd name="connsiteX51" fmla="*/ 71246 w 465836"/>
              <a:gd name="connsiteY51" fmla="*/ 354710 h 664717"/>
              <a:gd name="connsiteX52" fmla="*/ 46101 w 465836"/>
              <a:gd name="connsiteY52" fmla="*/ 336041 h 664717"/>
              <a:gd name="connsiteX53" fmla="*/ 34290 w 465836"/>
              <a:gd name="connsiteY53" fmla="*/ 304926 h 664717"/>
              <a:gd name="connsiteX54" fmla="*/ 36068 w 465836"/>
              <a:gd name="connsiteY54" fmla="*/ 271144 h 664717"/>
              <a:gd name="connsiteX55" fmla="*/ 38861 w 465836"/>
              <a:gd name="connsiteY55" fmla="*/ 218059 h 664717"/>
              <a:gd name="connsiteX56" fmla="*/ 41529 w 465836"/>
              <a:gd name="connsiteY56" fmla="*/ 164972 h 664717"/>
              <a:gd name="connsiteX57" fmla="*/ 44704 w 465836"/>
              <a:gd name="connsiteY57" fmla="*/ 112394 h 664717"/>
              <a:gd name="connsiteX58" fmla="*/ 48006 w 465836"/>
              <a:gd name="connsiteY58" fmla="*/ 59816 h 664717"/>
              <a:gd name="connsiteX59" fmla="*/ 52578 w 465836"/>
              <a:gd name="connsiteY59" fmla="*/ 35178 h 664717"/>
              <a:gd name="connsiteX60" fmla="*/ 62611 w 465836"/>
              <a:gd name="connsiteY60" fmla="*/ 19684 h 664717"/>
              <a:gd name="connsiteX61" fmla="*/ 84073 w 465836"/>
              <a:gd name="connsiteY61" fmla="*/ 9144 h 664717"/>
              <a:gd name="connsiteX62" fmla="*/ 115569 w 465836"/>
              <a:gd name="connsiteY62" fmla="*/ 6858 h 664717"/>
              <a:gd name="connsiteX63" fmla="*/ 341503 w 465836"/>
              <a:gd name="connsiteY63" fmla="*/ 6858 h 664717"/>
              <a:gd name="connsiteX64" fmla="*/ 368427 w 465836"/>
              <a:gd name="connsiteY64" fmla="*/ 6350 h 6647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</a:cxnLst>
            <a:rect l="l" t="t" r="r" b="b"/>
            <a:pathLst>
              <a:path w="465836" h="664717">
                <a:moveTo>
                  <a:pt x="368427" y="6350"/>
                </a:moveTo>
                <a:cubicBezTo>
                  <a:pt x="378459" y="6095"/>
                  <a:pt x="388111" y="6858"/>
                  <a:pt x="397256" y="8635"/>
                </a:cubicBezTo>
                <a:cubicBezTo>
                  <a:pt x="406400" y="10540"/>
                  <a:pt x="414528" y="13715"/>
                  <a:pt x="421513" y="18288"/>
                </a:cubicBezTo>
                <a:cubicBezTo>
                  <a:pt x="428498" y="22859"/>
                  <a:pt x="433578" y="29971"/>
                  <a:pt x="436626" y="39751"/>
                </a:cubicBezTo>
                <a:cubicBezTo>
                  <a:pt x="438404" y="45846"/>
                  <a:pt x="439166" y="52832"/>
                  <a:pt x="438911" y="60832"/>
                </a:cubicBezTo>
                <a:cubicBezTo>
                  <a:pt x="438531" y="68706"/>
                  <a:pt x="437007" y="76200"/>
                  <a:pt x="434340" y="83184"/>
                </a:cubicBezTo>
                <a:cubicBezTo>
                  <a:pt x="431546" y="90170"/>
                  <a:pt x="427482" y="96265"/>
                  <a:pt x="421894" y="101472"/>
                </a:cubicBezTo>
                <a:cubicBezTo>
                  <a:pt x="416433" y="106679"/>
                  <a:pt x="409702" y="109601"/>
                  <a:pt x="401828" y="110109"/>
                </a:cubicBezTo>
                <a:cubicBezTo>
                  <a:pt x="385953" y="113156"/>
                  <a:pt x="369569" y="113919"/>
                  <a:pt x="352425" y="112394"/>
                </a:cubicBezTo>
                <a:cubicBezTo>
                  <a:pt x="335407" y="110870"/>
                  <a:pt x="318896" y="110109"/>
                  <a:pt x="303022" y="110109"/>
                </a:cubicBezTo>
                <a:cubicBezTo>
                  <a:pt x="285369" y="110109"/>
                  <a:pt x="269875" y="110744"/>
                  <a:pt x="256413" y="112013"/>
                </a:cubicBezTo>
                <a:cubicBezTo>
                  <a:pt x="243078" y="113156"/>
                  <a:pt x="227838" y="113791"/>
                  <a:pt x="210693" y="113791"/>
                </a:cubicBezTo>
                <a:cubicBezTo>
                  <a:pt x="203961" y="113791"/>
                  <a:pt x="195453" y="113538"/>
                  <a:pt x="185166" y="112902"/>
                </a:cubicBezTo>
                <a:cubicBezTo>
                  <a:pt x="174752" y="112267"/>
                  <a:pt x="166878" y="112902"/>
                  <a:pt x="161290" y="114680"/>
                </a:cubicBezTo>
                <a:cubicBezTo>
                  <a:pt x="156464" y="115951"/>
                  <a:pt x="152654" y="118363"/>
                  <a:pt x="149859" y="122046"/>
                </a:cubicBezTo>
                <a:cubicBezTo>
                  <a:pt x="147193" y="125729"/>
                  <a:pt x="145161" y="129794"/>
                  <a:pt x="144018" y="134365"/>
                </a:cubicBezTo>
                <a:cubicBezTo>
                  <a:pt x="142748" y="138938"/>
                  <a:pt x="142113" y="143636"/>
                  <a:pt x="142113" y="148590"/>
                </a:cubicBezTo>
                <a:cubicBezTo>
                  <a:pt x="142113" y="153415"/>
                  <a:pt x="142113" y="157733"/>
                  <a:pt x="142113" y="161416"/>
                </a:cubicBezTo>
                <a:cubicBezTo>
                  <a:pt x="142113" y="171703"/>
                  <a:pt x="141732" y="182244"/>
                  <a:pt x="140716" y="192913"/>
                </a:cubicBezTo>
                <a:cubicBezTo>
                  <a:pt x="139827" y="203580"/>
                  <a:pt x="139065" y="214121"/>
                  <a:pt x="138430" y="224409"/>
                </a:cubicBezTo>
                <a:cubicBezTo>
                  <a:pt x="137286" y="238505"/>
                  <a:pt x="139192" y="246252"/>
                  <a:pt x="144399" y="247776"/>
                </a:cubicBezTo>
                <a:cubicBezTo>
                  <a:pt x="149606" y="249301"/>
                  <a:pt x="158623" y="248284"/>
                  <a:pt x="171450" y="244601"/>
                </a:cubicBezTo>
                <a:cubicBezTo>
                  <a:pt x="193294" y="239140"/>
                  <a:pt x="215900" y="236346"/>
                  <a:pt x="239014" y="236346"/>
                </a:cubicBezTo>
                <a:cubicBezTo>
                  <a:pt x="270129" y="236346"/>
                  <a:pt x="299085" y="240410"/>
                  <a:pt x="325882" y="248665"/>
                </a:cubicBezTo>
                <a:cubicBezTo>
                  <a:pt x="352806" y="256920"/>
                  <a:pt x="376046" y="269366"/>
                  <a:pt x="395859" y="286131"/>
                </a:cubicBezTo>
                <a:cubicBezTo>
                  <a:pt x="415671" y="302894"/>
                  <a:pt x="431292" y="323976"/>
                  <a:pt x="442468" y="349250"/>
                </a:cubicBezTo>
                <a:cubicBezTo>
                  <a:pt x="453771" y="374522"/>
                  <a:pt x="459486" y="403986"/>
                  <a:pt x="459486" y="437514"/>
                </a:cubicBezTo>
                <a:cubicBezTo>
                  <a:pt x="459486" y="443610"/>
                  <a:pt x="459232" y="449452"/>
                  <a:pt x="458978" y="454913"/>
                </a:cubicBezTo>
                <a:cubicBezTo>
                  <a:pt x="458723" y="460374"/>
                  <a:pt x="457961" y="465835"/>
                  <a:pt x="456692" y="471296"/>
                </a:cubicBezTo>
                <a:cubicBezTo>
                  <a:pt x="451866" y="509778"/>
                  <a:pt x="437515" y="543559"/>
                  <a:pt x="413766" y="572896"/>
                </a:cubicBezTo>
                <a:cubicBezTo>
                  <a:pt x="389890" y="602106"/>
                  <a:pt x="359791" y="623189"/>
                  <a:pt x="323215" y="635889"/>
                </a:cubicBezTo>
                <a:cubicBezTo>
                  <a:pt x="279908" y="652398"/>
                  <a:pt x="235077" y="659891"/>
                  <a:pt x="188722" y="658367"/>
                </a:cubicBezTo>
                <a:cubicBezTo>
                  <a:pt x="142494" y="656844"/>
                  <a:pt x="99822" y="643509"/>
                  <a:pt x="60706" y="618616"/>
                </a:cubicBezTo>
                <a:cubicBezTo>
                  <a:pt x="49784" y="611885"/>
                  <a:pt x="39751" y="603758"/>
                  <a:pt x="30607" y="594359"/>
                </a:cubicBezTo>
                <a:cubicBezTo>
                  <a:pt x="21463" y="584834"/>
                  <a:pt x="14732" y="574040"/>
                  <a:pt x="10414" y="561847"/>
                </a:cubicBezTo>
                <a:cubicBezTo>
                  <a:pt x="5588" y="549020"/>
                  <a:pt x="4191" y="535813"/>
                  <a:pt x="6350" y="522096"/>
                </a:cubicBezTo>
                <a:cubicBezTo>
                  <a:pt x="8509" y="508381"/>
                  <a:pt x="16509" y="498220"/>
                  <a:pt x="30607" y="491490"/>
                </a:cubicBezTo>
                <a:cubicBezTo>
                  <a:pt x="40894" y="486536"/>
                  <a:pt x="50546" y="484885"/>
                  <a:pt x="59436" y="486409"/>
                </a:cubicBezTo>
                <a:cubicBezTo>
                  <a:pt x="68199" y="487933"/>
                  <a:pt x="76581" y="490982"/>
                  <a:pt x="84582" y="495553"/>
                </a:cubicBezTo>
                <a:cubicBezTo>
                  <a:pt x="92456" y="500125"/>
                  <a:pt x="100203" y="505586"/>
                  <a:pt x="107823" y="512063"/>
                </a:cubicBezTo>
                <a:cubicBezTo>
                  <a:pt x="115443" y="518413"/>
                  <a:pt x="123190" y="523747"/>
                  <a:pt x="131191" y="528065"/>
                </a:cubicBezTo>
                <a:cubicBezTo>
                  <a:pt x="145161" y="534796"/>
                  <a:pt x="159766" y="540384"/>
                  <a:pt x="175006" y="544956"/>
                </a:cubicBezTo>
                <a:cubicBezTo>
                  <a:pt x="190246" y="549528"/>
                  <a:pt x="206502" y="551814"/>
                  <a:pt x="223519" y="551814"/>
                </a:cubicBezTo>
                <a:cubicBezTo>
                  <a:pt x="261366" y="551814"/>
                  <a:pt x="291592" y="541782"/>
                  <a:pt x="314452" y="521589"/>
                </a:cubicBezTo>
                <a:cubicBezTo>
                  <a:pt x="337311" y="501522"/>
                  <a:pt x="348742" y="474344"/>
                  <a:pt x="348742" y="440309"/>
                </a:cubicBezTo>
                <a:cubicBezTo>
                  <a:pt x="348742" y="407289"/>
                  <a:pt x="336931" y="381634"/>
                  <a:pt x="313182" y="362965"/>
                </a:cubicBezTo>
                <a:cubicBezTo>
                  <a:pt x="289306" y="344423"/>
                  <a:pt x="257302" y="335152"/>
                  <a:pt x="217169" y="335152"/>
                </a:cubicBezTo>
                <a:cubicBezTo>
                  <a:pt x="206756" y="335152"/>
                  <a:pt x="196342" y="335660"/>
                  <a:pt x="186055" y="336931"/>
                </a:cubicBezTo>
                <a:cubicBezTo>
                  <a:pt x="175641" y="338201"/>
                  <a:pt x="165354" y="340232"/>
                  <a:pt x="154940" y="343281"/>
                </a:cubicBezTo>
                <a:cubicBezTo>
                  <a:pt x="145161" y="345820"/>
                  <a:pt x="135636" y="348488"/>
                  <a:pt x="126111" y="351535"/>
                </a:cubicBezTo>
                <a:cubicBezTo>
                  <a:pt x="116713" y="354583"/>
                  <a:pt x="107442" y="356615"/>
                  <a:pt x="98298" y="357504"/>
                </a:cubicBezTo>
                <a:cubicBezTo>
                  <a:pt x="89154" y="358394"/>
                  <a:pt x="80136" y="357504"/>
                  <a:pt x="71246" y="354710"/>
                </a:cubicBezTo>
                <a:cubicBezTo>
                  <a:pt x="62484" y="352044"/>
                  <a:pt x="54102" y="345820"/>
                  <a:pt x="46101" y="336041"/>
                </a:cubicBezTo>
                <a:cubicBezTo>
                  <a:pt x="38227" y="327532"/>
                  <a:pt x="34290" y="317119"/>
                  <a:pt x="34290" y="304926"/>
                </a:cubicBezTo>
                <a:cubicBezTo>
                  <a:pt x="34290" y="292734"/>
                  <a:pt x="34798" y="281432"/>
                  <a:pt x="36068" y="271144"/>
                </a:cubicBezTo>
                <a:cubicBezTo>
                  <a:pt x="37338" y="253364"/>
                  <a:pt x="38227" y="235711"/>
                  <a:pt x="38861" y="218059"/>
                </a:cubicBezTo>
                <a:cubicBezTo>
                  <a:pt x="39369" y="200405"/>
                  <a:pt x="40386" y="182752"/>
                  <a:pt x="41529" y="164972"/>
                </a:cubicBezTo>
                <a:cubicBezTo>
                  <a:pt x="42799" y="147320"/>
                  <a:pt x="43815" y="129794"/>
                  <a:pt x="44704" y="112394"/>
                </a:cubicBezTo>
                <a:cubicBezTo>
                  <a:pt x="45719" y="95122"/>
                  <a:pt x="46736" y="77596"/>
                  <a:pt x="48006" y="59816"/>
                </a:cubicBezTo>
                <a:cubicBezTo>
                  <a:pt x="48514" y="49529"/>
                  <a:pt x="50038" y="41274"/>
                  <a:pt x="52578" y="35178"/>
                </a:cubicBezTo>
                <a:cubicBezTo>
                  <a:pt x="54991" y="29082"/>
                  <a:pt x="58293" y="23875"/>
                  <a:pt x="62611" y="19684"/>
                </a:cubicBezTo>
                <a:cubicBezTo>
                  <a:pt x="68072" y="14096"/>
                  <a:pt x="75184" y="10667"/>
                  <a:pt x="84073" y="9144"/>
                </a:cubicBezTo>
                <a:cubicBezTo>
                  <a:pt x="92964" y="7620"/>
                  <a:pt x="103378" y="6858"/>
                  <a:pt x="115569" y="6858"/>
                </a:cubicBezTo>
                <a:lnTo>
                  <a:pt x="341503" y="6858"/>
                </a:lnTo>
                <a:cubicBezTo>
                  <a:pt x="349377" y="6858"/>
                  <a:pt x="358394" y="6730"/>
                  <a:pt x="36842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718939" y="4195318"/>
            <a:ext cx="307847" cy="315086"/>
          </a:xfrm>
          <a:custGeom>
            <a:avLst/>
            <a:gdLst>
              <a:gd name="connsiteX0" fmla="*/ 151764 w 307847"/>
              <a:gd name="connsiteY0" fmla="*/ 0 h 315086"/>
              <a:gd name="connsiteX1" fmla="*/ 176783 w 307847"/>
              <a:gd name="connsiteY1" fmla="*/ 8254 h 315086"/>
              <a:gd name="connsiteX2" fmla="*/ 187197 w 307847"/>
              <a:gd name="connsiteY2" fmla="*/ 28575 h 315086"/>
              <a:gd name="connsiteX3" fmla="*/ 187197 w 307847"/>
              <a:gd name="connsiteY3" fmla="*/ 48133 h 315086"/>
              <a:gd name="connsiteX4" fmla="*/ 271906 w 307847"/>
              <a:gd name="connsiteY4" fmla="*/ 48133 h 315086"/>
              <a:gd name="connsiteX5" fmla="*/ 297560 w 307847"/>
              <a:gd name="connsiteY5" fmla="*/ 57530 h 315086"/>
              <a:gd name="connsiteX6" fmla="*/ 307847 w 307847"/>
              <a:gd name="connsiteY6" fmla="*/ 81026 h 315086"/>
              <a:gd name="connsiteX7" fmla="*/ 297560 w 307847"/>
              <a:gd name="connsiteY7" fmla="*/ 103886 h 315086"/>
              <a:gd name="connsiteX8" fmla="*/ 271906 w 307847"/>
              <a:gd name="connsiteY8" fmla="*/ 113411 h 315086"/>
              <a:gd name="connsiteX9" fmla="*/ 264540 w 307847"/>
              <a:gd name="connsiteY9" fmla="*/ 113411 h 315086"/>
              <a:gd name="connsiteX10" fmla="*/ 284988 w 307847"/>
              <a:gd name="connsiteY10" fmla="*/ 148082 h 315086"/>
              <a:gd name="connsiteX11" fmla="*/ 292608 w 307847"/>
              <a:gd name="connsiteY11" fmla="*/ 192024 h 315086"/>
              <a:gd name="connsiteX12" fmla="*/ 279781 w 307847"/>
              <a:gd name="connsiteY12" fmla="*/ 246252 h 315086"/>
              <a:gd name="connsiteX13" fmla="*/ 243840 w 307847"/>
              <a:gd name="connsiteY13" fmla="*/ 289560 h 315086"/>
              <a:gd name="connsiteX14" fmla="*/ 198501 w 307847"/>
              <a:gd name="connsiteY14" fmla="*/ 310896 h 315086"/>
              <a:gd name="connsiteX15" fmla="*/ 148716 w 307847"/>
              <a:gd name="connsiteY15" fmla="*/ 315086 h 315086"/>
              <a:gd name="connsiteX16" fmla="*/ 100583 w 307847"/>
              <a:gd name="connsiteY16" fmla="*/ 303911 h 315086"/>
              <a:gd name="connsiteX17" fmla="*/ 59435 w 307847"/>
              <a:gd name="connsiteY17" fmla="*/ 278511 h 315086"/>
              <a:gd name="connsiteX18" fmla="*/ 30479 w 307847"/>
              <a:gd name="connsiteY18" fmla="*/ 240791 h 315086"/>
              <a:gd name="connsiteX19" fmla="*/ 19558 w 307847"/>
              <a:gd name="connsiteY19" fmla="*/ 192024 h 315086"/>
              <a:gd name="connsiteX20" fmla="*/ 26796 w 307847"/>
              <a:gd name="connsiteY20" fmla="*/ 148082 h 315086"/>
              <a:gd name="connsiteX21" fmla="*/ 46990 w 307847"/>
              <a:gd name="connsiteY21" fmla="*/ 113411 h 315086"/>
              <a:gd name="connsiteX22" fmla="*/ 35940 w 307847"/>
              <a:gd name="connsiteY22" fmla="*/ 113411 h 315086"/>
              <a:gd name="connsiteX23" fmla="*/ 10413 w 307847"/>
              <a:gd name="connsiteY23" fmla="*/ 103886 h 315086"/>
              <a:gd name="connsiteX24" fmla="*/ 0 w 307847"/>
              <a:gd name="connsiteY24" fmla="*/ 81026 h 315086"/>
              <a:gd name="connsiteX25" fmla="*/ 10413 w 307847"/>
              <a:gd name="connsiteY25" fmla="*/ 57530 h 315086"/>
              <a:gd name="connsiteX26" fmla="*/ 35940 w 307847"/>
              <a:gd name="connsiteY26" fmla="*/ 48133 h 315086"/>
              <a:gd name="connsiteX27" fmla="*/ 116459 w 307847"/>
              <a:gd name="connsiteY27" fmla="*/ 48133 h 315086"/>
              <a:gd name="connsiteX28" fmla="*/ 116459 w 307847"/>
              <a:gd name="connsiteY28" fmla="*/ 28575 h 315086"/>
              <a:gd name="connsiteX29" fmla="*/ 126872 w 307847"/>
              <a:gd name="connsiteY29" fmla="*/ 8254 h 315086"/>
              <a:gd name="connsiteX30" fmla="*/ 151764 w 307847"/>
              <a:gd name="connsiteY30" fmla="*/ 0 h 3150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307847" h="315086">
                <a:moveTo>
                  <a:pt x="151764" y="0"/>
                </a:moveTo>
                <a:cubicBezTo>
                  <a:pt x="161544" y="0"/>
                  <a:pt x="169925" y="2666"/>
                  <a:pt x="176783" y="8254"/>
                </a:cubicBezTo>
                <a:cubicBezTo>
                  <a:pt x="183769" y="13715"/>
                  <a:pt x="187197" y="20447"/>
                  <a:pt x="187197" y="28575"/>
                </a:cubicBezTo>
                <a:lnTo>
                  <a:pt x="187197" y="48133"/>
                </a:lnTo>
                <a:lnTo>
                  <a:pt x="271906" y="48133"/>
                </a:lnTo>
                <a:cubicBezTo>
                  <a:pt x="282066" y="48133"/>
                  <a:pt x="290575" y="51308"/>
                  <a:pt x="297560" y="57530"/>
                </a:cubicBezTo>
                <a:cubicBezTo>
                  <a:pt x="304419" y="63880"/>
                  <a:pt x="307847" y="71754"/>
                  <a:pt x="307847" y="81026"/>
                </a:cubicBezTo>
                <a:cubicBezTo>
                  <a:pt x="307847" y="90042"/>
                  <a:pt x="304419" y="97663"/>
                  <a:pt x="297560" y="103886"/>
                </a:cubicBezTo>
                <a:cubicBezTo>
                  <a:pt x="290575" y="110236"/>
                  <a:pt x="282066" y="113411"/>
                  <a:pt x="271906" y="113411"/>
                </a:cubicBezTo>
                <a:lnTo>
                  <a:pt x="264540" y="113411"/>
                </a:lnTo>
                <a:cubicBezTo>
                  <a:pt x="273176" y="123571"/>
                  <a:pt x="279908" y="135127"/>
                  <a:pt x="284988" y="148082"/>
                </a:cubicBezTo>
                <a:cubicBezTo>
                  <a:pt x="290067" y="161163"/>
                  <a:pt x="292608" y="175767"/>
                  <a:pt x="292608" y="192024"/>
                </a:cubicBezTo>
                <a:cubicBezTo>
                  <a:pt x="292608" y="211074"/>
                  <a:pt x="288416" y="229235"/>
                  <a:pt x="279781" y="246252"/>
                </a:cubicBezTo>
                <a:cubicBezTo>
                  <a:pt x="271271" y="263271"/>
                  <a:pt x="259333" y="277749"/>
                  <a:pt x="243840" y="289560"/>
                </a:cubicBezTo>
                <a:cubicBezTo>
                  <a:pt x="229996" y="299720"/>
                  <a:pt x="214883" y="306832"/>
                  <a:pt x="198501" y="310896"/>
                </a:cubicBezTo>
                <a:cubicBezTo>
                  <a:pt x="181990" y="314960"/>
                  <a:pt x="165480" y="316357"/>
                  <a:pt x="148716" y="315086"/>
                </a:cubicBezTo>
                <a:cubicBezTo>
                  <a:pt x="132079" y="313944"/>
                  <a:pt x="116078" y="310134"/>
                  <a:pt x="100583" y="303911"/>
                </a:cubicBezTo>
                <a:cubicBezTo>
                  <a:pt x="85216" y="297561"/>
                  <a:pt x="71501" y="289178"/>
                  <a:pt x="59435" y="278511"/>
                </a:cubicBezTo>
                <a:cubicBezTo>
                  <a:pt x="47497" y="267970"/>
                  <a:pt x="37845" y="255397"/>
                  <a:pt x="30479" y="240791"/>
                </a:cubicBezTo>
                <a:cubicBezTo>
                  <a:pt x="23240" y="226186"/>
                  <a:pt x="19558" y="209930"/>
                  <a:pt x="19558" y="192024"/>
                </a:cubicBezTo>
                <a:cubicBezTo>
                  <a:pt x="19558" y="175767"/>
                  <a:pt x="21970" y="161163"/>
                  <a:pt x="26796" y="148082"/>
                </a:cubicBezTo>
                <a:cubicBezTo>
                  <a:pt x="31750" y="135127"/>
                  <a:pt x="38480" y="123571"/>
                  <a:pt x="46990" y="113411"/>
                </a:cubicBezTo>
                <a:lnTo>
                  <a:pt x="35940" y="113411"/>
                </a:lnTo>
                <a:cubicBezTo>
                  <a:pt x="25780" y="113411"/>
                  <a:pt x="17271" y="110236"/>
                  <a:pt x="10413" y="103886"/>
                </a:cubicBezTo>
                <a:cubicBezTo>
                  <a:pt x="3428" y="97663"/>
                  <a:pt x="0" y="90042"/>
                  <a:pt x="0" y="81026"/>
                </a:cubicBezTo>
                <a:cubicBezTo>
                  <a:pt x="0" y="71754"/>
                  <a:pt x="3428" y="63880"/>
                  <a:pt x="10413" y="57530"/>
                </a:cubicBezTo>
                <a:cubicBezTo>
                  <a:pt x="17271" y="51308"/>
                  <a:pt x="25780" y="48133"/>
                  <a:pt x="35940" y="48133"/>
                </a:cubicBezTo>
                <a:lnTo>
                  <a:pt x="116459" y="48133"/>
                </a:lnTo>
                <a:lnTo>
                  <a:pt x="116459" y="28575"/>
                </a:lnTo>
                <a:cubicBezTo>
                  <a:pt x="116459" y="20447"/>
                  <a:pt x="119888" y="13715"/>
                  <a:pt x="126872" y="8254"/>
                </a:cubicBezTo>
                <a:cubicBezTo>
                  <a:pt x="133730" y="2666"/>
                  <a:pt x="142113" y="0"/>
                  <a:pt x="15176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317873" y="4582794"/>
            <a:ext cx="244348" cy="72390"/>
          </a:xfrm>
          <a:custGeom>
            <a:avLst/>
            <a:gdLst>
              <a:gd name="connsiteX0" fmla="*/ 121030 w 244348"/>
              <a:gd name="connsiteY0" fmla="*/ 6350 h 72390"/>
              <a:gd name="connsiteX1" fmla="*/ 99314 w 244348"/>
              <a:gd name="connsiteY1" fmla="*/ 7239 h 72390"/>
              <a:gd name="connsiteX2" fmla="*/ 80136 w 244348"/>
              <a:gd name="connsiteY2" fmla="*/ 8128 h 72390"/>
              <a:gd name="connsiteX3" fmla="*/ 60579 w 244348"/>
              <a:gd name="connsiteY3" fmla="*/ 9017 h 72390"/>
              <a:gd name="connsiteX4" fmla="*/ 43560 w 244348"/>
              <a:gd name="connsiteY4" fmla="*/ 11176 h 72390"/>
              <a:gd name="connsiteX5" fmla="*/ 28321 w 244348"/>
              <a:gd name="connsiteY5" fmla="*/ 16002 h 72390"/>
              <a:gd name="connsiteX6" fmla="*/ 16129 w 244348"/>
              <a:gd name="connsiteY6" fmla="*/ 20955 h 72390"/>
              <a:gd name="connsiteX7" fmla="*/ 8763 w 244348"/>
              <a:gd name="connsiteY7" fmla="*/ 27940 h 72390"/>
              <a:gd name="connsiteX8" fmla="*/ 6350 w 244348"/>
              <a:gd name="connsiteY8" fmla="*/ 37338 h 72390"/>
              <a:gd name="connsiteX9" fmla="*/ 16129 w 244348"/>
              <a:gd name="connsiteY9" fmla="*/ 51435 h 72390"/>
              <a:gd name="connsiteX10" fmla="*/ 43560 w 244348"/>
              <a:gd name="connsiteY10" fmla="*/ 61214 h 72390"/>
              <a:gd name="connsiteX11" fmla="*/ 60579 w 244348"/>
              <a:gd name="connsiteY11" fmla="*/ 63246 h 72390"/>
              <a:gd name="connsiteX12" fmla="*/ 80136 w 244348"/>
              <a:gd name="connsiteY12" fmla="*/ 64262 h 72390"/>
              <a:gd name="connsiteX13" fmla="*/ 99314 w 244348"/>
              <a:gd name="connsiteY13" fmla="*/ 65786 h 72390"/>
              <a:gd name="connsiteX14" fmla="*/ 121030 w 244348"/>
              <a:gd name="connsiteY14" fmla="*/ 66040 h 72390"/>
              <a:gd name="connsiteX15" fmla="*/ 163067 w 244348"/>
              <a:gd name="connsiteY15" fmla="*/ 66040 h 72390"/>
              <a:gd name="connsiteX16" fmla="*/ 181990 w 244348"/>
              <a:gd name="connsiteY16" fmla="*/ 65786 h 72390"/>
              <a:gd name="connsiteX17" fmla="*/ 199009 w 244348"/>
              <a:gd name="connsiteY17" fmla="*/ 64262 h 72390"/>
              <a:gd name="connsiteX18" fmla="*/ 227076 w 244348"/>
              <a:gd name="connsiteY18" fmla="*/ 54483 h 72390"/>
              <a:gd name="connsiteX19" fmla="*/ 237998 w 244348"/>
              <a:gd name="connsiteY19" fmla="*/ 37338 h 72390"/>
              <a:gd name="connsiteX20" fmla="*/ 235585 w 244348"/>
              <a:gd name="connsiteY20" fmla="*/ 27940 h 72390"/>
              <a:gd name="connsiteX21" fmla="*/ 227076 w 244348"/>
              <a:gd name="connsiteY21" fmla="*/ 20955 h 72390"/>
              <a:gd name="connsiteX22" fmla="*/ 214502 w 244348"/>
              <a:gd name="connsiteY22" fmla="*/ 16002 h 72390"/>
              <a:gd name="connsiteX23" fmla="*/ 199009 w 244348"/>
              <a:gd name="connsiteY23" fmla="*/ 11176 h 72390"/>
              <a:gd name="connsiteX24" fmla="*/ 181990 w 244348"/>
              <a:gd name="connsiteY24" fmla="*/ 9017 h 72390"/>
              <a:gd name="connsiteX25" fmla="*/ 163067 w 244348"/>
              <a:gd name="connsiteY25" fmla="*/ 8128 h 72390"/>
              <a:gd name="connsiteX26" fmla="*/ 141351 w 244348"/>
              <a:gd name="connsiteY26" fmla="*/ 7239 h 72390"/>
              <a:gd name="connsiteX27" fmla="*/ 121030 w 244348"/>
              <a:gd name="connsiteY27" fmla="*/ 6350 h 72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244348" h="72390">
                <a:moveTo>
                  <a:pt x="121030" y="6350"/>
                </a:moveTo>
                <a:cubicBezTo>
                  <a:pt x="113284" y="6350"/>
                  <a:pt x="106045" y="6604"/>
                  <a:pt x="99314" y="7239"/>
                </a:cubicBezTo>
                <a:cubicBezTo>
                  <a:pt x="92583" y="7874"/>
                  <a:pt x="86233" y="8128"/>
                  <a:pt x="80136" y="8128"/>
                </a:cubicBezTo>
                <a:cubicBezTo>
                  <a:pt x="72771" y="8128"/>
                  <a:pt x="66294" y="8382"/>
                  <a:pt x="60579" y="9017"/>
                </a:cubicBezTo>
                <a:cubicBezTo>
                  <a:pt x="54990" y="9652"/>
                  <a:pt x="49276" y="10414"/>
                  <a:pt x="43560" y="11176"/>
                </a:cubicBezTo>
                <a:cubicBezTo>
                  <a:pt x="37846" y="12827"/>
                  <a:pt x="32766" y="14478"/>
                  <a:pt x="28321" y="16002"/>
                </a:cubicBezTo>
                <a:cubicBezTo>
                  <a:pt x="23876" y="17653"/>
                  <a:pt x="19811" y="19304"/>
                  <a:pt x="16129" y="20955"/>
                </a:cubicBezTo>
                <a:cubicBezTo>
                  <a:pt x="12827" y="22606"/>
                  <a:pt x="10414" y="24892"/>
                  <a:pt x="8763" y="27940"/>
                </a:cubicBezTo>
                <a:cubicBezTo>
                  <a:pt x="7239" y="30988"/>
                  <a:pt x="6350" y="34163"/>
                  <a:pt x="6350" y="37338"/>
                </a:cubicBezTo>
                <a:cubicBezTo>
                  <a:pt x="6350" y="43942"/>
                  <a:pt x="9652" y="48514"/>
                  <a:pt x="16129" y="51435"/>
                </a:cubicBezTo>
                <a:cubicBezTo>
                  <a:pt x="22986" y="56642"/>
                  <a:pt x="32130" y="59944"/>
                  <a:pt x="43560" y="61214"/>
                </a:cubicBezTo>
                <a:cubicBezTo>
                  <a:pt x="49276" y="61976"/>
                  <a:pt x="54990" y="62738"/>
                  <a:pt x="60579" y="63246"/>
                </a:cubicBezTo>
                <a:cubicBezTo>
                  <a:pt x="66294" y="63881"/>
                  <a:pt x="72771" y="64262"/>
                  <a:pt x="80136" y="64262"/>
                </a:cubicBezTo>
                <a:cubicBezTo>
                  <a:pt x="86233" y="65024"/>
                  <a:pt x="92583" y="65532"/>
                  <a:pt x="99314" y="65786"/>
                </a:cubicBezTo>
                <a:cubicBezTo>
                  <a:pt x="106045" y="65913"/>
                  <a:pt x="113284" y="66040"/>
                  <a:pt x="121030" y="66040"/>
                </a:cubicBezTo>
                <a:lnTo>
                  <a:pt x="163067" y="66040"/>
                </a:lnTo>
                <a:cubicBezTo>
                  <a:pt x="169926" y="66040"/>
                  <a:pt x="176276" y="65913"/>
                  <a:pt x="181990" y="65786"/>
                </a:cubicBezTo>
                <a:cubicBezTo>
                  <a:pt x="187579" y="65532"/>
                  <a:pt x="193294" y="65024"/>
                  <a:pt x="199009" y="64262"/>
                </a:cubicBezTo>
                <a:cubicBezTo>
                  <a:pt x="210820" y="62992"/>
                  <a:pt x="220090" y="59690"/>
                  <a:pt x="227076" y="54483"/>
                </a:cubicBezTo>
                <a:cubicBezTo>
                  <a:pt x="234315" y="51562"/>
                  <a:pt x="237998" y="45974"/>
                  <a:pt x="237998" y="37338"/>
                </a:cubicBezTo>
                <a:cubicBezTo>
                  <a:pt x="237998" y="34163"/>
                  <a:pt x="237236" y="30988"/>
                  <a:pt x="235585" y="27940"/>
                </a:cubicBezTo>
                <a:cubicBezTo>
                  <a:pt x="233934" y="24892"/>
                  <a:pt x="231140" y="22606"/>
                  <a:pt x="227076" y="20955"/>
                </a:cubicBezTo>
                <a:cubicBezTo>
                  <a:pt x="223392" y="19304"/>
                  <a:pt x="219202" y="17653"/>
                  <a:pt x="214502" y="16002"/>
                </a:cubicBezTo>
                <a:cubicBezTo>
                  <a:pt x="209930" y="14478"/>
                  <a:pt x="204724" y="12827"/>
                  <a:pt x="199009" y="11176"/>
                </a:cubicBezTo>
                <a:cubicBezTo>
                  <a:pt x="193294" y="10414"/>
                  <a:pt x="187579" y="9652"/>
                  <a:pt x="181990" y="9017"/>
                </a:cubicBezTo>
                <a:cubicBezTo>
                  <a:pt x="176276" y="8382"/>
                  <a:pt x="169926" y="8128"/>
                  <a:pt x="163067" y="8128"/>
                </a:cubicBezTo>
                <a:cubicBezTo>
                  <a:pt x="155321" y="8128"/>
                  <a:pt x="148082" y="7874"/>
                  <a:pt x="141351" y="7239"/>
                </a:cubicBezTo>
                <a:cubicBezTo>
                  <a:pt x="134747" y="6604"/>
                  <a:pt x="127889" y="6350"/>
                  <a:pt x="12103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783963" y="4522343"/>
            <a:ext cx="390651" cy="192023"/>
          </a:xfrm>
          <a:custGeom>
            <a:avLst/>
            <a:gdLst>
              <a:gd name="connsiteX0" fmla="*/ 39242 w 390651"/>
              <a:gd name="connsiteY0" fmla="*/ 6350 h 192023"/>
              <a:gd name="connsiteX1" fmla="*/ 50165 w 390651"/>
              <a:gd name="connsiteY1" fmla="*/ 6730 h 192023"/>
              <a:gd name="connsiteX2" fmla="*/ 61214 w 390651"/>
              <a:gd name="connsiteY2" fmla="*/ 8254 h 192023"/>
              <a:gd name="connsiteX3" fmla="*/ 73659 w 390651"/>
              <a:gd name="connsiteY3" fmla="*/ 15493 h 192023"/>
              <a:gd name="connsiteX4" fmla="*/ 80645 w 390651"/>
              <a:gd name="connsiteY4" fmla="*/ 26796 h 192023"/>
              <a:gd name="connsiteX5" fmla="*/ 83692 w 390651"/>
              <a:gd name="connsiteY5" fmla="*/ 40258 h 192023"/>
              <a:gd name="connsiteX6" fmla="*/ 84962 w 390651"/>
              <a:gd name="connsiteY6" fmla="*/ 53974 h 192023"/>
              <a:gd name="connsiteX7" fmla="*/ 85216 w 390651"/>
              <a:gd name="connsiteY7" fmla="*/ 65277 h 192023"/>
              <a:gd name="connsiteX8" fmla="*/ 85851 w 390651"/>
              <a:gd name="connsiteY8" fmla="*/ 84073 h 192023"/>
              <a:gd name="connsiteX9" fmla="*/ 86486 w 390651"/>
              <a:gd name="connsiteY9" fmla="*/ 102742 h 192023"/>
              <a:gd name="connsiteX10" fmla="*/ 87376 w 390651"/>
              <a:gd name="connsiteY10" fmla="*/ 113029 h 192023"/>
              <a:gd name="connsiteX11" fmla="*/ 97408 w 390651"/>
              <a:gd name="connsiteY11" fmla="*/ 114553 h 192023"/>
              <a:gd name="connsiteX12" fmla="*/ 128270 w 390651"/>
              <a:gd name="connsiteY12" fmla="*/ 115569 h 192023"/>
              <a:gd name="connsiteX13" fmla="*/ 152272 w 390651"/>
              <a:gd name="connsiteY13" fmla="*/ 114934 h 192023"/>
              <a:gd name="connsiteX14" fmla="*/ 157479 w 390651"/>
              <a:gd name="connsiteY14" fmla="*/ 114300 h 192023"/>
              <a:gd name="connsiteX15" fmla="*/ 356870 w 390651"/>
              <a:gd name="connsiteY15" fmla="*/ 114300 h 192023"/>
              <a:gd name="connsiteX16" fmla="*/ 360807 w 390651"/>
              <a:gd name="connsiteY16" fmla="*/ 115569 h 192023"/>
              <a:gd name="connsiteX17" fmla="*/ 369696 w 390651"/>
              <a:gd name="connsiteY17" fmla="*/ 119506 h 192023"/>
              <a:gd name="connsiteX18" fmla="*/ 378840 w 390651"/>
              <a:gd name="connsiteY18" fmla="*/ 126745 h 192023"/>
              <a:gd name="connsiteX19" fmla="*/ 384301 w 390651"/>
              <a:gd name="connsiteY19" fmla="*/ 137413 h 192023"/>
              <a:gd name="connsiteX20" fmla="*/ 376300 w 390651"/>
              <a:gd name="connsiteY20" fmla="*/ 173481 h 192023"/>
              <a:gd name="connsiteX21" fmla="*/ 360552 w 390651"/>
              <a:gd name="connsiteY21" fmla="*/ 183768 h 192023"/>
              <a:gd name="connsiteX22" fmla="*/ 351408 w 390651"/>
              <a:gd name="connsiteY22" fmla="*/ 185673 h 192023"/>
              <a:gd name="connsiteX23" fmla="*/ 61848 w 390651"/>
              <a:gd name="connsiteY23" fmla="*/ 185673 h 192023"/>
              <a:gd name="connsiteX24" fmla="*/ 21589 w 390651"/>
              <a:gd name="connsiteY24" fmla="*/ 175005 h 192023"/>
              <a:gd name="connsiteX25" fmla="*/ 6350 w 390651"/>
              <a:gd name="connsiteY25" fmla="*/ 150240 h 192023"/>
              <a:gd name="connsiteX26" fmla="*/ 6350 w 390651"/>
              <a:gd name="connsiteY26" fmla="*/ 62483 h 192023"/>
              <a:gd name="connsiteX27" fmla="*/ 6350 w 390651"/>
              <a:gd name="connsiteY27" fmla="*/ 35051 h 192023"/>
              <a:gd name="connsiteX28" fmla="*/ 16382 w 390651"/>
              <a:gd name="connsiteY28" fmla="*/ 14350 h 192023"/>
              <a:gd name="connsiteX29" fmla="*/ 39242 w 390651"/>
              <a:gd name="connsiteY29" fmla="*/ 6350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</a:cxnLst>
            <a:rect l="l" t="t" r="r" b="b"/>
            <a:pathLst>
              <a:path w="390651" h="192023">
                <a:moveTo>
                  <a:pt x="39242" y="6350"/>
                </a:moveTo>
                <a:cubicBezTo>
                  <a:pt x="41275" y="6350"/>
                  <a:pt x="44958" y="6476"/>
                  <a:pt x="50165" y="6730"/>
                </a:cubicBezTo>
                <a:cubicBezTo>
                  <a:pt x="55498" y="6857"/>
                  <a:pt x="59181" y="7365"/>
                  <a:pt x="61214" y="8254"/>
                </a:cubicBezTo>
                <a:cubicBezTo>
                  <a:pt x="66420" y="9905"/>
                  <a:pt x="70611" y="12318"/>
                  <a:pt x="73659" y="15493"/>
                </a:cubicBezTo>
                <a:cubicBezTo>
                  <a:pt x="76708" y="18795"/>
                  <a:pt x="79120" y="22605"/>
                  <a:pt x="80645" y="26796"/>
                </a:cubicBezTo>
                <a:cubicBezTo>
                  <a:pt x="82296" y="31114"/>
                  <a:pt x="83311" y="35559"/>
                  <a:pt x="83692" y="40258"/>
                </a:cubicBezTo>
                <a:cubicBezTo>
                  <a:pt x="84200" y="44957"/>
                  <a:pt x="84581" y="49529"/>
                  <a:pt x="84962" y="53974"/>
                </a:cubicBezTo>
                <a:cubicBezTo>
                  <a:pt x="84962" y="55625"/>
                  <a:pt x="85089" y="59308"/>
                  <a:pt x="85216" y="65277"/>
                </a:cubicBezTo>
                <a:cubicBezTo>
                  <a:pt x="85470" y="71119"/>
                  <a:pt x="85725" y="77469"/>
                  <a:pt x="85851" y="84073"/>
                </a:cubicBezTo>
                <a:cubicBezTo>
                  <a:pt x="86105" y="90804"/>
                  <a:pt x="86232" y="97027"/>
                  <a:pt x="86486" y="102742"/>
                </a:cubicBezTo>
                <a:cubicBezTo>
                  <a:pt x="86740" y="108457"/>
                  <a:pt x="86995" y="111886"/>
                  <a:pt x="87376" y="113029"/>
                </a:cubicBezTo>
                <a:cubicBezTo>
                  <a:pt x="88646" y="113537"/>
                  <a:pt x="91947" y="114045"/>
                  <a:pt x="97408" y="114553"/>
                </a:cubicBezTo>
                <a:cubicBezTo>
                  <a:pt x="102996" y="115188"/>
                  <a:pt x="113157" y="115569"/>
                  <a:pt x="128270" y="115569"/>
                </a:cubicBezTo>
                <a:cubicBezTo>
                  <a:pt x="141223" y="115569"/>
                  <a:pt x="149225" y="115315"/>
                  <a:pt x="152272" y="114934"/>
                </a:cubicBezTo>
                <a:cubicBezTo>
                  <a:pt x="155320" y="114553"/>
                  <a:pt x="157098" y="114300"/>
                  <a:pt x="157479" y="114300"/>
                </a:cubicBezTo>
                <a:lnTo>
                  <a:pt x="356870" y="114300"/>
                </a:lnTo>
                <a:cubicBezTo>
                  <a:pt x="356870" y="114300"/>
                  <a:pt x="358139" y="114680"/>
                  <a:pt x="360807" y="115569"/>
                </a:cubicBezTo>
                <a:cubicBezTo>
                  <a:pt x="363473" y="116331"/>
                  <a:pt x="366395" y="117601"/>
                  <a:pt x="369696" y="119506"/>
                </a:cubicBezTo>
                <a:cubicBezTo>
                  <a:pt x="372871" y="121284"/>
                  <a:pt x="375920" y="123697"/>
                  <a:pt x="378840" y="126745"/>
                </a:cubicBezTo>
                <a:cubicBezTo>
                  <a:pt x="381635" y="129793"/>
                  <a:pt x="383412" y="133350"/>
                  <a:pt x="384301" y="137413"/>
                </a:cubicBezTo>
                <a:cubicBezTo>
                  <a:pt x="386334" y="152907"/>
                  <a:pt x="383666" y="164845"/>
                  <a:pt x="376300" y="173481"/>
                </a:cubicBezTo>
                <a:cubicBezTo>
                  <a:pt x="371475" y="179069"/>
                  <a:pt x="366140" y="182625"/>
                  <a:pt x="360552" y="183768"/>
                </a:cubicBezTo>
                <a:cubicBezTo>
                  <a:pt x="354838" y="185038"/>
                  <a:pt x="351789" y="185673"/>
                  <a:pt x="351408" y="185673"/>
                </a:cubicBezTo>
                <a:lnTo>
                  <a:pt x="61848" y="185673"/>
                </a:lnTo>
                <a:cubicBezTo>
                  <a:pt x="45085" y="185673"/>
                  <a:pt x="31750" y="182117"/>
                  <a:pt x="21589" y="175005"/>
                </a:cubicBezTo>
                <a:cubicBezTo>
                  <a:pt x="11429" y="167893"/>
                  <a:pt x="6350" y="159638"/>
                  <a:pt x="6350" y="150240"/>
                </a:cubicBezTo>
                <a:lnTo>
                  <a:pt x="6350" y="62483"/>
                </a:lnTo>
                <a:cubicBezTo>
                  <a:pt x="5460" y="53593"/>
                  <a:pt x="5460" y="44450"/>
                  <a:pt x="6350" y="35051"/>
                </a:cubicBezTo>
                <a:cubicBezTo>
                  <a:pt x="7111" y="26542"/>
                  <a:pt x="10540" y="19557"/>
                  <a:pt x="16382" y="14350"/>
                </a:cubicBezTo>
                <a:cubicBezTo>
                  <a:pt x="22225" y="9016"/>
                  <a:pt x="29845" y="6350"/>
                  <a:pt x="3924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235577" y="4521835"/>
            <a:ext cx="405256" cy="196088"/>
          </a:xfrm>
          <a:custGeom>
            <a:avLst/>
            <a:gdLst>
              <a:gd name="connsiteX0" fmla="*/ 203326 w 405256"/>
              <a:gd name="connsiteY0" fmla="*/ 6350 h 196088"/>
              <a:gd name="connsiteX1" fmla="*/ 242951 w 405256"/>
              <a:gd name="connsiteY1" fmla="*/ 7239 h 196088"/>
              <a:gd name="connsiteX2" fmla="*/ 280034 w 405256"/>
              <a:gd name="connsiteY2" fmla="*/ 9398 h 196088"/>
              <a:gd name="connsiteX3" fmla="*/ 313944 w 405256"/>
              <a:gd name="connsiteY3" fmla="*/ 13970 h 196088"/>
              <a:gd name="connsiteX4" fmla="*/ 342900 w 405256"/>
              <a:gd name="connsiteY4" fmla="*/ 22098 h 196088"/>
              <a:gd name="connsiteX5" fmla="*/ 366013 w 405256"/>
              <a:gd name="connsiteY5" fmla="*/ 34035 h 196088"/>
              <a:gd name="connsiteX6" fmla="*/ 384936 w 405256"/>
              <a:gd name="connsiteY6" fmla="*/ 49530 h 196088"/>
              <a:gd name="connsiteX7" fmla="*/ 398906 w 405256"/>
              <a:gd name="connsiteY7" fmla="*/ 98298 h 196088"/>
              <a:gd name="connsiteX8" fmla="*/ 384936 w 405256"/>
              <a:gd name="connsiteY8" fmla="*/ 146558 h 196088"/>
              <a:gd name="connsiteX9" fmla="*/ 342900 w 405256"/>
              <a:gd name="connsiteY9" fmla="*/ 173990 h 196088"/>
              <a:gd name="connsiteX10" fmla="*/ 313944 w 405256"/>
              <a:gd name="connsiteY10" fmla="*/ 182118 h 196088"/>
              <a:gd name="connsiteX11" fmla="*/ 280034 w 405256"/>
              <a:gd name="connsiteY11" fmla="*/ 186690 h 196088"/>
              <a:gd name="connsiteX12" fmla="*/ 242951 w 405256"/>
              <a:gd name="connsiteY12" fmla="*/ 188848 h 196088"/>
              <a:gd name="connsiteX13" fmla="*/ 203326 w 405256"/>
              <a:gd name="connsiteY13" fmla="*/ 189738 h 196088"/>
              <a:gd name="connsiteX14" fmla="*/ 162686 w 405256"/>
              <a:gd name="connsiteY14" fmla="*/ 188848 h 196088"/>
              <a:gd name="connsiteX15" fmla="*/ 125856 w 405256"/>
              <a:gd name="connsiteY15" fmla="*/ 186690 h 196088"/>
              <a:gd name="connsiteX16" fmla="*/ 91694 w 405256"/>
              <a:gd name="connsiteY16" fmla="*/ 182118 h 196088"/>
              <a:gd name="connsiteX17" fmla="*/ 63118 w 405256"/>
              <a:gd name="connsiteY17" fmla="*/ 173990 h 196088"/>
              <a:gd name="connsiteX18" fmla="*/ 39242 w 405256"/>
              <a:gd name="connsiteY18" fmla="*/ 162052 h 196088"/>
              <a:gd name="connsiteX19" fmla="*/ 20954 w 405256"/>
              <a:gd name="connsiteY19" fmla="*/ 146558 h 196088"/>
              <a:gd name="connsiteX20" fmla="*/ 6350 w 405256"/>
              <a:gd name="connsiteY20" fmla="*/ 98298 h 196088"/>
              <a:gd name="connsiteX21" fmla="*/ 10032 w 405256"/>
              <a:gd name="connsiteY21" fmla="*/ 73659 h 196088"/>
              <a:gd name="connsiteX22" fmla="*/ 20954 w 405256"/>
              <a:gd name="connsiteY22" fmla="*/ 53213 h 196088"/>
              <a:gd name="connsiteX23" fmla="*/ 39242 w 405256"/>
              <a:gd name="connsiteY23" fmla="*/ 37719 h 196088"/>
              <a:gd name="connsiteX24" fmla="*/ 63118 w 405256"/>
              <a:gd name="connsiteY24" fmla="*/ 25146 h 196088"/>
              <a:gd name="connsiteX25" fmla="*/ 91694 w 405256"/>
              <a:gd name="connsiteY25" fmla="*/ 15748 h 196088"/>
              <a:gd name="connsiteX26" fmla="*/ 125856 w 405256"/>
              <a:gd name="connsiteY26" fmla="*/ 9398 h 196088"/>
              <a:gd name="connsiteX27" fmla="*/ 162686 w 405256"/>
              <a:gd name="connsiteY27" fmla="*/ 7239 h 196088"/>
              <a:gd name="connsiteX28" fmla="*/ 203326 w 405256"/>
              <a:gd name="connsiteY28" fmla="*/ 6350 h 196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405256" h="196088">
                <a:moveTo>
                  <a:pt x="203326" y="6350"/>
                </a:moveTo>
                <a:cubicBezTo>
                  <a:pt x="216661" y="6350"/>
                  <a:pt x="229870" y="6604"/>
                  <a:pt x="242951" y="7239"/>
                </a:cubicBezTo>
                <a:cubicBezTo>
                  <a:pt x="255904" y="7873"/>
                  <a:pt x="268351" y="8509"/>
                  <a:pt x="280034" y="9398"/>
                </a:cubicBezTo>
                <a:cubicBezTo>
                  <a:pt x="292226" y="10159"/>
                  <a:pt x="303529" y="11684"/>
                  <a:pt x="313944" y="13970"/>
                </a:cubicBezTo>
                <a:cubicBezTo>
                  <a:pt x="324231" y="16129"/>
                  <a:pt x="333882" y="18923"/>
                  <a:pt x="342900" y="22098"/>
                </a:cubicBezTo>
                <a:cubicBezTo>
                  <a:pt x="351408" y="25400"/>
                  <a:pt x="359156" y="29336"/>
                  <a:pt x="366013" y="34035"/>
                </a:cubicBezTo>
                <a:cubicBezTo>
                  <a:pt x="372998" y="38735"/>
                  <a:pt x="379221" y="43942"/>
                  <a:pt x="384936" y="49530"/>
                </a:cubicBezTo>
                <a:cubicBezTo>
                  <a:pt x="394334" y="60198"/>
                  <a:pt x="398906" y="76454"/>
                  <a:pt x="398906" y="98298"/>
                </a:cubicBezTo>
                <a:cubicBezTo>
                  <a:pt x="398906" y="118236"/>
                  <a:pt x="394334" y="134366"/>
                  <a:pt x="384936" y="146558"/>
                </a:cubicBezTo>
                <a:cubicBezTo>
                  <a:pt x="373125" y="158242"/>
                  <a:pt x="359156" y="167385"/>
                  <a:pt x="342900" y="173990"/>
                </a:cubicBezTo>
                <a:cubicBezTo>
                  <a:pt x="333882" y="177165"/>
                  <a:pt x="324231" y="179959"/>
                  <a:pt x="313944" y="182118"/>
                </a:cubicBezTo>
                <a:cubicBezTo>
                  <a:pt x="303529" y="184404"/>
                  <a:pt x="292226" y="185928"/>
                  <a:pt x="280034" y="186690"/>
                </a:cubicBezTo>
                <a:cubicBezTo>
                  <a:pt x="268351" y="187579"/>
                  <a:pt x="255904" y="188214"/>
                  <a:pt x="242951" y="188848"/>
                </a:cubicBezTo>
                <a:cubicBezTo>
                  <a:pt x="229870" y="189484"/>
                  <a:pt x="216661" y="189738"/>
                  <a:pt x="203326" y="189738"/>
                </a:cubicBezTo>
                <a:cubicBezTo>
                  <a:pt x="189102" y="189738"/>
                  <a:pt x="175513" y="189484"/>
                  <a:pt x="162686" y="188848"/>
                </a:cubicBezTo>
                <a:cubicBezTo>
                  <a:pt x="149986" y="188214"/>
                  <a:pt x="137667" y="187579"/>
                  <a:pt x="125856" y="186690"/>
                </a:cubicBezTo>
                <a:cubicBezTo>
                  <a:pt x="113664" y="185928"/>
                  <a:pt x="102234" y="184404"/>
                  <a:pt x="91694" y="182118"/>
                </a:cubicBezTo>
                <a:cubicBezTo>
                  <a:pt x="81152" y="179959"/>
                  <a:pt x="71627" y="177165"/>
                  <a:pt x="63118" y="173990"/>
                </a:cubicBezTo>
                <a:cubicBezTo>
                  <a:pt x="53721" y="170688"/>
                  <a:pt x="45846" y="166751"/>
                  <a:pt x="39242" y="162052"/>
                </a:cubicBezTo>
                <a:cubicBezTo>
                  <a:pt x="32765" y="157353"/>
                  <a:pt x="26670" y="152146"/>
                  <a:pt x="20954" y="146558"/>
                </a:cubicBezTo>
                <a:cubicBezTo>
                  <a:pt x="11302" y="133858"/>
                  <a:pt x="6350" y="117855"/>
                  <a:pt x="6350" y="98298"/>
                </a:cubicBezTo>
                <a:cubicBezTo>
                  <a:pt x="6350" y="89027"/>
                  <a:pt x="7620" y="80772"/>
                  <a:pt x="10032" y="73659"/>
                </a:cubicBezTo>
                <a:cubicBezTo>
                  <a:pt x="12445" y="66548"/>
                  <a:pt x="16128" y="59690"/>
                  <a:pt x="20954" y="53213"/>
                </a:cubicBezTo>
                <a:cubicBezTo>
                  <a:pt x="26670" y="47498"/>
                  <a:pt x="32765" y="42418"/>
                  <a:pt x="39242" y="37719"/>
                </a:cubicBezTo>
                <a:cubicBezTo>
                  <a:pt x="45846" y="33020"/>
                  <a:pt x="53721" y="28829"/>
                  <a:pt x="63118" y="25146"/>
                </a:cubicBezTo>
                <a:cubicBezTo>
                  <a:pt x="71627" y="21082"/>
                  <a:pt x="81152" y="18034"/>
                  <a:pt x="91694" y="15748"/>
                </a:cubicBezTo>
                <a:cubicBezTo>
                  <a:pt x="102234" y="13461"/>
                  <a:pt x="113664" y="11430"/>
                  <a:pt x="125856" y="9398"/>
                </a:cubicBezTo>
                <a:cubicBezTo>
                  <a:pt x="137667" y="8509"/>
                  <a:pt x="149986" y="7873"/>
                  <a:pt x="162686" y="7239"/>
                </a:cubicBezTo>
                <a:cubicBezTo>
                  <a:pt x="175513" y="6604"/>
                  <a:pt x="189102" y="6350"/>
                  <a:pt x="20332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08347" y="4325239"/>
            <a:ext cx="133350" cy="123316"/>
          </a:xfrm>
          <a:custGeom>
            <a:avLst/>
            <a:gdLst>
              <a:gd name="connsiteX0" fmla="*/ 66674 w 133350"/>
              <a:gd name="connsiteY0" fmla="*/ 6350 h 123316"/>
              <a:gd name="connsiteX1" fmla="*/ 37464 w 133350"/>
              <a:gd name="connsiteY1" fmla="*/ 12065 h 123316"/>
              <a:gd name="connsiteX2" fmla="*/ 15112 w 133350"/>
              <a:gd name="connsiteY2" fmla="*/ 30733 h 123316"/>
              <a:gd name="connsiteX3" fmla="*/ 6350 w 133350"/>
              <a:gd name="connsiteY3" fmla="*/ 62103 h 123316"/>
              <a:gd name="connsiteX4" fmla="*/ 13080 w 133350"/>
              <a:gd name="connsiteY4" fmla="*/ 90169 h 123316"/>
              <a:gd name="connsiteX5" fmla="*/ 30098 w 133350"/>
              <a:gd name="connsiteY5" fmla="*/ 108457 h 123316"/>
              <a:gd name="connsiteX6" fmla="*/ 53212 w 133350"/>
              <a:gd name="connsiteY6" fmla="*/ 116966 h 123316"/>
              <a:gd name="connsiteX7" fmla="*/ 78866 w 133350"/>
              <a:gd name="connsiteY7" fmla="*/ 116331 h 123316"/>
              <a:gd name="connsiteX8" fmla="*/ 112648 w 133350"/>
              <a:gd name="connsiteY8" fmla="*/ 98932 h 123316"/>
              <a:gd name="connsiteX9" fmla="*/ 127000 w 133350"/>
              <a:gd name="connsiteY9" fmla="*/ 62103 h 123316"/>
              <a:gd name="connsiteX10" fmla="*/ 118236 w 133350"/>
              <a:gd name="connsiteY10" fmla="*/ 31622 h 123316"/>
              <a:gd name="connsiteX11" fmla="*/ 95884 w 133350"/>
              <a:gd name="connsiteY11" fmla="*/ 12954 h 123316"/>
              <a:gd name="connsiteX12" fmla="*/ 66674 w 133350"/>
              <a:gd name="connsiteY12" fmla="*/ 6350 h 1233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33350" h="123316">
                <a:moveTo>
                  <a:pt x="66674" y="6350"/>
                </a:moveTo>
                <a:cubicBezTo>
                  <a:pt x="56133" y="6095"/>
                  <a:pt x="46354" y="8001"/>
                  <a:pt x="37464" y="12065"/>
                </a:cubicBezTo>
                <a:cubicBezTo>
                  <a:pt x="28447" y="16128"/>
                  <a:pt x="21082" y="22351"/>
                  <a:pt x="15112" y="30733"/>
                </a:cubicBezTo>
                <a:cubicBezTo>
                  <a:pt x="9270" y="38989"/>
                  <a:pt x="6350" y="49529"/>
                  <a:pt x="6350" y="62103"/>
                </a:cubicBezTo>
                <a:cubicBezTo>
                  <a:pt x="6350" y="73025"/>
                  <a:pt x="8508" y="82422"/>
                  <a:pt x="13080" y="90169"/>
                </a:cubicBezTo>
                <a:cubicBezTo>
                  <a:pt x="17525" y="97790"/>
                  <a:pt x="23240" y="103885"/>
                  <a:pt x="30098" y="108457"/>
                </a:cubicBezTo>
                <a:cubicBezTo>
                  <a:pt x="36956" y="112903"/>
                  <a:pt x="44703" y="115696"/>
                  <a:pt x="53212" y="116966"/>
                </a:cubicBezTo>
                <a:cubicBezTo>
                  <a:pt x="61848" y="118109"/>
                  <a:pt x="70357" y="117982"/>
                  <a:pt x="78866" y="116331"/>
                </a:cubicBezTo>
                <a:cubicBezTo>
                  <a:pt x="91820" y="113919"/>
                  <a:pt x="103123" y="108077"/>
                  <a:pt x="112648" y="98932"/>
                </a:cubicBezTo>
                <a:cubicBezTo>
                  <a:pt x="122301" y="89789"/>
                  <a:pt x="127000" y="77469"/>
                  <a:pt x="127000" y="62103"/>
                </a:cubicBezTo>
                <a:cubicBezTo>
                  <a:pt x="127000" y="49910"/>
                  <a:pt x="124078" y="39751"/>
                  <a:pt x="118236" y="31622"/>
                </a:cubicBezTo>
                <a:cubicBezTo>
                  <a:pt x="112267" y="23494"/>
                  <a:pt x="104901" y="17271"/>
                  <a:pt x="95884" y="12954"/>
                </a:cubicBezTo>
                <a:cubicBezTo>
                  <a:pt x="86994" y="8763"/>
                  <a:pt x="77215" y="6477"/>
                  <a:pt x="6667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270375" y="4289552"/>
            <a:ext cx="149859" cy="140080"/>
          </a:xfrm>
          <a:custGeom>
            <a:avLst/>
            <a:gdLst>
              <a:gd name="connsiteX0" fmla="*/ 75819 w 149859"/>
              <a:gd name="connsiteY0" fmla="*/ 6350 h 140080"/>
              <a:gd name="connsiteX1" fmla="*/ 59944 w 149859"/>
              <a:gd name="connsiteY1" fmla="*/ 7492 h 140080"/>
              <a:gd name="connsiteX2" fmla="*/ 45338 w 149859"/>
              <a:gd name="connsiteY2" fmla="*/ 11176 h 140080"/>
              <a:gd name="connsiteX3" fmla="*/ 32258 w 149859"/>
              <a:gd name="connsiteY3" fmla="*/ 18541 h 140080"/>
              <a:gd name="connsiteX4" fmla="*/ 19177 w 149859"/>
              <a:gd name="connsiteY4" fmla="*/ 29464 h 140080"/>
              <a:gd name="connsiteX5" fmla="*/ 6350 w 149859"/>
              <a:gd name="connsiteY5" fmla="*/ 59943 h 140080"/>
              <a:gd name="connsiteX6" fmla="*/ 6350 w 149859"/>
              <a:gd name="connsiteY6" fmla="*/ 84327 h 140080"/>
              <a:gd name="connsiteX7" fmla="*/ 10540 w 149859"/>
              <a:gd name="connsiteY7" fmla="*/ 97154 h 140080"/>
              <a:gd name="connsiteX8" fmla="*/ 16128 w 149859"/>
              <a:gd name="connsiteY8" fmla="*/ 108077 h 140080"/>
              <a:gd name="connsiteX9" fmla="*/ 23367 w 149859"/>
              <a:gd name="connsiteY9" fmla="*/ 117602 h 140080"/>
              <a:gd name="connsiteX10" fmla="*/ 34416 w 149859"/>
              <a:gd name="connsiteY10" fmla="*/ 125856 h 140080"/>
              <a:gd name="connsiteX11" fmla="*/ 49276 w 149859"/>
              <a:gd name="connsiteY11" fmla="*/ 131317 h 140080"/>
              <a:gd name="connsiteX12" fmla="*/ 66675 w 149859"/>
              <a:gd name="connsiteY12" fmla="*/ 133730 h 140080"/>
              <a:gd name="connsiteX13" fmla="*/ 91058 w 149859"/>
              <a:gd name="connsiteY13" fmla="*/ 133730 h 140080"/>
              <a:gd name="connsiteX14" fmla="*/ 102996 w 149859"/>
              <a:gd name="connsiteY14" fmla="*/ 131571 h 140080"/>
              <a:gd name="connsiteX15" fmla="*/ 114808 w 149859"/>
              <a:gd name="connsiteY15" fmla="*/ 127000 h 140080"/>
              <a:gd name="connsiteX16" fmla="*/ 124333 w 149859"/>
              <a:gd name="connsiteY16" fmla="*/ 120903 h 140080"/>
              <a:gd name="connsiteX17" fmla="*/ 132460 w 149859"/>
              <a:gd name="connsiteY17" fmla="*/ 111125 h 140080"/>
              <a:gd name="connsiteX18" fmla="*/ 138938 w 149859"/>
              <a:gd name="connsiteY18" fmla="*/ 100456 h 140080"/>
              <a:gd name="connsiteX19" fmla="*/ 143509 w 149859"/>
              <a:gd name="connsiteY19" fmla="*/ 87376 h 140080"/>
              <a:gd name="connsiteX20" fmla="*/ 143509 w 149859"/>
              <a:gd name="connsiteY20" fmla="*/ 74294 h 140080"/>
              <a:gd name="connsiteX21" fmla="*/ 142239 w 149859"/>
              <a:gd name="connsiteY21" fmla="*/ 62991 h 140080"/>
              <a:gd name="connsiteX22" fmla="*/ 140715 w 149859"/>
              <a:gd name="connsiteY22" fmla="*/ 50800 h 140080"/>
              <a:gd name="connsiteX23" fmla="*/ 136778 w 149859"/>
              <a:gd name="connsiteY23" fmla="*/ 40513 h 140080"/>
              <a:gd name="connsiteX24" fmla="*/ 132460 w 149859"/>
              <a:gd name="connsiteY24" fmla="*/ 31622 h 140080"/>
              <a:gd name="connsiteX25" fmla="*/ 125857 w 149859"/>
              <a:gd name="connsiteY25" fmla="*/ 22732 h 140080"/>
              <a:gd name="connsiteX26" fmla="*/ 105028 w 149859"/>
              <a:gd name="connsiteY26" fmla="*/ 11176 h 140080"/>
              <a:gd name="connsiteX27" fmla="*/ 75819 w 149859"/>
              <a:gd name="connsiteY27" fmla="*/ 6350 h 140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149859" h="140080">
                <a:moveTo>
                  <a:pt x="75819" y="6350"/>
                </a:moveTo>
                <a:cubicBezTo>
                  <a:pt x="70104" y="6350"/>
                  <a:pt x="64896" y="6730"/>
                  <a:pt x="59944" y="7492"/>
                </a:cubicBezTo>
                <a:cubicBezTo>
                  <a:pt x="55117" y="8381"/>
                  <a:pt x="50165" y="9525"/>
                  <a:pt x="45338" y="11176"/>
                </a:cubicBezTo>
                <a:cubicBezTo>
                  <a:pt x="40894" y="12827"/>
                  <a:pt x="36448" y="15240"/>
                  <a:pt x="32258" y="18541"/>
                </a:cubicBezTo>
                <a:cubicBezTo>
                  <a:pt x="27939" y="21716"/>
                  <a:pt x="23622" y="25400"/>
                  <a:pt x="19177" y="29464"/>
                </a:cubicBezTo>
                <a:cubicBezTo>
                  <a:pt x="13080" y="37591"/>
                  <a:pt x="8763" y="47752"/>
                  <a:pt x="6350" y="59943"/>
                </a:cubicBezTo>
                <a:cubicBezTo>
                  <a:pt x="5079" y="67309"/>
                  <a:pt x="5079" y="75438"/>
                  <a:pt x="6350" y="84327"/>
                </a:cubicBezTo>
                <a:cubicBezTo>
                  <a:pt x="7492" y="88772"/>
                  <a:pt x="9016" y="93091"/>
                  <a:pt x="10540" y="97154"/>
                </a:cubicBezTo>
                <a:cubicBezTo>
                  <a:pt x="12192" y="101218"/>
                  <a:pt x="14096" y="104902"/>
                  <a:pt x="16128" y="108077"/>
                </a:cubicBezTo>
                <a:cubicBezTo>
                  <a:pt x="17653" y="111378"/>
                  <a:pt x="20192" y="114553"/>
                  <a:pt x="23367" y="117602"/>
                </a:cubicBezTo>
                <a:cubicBezTo>
                  <a:pt x="26669" y="120650"/>
                  <a:pt x="30353" y="123316"/>
                  <a:pt x="34416" y="125856"/>
                </a:cubicBezTo>
                <a:cubicBezTo>
                  <a:pt x="39242" y="127888"/>
                  <a:pt x="44196" y="129666"/>
                  <a:pt x="49276" y="131317"/>
                </a:cubicBezTo>
                <a:cubicBezTo>
                  <a:pt x="54355" y="132968"/>
                  <a:pt x="60197" y="133730"/>
                  <a:pt x="66675" y="133730"/>
                </a:cubicBezTo>
                <a:cubicBezTo>
                  <a:pt x="74422" y="135001"/>
                  <a:pt x="82550" y="135001"/>
                  <a:pt x="91058" y="133730"/>
                </a:cubicBezTo>
                <a:cubicBezTo>
                  <a:pt x="95123" y="133730"/>
                  <a:pt x="99059" y="132968"/>
                  <a:pt x="102996" y="131571"/>
                </a:cubicBezTo>
                <a:cubicBezTo>
                  <a:pt x="106807" y="130175"/>
                  <a:pt x="110744" y="128651"/>
                  <a:pt x="114808" y="127000"/>
                </a:cubicBezTo>
                <a:cubicBezTo>
                  <a:pt x="118109" y="125348"/>
                  <a:pt x="121284" y="123316"/>
                  <a:pt x="124333" y="120903"/>
                </a:cubicBezTo>
                <a:cubicBezTo>
                  <a:pt x="127380" y="118491"/>
                  <a:pt x="130047" y="115188"/>
                  <a:pt x="132460" y="111125"/>
                </a:cubicBezTo>
                <a:cubicBezTo>
                  <a:pt x="134492" y="107950"/>
                  <a:pt x="136652" y="104393"/>
                  <a:pt x="138938" y="100456"/>
                </a:cubicBezTo>
                <a:cubicBezTo>
                  <a:pt x="141096" y="96646"/>
                  <a:pt x="142620" y="92328"/>
                  <a:pt x="143509" y="87376"/>
                </a:cubicBezTo>
                <a:cubicBezTo>
                  <a:pt x="143509" y="82930"/>
                  <a:pt x="143509" y="78613"/>
                  <a:pt x="143509" y="74294"/>
                </a:cubicBezTo>
                <a:cubicBezTo>
                  <a:pt x="143509" y="69977"/>
                  <a:pt x="143128" y="66293"/>
                  <a:pt x="142239" y="62991"/>
                </a:cubicBezTo>
                <a:cubicBezTo>
                  <a:pt x="142239" y="58546"/>
                  <a:pt x="141732" y="54482"/>
                  <a:pt x="140715" y="50800"/>
                </a:cubicBezTo>
                <a:cubicBezTo>
                  <a:pt x="139700" y="47116"/>
                  <a:pt x="138429" y="43688"/>
                  <a:pt x="136778" y="40513"/>
                </a:cubicBezTo>
                <a:cubicBezTo>
                  <a:pt x="136016" y="37210"/>
                  <a:pt x="134492" y="34290"/>
                  <a:pt x="132460" y="31622"/>
                </a:cubicBezTo>
                <a:cubicBezTo>
                  <a:pt x="130428" y="28955"/>
                  <a:pt x="128269" y="26034"/>
                  <a:pt x="125857" y="22732"/>
                </a:cubicBezTo>
                <a:cubicBezTo>
                  <a:pt x="120904" y="17906"/>
                  <a:pt x="114046" y="14096"/>
                  <a:pt x="105028" y="11176"/>
                </a:cubicBezTo>
                <a:cubicBezTo>
                  <a:pt x="96519" y="8001"/>
                  <a:pt x="86740" y="6350"/>
                  <a:pt x="7581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3709162" y="4237101"/>
            <a:ext cx="298322" cy="449833"/>
          </a:xfrm>
          <a:custGeom>
            <a:avLst/>
            <a:gdLst>
              <a:gd name="connsiteX0" fmla="*/ 75565 w 298322"/>
              <a:gd name="connsiteY0" fmla="*/ 6350 h 449833"/>
              <a:gd name="connsiteX1" fmla="*/ 218186 w 298322"/>
              <a:gd name="connsiteY1" fmla="*/ 6350 h 449833"/>
              <a:gd name="connsiteX2" fmla="*/ 227710 w 298322"/>
              <a:gd name="connsiteY2" fmla="*/ 6350 h 449833"/>
              <a:gd name="connsiteX3" fmla="*/ 246888 w 298322"/>
              <a:gd name="connsiteY3" fmla="*/ 8508 h 449833"/>
              <a:gd name="connsiteX4" fmla="*/ 266953 w 298322"/>
              <a:gd name="connsiteY4" fmla="*/ 15493 h 449833"/>
              <a:gd name="connsiteX5" fmla="*/ 279781 w 298322"/>
              <a:gd name="connsiteY5" fmla="*/ 30098 h 449833"/>
              <a:gd name="connsiteX6" fmla="*/ 281305 w 298322"/>
              <a:gd name="connsiteY6" fmla="*/ 38989 h 449833"/>
              <a:gd name="connsiteX7" fmla="*/ 281686 w 298322"/>
              <a:gd name="connsiteY7" fmla="*/ 49910 h 449833"/>
              <a:gd name="connsiteX8" fmla="*/ 280670 w 298322"/>
              <a:gd name="connsiteY8" fmla="*/ 60578 h 449833"/>
              <a:gd name="connsiteX9" fmla="*/ 278638 w 298322"/>
              <a:gd name="connsiteY9" fmla="*/ 67944 h 449833"/>
              <a:gd name="connsiteX10" fmla="*/ 263397 w 298322"/>
              <a:gd name="connsiteY10" fmla="*/ 78866 h 449833"/>
              <a:gd name="connsiteX11" fmla="*/ 228600 w 298322"/>
              <a:gd name="connsiteY11" fmla="*/ 81915 h 449833"/>
              <a:gd name="connsiteX12" fmla="*/ 220345 w 298322"/>
              <a:gd name="connsiteY12" fmla="*/ 81915 h 449833"/>
              <a:gd name="connsiteX13" fmla="*/ 206375 w 298322"/>
              <a:gd name="connsiteY13" fmla="*/ 81660 h 449833"/>
              <a:gd name="connsiteX14" fmla="*/ 180086 w 298322"/>
              <a:gd name="connsiteY14" fmla="*/ 81279 h 449833"/>
              <a:gd name="connsiteX15" fmla="*/ 135382 w 298322"/>
              <a:gd name="connsiteY15" fmla="*/ 81279 h 449833"/>
              <a:gd name="connsiteX16" fmla="*/ 117982 w 298322"/>
              <a:gd name="connsiteY16" fmla="*/ 81915 h 449833"/>
              <a:gd name="connsiteX17" fmla="*/ 104901 w 298322"/>
              <a:gd name="connsiteY17" fmla="*/ 84328 h 449833"/>
              <a:gd name="connsiteX18" fmla="*/ 98425 w 298322"/>
              <a:gd name="connsiteY18" fmla="*/ 91439 h 449833"/>
              <a:gd name="connsiteX19" fmla="*/ 95377 w 298322"/>
              <a:gd name="connsiteY19" fmla="*/ 102996 h 449833"/>
              <a:gd name="connsiteX20" fmla="*/ 94488 w 298322"/>
              <a:gd name="connsiteY20" fmla="*/ 115442 h 449833"/>
              <a:gd name="connsiteX21" fmla="*/ 95122 w 298322"/>
              <a:gd name="connsiteY21" fmla="*/ 125221 h 449833"/>
              <a:gd name="connsiteX22" fmla="*/ 95122 w 298322"/>
              <a:gd name="connsiteY22" fmla="*/ 125857 h 449833"/>
              <a:gd name="connsiteX23" fmla="*/ 97536 w 298322"/>
              <a:gd name="connsiteY23" fmla="*/ 336803 h 449833"/>
              <a:gd name="connsiteX24" fmla="*/ 102997 w 298322"/>
              <a:gd name="connsiteY24" fmla="*/ 356616 h 449833"/>
              <a:gd name="connsiteX25" fmla="*/ 122555 w 298322"/>
              <a:gd name="connsiteY25" fmla="*/ 364235 h 449833"/>
              <a:gd name="connsiteX26" fmla="*/ 135636 w 298322"/>
              <a:gd name="connsiteY26" fmla="*/ 365125 h 449833"/>
              <a:gd name="connsiteX27" fmla="*/ 164338 w 298322"/>
              <a:gd name="connsiteY27" fmla="*/ 366648 h 449833"/>
              <a:gd name="connsiteX28" fmla="*/ 202438 w 298322"/>
              <a:gd name="connsiteY28" fmla="*/ 367792 h 449833"/>
              <a:gd name="connsiteX29" fmla="*/ 243205 w 298322"/>
              <a:gd name="connsiteY29" fmla="*/ 368427 h 449833"/>
              <a:gd name="connsiteX30" fmla="*/ 275209 w 298322"/>
              <a:gd name="connsiteY30" fmla="*/ 374522 h 449833"/>
              <a:gd name="connsiteX31" fmla="*/ 291972 w 298322"/>
              <a:gd name="connsiteY31" fmla="*/ 400177 h 449833"/>
              <a:gd name="connsiteX32" fmla="*/ 289306 w 298322"/>
              <a:gd name="connsiteY32" fmla="*/ 417829 h 449833"/>
              <a:gd name="connsiteX33" fmla="*/ 278638 w 298322"/>
              <a:gd name="connsiteY33" fmla="*/ 431292 h 449833"/>
              <a:gd name="connsiteX34" fmla="*/ 263017 w 298322"/>
              <a:gd name="connsiteY34" fmla="*/ 439801 h 449833"/>
              <a:gd name="connsiteX35" fmla="*/ 246252 w 298322"/>
              <a:gd name="connsiteY35" fmla="*/ 443483 h 449833"/>
              <a:gd name="connsiteX36" fmla="*/ 222758 w 298322"/>
              <a:gd name="connsiteY36" fmla="*/ 443483 h 449833"/>
              <a:gd name="connsiteX37" fmla="*/ 185673 w 298322"/>
              <a:gd name="connsiteY37" fmla="*/ 443483 h 449833"/>
              <a:gd name="connsiteX38" fmla="*/ 143890 w 298322"/>
              <a:gd name="connsiteY38" fmla="*/ 443483 h 449833"/>
              <a:gd name="connsiteX39" fmla="*/ 107950 w 298322"/>
              <a:gd name="connsiteY39" fmla="*/ 443483 h 449833"/>
              <a:gd name="connsiteX40" fmla="*/ 102997 w 298322"/>
              <a:gd name="connsiteY40" fmla="*/ 443483 h 449833"/>
              <a:gd name="connsiteX41" fmla="*/ 74040 w 298322"/>
              <a:gd name="connsiteY41" fmla="*/ 442214 h 449833"/>
              <a:gd name="connsiteX42" fmla="*/ 45085 w 298322"/>
              <a:gd name="connsiteY42" fmla="*/ 437388 h 449833"/>
              <a:gd name="connsiteX43" fmla="*/ 26797 w 298322"/>
              <a:gd name="connsiteY43" fmla="*/ 426339 h 449833"/>
              <a:gd name="connsiteX44" fmla="*/ 13461 w 298322"/>
              <a:gd name="connsiteY44" fmla="*/ 408051 h 449833"/>
              <a:gd name="connsiteX45" fmla="*/ 9144 w 298322"/>
              <a:gd name="connsiteY45" fmla="*/ 391921 h 449833"/>
              <a:gd name="connsiteX46" fmla="*/ 7366 w 298322"/>
              <a:gd name="connsiteY46" fmla="*/ 373633 h 449833"/>
              <a:gd name="connsiteX47" fmla="*/ 6985 w 298322"/>
              <a:gd name="connsiteY47" fmla="*/ 358139 h 449833"/>
              <a:gd name="connsiteX48" fmla="*/ 7366 w 298322"/>
              <a:gd name="connsiteY48" fmla="*/ 350773 h 449833"/>
              <a:gd name="connsiteX49" fmla="*/ 7366 w 298322"/>
              <a:gd name="connsiteY49" fmla="*/ 91693 h 449833"/>
              <a:gd name="connsiteX50" fmla="*/ 6730 w 298322"/>
              <a:gd name="connsiteY50" fmla="*/ 81915 h 449833"/>
              <a:gd name="connsiteX51" fmla="*/ 6350 w 298322"/>
              <a:gd name="connsiteY51" fmla="*/ 63627 h 449833"/>
              <a:gd name="connsiteX52" fmla="*/ 8255 w 298322"/>
              <a:gd name="connsiteY52" fmla="*/ 42291 h 449833"/>
              <a:gd name="connsiteX53" fmla="*/ 14605 w 298322"/>
              <a:gd name="connsiteY53" fmla="*/ 24003 h 449833"/>
              <a:gd name="connsiteX54" fmla="*/ 27686 w 298322"/>
              <a:gd name="connsiteY54" fmla="*/ 14223 h 449833"/>
              <a:gd name="connsiteX55" fmla="*/ 47244 w 298322"/>
              <a:gd name="connsiteY55" fmla="*/ 8763 h 449833"/>
              <a:gd name="connsiteX56" fmla="*/ 65532 w 298322"/>
              <a:gd name="connsiteY56" fmla="*/ 6603 h 449833"/>
              <a:gd name="connsiteX57" fmla="*/ 75565 w 298322"/>
              <a:gd name="connsiteY57" fmla="*/ 6350 h 4498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</a:cxnLst>
            <a:rect l="l" t="t" r="r" b="b"/>
            <a:pathLst>
              <a:path w="298322" h="449833">
                <a:moveTo>
                  <a:pt x="75565" y="6350"/>
                </a:moveTo>
                <a:lnTo>
                  <a:pt x="218186" y="6350"/>
                </a:lnTo>
                <a:cubicBezTo>
                  <a:pt x="218694" y="6350"/>
                  <a:pt x="221741" y="6350"/>
                  <a:pt x="227710" y="6350"/>
                </a:cubicBezTo>
                <a:cubicBezTo>
                  <a:pt x="233552" y="6350"/>
                  <a:pt x="240029" y="7111"/>
                  <a:pt x="246888" y="8508"/>
                </a:cubicBezTo>
                <a:cubicBezTo>
                  <a:pt x="253746" y="9905"/>
                  <a:pt x="260477" y="12192"/>
                  <a:pt x="266953" y="15493"/>
                </a:cubicBezTo>
                <a:cubicBezTo>
                  <a:pt x="273558" y="18795"/>
                  <a:pt x="277748" y="23621"/>
                  <a:pt x="279781" y="30098"/>
                </a:cubicBezTo>
                <a:cubicBezTo>
                  <a:pt x="280670" y="32511"/>
                  <a:pt x="281178" y="35559"/>
                  <a:pt x="281305" y="38989"/>
                </a:cubicBezTo>
                <a:cubicBezTo>
                  <a:pt x="281559" y="42417"/>
                  <a:pt x="281686" y="46101"/>
                  <a:pt x="281686" y="49910"/>
                </a:cubicBezTo>
                <a:cubicBezTo>
                  <a:pt x="281686" y="53847"/>
                  <a:pt x="281305" y="57403"/>
                  <a:pt x="280670" y="60578"/>
                </a:cubicBezTo>
                <a:cubicBezTo>
                  <a:pt x="280161" y="63880"/>
                  <a:pt x="279400" y="66293"/>
                  <a:pt x="278638" y="67944"/>
                </a:cubicBezTo>
                <a:cubicBezTo>
                  <a:pt x="275717" y="73152"/>
                  <a:pt x="270636" y="76834"/>
                  <a:pt x="263397" y="78866"/>
                </a:cubicBezTo>
                <a:cubicBezTo>
                  <a:pt x="255270" y="80898"/>
                  <a:pt x="243586" y="81915"/>
                  <a:pt x="228600" y="81915"/>
                </a:cubicBezTo>
                <a:cubicBezTo>
                  <a:pt x="226186" y="81915"/>
                  <a:pt x="223392" y="81915"/>
                  <a:pt x="220345" y="81915"/>
                </a:cubicBezTo>
                <a:cubicBezTo>
                  <a:pt x="217297" y="81915"/>
                  <a:pt x="212597" y="81788"/>
                  <a:pt x="206375" y="81660"/>
                </a:cubicBezTo>
                <a:cubicBezTo>
                  <a:pt x="200025" y="81407"/>
                  <a:pt x="191261" y="81279"/>
                  <a:pt x="180086" y="81279"/>
                </a:cubicBezTo>
                <a:cubicBezTo>
                  <a:pt x="168909" y="81279"/>
                  <a:pt x="154051" y="81279"/>
                  <a:pt x="135382" y="81279"/>
                </a:cubicBezTo>
                <a:cubicBezTo>
                  <a:pt x="129667" y="81279"/>
                  <a:pt x="123825" y="81533"/>
                  <a:pt x="117982" y="81915"/>
                </a:cubicBezTo>
                <a:cubicBezTo>
                  <a:pt x="112013" y="82295"/>
                  <a:pt x="107696" y="83184"/>
                  <a:pt x="104901" y="84328"/>
                </a:cubicBezTo>
                <a:cubicBezTo>
                  <a:pt x="101980" y="85597"/>
                  <a:pt x="99821" y="87883"/>
                  <a:pt x="98425" y="91439"/>
                </a:cubicBezTo>
                <a:cubicBezTo>
                  <a:pt x="97028" y="94869"/>
                  <a:pt x="96011" y="98678"/>
                  <a:pt x="95377" y="102996"/>
                </a:cubicBezTo>
                <a:cubicBezTo>
                  <a:pt x="94741" y="107188"/>
                  <a:pt x="94488" y="111378"/>
                  <a:pt x="94488" y="115442"/>
                </a:cubicBezTo>
                <a:cubicBezTo>
                  <a:pt x="94488" y="119507"/>
                  <a:pt x="94741" y="122808"/>
                  <a:pt x="95122" y="125221"/>
                </a:cubicBezTo>
                <a:lnTo>
                  <a:pt x="95122" y="125857"/>
                </a:lnTo>
                <a:lnTo>
                  <a:pt x="97536" y="336803"/>
                </a:lnTo>
                <a:cubicBezTo>
                  <a:pt x="97536" y="344932"/>
                  <a:pt x="99313" y="351535"/>
                  <a:pt x="102997" y="356616"/>
                </a:cubicBezTo>
                <a:cubicBezTo>
                  <a:pt x="106679" y="361695"/>
                  <a:pt x="113157" y="364235"/>
                  <a:pt x="122555" y="364235"/>
                </a:cubicBezTo>
                <a:cubicBezTo>
                  <a:pt x="123697" y="364235"/>
                  <a:pt x="128142" y="364489"/>
                  <a:pt x="135636" y="365125"/>
                </a:cubicBezTo>
                <a:cubicBezTo>
                  <a:pt x="143128" y="365759"/>
                  <a:pt x="152653" y="366267"/>
                  <a:pt x="164338" y="366648"/>
                </a:cubicBezTo>
                <a:cubicBezTo>
                  <a:pt x="175895" y="367029"/>
                  <a:pt x="188595" y="367410"/>
                  <a:pt x="202438" y="367792"/>
                </a:cubicBezTo>
                <a:cubicBezTo>
                  <a:pt x="216153" y="368300"/>
                  <a:pt x="229870" y="368427"/>
                  <a:pt x="243205" y="368427"/>
                </a:cubicBezTo>
                <a:cubicBezTo>
                  <a:pt x="255016" y="368427"/>
                  <a:pt x="265683" y="370458"/>
                  <a:pt x="275209" y="374522"/>
                </a:cubicBezTo>
                <a:cubicBezTo>
                  <a:pt x="284733" y="378586"/>
                  <a:pt x="290321" y="387095"/>
                  <a:pt x="291972" y="400177"/>
                </a:cubicBezTo>
                <a:cubicBezTo>
                  <a:pt x="292861" y="406653"/>
                  <a:pt x="291846" y="412495"/>
                  <a:pt x="289306" y="417829"/>
                </a:cubicBezTo>
                <a:cubicBezTo>
                  <a:pt x="286639" y="423164"/>
                  <a:pt x="283082" y="427608"/>
                  <a:pt x="278638" y="431292"/>
                </a:cubicBezTo>
                <a:cubicBezTo>
                  <a:pt x="274066" y="434847"/>
                  <a:pt x="268986" y="437769"/>
                  <a:pt x="263017" y="439801"/>
                </a:cubicBezTo>
                <a:cubicBezTo>
                  <a:pt x="257175" y="441832"/>
                  <a:pt x="251586" y="442976"/>
                  <a:pt x="246252" y="443483"/>
                </a:cubicBezTo>
                <a:cubicBezTo>
                  <a:pt x="241808" y="443483"/>
                  <a:pt x="233933" y="443483"/>
                  <a:pt x="222758" y="443483"/>
                </a:cubicBezTo>
                <a:cubicBezTo>
                  <a:pt x="211582" y="443483"/>
                  <a:pt x="199263" y="443483"/>
                  <a:pt x="185673" y="443483"/>
                </a:cubicBezTo>
                <a:cubicBezTo>
                  <a:pt x="171958" y="443483"/>
                  <a:pt x="158115" y="443483"/>
                  <a:pt x="143890" y="443483"/>
                </a:cubicBezTo>
                <a:cubicBezTo>
                  <a:pt x="129667" y="443483"/>
                  <a:pt x="117601" y="443483"/>
                  <a:pt x="107950" y="443483"/>
                </a:cubicBezTo>
                <a:lnTo>
                  <a:pt x="102997" y="443483"/>
                </a:lnTo>
                <a:cubicBezTo>
                  <a:pt x="93726" y="442976"/>
                  <a:pt x="84073" y="442594"/>
                  <a:pt x="74040" y="442214"/>
                </a:cubicBezTo>
                <a:cubicBezTo>
                  <a:pt x="64135" y="441832"/>
                  <a:pt x="54482" y="440182"/>
                  <a:pt x="45085" y="437388"/>
                </a:cubicBezTo>
                <a:cubicBezTo>
                  <a:pt x="38608" y="435356"/>
                  <a:pt x="32511" y="431672"/>
                  <a:pt x="26797" y="426339"/>
                </a:cubicBezTo>
                <a:cubicBezTo>
                  <a:pt x="21082" y="421132"/>
                  <a:pt x="16636" y="415035"/>
                  <a:pt x="13461" y="408051"/>
                </a:cubicBezTo>
                <a:cubicBezTo>
                  <a:pt x="11429" y="403606"/>
                  <a:pt x="9905" y="398271"/>
                  <a:pt x="9144" y="391921"/>
                </a:cubicBezTo>
                <a:cubicBezTo>
                  <a:pt x="8382" y="385571"/>
                  <a:pt x="7747" y="379476"/>
                  <a:pt x="7366" y="373633"/>
                </a:cubicBezTo>
                <a:cubicBezTo>
                  <a:pt x="6858" y="367792"/>
                  <a:pt x="6858" y="362584"/>
                  <a:pt x="6985" y="358139"/>
                </a:cubicBezTo>
                <a:cubicBezTo>
                  <a:pt x="7239" y="353567"/>
                  <a:pt x="7366" y="351154"/>
                  <a:pt x="7366" y="350773"/>
                </a:cubicBezTo>
                <a:lnTo>
                  <a:pt x="7366" y="91693"/>
                </a:lnTo>
                <a:cubicBezTo>
                  <a:pt x="7366" y="90423"/>
                  <a:pt x="7111" y="87248"/>
                  <a:pt x="6730" y="81915"/>
                </a:cubicBezTo>
                <a:cubicBezTo>
                  <a:pt x="6350" y="76707"/>
                  <a:pt x="6222" y="70611"/>
                  <a:pt x="6350" y="63627"/>
                </a:cubicBezTo>
                <a:cubicBezTo>
                  <a:pt x="6603" y="56769"/>
                  <a:pt x="7239" y="49657"/>
                  <a:pt x="8255" y="42291"/>
                </a:cubicBezTo>
                <a:cubicBezTo>
                  <a:pt x="9271" y="35052"/>
                  <a:pt x="11429" y="28955"/>
                  <a:pt x="14605" y="24003"/>
                </a:cubicBezTo>
                <a:cubicBezTo>
                  <a:pt x="17017" y="19939"/>
                  <a:pt x="21463" y="16764"/>
                  <a:pt x="27686" y="14223"/>
                </a:cubicBezTo>
                <a:cubicBezTo>
                  <a:pt x="34036" y="11810"/>
                  <a:pt x="40513" y="10032"/>
                  <a:pt x="47244" y="8763"/>
                </a:cubicBezTo>
                <a:cubicBezTo>
                  <a:pt x="53975" y="7619"/>
                  <a:pt x="60071" y="6857"/>
                  <a:pt x="65532" y="6603"/>
                </a:cubicBezTo>
                <a:cubicBezTo>
                  <a:pt x="70992" y="6477"/>
                  <a:pt x="74421" y="6350"/>
                  <a:pt x="7556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067427" y="4218178"/>
            <a:ext cx="166242" cy="329056"/>
          </a:xfrm>
          <a:custGeom>
            <a:avLst/>
            <a:gdLst>
              <a:gd name="connsiteX0" fmla="*/ 49275 w 166242"/>
              <a:gd name="connsiteY0" fmla="*/ 6350 h 329056"/>
              <a:gd name="connsiteX1" fmla="*/ 73405 w 166242"/>
              <a:gd name="connsiteY1" fmla="*/ 16128 h 329056"/>
              <a:gd name="connsiteX2" fmla="*/ 78866 w 166242"/>
              <a:gd name="connsiteY2" fmla="*/ 25526 h 329056"/>
              <a:gd name="connsiteX3" fmla="*/ 81914 w 166242"/>
              <a:gd name="connsiteY3" fmla="*/ 35051 h 329056"/>
              <a:gd name="connsiteX4" fmla="*/ 84073 w 166242"/>
              <a:gd name="connsiteY4" fmla="*/ 47878 h 329056"/>
              <a:gd name="connsiteX5" fmla="*/ 83692 w 166242"/>
              <a:gd name="connsiteY5" fmla="*/ 61214 h 329056"/>
              <a:gd name="connsiteX6" fmla="*/ 83692 w 166242"/>
              <a:gd name="connsiteY6" fmla="*/ 128904 h 329056"/>
              <a:gd name="connsiteX7" fmla="*/ 93471 w 166242"/>
              <a:gd name="connsiteY7" fmla="*/ 129539 h 329056"/>
              <a:gd name="connsiteX8" fmla="*/ 108711 w 166242"/>
              <a:gd name="connsiteY8" fmla="*/ 130428 h 329056"/>
              <a:gd name="connsiteX9" fmla="*/ 123697 w 166242"/>
              <a:gd name="connsiteY9" fmla="*/ 131317 h 329056"/>
              <a:gd name="connsiteX10" fmla="*/ 133095 w 166242"/>
              <a:gd name="connsiteY10" fmla="*/ 132588 h 329056"/>
              <a:gd name="connsiteX11" fmla="*/ 151383 w 166242"/>
              <a:gd name="connsiteY11" fmla="*/ 139572 h 329056"/>
              <a:gd name="connsiteX12" fmla="*/ 158750 w 166242"/>
              <a:gd name="connsiteY12" fmla="*/ 150876 h 329056"/>
              <a:gd name="connsiteX13" fmla="*/ 159892 w 166242"/>
              <a:gd name="connsiteY13" fmla="*/ 166369 h 329056"/>
              <a:gd name="connsiteX14" fmla="*/ 156336 w 166242"/>
              <a:gd name="connsiteY14" fmla="*/ 181355 h 329056"/>
              <a:gd name="connsiteX15" fmla="*/ 133095 w 166242"/>
              <a:gd name="connsiteY15" fmla="*/ 195326 h 329056"/>
              <a:gd name="connsiteX16" fmla="*/ 98425 w 166242"/>
              <a:gd name="connsiteY16" fmla="*/ 197230 h 329056"/>
              <a:gd name="connsiteX17" fmla="*/ 83692 w 166242"/>
              <a:gd name="connsiteY17" fmla="*/ 197230 h 329056"/>
              <a:gd name="connsiteX18" fmla="*/ 83692 w 166242"/>
              <a:gd name="connsiteY18" fmla="*/ 276986 h 329056"/>
              <a:gd name="connsiteX19" fmla="*/ 81914 w 166242"/>
              <a:gd name="connsiteY19" fmla="*/ 290702 h 329056"/>
              <a:gd name="connsiteX20" fmla="*/ 76453 w 166242"/>
              <a:gd name="connsiteY20" fmla="*/ 304418 h 329056"/>
              <a:gd name="connsiteX21" fmla="*/ 65404 w 166242"/>
              <a:gd name="connsiteY21" fmla="*/ 316102 h 329056"/>
              <a:gd name="connsiteX22" fmla="*/ 44068 w 166242"/>
              <a:gd name="connsiteY22" fmla="*/ 322706 h 329056"/>
              <a:gd name="connsiteX23" fmla="*/ 26415 w 166242"/>
              <a:gd name="connsiteY23" fmla="*/ 317880 h 329056"/>
              <a:gd name="connsiteX24" fmla="*/ 15747 w 166242"/>
              <a:gd name="connsiteY24" fmla="*/ 308736 h 329056"/>
              <a:gd name="connsiteX25" fmla="*/ 9652 w 166242"/>
              <a:gd name="connsiteY25" fmla="*/ 298322 h 329056"/>
              <a:gd name="connsiteX26" fmla="*/ 6984 w 166242"/>
              <a:gd name="connsiteY26" fmla="*/ 289559 h 329056"/>
              <a:gd name="connsiteX27" fmla="*/ 6350 w 166242"/>
              <a:gd name="connsiteY27" fmla="*/ 285622 h 329056"/>
              <a:gd name="connsiteX28" fmla="*/ 6350 w 166242"/>
              <a:gd name="connsiteY28" fmla="*/ 53339 h 329056"/>
              <a:gd name="connsiteX29" fmla="*/ 7238 w 166242"/>
              <a:gd name="connsiteY29" fmla="*/ 39623 h 329056"/>
              <a:gd name="connsiteX30" fmla="*/ 11810 w 166242"/>
              <a:gd name="connsiteY30" fmla="*/ 21589 h 329056"/>
              <a:gd name="connsiteX31" fmla="*/ 38607 w 166242"/>
              <a:gd name="connsiteY31" fmla="*/ 6984 h 329056"/>
              <a:gd name="connsiteX32" fmla="*/ 49275 w 166242"/>
              <a:gd name="connsiteY32" fmla="*/ 6350 h 329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66242" h="329056">
                <a:moveTo>
                  <a:pt x="49275" y="6350"/>
                </a:moveTo>
                <a:cubicBezTo>
                  <a:pt x="59308" y="6730"/>
                  <a:pt x="67309" y="10032"/>
                  <a:pt x="73405" y="16128"/>
                </a:cubicBezTo>
                <a:cubicBezTo>
                  <a:pt x="75818" y="19430"/>
                  <a:pt x="77596" y="22478"/>
                  <a:pt x="78866" y="25526"/>
                </a:cubicBezTo>
                <a:cubicBezTo>
                  <a:pt x="80136" y="28575"/>
                  <a:pt x="81152" y="31750"/>
                  <a:pt x="81914" y="35051"/>
                </a:cubicBezTo>
                <a:cubicBezTo>
                  <a:pt x="83184" y="39115"/>
                  <a:pt x="83820" y="43306"/>
                  <a:pt x="84073" y="47878"/>
                </a:cubicBezTo>
                <a:cubicBezTo>
                  <a:pt x="84201" y="52323"/>
                  <a:pt x="84201" y="56768"/>
                  <a:pt x="83692" y="61214"/>
                </a:cubicBezTo>
                <a:lnTo>
                  <a:pt x="83692" y="128904"/>
                </a:lnTo>
                <a:cubicBezTo>
                  <a:pt x="85344" y="128904"/>
                  <a:pt x="88645" y="129158"/>
                  <a:pt x="93471" y="129539"/>
                </a:cubicBezTo>
                <a:cubicBezTo>
                  <a:pt x="98425" y="129920"/>
                  <a:pt x="103504" y="130175"/>
                  <a:pt x="108711" y="130428"/>
                </a:cubicBezTo>
                <a:cubicBezTo>
                  <a:pt x="114045" y="130682"/>
                  <a:pt x="118998" y="130936"/>
                  <a:pt x="123697" y="131317"/>
                </a:cubicBezTo>
                <a:cubicBezTo>
                  <a:pt x="128396" y="131698"/>
                  <a:pt x="131444" y="132206"/>
                  <a:pt x="133095" y="132588"/>
                </a:cubicBezTo>
                <a:cubicBezTo>
                  <a:pt x="141604" y="134239"/>
                  <a:pt x="147701" y="136525"/>
                  <a:pt x="151383" y="139572"/>
                </a:cubicBezTo>
                <a:cubicBezTo>
                  <a:pt x="155066" y="142620"/>
                  <a:pt x="157479" y="146430"/>
                  <a:pt x="158750" y="150876"/>
                </a:cubicBezTo>
                <a:cubicBezTo>
                  <a:pt x="159511" y="155320"/>
                  <a:pt x="159892" y="160527"/>
                  <a:pt x="159892" y="166369"/>
                </a:cubicBezTo>
                <a:cubicBezTo>
                  <a:pt x="159892" y="172339"/>
                  <a:pt x="158750" y="177291"/>
                  <a:pt x="156336" y="181355"/>
                </a:cubicBezTo>
                <a:cubicBezTo>
                  <a:pt x="151002" y="189483"/>
                  <a:pt x="143255" y="194182"/>
                  <a:pt x="133095" y="195326"/>
                </a:cubicBezTo>
                <a:cubicBezTo>
                  <a:pt x="122935" y="196595"/>
                  <a:pt x="111378" y="197230"/>
                  <a:pt x="98425" y="197230"/>
                </a:cubicBezTo>
                <a:lnTo>
                  <a:pt x="83692" y="197230"/>
                </a:lnTo>
                <a:lnTo>
                  <a:pt x="83692" y="276986"/>
                </a:lnTo>
                <a:cubicBezTo>
                  <a:pt x="83311" y="281558"/>
                  <a:pt x="82676" y="286130"/>
                  <a:pt x="81914" y="290702"/>
                </a:cubicBezTo>
                <a:cubicBezTo>
                  <a:pt x="81152" y="295401"/>
                  <a:pt x="79247" y="299973"/>
                  <a:pt x="76453" y="304418"/>
                </a:cubicBezTo>
                <a:cubicBezTo>
                  <a:pt x="73532" y="309752"/>
                  <a:pt x="69976" y="313562"/>
                  <a:pt x="65404" y="316102"/>
                </a:cubicBezTo>
                <a:cubicBezTo>
                  <a:pt x="58927" y="320547"/>
                  <a:pt x="51815" y="322706"/>
                  <a:pt x="44068" y="322706"/>
                </a:cubicBezTo>
                <a:cubicBezTo>
                  <a:pt x="37591" y="322706"/>
                  <a:pt x="31750" y="321182"/>
                  <a:pt x="26415" y="317880"/>
                </a:cubicBezTo>
                <a:cubicBezTo>
                  <a:pt x="21971" y="315467"/>
                  <a:pt x="18414" y="312419"/>
                  <a:pt x="15747" y="308736"/>
                </a:cubicBezTo>
                <a:cubicBezTo>
                  <a:pt x="13080" y="305053"/>
                  <a:pt x="11048" y="301625"/>
                  <a:pt x="9652" y="298322"/>
                </a:cubicBezTo>
                <a:cubicBezTo>
                  <a:pt x="8254" y="295147"/>
                  <a:pt x="7365" y="292226"/>
                  <a:pt x="6984" y="289559"/>
                </a:cubicBezTo>
                <a:cubicBezTo>
                  <a:pt x="6476" y="286892"/>
                  <a:pt x="6350" y="285622"/>
                  <a:pt x="6350" y="285622"/>
                </a:cubicBezTo>
                <a:lnTo>
                  <a:pt x="6350" y="53339"/>
                </a:lnTo>
                <a:cubicBezTo>
                  <a:pt x="6350" y="51307"/>
                  <a:pt x="6603" y="46735"/>
                  <a:pt x="7238" y="39623"/>
                </a:cubicBezTo>
                <a:cubicBezTo>
                  <a:pt x="7873" y="32511"/>
                  <a:pt x="9397" y="26542"/>
                  <a:pt x="11810" y="21589"/>
                </a:cubicBezTo>
                <a:cubicBezTo>
                  <a:pt x="16255" y="13080"/>
                  <a:pt x="25272" y="8254"/>
                  <a:pt x="38607" y="6984"/>
                </a:cubicBezTo>
                <a:cubicBezTo>
                  <a:pt x="42417" y="6476"/>
                  <a:pt x="45973" y="6222"/>
                  <a:pt x="4927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550791" y="4216654"/>
            <a:ext cx="154686" cy="293496"/>
          </a:xfrm>
          <a:custGeom>
            <a:avLst/>
            <a:gdLst>
              <a:gd name="connsiteX0" fmla="*/ 41402 w 154686"/>
              <a:gd name="connsiteY0" fmla="*/ 6350 h 293496"/>
              <a:gd name="connsiteX1" fmla="*/ 55753 w 154686"/>
              <a:gd name="connsiteY1" fmla="*/ 8254 h 293496"/>
              <a:gd name="connsiteX2" fmla="*/ 69722 w 154686"/>
              <a:gd name="connsiteY2" fmla="*/ 16382 h 293496"/>
              <a:gd name="connsiteX3" fmla="*/ 74549 w 154686"/>
              <a:gd name="connsiteY3" fmla="*/ 24383 h 293496"/>
              <a:gd name="connsiteX4" fmla="*/ 76072 w 154686"/>
              <a:gd name="connsiteY4" fmla="*/ 27685 h 293496"/>
              <a:gd name="connsiteX5" fmla="*/ 77597 w 154686"/>
              <a:gd name="connsiteY5" fmla="*/ 32257 h 293496"/>
              <a:gd name="connsiteX6" fmla="*/ 78613 w 154686"/>
              <a:gd name="connsiteY6" fmla="*/ 37464 h 293496"/>
              <a:gd name="connsiteX7" fmla="*/ 79502 w 154686"/>
              <a:gd name="connsiteY7" fmla="*/ 40766 h 293496"/>
              <a:gd name="connsiteX8" fmla="*/ 79502 w 154686"/>
              <a:gd name="connsiteY8" fmla="*/ 52450 h 293496"/>
              <a:gd name="connsiteX9" fmla="*/ 79502 w 154686"/>
              <a:gd name="connsiteY9" fmla="*/ 68198 h 293496"/>
              <a:gd name="connsiteX10" fmla="*/ 87376 w 154686"/>
              <a:gd name="connsiteY10" fmla="*/ 68198 h 293496"/>
              <a:gd name="connsiteX11" fmla="*/ 101472 w 154686"/>
              <a:gd name="connsiteY11" fmla="*/ 68198 h 293496"/>
              <a:gd name="connsiteX12" fmla="*/ 108711 w 154686"/>
              <a:gd name="connsiteY12" fmla="*/ 68198 h 293496"/>
              <a:gd name="connsiteX13" fmla="*/ 114808 w 154686"/>
              <a:gd name="connsiteY13" fmla="*/ 69468 h 293496"/>
              <a:gd name="connsiteX14" fmla="*/ 124587 w 154686"/>
              <a:gd name="connsiteY14" fmla="*/ 69468 h 293496"/>
              <a:gd name="connsiteX15" fmla="*/ 142240 w 154686"/>
              <a:gd name="connsiteY15" fmla="*/ 77977 h 293496"/>
              <a:gd name="connsiteX16" fmla="*/ 145669 w 154686"/>
              <a:gd name="connsiteY16" fmla="*/ 82295 h 293496"/>
              <a:gd name="connsiteX17" fmla="*/ 146558 w 154686"/>
              <a:gd name="connsiteY17" fmla="*/ 89026 h 293496"/>
              <a:gd name="connsiteX18" fmla="*/ 148082 w 154686"/>
              <a:gd name="connsiteY18" fmla="*/ 95376 h 293496"/>
              <a:gd name="connsiteX19" fmla="*/ 148336 w 154686"/>
              <a:gd name="connsiteY19" fmla="*/ 104266 h 293496"/>
              <a:gd name="connsiteX20" fmla="*/ 148082 w 154686"/>
              <a:gd name="connsiteY20" fmla="*/ 112140 h 293496"/>
              <a:gd name="connsiteX21" fmla="*/ 145288 w 154686"/>
              <a:gd name="connsiteY21" fmla="*/ 118236 h 293496"/>
              <a:gd name="connsiteX22" fmla="*/ 136144 w 154686"/>
              <a:gd name="connsiteY22" fmla="*/ 127634 h 293496"/>
              <a:gd name="connsiteX23" fmla="*/ 124587 w 154686"/>
              <a:gd name="connsiteY23" fmla="*/ 131063 h 293496"/>
              <a:gd name="connsiteX24" fmla="*/ 109092 w 154686"/>
              <a:gd name="connsiteY24" fmla="*/ 132588 h 293496"/>
              <a:gd name="connsiteX25" fmla="*/ 92329 w 154686"/>
              <a:gd name="connsiteY25" fmla="*/ 134111 h 293496"/>
              <a:gd name="connsiteX26" fmla="*/ 79502 w 154686"/>
              <a:gd name="connsiteY26" fmla="*/ 134111 h 293496"/>
              <a:gd name="connsiteX27" fmla="*/ 79502 w 154686"/>
              <a:gd name="connsiteY27" fmla="*/ 170052 h 293496"/>
              <a:gd name="connsiteX28" fmla="*/ 124587 w 154686"/>
              <a:gd name="connsiteY28" fmla="*/ 170052 h 293496"/>
              <a:gd name="connsiteX29" fmla="*/ 139827 w 154686"/>
              <a:gd name="connsiteY29" fmla="*/ 177926 h 293496"/>
              <a:gd name="connsiteX30" fmla="*/ 144145 w 154686"/>
              <a:gd name="connsiteY30" fmla="*/ 181990 h 293496"/>
              <a:gd name="connsiteX31" fmla="*/ 146558 w 154686"/>
              <a:gd name="connsiteY31" fmla="*/ 187070 h 293496"/>
              <a:gd name="connsiteX32" fmla="*/ 147447 w 154686"/>
              <a:gd name="connsiteY32" fmla="*/ 194436 h 293496"/>
              <a:gd name="connsiteX33" fmla="*/ 148336 w 154686"/>
              <a:gd name="connsiteY33" fmla="*/ 202945 h 293496"/>
              <a:gd name="connsiteX34" fmla="*/ 148082 w 154686"/>
              <a:gd name="connsiteY34" fmla="*/ 211454 h 293496"/>
              <a:gd name="connsiteX35" fmla="*/ 145288 w 154686"/>
              <a:gd name="connsiteY35" fmla="*/ 218185 h 293496"/>
              <a:gd name="connsiteX36" fmla="*/ 124587 w 154686"/>
              <a:gd name="connsiteY36" fmla="*/ 232282 h 293496"/>
              <a:gd name="connsiteX37" fmla="*/ 109092 w 154686"/>
              <a:gd name="connsiteY37" fmla="*/ 233171 h 293496"/>
              <a:gd name="connsiteX38" fmla="*/ 92329 w 154686"/>
              <a:gd name="connsiteY38" fmla="*/ 234060 h 293496"/>
              <a:gd name="connsiteX39" fmla="*/ 79502 w 154686"/>
              <a:gd name="connsiteY39" fmla="*/ 234060 h 293496"/>
              <a:gd name="connsiteX40" fmla="*/ 79502 w 154686"/>
              <a:gd name="connsiteY40" fmla="*/ 241934 h 293496"/>
              <a:gd name="connsiteX41" fmla="*/ 77978 w 154686"/>
              <a:gd name="connsiteY41" fmla="*/ 248665 h 293496"/>
              <a:gd name="connsiteX42" fmla="*/ 77597 w 154686"/>
              <a:gd name="connsiteY42" fmla="*/ 254761 h 293496"/>
              <a:gd name="connsiteX43" fmla="*/ 75184 w 154686"/>
              <a:gd name="connsiteY43" fmla="*/ 262127 h 293496"/>
              <a:gd name="connsiteX44" fmla="*/ 72771 w 154686"/>
              <a:gd name="connsiteY44" fmla="*/ 269366 h 293496"/>
              <a:gd name="connsiteX45" fmla="*/ 67945 w 154686"/>
              <a:gd name="connsiteY45" fmla="*/ 275463 h 293496"/>
              <a:gd name="connsiteX46" fmla="*/ 61849 w 154686"/>
              <a:gd name="connsiteY46" fmla="*/ 281050 h 293496"/>
              <a:gd name="connsiteX47" fmla="*/ 53213 w 154686"/>
              <a:gd name="connsiteY47" fmla="*/ 285241 h 293496"/>
              <a:gd name="connsiteX48" fmla="*/ 41656 w 154686"/>
              <a:gd name="connsiteY48" fmla="*/ 287146 h 293496"/>
              <a:gd name="connsiteX49" fmla="*/ 32511 w 154686"/>
              <a:gd name="connsiteY49" fmla="*/ 286130 h 293496"/>
              <a:gd name="connsiteX50" fmla="*/ 25780 w 154686"/>
              <a:gd name="connsiteY50" fmla="*/ 282828 h 293496"/>
              <a:gd name="connsiteX51" fmla="*/ 16129 w 154686"/>
              <a:gd name="connsiteY51" fmla="*/ 273684 h 293496"/>
              <a:gd name="connsiteX52" fmla="*/ 12446 w 154686"/>
              <a:gd name="connsiteY52" fmla="*/ 268223 h 293496"/>
              <a:gd name="connsiteX53" fmla="*/ 10033 w 154686"/>
              <a:gd name="connsiteY53" fmla="*/ 263270 h 293496"/>
              <a:gd name="connsiteX54" fmla="*/ 8509 w 154686"/>
              <a:gd name="connsiteY54" fmla="*/ 256920 h 293496"/>
              <a:gd name="connsiteX55" fmla="*/ 6350 w 154686"/>
              <a:gd name="connsiteY55" fmla="*/ 250570 h 293496"/>
              <a:gd name="connsiteX56" fmla="*/ 6350 w 154686"/>
              <a:gd name="connsiteY56" fmla="*/ 53593 h 293496"/>
              <a:gd name="connsiteX57" fmla="*/ 6603 w 154686"/>
              <a:gd name="connsiteY57" fmla="*/ 49021 h 293496"/>
              <a:gd name="connsiteX58" fmla="*/ 8763 w 154686"/>
              <a:gd name="connsiteY58" fmla="*/ 39623 h 293496"/>
              <a:gd name="connsiteX59" fmla="*/ 13080 w 154686"/>
              <a:gd name="connsiteY59" fmla="*/ 21335 h 293496"/>
              <a:gd name="connsiteX60" fmla="*/ 21209 w 154686"/>
              <a:gd name="connsiteY60" fmla="*/ 11810 h 293496"/>
              <a:gd name="connsiteX61" fmla="*/ 35560 w 154686"/>
              <a:gd name="connsiteY61" fmla="*/ 6730 h 293496"/>
              <a:gd name="connsiteX62" fmla="*/ 41402 w 154686"/>
              <a:gd name="connsiteY62" fmla="*/ 6350 h 293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</a:cxnLst>
            <a:rect l="l" t="t" r="r" b="b"/>
            <a:pathLst>
              <a:path w="154686" h="293496">
                <a:moveTo>
                  <a:pt x="41402" y="6350"/>
                </a:moveTo>
                <a:cubicBezTo>
                  <a:pt x="46990" y="6222"/>
                  <a:pt x="51689" y="6857"/>
                  <a:pt x="55753" y="8254"/>
                </a:cubicBezTo>
                <a:cubicBezTo>
                  <a:pt x="60960" y="10032"/>
                  <a:pt x="65659" y="12826"/>
                  <a:pt x="69722" y="16382"/>
                </a:cubicBezTo>
                <a:cubicBezTo>
                  <a:pt x="71373" y="20446"/>
                  <a:pt x="73025" y="23113"/>
                  <a:pt x="74549" y="24383"/>
                </a:cubicBezTo>
                <a:cubicBezTo>
                  <a:pt x="75438" y="25145"/>
                  <a:pt x="75946" y="26289"/>
                  <a:pt x="76072" y="27685"/>
                </a:cubicBezTo>
                <a:cubicBezTo>
                  <a:pt x="76327" y="29082"/>
                  <a:pt x="76834" y="30606"/>
                  <a:pt x="77597" y="32257"/>
                </a:cubicBezTo>
                <a:cubicBezTo>
                  <a:pt x="77597" y="34289"/>
                  <a:pt x="77978" y="36067"/>
                  <a:pt x="78613" y="37464"/>
                </a:cubicBezTo>
                <a:cubicBezTo>
                  <a:pt x="79121" y="38861"/>
                  <a:pt x="79502" y="40004"/>
                  <a:pt x="79502" y="40766"/>
                </a:cubicBezTo>
                <a:lnTo>
                  <a:pt x="79502" y="52450"/>
                </a:lnTo>
                <a:lnTo>
                  <a:pt x="79502" y="68198"/>
                </a:lnTo>
                <a:lnTo>
                  <a:pt x="87376" y="68198"/>
                </a:lnTo>
                <a:lnTo>
                  <a:pt x="101472" y="68198"/>
                </a:lnTo>
                <a:cubicBezTo>
                  <a:pt x="103886" y="68198"/>
                  <a:pt x="106299" y="68198"/>
                  <a:pt x="108711" y="68198"/>
                </a:cubicBezTo>
                <a:cubicBezTo>
                  <a:pt x="111125" y="68198"/>
                  <a:pt x="113157" y="68706"/>
                  <a:pt x="114808" y="69468"/>
                </a:cubicBezTo>
                <a:lnTo>
                  <a:pt x="124587" y="69468"/>
                </a:lnTo>
                <a:cubicBezTo>
                  <a:pt x="132334" y="71500"/>
                  <a:pt x="138176" y="74294"/>
                  <a:pt x="142240" y="77977"/>
                </a:cubicBezTo>
                <a:cubicBezTo>
                  <a:pt x="143891" y="78866"/>
                  <a:pt x="145034" y="80263"/>
                  <a:pt x="145669" y="82295"/>
                </a:cubicBezTo>
                <a:cubicBezTo>
                  <a:pt x="146177" y="84327"/>
                  <a:pt x="146558" y="86486"/>
                  <a:pt x="146558" y="89026"/>
                </a:cubicBezTo>
                <a:cubicBezTo>
                  <a:pt x="147320" y="90550"/>
                  <a:pt x="147828" y="92709"/>
                  <a:pt x="148082" y="95376"/>
                </a:cubicBezTo>
                <a:cubicBezTo>
                  <a:pt x="148209" y="98043"/>
                  <a:pt x="148336" y="100964"/>
                  <a:pt x="148336" y="104266"/>
                </a:cubicBezTo>
                <a:cubicBezTo>
                  <a:pt x="148336" y="107441"/>
                  <a:pt x="148209" y="110108"/>
                  <a:pt x="148082" y="112140"/>
                </a:cubicBezTo>
                <a:cubicBezTo>
                  <a:pt x="147828" y="114172"/>
                  <a:pt x="146939" y="116204"/>
                  <a:pt x="145288" y="118236"/>
                </a:cubicBezTo>
                <a:cubicBezTo>
                  <a:pt x="142494" y="122300"/>
                  <a:pt x="139446" y="125475"/>
                  <a:pt x="136144" y="127634"/>
                </a:cubicBezTo>
                <a:cubicBezTo>
                  <a:pt x="132969" y="129920"/>
                  <a:pt x="129032" y="131063"/>
                  <a:pt x="124587" y="131063"/>
                </a:cubicBezTo>
                <a:cubicBezTo>
                  <a:pt x="119761" y="131825"/>
                  <a:pt x="114553" y="132333"/>
                  <a:pt x="109092" y="132588"/>
                </a:cubicBezTo>
                <a:cubicBezTo>
                  <a:pt x="103504" y="132714"/>
                  <a:pt x="97917" y="133222"/>
                  <a:pt x="92329" y="134111"/>
                </a:cubicBezTo>
                <a:lnTo>
                  <a:pt x="79502" y="134111"/>
                </a:lnTo>
                <a:lnTo>
                  <a:pt x="79502" y="170052"/>
                </a:lnTo>
                <a:lnTo>
                  <a:pt x="124587" y="170052"/>
                </a:lnTo>
                <a:cubicBezTo>
                  <a:pt x="131445" y="172084"/>
                  <a:pt x="136525" y="174751"/>
                  <a:pt x="139827" y="177926"/>
                </a:cubicBezTo>
                <a:cubicBezTo>
                  <a:pt x="141859" y="178815"/>
                  <a:pt x="143256" y="180085"/>
                  <a:pt x="144145" y="181990"/>
                </a:cubicBezTo>
                <a:cubicBezTo>
                  <a:pt x="144907" y="183768"/>
                  <a:pt x="145669" y="185546"/>
                  <a:pt x="146558" y="187070"/>
                </a:cubicBezTo>
                <a:cubicBezTo>
                  <a:pt x="146558" y="189610"/>
                  <a:pt x="146811" y="192023"/>
                  <a:pt x="147447" y="194436"/>
                </a:cubicBezTo>
                <a:cubicBezTo>
                  <a:pt x="148082" y="196850"/>
                  <a:pt x="148336" y="199770"/>
                  <a:pt x="148336" y="202945"/>
                </a:cubicBezTo>
                <a:cubicBezTo>
                  <a:pt x="148336" y="206247"/>
                  <a:pt x="148209" y="209041"/>
                  <a:pt x="148082" y="211454"/>
                </a:cubicBezTo>
                <a:cubicBezTo>
                  <a:pt x="147828" y="213994"/>
                  <a:pt x="146939" y="216153"/>
                  <a:pt x="145288" y="218185"/>
                </a:cubicBezTo>
                <a:cubicBezTo>
                  <a:pt x="139572" y="226313"/>
                  <a:pt x="132715" y="231013"/>
                  <a:pt x="124587" y="232282"/>
                </a:cubicBezTo>
                <a:cubicBezTo>
                  <a:pt x="119761" y="232282"/>
                  <a:pt x="114553" y="232536"/>
                  <a:pt x="109092" y="233171"/>
                </a:cubicBezTo>
                <a:cubicBezTo>
                  <a:pt x="103504" y="233806"/>
                  <a:pt x="97917" y="234060"/>
                  <a:pt x="92329" y="234060"/>
                </a:cubicBezTo>
                <a:lnTo>
                  <a:pt x="79502" y="234060"/>
                </a:lnTo>
                <a:lnTo>
                  <a:pt x="79502" y="241934"/>
                </a:lnTo>
                <a:cubicBezTo>
                  <a:pt x="78613" y="244475"/>
                  <a:pt x="78104" y="246633"/>
                  <a:pt x="77978" y="248665"/>
                </a:cubicBezTo>
                <a:cubicBezTo>
                  <a:pt x="77723" y="250697"/>
                  <a:pt x="77597" y="252729"/>
                  <a:pt x="77597" y="254761"/>
                </a:cubicBezTo>
                <a:cubicBezTo>
                  <a:pt x="76834" y="257175"/>
                  <a:pt x="76072" y="259714"/>
                  <a:pt x="75184" y="262127"/>
                </a:cubicBezTo>
                <a:cubicBezTo>
                  <a:pt x="74422" y="264540"/>
                  <a:pt x="73533" y="266953"/>
                  <a:pt x="72771" y="269366"/>
                </a:cubicBezTo>
                <a:cubicBezTo>
                  <a:pt x="71120" y="271398"/>
                  <a:pt x="69469" y="273430"/>
                  <a:pt x="67945" y="275463"/>
                </a:cubicBezTo>
                <a:cubicBezTo>
                  <a:pt x="66294" y="277494"/>
                  <a:pt x="64261" y="279400"/>
                  <a:pt x="61849" y="281050"/>
                </a:cubicBezTo>
                <a:cubicBezTo>
                  <a:pt x="59309" y="282575"/>
                  <a:pt x="56515" y="284098"/>
                  <a:pt x="53213" y="285241"/>
                </a:cubicBezTo>
                <a:cubicBezTo>
                  <a:pt x="50038" y="286511"/>
                  <a:pt x="46101" y="287146"/>
                  <a:pt x="41656" y="287146"/>
                </a:cubicBezTo>
                <a:cubicBezTo>
                  <a:pt x="38480" y="287146"/>
                  <a:pt x="35433" y="286765"/>
                  <a:pt x="32511" y="286130"/>
                </a:cubicBezTo>
                <a:cubicBezTo>
                  <a:pt x="29718" y="285622"/>
                  <a:pt x="27432" y="284479"/>
                  <a:pt x="25780" y="282828"/>
                </a:cubicBezTo>
                <a:cubicBezTo>
                  <a:pt x="20954" y="280796"/>
                  <a:pt x="17653" y="277748"/>
                  <a:pt x="16129" y="273684"/>
                </a:cubicBezTo>
                <a:cubicBezTo>
                  <a:pt x="14478" y="271652"/>
                  <a:pt x="13208" y="269875"/>
                  <a:pt x="12446" y="268223"/>
                </a:cubicBezTo>
                <a:cubicBezTo>
                  <a:pt x="11557" y="266572"/>
                  <a:pt x="10795" y="264921"/>
                  <a:pt x="10033" y="263270"/>
                </a:cubicBezTo>
                <a:cubicBezTo>
                  <a:pt x="9144" y="261239"/>
                  <a:pt x="8636" y="259206"/>
                  <a:pt x="8509" y="256920"/>
                </a:cubicBezTo>
                <a:cubicBezTo>
                  <a:pt x="8254" y="254634"/>
                  <a:pt x="7492" y="252602"/>
                  <a:pt x="6350" y="250570"/>
                </a:cubicBezTo>
                <a:lnTo>
                  <a:pt x="6350" y="53593"/>
                </a:lnTo>
                <a:cubicBezTo>
                  <a:pt x="6350" y="52831"/>
                  <a:pt x="6477" y="51307"/>
                  <a:pt x="6603" y="49021"/>
                </a:cubicBezTo>
                <a:cubicBezTo>
                  <a:pt x="6858" y="46863"/>
                  <a:pt x="7492" y="43688"/>
                  <a:pt x="8763" y="39623"/>
                </a:cubicBezTo>
                <a:cubicBezTo>
                  <a:pt x="8763" y="31876"/>
                  <a:pt x="10160" y="25780"/>
                  <a:pt x="13080" y="21335"/>
                </a:cubicBezTo>
                <a:cubicBezTo>
                  <a:pt x="14604" y="17271"/>
                  <a:pt x="17399" y="14096"/>
                  <a:pt x="21209" y="11810"/>
                </a:cubicBezTo>
                <a:cubicBezTo>
                  <a:pt x="25146" y="9651"/>
                  <a:pt x="29845" y="7873"/>
                  <a:pt x="35560" y="6730"/>
                </a:cubicBezTo>
                <a:cubicBezTo>
                  <a:pt x="37592" y="6476"/>
                  <a:pt x="39623" y="6350"/>
                  <a:pt x="4140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027678" y="4216400"/>
            <a:ext cx="168782" cy="502793"/>
          </a:xfrm>
          <a:custGeom>
            <a:avLst/>
            <a:gdLst>
              <a:gd name="connsiteX0" fmla="*/ 46608 w 168782"/>
              <a:gd name="connsiteY0" fmla="*/ 6350 h 502793"/>
              <a:gd name="connsiteX1" fmla="*/ 69214 w 168782"/>
              <a:gd name="connsiteY1" fmla="*/ 15494 h 502793"/>
              <a:gd name="connsiteX2" fmla="*/ 79247 w 168782"/>
              <a:gd name="connsiteY2" fmla="*/ 33401 h 502793"/>
              <a:gd name="connsiteX3" fmla="*/ 82041 w 168782"/>
              <a:gd name="connsiteY3" fmla="*/ 53213 h 502793"/>
              <a:gd name="connsiteX4" fmla="*/ 85978 w 168782"/>
              <a:gd name="connsiteY4" fmla="*/ 122173 h 502793"/>
              <a:gd name="connsiteX5" fmla="*/ 86867 w 168782"/>
              <a:gd name="connsiteY5" fmla="*/ 192278 h 502793"/>
              <a:gd name="connsiteX6" fmla="*/ 135001 w 168782"/>
              <a:gd name="connsiteY6" fmla="*/ 196469 h 502793"/>
              <a:gd name="connsiteX7" fmla="*/ 154177 w 168782"/>
              <a:gd name="connsiteY7" fmla="*/ 206247 h 502793"/>
              <a:gd name="connsiteX8" fmla="*/ 162432 w 168782"/>
              <a:gd name="connsiteY8" fmla="*/ 226948 h 502793"/>
              <a:gd name="connsiteX9" fmla="*/ 162178 w 168782"/>
              <a:gd name="connsiteY9" fmla="*/ 235839 h 502793"/>
              <a:gd name="connsiteX10" fmla="*/ 160654 w 168782"/>
              <a:gd name="connsiteY10" fmla="*/ 244729 h 502793"/>
              <a:gd name="connsiteX11" fmla="*/ 153034 w 168782"/>
              <a:gd name="connsiteY11" fmla="*/ 262382 h 502793"/>
              <a:gd name="connsiteX12" fmla="*/ 135635 w 168782"/>
              <a:gd name="connsiteY12" fmla="*/ 269620 h 502793"/>
              <a:gd name="connsiteX13" fmla="*/ 85597 w 168782"/>
              <a:gd name="connsiteY13" fmla="*/ 270256 h 502793"/>
              <a:gd name="connsiteX14" fmla="*/ 85089 w 168782"/>
              <a:gd name="connsiteY14" fmla="*/ 305689 h 502793"/>
              <a:gd name="connsiteX15" fmla="*/ 85089 w 168782"/>
              <a:gd name="connsiteY15" fmla="*/ 345820 h 502793"/>
              <a:gd name="connsiteX16" fmla="*/ 85343 w 168782"/>
              <a:gd name="connsiteY16" fmla="*/ 387604 h 502793"/>
              <a:gd name="connsiteX17" fmla="*/ 85597 w 168782"/>
              <a:gd name="connsiteY17" fmla="*/ 427608 h 502793"/>
              <a:gd name="connsiteX18" fmla="*/ 85089 w 168782"/>
              <a:gd name="connsiteY18" fmla="*/ 447040 h 502793"/>
              <a:gd name="connsiteX19" fmla="*/ 80771 w 168782"/>
              <a:gd name="connsiteY19" fmla="*/ 469265 h 502793"/>
              <a:gd name="connsiteX20" fmla="*/ 69850 w 168782"/>
              <a:gd name="connsiteY20" fmla="*/ 487933 h 502793"/>
              <a:gd name="connsiteX21" fmla="*/ 49021 w 168782"/>
              <a:gd name="connsiteY21" fmla="*/ 496443 h 502793"/>
              <a:gd name="connsiteX22" fmla="*/ 25907 w 168782"/>
              <a:gd name="connsiteY22" fmla="*/ 491617 h 502793"/>
              <a:gd name="connsiteX23" fmla="*/ 13080 w 168782"/>
              <a:gd name="connsiteY23" fmla="*/ 475995 h 502793"/>
              <a:gd name="connsiteX24" fmla="*/ 7620 w 168782"/>
              <a:gd name="connsiteY24" fmla="*/ 455294 h 502793"/>
              <a:gd name="connsiteX25" fmla="*/ 6350 w 168782"/>
              <a:gd name="connsiteY25" fmla="*/ 434213 h 502793"/>
              <a:gd name="connsiteX26" fmla="*/ 6350 w 168782"/>
              <a:gd name="connsiteY26" fmla="*/ 59944 h 502793"/>
              <a:gd name="connsiteX27" fmla="*/ 6350 w 168782"/>
              <a:gd name="connsiteY27" fmla="*/ 54229 h 502793"/>
              <a:gd name="connsiteX28" fmla="*/ 7620 w 168782"/>
              <a:gd name="connsiteY28" fmla="*/ 42036 h 502793"/>
              <a:gd name="connsiteX29" fmla="*/ 11556 w 168782"/>
              <a:gd name="connsiteY29" fmla="*/ 27304 h 502793"/>
              <a:gd name="connsiteX30" fmla="*/ 19176 w 168782"/>
              <a:gd name="connsiteY30" fmla="*/ 14858 h 502793"/>
              <a:gd name="connsiteX31" fmla="*/ 31750 w 168782"/>
              <a:gd name="connsiteY31" fmla="*/ 8508 h 502793"/>
              <a:gd name="connsiteX32" fmla="*/ 46608 w 168782"/>
              <a:gd name="connsiteY32" fmla="*/ 6350 h 502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68782" h="502793">
                <a:moveTo>
                  <a:pt x="46608" y="6350"/>
                </a:moveTo>
                <a:cubicBezTo>
                  <a:pt x="55625" y="6350"/>
                  <a:pt x="63119" y="9397"/>
                  <a:pt x="69214" y="15494"/>
                </a:cubicBezTo>
                <a:cubicBezTo>
                  <a:pt x="74929" y="21208"/>
                  <a:pt x="78231" y="27178"/>
                  <a:pt x="79247" y="33401"/>
                </a:cubicBezTo>
                <a:cubicBezTo>
                  <a:pt x="80263" y="39751"/>
                  <a:pt x="81152" y="46354"/>
                  <a:pt x="82041" y="53213"/>
                </a:cubicBezTo>
                <a:cubicBezTo>
                  <a:pt x="84073" y="75565"/>
                  <a:pt x="85343" y="98552"/>
                  <a:pt x="85978" y="122173"/>
                </a:cubicBezTo>
                <a:cubicBezTo>
                  <a:pt x="86613" y="145669"/>
                  <a:pt x="86867" y="169036"/>
                  <a:pt x="86867" y="192278"/>
                </a:cubicBezTo>
                <a:lnTo>
                  <a:pt x="135001" y="196469"/>
                </a:lnTo>
                <a:cubicBezTo>
                  <a:pt x="142366" y="198120"/>
                  <a:pt x="148716" y="201421"/>
                  <a:pt x="154177" y="206247"/>
                </a:cubicBezTo>
                <a:cubicBezTo>
                  <a:pt x="159765" y="211201"/>
                  <a:pt x="162432" y="218058"/>
                  <a:pt x="162432" y="226948"/>
                </a:cubicBezTo>
                <a:cubicBezTo>
                  <a:pt x="162432" y="230251"/>
                  <a:pt x="162305" y="233171"/>
                  <a:pt x="162178" y="235839"/>
                </a:cubicBezTo>
                <a:cubicBezTo>
                  <a:pt x="161924" y="238505"/>
                  <a:pt x="161416" y="241427"/>
                  <a:pt x="160654" y="244729"/>
                </a:cubicBezTo>
                <a:cubicBezTo>
                  <a:pt x="159384" y="251586"/>
                  <a:pt x="156844" y="257429"/>
                  <a:pt x="153034" y="262382"/>
                </a:cubicBezTo>
                <a:cubicBezTo>
                  <a:pt x="149097" y="267208"/>
                  <a:pt x="143382" y="269620"/>
                  <a:pt x="135635" y="269620"/>
                </a:cubicBezTo>
                <a:lnTo>
                  <a:pt x="85597" y="270256"/>
                </a:lnTo>
                <a:cubicBezTo>
                  <a:pt x="85216" y="280796"/>
                  <a:pt x="85089" y="292608"/>
                  <a:pt x="85089" y="305689"/>
                </a:cubicBezTo>
                <a:cubicBezTo>
                  <a:pt x="85089" y="318643"/>
                  <a:pt x="85089" y="332104"/>
                  <a:pt x="85089" y="345820"/>
                </a:cubicBezTo>
                <a:cubicBezTo>
                  <a:pt x="85089" y="359664"/>
                  <a:pt x="85089" y="373633"/>
                  <a:pt x="85343" y="387604"/>
                </a:cubicBezTo>
                <a:cubicBezTo>
                  <a:pt x="85597" y="401701"/>
                  <a:pt x="85597" y="414908"/>
                  <a:pt x="85597" y="427608"/>
                </a:cubicBezTo>
                <a:cubicBezTo>
                  <a:pt x="85597" y="432816"/>
                  <a:pt x="85470" y="439293"/>
                  <a:pt x="85089" y="447040"/>
                </a:cubicBezTo>
                <a:cubicBezTo>
                  <a:pt x="84581" y="454786"/>
                  <a:pt x="83184" y="462153"/>
                  <a:pt x="80771" y="469265"/>
                </a:cubicBezTo>
                <a:cubicBezTo>
                  <a:pt x="78358" y="476377"/>
                  <a:pt x="74675" y="482600"/>
                  <a:pt x="69850" y="487933"/>
                </a:cubicBezTo>
                <a:cubicBezTo>
                  <a:pt x="64896" y="493140"/>
                  <a:pt x="58039" y="496061"/>
                  <a:pt x="49021" y="496443"/>
                </a:cubicBezTo>
                <a:cubicBezTo>
                  <a:pt x="39370" y="497204"/>
                  <a:pt x="31622" y="495681"/>
                  <a:pt x="25907" y="491617"/>
                </a:cubicBezTo>
                <a:cubicBezTo>
                  <a:pt x="20192" y="487553"/>
                  <a:pt x="16001" y="482345"/>
                  <a:pt x="13080" y="475995"/>
                </a:cubicBezTo>
                <a:cubicBezTo>
                  <a:pt x="10286" y="469772"/>
                  <a:pt x="8381" y="462788"/>
                  <a:pt x="7620" y="455294"/>
                </a:cubicBezTo>
                <a:cubicBezTo>
                  <a:pt x="6857" y="447802"/>
                  <a:pt x="6350" y="440817"/>
                  <a:pt x="6350" y="434213"/>
                </a:cubicBezTo>
                <a:lnTo>
                  <a:pt x="6350" y="59944"/>
                </a:lnTo>
                <a:cubicBezTo>
                  <a:pt x="6350" y="59563"/>
                  <a:pt x="6350" y="57658"/>
                  <a:pt x="6350" y="54229"/>
                </a:cubicBezTo>
                <a:cubicBezTo>
                  <a:pt x="6350" y="50672"/>
                  <a:pt x="6857" y="46608"/>
                  <a:pt x="7620" y="42036"/>
                </a:cubicBezTo>
                <a:cubicBezTo>
                  <a:pt x="8381" y="37338"/>
                  <a:pt x="9778" y="32384"/>
                  <a:pt x="11556" y="27304"/>
                </a:cubicBezTo>
                <a:cubicBezTo>
                  <a:pt x="13461" y="22225"/>
                  <a:pt x="16001" y="18160"/>
                  <a:pt x="19176" y="14858"/>
                </a:cubicBezTo>
                <a:cubicBezTo>
                  <a:pt x="22097" y="12065"/>
                  <a:pt x="26161" y="9905"/>
                  <a:pt x="31750" y="8508"/>
                </a:cubicBezTo>
                <a:cubicBezTo>
                  <a:pt x="37210" y="6984"/>
                  <a:pt x="42163" y="6350"/>
                  <a:pt x="4660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4198366" y="4213352"/>
            <a:ext cx="293116" cy="282066"/>
          </a:xfrm>
          <a:custGeom>
            <a:avLst/>
            <a:gdLst>
              <a:gd name="connsiteX0" fmla="*/ 139827 w 293116"/>
              <a:gd name="connsiteY0" fmla="*/ 6350 h 282066"/>
              <a:gd name="connsiteX1" fmla="*/ 152654 w 293116"/>
              <a:gd name="connsiteY1" fmla="*/ 6984 h 282066"/>
              <a:gd name="connsiteX2" fmla="*/ 164338 w 293116"/>
              <a:gd name="connsiteY2" fmla="*/ 7873 h 282066"/>
              <a:gd name="connsiteX3" fmla="*/ 173990 w 293116"/>
              <a:gd name="connsiteY3" fmla="*/ 8763 h 282066"/>
              <a:gd name="connsiteX4" fmla="*/ 189865 w 293116"/>
              <a:gd name="connsiteY4" fmla="*/ 12445 h 282066"/>
              <a:gd name="connsiteX5" fmla="*/ 198120 w 293116"/>
              <a:gd name="connsiteY5" fmla="*/ 14604 h 282066"/>
              <a:gd name="connsiteX6" fmla="*/ 205740 w 293116"/>
              <a:gd name="connsiteY6" fmla="*/ 16636 h 282066"/>
              <a:gd name="connsiteX7" fmla="*/ 214248 w 293116"/>
              <a:gd name="connsiteY7" fmla="*/ 20065 h 282066"/>
              <a:gd name="connsiteX8" fmla="*/ 224028 w 293116"/>
              <a:gd name="connsiteY8" fmla="*/ 24638 h 282066"/>
              <a:gd name="connsiteX9" fmla="*/ 254762 w 293116"/>
              <a:gd name="connsiteY9" fmla="*/ 47116 h 282066"/>
              <a:gd name="connsiteX10" fmla="*/ 275209 w 293116"/>
              <a:gd name="connsiteY10" fmla="*/ 75818 h 282066"/>
              <a:gd name="connsiteX11" fmla="*/ 286766 w 293116"/>
              <a:gd name="connsiteY11" fmla="*/ 156336 h 282066"/>
              <a:gd name="connsiteX12" fmla="*/ 252729 w 293116"/>
              <a:gd name="connsiteY12" fmla="*/ 245236 h 282066"/>
              <a:gd name="connsiteX13" fmla="*/ 161290 w 293116"/>
              <a:gd name="connsiteY13" fmla="*/ 273938 h 282066"/>
              <a:gd name="connsiteX14" fmla="*/ 145415 w 293116"/>
              <a:gd name="connsiteY14" fmla="*/ 274192 h 282066"/>
              <a:gd name="connsiteX15" fmla="*/ 131953 w 293116"/>
              <a:gd name="connsiteY15" fmla="*/ 275716 h 282066"/>
              <a:gd name="connsiteX16" fmla="*/ 118872 w 293116"/>
              <a:gd name="connsiteY16" fmla="*/ 274827 h 282066"/>
              <a:gd name="connsiteX17" fmla="*/ 106426 w 293116"/>
              <a:gd name="connsiteY17" fmla="*/ 273938 h 282066"/>
              <a:gd name="connsiteX18" fmla="*/ 94234 w 293116"/>
              <a:gd name="connsiteY18" fmla="*/ 271526 h 282066"/>
              <a:gd name="connsiteX19" fmla="*/ 82042 w 293116"/>
              <a:gd name="connsiteY19" fmla="*/ 267842 h 282066"/>
              <a:gd name="connsiteX20" fmla="*/ 55117 w 293116"/>
              <a:gd name="connsiteY20" fmla="*/ 253872 h 282066"/>
              <a:gd name="connsiteX21" fmla="*/ 16128 w 293116"/>
              <a:gd name="connsiteY21" fmla="*/ 205104 h 282066"/>
              <a:gd name="connsiteX22" fmla="*/ 6350 w 293116"/>
              <a:gd name="connsiteY22" fmla="*/ 143509 h 282066"/>
              <a:gd name="connsiteX23" fmla="*/ 8890 w 293116"/>
              <a:gd name="connsiteY23" fmla="*/ 113029 h 282066"/>
              <a:gd name="connsiteX24" fmla="*/ 17398 w 293116"/>
              <a:gd name="connsiteY24" fmla="*/ 84327 h 282066"/>
              <a:gd name="connsiteX25" fmla="*/ 31750 w 293116"/>
              <a:gd name="connsiteY25" fmla="*/ 58419 h 282066"/>
              <a:gd name="connsiteX26" fmla="*/ 55117 w 293116"/>
              <a:gd name="connsiteY26" fmla="*/ 35559 h 282066"/>
              <a:gd name="connsiteX27" fmla="*/ 101473 w 293116"/>
              <a:gd name="connsiteY27" fmla="*/ 12445 h 282066"/>
              <a:gd name="connsiteX28" fmla="*/ 126746 w 293116"/>
              <a:gd name="connsiteY28" fmla="*/ 6984 h 282066"/>
              <a:gd name="connsiteX29" fmla="*/ 139827 w 293116"/>
              <a:gd name="connsiteY29" fmla="*/ 6350 h 282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</a:cxnLst>
            <a:rect l="l" t="t" r="r" b="b"/>
            <a:pathLst>
              <a:path w="293116" h="282066">
                <a:moveTo>
                  <a:pt x="139827" y="6350"/>
                </a:moveTo>
                <a:cubicBezTo>
                  <a:pt x="144145" y="6350"/>
                  <a:pt x="148463" y="6477"/>
                  <a:pt x="152654" y="6984"/>
                </a:cubicBezTo>
                <a:cubicBezTo>
                  <a:pt x="157226" y="6984"/>
                  <a:pt x="161036" y="7238"/>
                  <a:pt x="164338" y="7873"/>
                </a:cubicBezTo>
                <a:cubicBezTo>
                  <a:pt x="167513" y="8508"/>
                  <a:pt x="170815" y="8763"/>
                  <a:pt x="173990" y="8763"/>
                </a:cubicBezTo>
                <a:cubicBezTo>
                  <a:pt x="179705" y="8763"/>
                  <a:pt x="185039" y="10032"/>
                  <a:pt x="189865" y="12445"/>
                </a:cubicBezTo>
                <a:cubicBezTo>
                  <a:pt x="192278" y="13207"/>
                  <a:pt x="195072" y="13969"/>
                  <a:pt x="198120" y="14604"/>
                </a:cubicBezTo>
                <a:cubicBezTo>
                  <a:pt x="201167" y="15113"/>
                  <a:pt x="203708" y="15875"/>
                  <a:pt x="205740" y="16636"/>
                </a:cubicBezTo>
                <a:cubicBezTo>
                  <a:pt x="208153" y="17526"/>
                  <a:pt x="211074" y="18668"/>
                  <a:pt x="214248" y="20065"/>
                </a:cubicBezTo>
                <a:cubicBezTo>
                  <a:pt x="217551" y="21463"/>
                  <a:pt x="220726" y="22986"/>
                  <a:pt x="224028" y="24638"/>
                </a:cubicBezTo>
                <a:cubicBezTo>
                  <a:pt x="235839" y="31495"/>
                  <a:pt x="246126" y="38988"/>
                  <a:pt x="254762" y="47116"/>
                </a:cubicBezTo>
                <a:cubicBezTo>
                  <a:pt x="263525" y="55244"/>
                  <a:pt x="270383" y="64896"/>
                  <a:pt x="275209" y="75818"/>
                </a:cubicBezTo>
                <a:cubicBezTo>
                  <a:pt x="285750" y="99821"/>
                  <a:pt x="289686" y="126618"/>
                  <a:pt x="286766" y="156336"/>
                </a:cubicBezTo>
                <a:cubicBezTo>
                  <a:pt x="285623" y="196088"/>
                  <a:pt x="274193" y="225805"/>
                  <a:pt x="252729" y="245236"/>
                </a:cubicBezTo>
                <a:cubicBezTo>
                  <a:pt x="233553" y="264414"/>
                  <a:pt x="203073" y="273938"/>
                  <a:pt x="161290" y="273938"/>
                </a:cubicBezTo>
                <a:cubicBezTo>
                  <a:pt x="155575" y="273938"/>
                  <a:pt x="150241" y="274065"/>
                  <a:pt x="145415" y="274192"/>
                </a:cubicBezTo>
                <a:cubicBezTo>
                  <a:pt x="140462" y="274446"/>
                  <a:pt x="136017" y="274954"/>
                  <a:pt x="131953" y="275716"/>
                </a:cubicBezTo>
                <a:cubicBezTo>
                  <a:pt x="127508" y="275716"/>
                  <a:pt x="123190" y="275463"/>
                  <a:pt x="118872" y="274827"/>
                </a:cubicBezTo>
                <a:cubicBezTo>
                  <a:pt x="114554" y="274192"/>
                  <a:pt x="110490" y="273938"/>
                  <a:pt x="106426" y="273938"/>
                </a:cubicBezTo>
                <a:cubicBezTo>
                  <a:pt x="102362" y="273177"/>
                  <a:pt x="98297" y="272288"/>
                  <a:pt x="94234" y="271526"/>
                </a:cubicBezTo>
                <a:cubicBezTo>
                  <a:pt x="90170" y="270636"/>
                  <a:pt x="86105" y="269493"/>
                  <a:pt x="82042" y="267842"/>
                </a:cubicBezTo>
                <a:cubicBezTo>
                  <a:pt x="73025" y="264541"/>
                  <a:pt x="64135" y="259968"/>
                  <a:pt x="55117" y="253872"/>
                </a:cubicBezTo>
                <a:cubicBezTo>
                  <a:pt x="35305" y="241172"/>
                  <a:pt x="22225" y="224916"/>
                  <a:pt x="16128" y="205104"/>
                </a:cubicBezTo>
                <a:cubicBezTo>
                  <a:pt x="9652" y="186816"/>
                  <a:pt x="6350" y="166242"/>
                  <a:pt x="6350" y="143509"/>
                </a:cubicBezTo>
                <a:cubicBezTo>
                  <a:pt x="6350" y="133350"/>
                  <a:pt x="7239" y="123190"/>
                  <a:pt x="8890" y="113029"/>
                </a:cubicBezTo>
                <a:cubicBezTo>
                  <a:pt x="10414" y="102869"/>
                  <a:pt x="13335" y="93344"/>
                  <a:pt x="17398" y="84327"/>
                </a:cubicBezTo>
                <a:cubicBezTo>
                  <a:pt x="20574" y="74548"/>
                  <a:pt x="25400" y="65913"/>
                  <a:pt x="31750" y="58419"/>
                </a:cubicBezTo>
                <a:cubicBezTo>
                  <a:pt x="37973" y="50927"/>
                  <a:pt x="45847" y="43306"/>
                  <a:pt x="55117" y="35559"/>
                </a:cubicBezTo>
                <a:cubicBezTo>
                  <a:pt x="68198" y="24638"/>
                  <a:pt x="83566" y="16891"/>
                  <a:pt x="101473" y="12445"/>
                </a:cubicBezTo>
                <a:cubicBezTo>
                  <a:pt x="109601" y="9525"/>
                  <a:pt x="118109" y="7746"/>
                  <a:pt x="126746" y="6984"/>
                </a:cubicBezTo>
                <a:cubicBezTo>
                  <a:pt x="131191" y="6477"/>
                  <a:pt x="135509" y="6350"/>
                  <a:pt x="13982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4712589" y="4188968"/>
            <a:ext cx="320547" cy="327786"/>
          </a:xfrm>
          <a:custGeom>
            <a:avLst/>
            <a:gdLst>
              <a:gd name="connsiteX0" fmla="*/ 158114 w 320547"/>
              <a:gd name="connsiteY0" fmla="*/ 6350 h 327786"/>
              <a:gd name="connsiteX1" fmla="*/ 183133 w 320547"/>
              <a:gd name="connsiteY1" fmla="*/ 14604 h 327786"/>
              <a:gd name="connsiteX2" fmla="*/ 193547 w 320547"/>
              <a:gd name="connsiteY2" fmla="*/ 34925 h 327786"/>
              <a:gd name="connsiteX3" fmla="*/ 193547 w 320547"/>
              <a:gd name="connsiteY3" fmla="*/ 54483 h 327786"/>
              <a:gd name="connsiteX4" fmla="*/ 278256 w 320547"/>
              <a:gd name="connsiteY4" fmla="*/ 54483 h 327786"/>
              <a:gd name="connsiteX5" fmla="*/ 303910 w 320547"/>
              <a:gd name="connsiteY5" fmla="*/ 63880 h 327786"/>
              <a:gd name="connsiteX6" fmla="*/ 314197 w 320547"/>
              <a:gd name="connsiteY6" fmla="*/ 87376 h 327786"/>
              <a:gd name="connsiteX7" fmla="*/ 303910 w 320547"/>
              <a:gd name="connsiteY7" fmla="*/ 110236 h 327786"/>
              <a:gd name="connsiteX8" fmla="*/ 278256 w 320547"/>
              <a:gd name="connsiteY8" fmla="*/ 119761 h 327786"/>
              <a:gd name="connsiteX9" fmla="*/ 270890 w 320547"/>
              <a:gd name="connsiteY9" fmla="*/ 119761 h 327786"/>
              <a:gd name="connsiteX10" fmla="*/ 291338 w 320547"/>
              <a:gd name="connsiteY10" fmla="*/ 154432 h 327786"/>
              <a:gd name="connsiteX11" fmla="*/ 298958 w 320547"/>
              <a:gd name="connsiteY11" fmla="*/ 198374 h 327786"/>
              <a:gd name="connsiteX12" fmla="*/ 286131 w 320547"/>
              <a:gd name="connsiteY12" fmla="*/ 252602 h 327786"/>
              <a:gd name="connsiteX13" fmla="*/ 250190 w 320547"/>
              <a:gd name="connsiteY13" fmla="*/ 295910 h 327786"/>
              <a:gd name="connsiteX14" fmla="*/ 204851 w 320547"/>
              <a:gd name="connsiteY14" fmla="*/ 317246 h 327786"/>
              <a:gd name="connsiteX15" fmla="*/ 155066 w 320547"/>
              <a:gd name="connsiteY15" fmla="*/ 321436 h 327786"/>
              <a:gd name="connsiteX16" fmla="*/ 106933 w 320547"/>
              <a:gd name="connsiteY16" fmla="*/ 310261 h 327786"/>
              <a:gd name="connsiteX17" fmla="*/ 65785 w 320547"/>
              <a:gd name="connsiteY17" fmla="*/ 284861 h 327786"/>
              <a:gd name="connsiteX18" fmla="*/ 36829 w 320547"/>
              <a:gd name="connsiteY18" fmla="*/ 247141 h 327786"/>
              <a:gd name="connsiteX19" fmla="*/ 25908 w 320547"/>
              <a:gd name="connsiteY19" fmla="*/ 198374 h 327786"/>
              <a:gd name="connsiteX20" fmla="*/ 33146 w 320547"/>
              <a:gd name="connsiteY20" fmla="*/ 154432 h 327786"/>
              <a:gd name="connsiteX21" fmla="*/ 53340 w 320547"/>
              <a:gd name="connsiteY21" fmla="*/ 119761 h 327786"/>
              <a:gd name="connsiteX22" fmla="*/ 42290 w 320547"/>
              <a:gd name="connsiteY22" fmla="*/ 119761 h 327786"/>
              <a:gd name="connsiteX23" fmla="*/ 16763 w 320547"/>
              <a:gd name="connsiteY23" fmla="*/ 110236 h 327786"/>
              <a:gd name="connsiteX24" fmla="*/ 6350 w 320547"/>
              <a:gd name="connsiteY24" fmla="*/ 87376 h 327786"/>
              <a:gd name="connsiteX25" fmla="*/ 16763 w 320547"/>
              <a:gd name="connsiteY25" fmla="*/ 63880 h 327786"/>
              <a:gd name="connsiteX26" fmla="*/ 42290 w 320547"/>
              <a:gd name="connsiteY26" fmla="*/ 54483 h 327786"/>
              <a:gd name="connsiteX27" fmla="*/ 122809 w 320547"/>
              <a:gd name="connsiteY27" fmla="*/ 54483 h 327786"/>
              <a:gd name="connsiteX28" fmla="*/ 122809 w 320547"/>
              <a:gd name="connsiteY28" fmla="*/ 34925 h 327786"/>
              <a:gd name="connsiteX29" fmla="*/ 133222 w 320547"/>
              <a:gd name="connsiteY29" fmla="*/ 14604 h 327786"/>
              <a:gd name="connsiteX30" fmla="*/ 158114 w 320547"/>
              <a:gd name="connsiteY30" fmla="*/ 6350 h 3277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320547" h="327786">
                <a:moveTo>
                  <a:pt x="158114" y="6350"/>
                </a:moveTo>
                <a:cubicBezTo>
                  <a:pt x="167894" y="6350"/>
                  <a:pt x="176275" y="9016"/>
                  <a:pt x="183133" y="14604"/>
                </a:cubicBezTo>
                <a:cubicBezTo>
                  <a:pt x="190119" y="20065"/>
                  <a:pt x="193547" y="26797"/>
                  <a:pt x="193547" y="34925"/>
                </a:cubicBezTo>
                <a:lnTo>
                  <a:pt x="193547" y="54483"/>
                </a:lnTo>
                <a:lnTo>
                  <a:pt x="278256" y="54483"/>
                </a:lnTo>
                <a:cubicBezTo>
                  <a:pt x="288416" y="54483"/>
                  <a:pt x="296925" y="57658"/>
                  <a:pt x="303910" y="63880"/>
                </a:cubicBezTo>
                <a:cubicBezTo>
                  <a:pt x="310769" y="70230"/>
                  <a:pt x="314197" y="78104"/>
                  <a:pt x="314197" y="87376"/>
                </a:cubicBezTo>
                <a:cubicBezTo>
                  <a:pt x="314197" y="96392"/>
                  <a:pt x="310769" y="104013"/>
                  <a:pt x="303910" y="110236"/>
                </a:cubicBezTo>
                <a:cubicBezTo>
                  <a:pt x="296925" y="116586"/>
                  <a:pt x="288416" y="119761"/>
                  <a:pt x="278256" y="119761"/>
                </a:cubicBezTo>
                <a:lnTo>
                  <a:pt x="270890" y="119761"/>
                </a:lnTo>
                <a:cubicBezTo>
                  <a:pt x="279526" y="129921"/>
                  <a:pt x="286258" y="141477"/>
                  <a:pt x="291338" y="154432"/>
                </a:cubicBezTo>
                <a:cubicBezTo>
                  <a:pt x="296417" y="167513"/>
                  <a:pt x="298958" y="182117"/>
                  <a:pt x="298958" y="198374"/>
                </a:cubicBezTo>
                <a:cubicBezTo>
                  <a:pt x="298958" y="217424"/>
                  <a:pt x="294766" y="235585"/>
                  <a:pt x="286131" y="252602"/>
                </a:cubicBezTo>
                <a:cubicBezTo>
                  <a:pt x="277621" y="269621"/>
                  <a:pt x="265683" y="284099"/>
                  <a:pt x="250190" y="295910"/>
                </a:cubicBezTo>
                <a:cubicBezTo>
                  <a:pt x="236346" y="306070"/>
                  <a:pt x="221233" y="313182"/>
                  <a:pt x="204851" y="317246"/>
                </a:cubicBezTo>
                <a:cubicBezTo>
                  <a:pt x="188340" y="321310"/>
                  <a:pt x="171830" y="322707"/>
                  <a:pt x="155066" y="321436"/>
                </a:cubicBezTo>
                <a:cubicBezTo>
                  <a:pt x="138429" y="320294"/>
                  <a:pt x="122428" y="316484"/>
                  <a:pt x="106933" y="310261"/>
                </a:cubicBezTo>
                <a:cubicBezTo>
                  <a:pt x="91566" y="303911"/>
                  <a:pt x="77851" y="295528"/>
                  <a:pt x="65785" y="284861"/>
                </a:cubicBezTo>
                <a:cubicBezTo>
                  <a:pt x="53847" y="274320"/>
                  <a:pt x="44195" y="261747"/>
                  <a:pt x="36829" y="247141"/>
                </a:cubicBezTo>
                <a:cubicBezTo>
                  <a:pt x="29590" y="232536"/>
                  <a:pt x="25908" y="216280"/>
                  <a:pt x="25908" y="198374"/>
                </a:cubicBezTo>
                <a:cubicBezTo>
                  <a:pt x="25908" y="182117"/>
                  <a:pt x="28320" y="167513"/>
                  <a:pt x="33146" y="154432"/>
                </a:cubicBezTo>
                <a:cubicBezTo>
                  <a:pt x="38100" y="141477"/>
                  <a:pt x="44830" y="129921"/>
                  <a:pt x="53340" y="119761"/>
                </a:cubicBezTo>
                <a:lnTo>
                  <a:pt x="42290" y="119761"/>
                </a:lnTo>
                <a:cubicBezTo>
                  <a:pt x="32130" y="119761"/>
                  <a:pt x="23621" y="116586"/>
                  <a:pt x="16763" y="110236"/>
                </a:cubicBezTo>
                <a:cubicBezTo>
                  <a:pt x="9778" y="104013"/>
                  <a:pt x="6350" y="96392"/>
                  <a:pt x="6350" y="87376"/>
                </a:cubicBezTo>
                <a:cubicBezTo>
                  <a:pt x="6350" y="78104"/>
                  <a:pt x="9778" y="70230"/>
                  <a:pt x="16763" y="63880"/>
                </a:cubicBezTo>
                <a:cubicBezTo>
                  <a:pt x="23621" y="57658"/>
                  <a:pt x="32130" y="54483"/>
                  <a:pt x="42290" y="54483"/>
                </a:cubicBezTo>
                <a:lnTo>
                  <a:pt x="122809" y="54483"/>
                </a:lnTo>
                <a:lnTo>
                  <a:pt x="122809" y="34925"/>
                </a:lnTo>
                <a:cubicBezTo>
                  <a:pt x="122809" y="26797"/>
                  <a:pt x="126238" y="20065"/>
                  <a:pt x="133222" y="14604"/>
                </a:cubicBezTo>
                <a:cubicBezTo>
                  <a:pt x="140080" y="9016"/>
                  <a:pt x="148463" y="6350"/>
                  <a:pt x="15811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5911088" y="4220844"/>
            <a:ext cx="246252" cy="465836"/>
          </a:xfrm>
          <a:custGeom>
            <a:avLst/>
            <a:gdLst>
              <a:gd name="connsiteX0" fmla="*/ 124333 w 246252"/>
              <a:gd name="connsiteY0" fmla="*/ 0 h 465836"/>
              <a:gd name="connsiteX1" fmla="*/ 139572 w 246252"/>
              <a:gd name="connsiteY1" fmla="*/ 635 h 465836"/>
              <a:gd name="connsiteX2" fmla="*/ 154177 w 246252"/>
              <a:gd name="connsiteY2" fmla="*/ 2540 h 465836"/>
              <a:gd name="connsiteX3" fmla="*/ 195071 w 246252"/>
              <a:gd name="connsiteY3" fmla="*/ 23876 h 465836"/>
              <a:gd name="connsiteX4" fmla="*/ 219075 w 246252"/>
              <a:gd name="connsiteY4" fmla="*/ 60071 h 465836"/>
              <a:gd name="connsiteX5" fmla="*/ 234060 w 246252"/>
              <a:gd name="connsiteY5" fmla="*/ 103124 h 465836"/>
              <a:gd name="connsiteX6" fmla="*/ 241934 w 246252"/>
              <a:gd name="connsiteY6" fmla="*/ 149098 h 465836"/>
              <a:gd name="connsiteX7" fmla="*/ 245617 w 246252"/>
              <a:gd name="connsiteY7" fmla="*/ 194564 h 465836"/>
              <a:gd name="connsiteX8" fmla="*/ 246252 w 246252"/>
              <a:gd name="connsiteY8" fmla="*/ 250571 h 465836"/>
              <a:gd name="connsiteX9" fmla="*/ 242570 w 246252"/>
              <a:gd name="connsiteY9" fmla="*/ 306070 h 465836"/>
              <a:gd name="connsiteX10" fmla="*/ 233679 w 246252"/>
              <a:gd name="connsiteY10" fmla="*/ 363728 h 465836"/>
              <a:gd name="connsiteX11" fmla="*/ 212725 w 246252"/>
              <a:gd name="connsiteY11" fmla="*/ 415798 h 465836"/>
              <a:gd name="connsiteX12" fmla="*/ 180975 w 246252"/>
              <a:gd name="connsiteY12" fmla="*/ 447802 h 465836"/>
              <a:gd name="connsiteX13" fmla="*/ 141351 w 246252"/>
              <a:gd name="connsiteY13" fmla="*/ 464566 h 465836"/>
              <a:gd name="connsiteX14" fmla="*/ 102996 w 246252"/>
              <a:gd name="connsiteY14" fmla="*/ 465836 h 465836"/>
              <a:gd name="connsiteX15" fmla="*/ 65785 w 246252"/>
              <a:gd name="connsiteY15" fmla="*/ 453009 h 465836"/>
              <a:gd name="connsiteX16" fmla="*/ 38100 w 246252"/>
              <a:gd name="connsiteY16" fmla="*/ 428625 h 465836"/>
              <a:gd name="connsiteX17" fmla="*/ 18287 w 246252"/>
              <a:gd name="connsiteY17" fmla="*/ 394462 h 465836"/>
              <a:gd name="connsiteX18" fmla="*/ 4191 w 246252"/>
              <a:gd name="connsiteY18" fmla="*/ 334137 h 465836"/>
              <a:gd name="connsiteX19" fmla="*/ 889 w 246252"/>
              <a:gd name="connsiteY19" fmla="*/ 282956 h 465836"/>
              <a:gd name="connsiteX20" fmla="*/ 0 w 246252"/>
              <a:gd name="connsiteY20" fmla="*/ 231648 h 465836"/>
              <a:gd name="connsiteX21" fmla="*/ 3555 w 246252"/>
              <a:gd name="connsiteY21" fmla="*/ 163449 h 465836"/>
              <a:gd name="connsiteX22" fmla="*/ 6095 w 246252"/>
              <a:gd name="connsiteY22" fmla="*/ 135636 h 465836"/>
              <a:gd name="connsiteX23" fmla="*/ 9652 w 246252"/>
              <a:gd name="connsiteY23" fmla="*/ 108585 h 465836"/>
              <a:gd name="connsiteX24" fmla="*/ 13970 w 246252"/>
              <a:gd name="connsiteY24" fmla="*/ 87884 h 465836"/>
              <a:gd name="connsiteX25" fmla="*/ 20701 w 246252"/>
              <a:gd name="connsiteY25" fmla="*/ 67691 h 465836"/>
              <a:gd name="connsiteX26" fmla="*/ 31369 w 246252"/>
              <a:gd name="connsiteY26" fmla="*/ 48260 h 465836"/>
              <a:gd name="connsiteX27" fmla="*/ 45084 w 246252"/>
              <a:gd name="connsiteY27" fmla="*/ 31750 h 465836"/>
              <a:gd name="connsiteX28" fmla="*/ 74929 w 246252"/>
              <a:gd name="connsiteY28" fmla="*/ 11049 h 465836"/>
              <a:gd name="connsiteX29" fmla="*/ 109092 w 246252"/>
              <a:gd name="connsiteY29" fmla="*/ 1270 h 465836"/>
              <a:gd name="connsiteX30" fmla="*/ 116713 w 246252"/>
              <a:gd name="connsiteY30" fmla="*/ 635 h 465836"/>
              <a:gd name="connsiteX31" fmla="*/ 124333 w 246252"/>
              <a:gd name="connsiteY31" fmla="*/ 0 h 4658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246252" h="465836">
                <a:moveTo>
                  <a:pt x="124333" y="0"/>
                </a:moveTo>
                <a:cubicBezTo>
                  <a:pt x="129540" y="0"/>
                  <a:pt x="134620" y="254"/>
                  <a:pt x="139572" y="635"/>
                </a:cubicBezTo>
                <a:cubicBezTo>
                  <a:pt x="144398" y="1016"/>
                  <a:pt x="149352" y="1651"/>
                  <a:pt x="154177" y="2540"/>
                </a:cubicBezTo>
                <a:cubicBezTo>
                  <a:pt x="169671" y="4953"/>
                  <a:pt x="183260" y="12065"/>
                  <a:pt x="195071" y="23876"/>
                </a:cubicBezTo>
                <a:cubicBezTo>
                  <a:pt x="204723" y="34417"/>
                  <a:pt x="212852" y="46482"/>
                  <a:pt x="219075" y="60071"/>
                </a:cubicBezTo>
                <a:cubicBezTo>
                  <a:pt x="225425" y="73660"/>
                  <a:pt x="230377" y="88011"/>
                  <a:pt x="234060" y="103124"/>
                </a:cubicBezTo>
                <a:cubicBezTo>
                  <a:pt x="237744" y="118110"/>
                  <a:pt x="240283" y="133477"/>
                  <a:pt x="241934" y="149098"/>
                </a:cubicBezTo>
                <a:cubicBezTo>
                  <a:pt x="243585" y="164719"/>
                  <a:pt x="244855" y="179832"/>
                  <a:pt x="245617" y="194564"/>
                </a:cubicBezTo>
                <a:cubicBezTo>
                  <a:pt x="246379" y="213233"/>
                  <a:pt x="246633" y="231902"/>
                  <a:pt x="246252" y="250571"/>
                </a:cubicBezTo>
                <a:cubicBezTo>
                  <a:pt x="245871" y="269240"/>
                  <a:pt x="244602" y="287782"/>
                  <a:pt x="242570" y="306070"/>
                </a:cubicBezTo>
                <a:cubicBezTo>
                  <a:pt x="240537" y="325120"/>
                  <a:pt x="237616" y="344424"/>
                  <a:pt x="233679" y="363728"/>
                </a:cubicBezTo>
                <a:cubicBezTo>
                  <a:pt x="229870" y="383032"/>
                  <a:pt x="222884" y="400304"/>
                  <a:pt x="212725" y="415798"/>
                </a:cubicBezTo>
                <a:cubicBezTo>
                  <a:pt x="204215" y="428752"/>
                  <a:pt x="193547" y="439420"/>
                  <a:pt x="180975" y="447802"/>
                </a:cubicBezTo>
                <a:cubicBezTo>
                  <a:pt x="168402" y="456184"/>
                  <a:pt x="155194" y="461772"/>
                  <a:pt x="141351" y="464566"/>
                </a:cubicBezTo>
                <a:cubicBezTo>
                  <a:pt x="128777" y="466979"/>
                  <a:pt x="115951" y="467360"/>
                  <a:pt x="102996" y="465836"/>
                </a:cubicBezTo>
                <a:cubicBezTo>
                  <a:pt x="89915" y="464185"/>
                  <a:pt x="77596" y="459867"/>
                  <a:pt x="65785" y="453009"/>
                </a:cubicBezTo>
                <a:cubicBezTo>
                  <a:pt x="54864" y="446532"/>
                  <a:pt x="45592" y="438404"/>
                  <a:pt x="38100" y="428625"/>
                </a:cubicBezTo>
                <a:cubicBezTo>
                  <a:pt x="30479" y="418846"/>
                  <a:pt x="23875" y="407416"/>
                  <a:pt x="18287" y="394462"/>
                </a:cubicBezTo>
                <a:cubicBezTo>
                  <a:pt x="10160" y="374904"/>
                  <a:pt x="5460" y="354838"/>
                  <a:pt x="4191" y="334137"/>
                </a:cubicBezTo>
                <a:cubicBezTo>
                  <a:pt x="2540" y="316992"/>
                  <a:pt x="1523" y="299974"/>
                  <a:pt x="889" y="282956"/>
                </a:cubicBezTo>
                <a:cubicBezTo>
                  <a:pt x="253" y="265811"/>
                  <a:pt x="0" y="248793"/>
                  <a:pt x="0" y="231648"/>
                </a:cubicBezTo>
                <a:cubicBezTo>
                  <a:pt x="0" y="208915"/>
                  <a:pt x="1142" y="186182"/>
                  <a:pt x="3555" y="163449"/>
                </a:cubicBezTo>
                <a:cubicBezTo>
                  <a:pt x="4445" y="154051"/>
                  <a:pt x="5206" y="144780"/>
                  <a:pt x="6095" y="135636"/>
                </a:cubicBezTo>
                <a:cubicBezTo>
                  <a:pt x="6857" y="126492"/>
                  <a:pt x="8127" y="117475"/>
                  <a:pt x="9652" y="108585"/>
                </a:cubicBezTo>
                <a:cubicBezTo>
                  <a:pt x="11302" y="101219"/>
                  <a:pt x="12700" y="94361"/>
                  <a:pt x="13970" y="87884"/>
                </a:cubicBezTo>
                <a:cubicBezTo>
                  <a:pt x="15240" y="81280"/>
                  <a:pt x="17398" y="74676"/>
                  <a:pt x="20701" y="67691"/>
                </a:cubicBezTo>
                <a:cubicBezTo>
                  <a:pt x="23875" y="60833"/>
                  <a:pt x="27432" y="54356"/>
                  <a:pt x="31369" y="48260"/>
                </a:cubicBezTo>
                <a:cubicBezTo>
                  <a:pt x="35179" y="42164"/>
                  <a:pt x="39751" y="36576"/>
                  <a:pt x="45084" y="31750"/>
                </a:cubicBezTo>
                <a:cubicBezTo>
                  <a:pt x="53975" y="22860"/>
                  <a:pt x="64007" y="15875"/>
                  <a:pt x="74929" y="11049"/>
                </a:cubicBezTo>
                <a:cubicBezTo>
                  <a:pt x="85852" y="6096"/>
                  <a:pt x="97282" y="2921"/>
                  <a:pt x="109092" y="1270"/>
                </a:cubicBezTo>
                <a:cubicBezTo>
                  <a:pt x="111505" y="889"/>
                  <a:pt x="114045" y="635"/>
                  <a:pt x="116713" y="635"/>
                </a:cubicBezTo>
                <a:cubicBezTo>
                  <a:pt x="119379" y="635"/>
                  <a:pt x="121920" y="508"/>
                  <a:pt x="124333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5776975" y="4220844"/>
            <a:ext cx="74453" cy="488061"/>
          </a:xfrm>
          <a:custGeom>
            <a:avLst/>
            <a:gdLst>
              <a:gd name="connsiteX0" fmla="*/ 37719 w 74453"/>
              <a:gd name="connsiteY0" fmla="*/ 0 h 488061"/>
              <a:gd name="connsiteX1" fmla="*/ 55372 w 74453"/>
              <a:gd name="connsiteY1" fmla="*/ 5842 h 488061"/>
              <a:gd name="connsiteX2" fmla="*/ 66421 w 74453"/>
              <a:gd name="connsiteY2" fmla="*/ 21336 h 488061"/>
              <a:gd name="connsiteX3" fmla="*/ 72517 w 74453"/>
              <a:gd name="connsiteY3" fmla="*/ 47625 h 488061"/>
              <a:gd name="connsiteX4" fmla="*/ 73660 w 74453"/>
              <a:gd name="connsiteY4" fmla="*/ 75057 h 488061"/>
              <a:gd name="connsiteX5" fmla="*/ 73660 w 74453"/>
              <a:gd name="connsiteY5" fmla="*/ 78105 h 488061"/>
              <a:gd name="connsiteX6" fmla="*/ 74295 w 74453"/>
              <a:gd name="connsiteY6" fmla="*/ 167132 h 488061"/>
              <a:gd name="connsiteX7" fmla="*/ 73660 w 74453"/>
              <a:gd name="connsiteY7" fmla="*/ 252984 h 488061"/>
              <a:gd name="connsiteX8" fmla="*/ 73660 w 74453"/>
              <a:gd name="connsiteY8" fmla="*/ 411480 h 488061"/>
              <a:gd name="connsiteX9" fmla="*/ 72771 w 74453"/>
              <a:gd name="connsiteY9" fmla="*/ 441960 h 488061"/>
              <a:gd name="connsiteX10" fmla="*/ 65786 w 74453"/>
              <a:gd name="connsiteY10" fmla="*/ 469392 h 488061"/>
              <a:gd name="connsiteX11" fmla="*/ 62484 w 74453"/>
              <a:gd name="connsiteY11" fmla="*/ 476758 h 488061"/>
              <a:gd name="connsiteX12" fmla="*/ 56642 w 74453"/>
              <a:gd name="connsiteY12" fmla="*/ 482854 h 488061"/>
              <a:gd name="connsiteX13" fmla="*/ 42037 w 74453"/>
              <a:gd name="connsiteY13" fmla="*/ 488061 h 488061"/>
              <a:gd name="connsiteX14" fmla="*/ 26162 w 74453"/>
              <a:gd name="connsiteY14" fmla="*/ 487172 h 488061"/>
              <a:gd name="connsiteX15" fmla="*/ 11811 w 74453"/>
              <a:gd name="connsiteY15" fmla="*/ 479552 h 488061"/>
              <a:gd name="connsiteX16" fmla="*/ 3937 w 74453"/>
              <a:gd name="connsiteY16" fmla="*/ 466344 h 488061"/>
              <a:gd name="connsiteX17" fmla="*/ 508 w 74453"/>
              <a:gd name="connsiteY17" fmla="*/ 450596 h 488061"/>
              <a:gd name="connsiteX18" fmla="*/ 0 w 74453"/>
              <a:gd name="connsiteY18" fmla="*/ 434086 h 488061"/>
              <a:gd name="connsiteX19" fmla="*/ 0 w 74453"/>
              <a:gd name="connsiteY19" fmla="*/ 68961 h 488061"/>
              <a:gd name="connsiteX20" fmla="*/ 0 w 74453"/>
              <a:gd name="connsiteY20" fmla="*/ 53340 h 488061"/>
              <a:gd name="connsiteX21" fmla="*/ 1143 w 74453"/>
              <a:gd name="connsiteY21" fmla="*/ 36322 h 488061"/>
              <a:gd name="connsiteX22" fmla="*/ 4572 w 74453"/>
              <a:gd name="connsiteY22" fmla="*/ 20828 h 488061"/>
              <a:gd name="connsiteX23" fmla="*/ 10922 w 74453"/>
              <a:gd name="connsiteY23" fmla="*/ 9144 h 488061"/>
              <a:gd name="connsiteX24" fmla="*/ 23368 w 74453"/>
              <a:gd name="connsiteY24" fmla="*/ 1524 h 488061"/>
              <a:gd name="connsiteX25" fmla="*/ 37719 w 74453"/>
              <a:gd name="connsiteY25" fmla="*/ 0 h 4880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74453" h="488061">
                <a:moveTo>
                  <a:pt x="37719" y="0"/>
                </a:moveTo>
                <a:cubicBezTo>
                  <a:pt x="44704" y="0"/>
                  <a:pt x="50546" y="2032"/>
                  <a:pt x="55372" y="5842"/>
                </a:cubicBezTo>
                <a:cubicBezTo>
                  <a:pt x="60325" y="9652"/>
                  <a:pt x="64008" y="14859"/>
                  <a:pt x="66421" y="21336"/>
                </a:cubicBezTo>
                <a:cubicBezTo>
                  <a:pt x="70104" y="29972"/>
                  <a:pt x="72136" y="38608"/>
                  <a:pt x="72517" y="47625"/>
                </a:cubicBezTo>
                <a:cubicBezTo>
                  <a:pt x="72898" y="56515"/>
                  <a:pt x="73279" y="65659"/>
                  <a:pt x="73660" y="75057"/>
                </a:cubicBezTo>
                <a:lnTo>
                  <a:pt x="73660" y="78105"/>
                </a:lnTo>
                <a:cubicBezTo>
                  <a:pt x="74549" y="108966"/>
                  <a:pt x="74676" y="138684"/>
                  <a:pt x="74295" y="167132"/>
                </a:cubicBezTo>
                <a:cubicBezTo>
                  <a:pt x="73914" y="195580"/>
                  <a:pt x="73660" y="224155"/>
                  <a:pt x="73660" y="252984"/>
                </a:cubicBezTo>
                <a:lnTo>
                  <a:pt x="73660" y="411480"/>
                </a:lnTo>
                <a:cubicBezTo>
                  <a:pt x="73660" y="422148"/>
                  <a:pt x="73406" y="432308"/>
                  <a:pt x="72771" y="441960"/>
                </a:cubicBezTo>
                <a:cubicBezTo>
                  <a:pt x="72136" y="451739"/>
                  <a:pt x="69850" y="460883"/>
                  <a:pt x="65786" y="469392"/>
                </a:cubicBezTo>
                <a:cubicBezTo>
                  <a:pt x="64516" y="472313"/>
                  <a:pt x="63500" y="474726"/>
                  <a:pt x="62484" y="476758"/>
                </a:cubicBezTo>
                <a:cubicBezTo>
                  <a:pt x="61468" y="478790"/>
                  <a:pt x="59436" y="480822"/>
                  <a:pt x="56642" y="482854"/>
                </a:cubicBezTo>
                <a:cubicBezTo>
                  <a:pt x="52197" y="485648"/>
                  <a:pt x="47244" y="487426"/>
                  <a:pt x="42037" y="488061"/>
                </a:cubicBezTo>
                <a:cubicBezTo>
                  <a:pt x="36703" y="488696"/>
                  <a:pt x="31496" y="488315"/>
                  <a:pt x="26162" y="487172"/>
                </a:cubicBezTo>
                <a:cubicBezTo>
                  <a:pt x="20066" y="485902"/>
                  <a:pt x="15240" y="483362"/>
                  <a:pt x="11811" y="479552"/>
                </a:cubicBezTo>
                <a:cubicBezTo>
                  <a:pt x="8382" y="475615"/>
                  <a:pt x="5715" y="471297"/>
                  <a:pt x="3937" y="466344"/>
                </a:cubicBezTo>
                <a:cubicBezTo>
                  <a:pt x="2032" y="461518"/>
                  <a:pt x="1016" y="456184"/>
                  <a:pt x="508" y="450596"/>
                </a:cubicBezTo>
                <a:cubicBezTo>
                  <a:pt x="127" y="444881"/>
                  <a:pt x="0" y="439420"/>
                  <a:pt x="0" y="434086"/>
                </a:cubicBezTo>
                <a:lnTo>
                  <a:pt x="0" y="68961"/>
                </a:lnTo>
                <a:cubicBezTo>
                  <a:pt x="0" y="64516"/>
                  <a:pt x="0" y="59309"/>
                  <a:pt x="0" y="53340"/>
                </a:cubicBezTo>
                <a:cubicBezTo>
                  <a:pt x="0" y="47498"/>
                  <a:pt x="381" y="41783"/>
                  <a:pt x="1143" y="36322"/>
                </a:cubicBezTo>
                <a:cubicBezTo>
                  <a:pt x="2032" y="30861"/>
                  <a:pt x="3048" y="25654"/>
                  <a:pt x="4572" y="20828"/>
                </a:cubicBezTo>
                <a:cubicBezTo>
                  <a:pt x="5969" y="15875"/>
                  <a:pt x="8128" y="12065"/>
                  <a:pt x="10922" y="9144"/>
                </a:cubicBezTo>
                <a:cubicBezTo>
                  <a:pt x="15367" y="5080"/>
                  <a:pt x="19558" y="2540"/>
                  <a:pt x="23368" y="1524"/>
                </a:cubicBezTo>
                <a:cubicBezTo>
                  <a:pt x="27305" y="508"/>
                  <a:pt x="32004" y="0"/>
                  <a:pt x="3771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6250559" y="4219702"/>
            <a:ext cx="81264" cy="492506"/>
          </a:xfrm>
          <a:custGeom>
            <a:avLst/>
            <a:gdLst>
              <a:gd name="connsiteX0" fmla="*/ 41528 w 81264"/>
              <a:gd name="connsiteY0" fmla="*/ 0 h 492506"/>
              <a:gd name="connsiteX1" fmla="*/ 60705 w 81264"/>
              <a:gd name="connsiteY1" fmla="*/ 5715 h 492506"/>
              <a:gd name="connsiteX2" fmla="*/ 73151 w 81264"/>
              <a:gd name="connsiteY2" fmla="*/ 21970 h 492506"/>
              <a:gd name="connsiteX3" fmla="*/ 79247 w 81264"/>
              <a:gd name="connsiteY3" fmla="*/ 48767 h 492506"/>
              <a:gd name="connsiteX4" fmla="*/ 80517 w 81264"/>
              <a:gd name="connsiteY4" fmla="*/ 76834 h 492506"/>
              <a:gd name="connsiteX5" fmla="*/ 80517 w 81264"/>
              <a:gd name="connsiteY5" fmla="*/ 79882 h 492506"/>
              <a:gd name="connsiteX6" fmla="*/ 81152 w 81264"/>
              <a:gd name="connsiteY6" fmla="*/ 176148 h 492506"/>
              <a:gd name="connsiteX7" fmla="*/ 80517 w 81264"/>
              <a:gd name="connsiteY7" fmla="*/ 269366 h 492506"/>
              <a:gd name="connsiteX8" fmla="*/ 80517 w 81264"/>
              <a:gd name="connsiteY8" fmla="*/ 415670 h 492506"/>
              <a:gd name="connsiteX9" fmla="*/ 80771 w 81264"/>
              <a:gd name="connsiteY9" fmla="*/ 426719 h 492506"/>
              <a:gd name="connsiteX10" fmla="*/ 80517 w 81264"/>
              <a:gd name="connsiteY10" fmla="*/ 437641 h 492506"/>
              <a:gd name="connsiteX11" fmla="*/ 78612 w 81264"/>
              <a:gd name="connsiteY11" fmla="*/ 451992 h 492506"/>
              <a:gd name="connsiteX12" fmla="*/ 75564 w 81264"/>
              <a:gd name="connsiteY12" fmla="*/ 466343 h 492506"/>
              <a:gd name="connsiteX13" fmla="*/ 73786 w 81264"/>
              <a:gd name="connsiteY13" fmla="*/ 470534 h 492506"/>
              <a:gd name="connsiteX14" fmla="*/ 72008 w 81264"/>
              <a:gd name="connsiteY14" fmla="*/ 474852 h 492506"/>
              <a:gd name="connsiteX15" fmla="*/ 60959 w 81264"/>
              <a:gd name="connsiteY15" fmla="*/ 488315 h 492506"/>
              <a:gd name="connsiteX16" fmla="*/ 29844 w 81264"/>
              <a:gd name="connsiteY16" fmla="*/ 492506 h 492506"/>
              <a:gd name="connsiteX17" fmla="*/ 14096 w 81264"/>
              <a:gd name="connsiteY17" fmla="*/ 485266 h 492506"/>
              <a:gd name="connsiteX18" fmla="*/ 5841 w 81264"/>
              <a:gd name="connsiteY18" fmla="*/ 472693 h 492506"/>
              <a:gd name="connsiteX19" fmla="*/ 1523 w 81264"/>
              <a:gd name="connsiteY19" fmla="*/ 457834 h 492506"/>
              <a:gd name="connsiteX20" fmla="*/ 0 w 81264"/>
              <a:gd name="connsiteY20" fmla="*/ 445007 h 492506"/>
              <a:gd name="connsiteX21" fmla="*/ 0 w 81264"/>
              <a:gd name="connsiteY21" fmla="*/ 438911 h 492506"/>
              <a:gd name="connsiteX22" fmla="*/ 0 w 81264"/>
              <a:gd name="connsiteY22" fmla="*/ 70103 h 492506"/>
              <a:gd name="connsiteX23" fmla="*/ 0 w 81264"/>
              <a:gd name="connsiteY23" fmla="*/ 54228 h 492506"/>
              <a:gd name="connsiteX24" fmla="*/ 1270 w 81264"/>
              <a:gd name="connsiteY24" fmla="*/ 37210 h 492506"/>
              <a:gd name="connsiteX25" fmla="*/ 4952 w 81264"/>
              <a:gd name="connsiteY25" fmla="*/ 21335 h 492506"/>
              <a:gd name="connsiteX26" fmla="*/ 11556 w 81264"/>
              <a:gd name="connsiteY26" fmla="*/ 9778 h 492506"/>
              <a:gd name="connsiteX27" fmla="*/ 25653 w 81264"/>
              <a:gd name="connsiteY27" fmla="*/ 1523 h 492506"/>
              <a:gd name="connsiteX28" fmla="*/ 41528 w 81264"/>
              <a:gd name="connsiteY28" fmla="*/ 0 h 4925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81264" h="492506">
                <a:moveTo>
                  <a:pt x="41528" y="0"/>
                </a:moveTo>
                <a:cubicBezTo>
                  <a:pt x="48386" y="0"/>
                  <a:pt x="54736" y="1904"/>
                  <a:pt x="60705" y="5715"/>
                </a:cubicBezTo>
                <a:cubicBezTo>
                  <a:pt x="66547" y="9652"/>
                  <a:pt x="70739" y="14985"/>
                  <a:pt x="73151" y="21970"/>
                </a:cubicBezTo>
                <a:cubicBezTo>
                  <a:pt x="76834" y="30479"/>
                  <a:pt x="78866" y="39369"/>
                  <a:pt x="79247" y="48767"/>
                </a:cubicBezTo>
                <a:cubicBezTo>
                  <a:pt x="79628" y="58038"/>
                  <a:pt x="80136" y="67436"/>
                  <a:pt x="80517" y="76834"/>
                </a:cubicBezTo>
                <a:lnTo>
                  <a:pt x="80517" y="79882"/>
                </a:lnTo>
                <a:cubicBezTo>
                  <a:pt x="81279" y="111125"/>
                  <a:pt x="81533" y="143255"/>
                  <a:pt x="81152" y="176148"/>
                </a:cubicBezTo>
                <a:cubicBezTo>
                  <a:pt x="80644" y="209041"/>
                  <a:pt x="80517" y="240156"/>
                  <a:pt x="80517" y="269366"/>
                </a:cubicBezTo>
                <a:lnTo>
                  <a:pt x="80517" y="415670"/>
                </a:lnTo>
                <a:cubicBezTo>
                  <a:pt x="80517" y="419353"/>
                  <a:pt x="80644" y="423036"/>
                  <a:pt x="80771" y="426719"/>
                </a:cubicBezTo>
                <a:cubicBezTo>
                  <a:pt x="81025" y="430402"/>
                  <a:pt x="80898" y="433958"/>
                  <a:pt x="80517" y="437641"/>
                </a:cubicBezTo>
                <a:cubicBezTo>
                  <a:pt x="79628" y="442594"/>
                  <a:pt x="79120" y="447293"/>
                  <a:pt x="78612" y="451992"/>
                </a:cubicBezTo>
                <a:cubicBezTo>
                  <a:pt x="78231" y="456691"/>
                  <a:pt x="77215" y="461391"/>
                  <a:pt x="75564" y="466343"/>
                </a:cubicBezTo>
                <a:cubicBezTo>
                  <a:pt x="74802" y="467994"/>
                  <a:pt x="74167" y="469391"/>
                  <a:pt x="73786" y="470534"/>
                </a:cubicBezTo>
                <a:cubicBezTo>
                  <a:pt x="73405" y="471804"/>
                  <a:pt x="72770" y="473202"/>
                  <a:pt x="72008" y="474852"/>
                </a:cubicBezTo>
                <a:cubicBezTo>
                  <a:pt x="69088" y="480567"/>
                  <a:pt x="65404" y="485013"/>
                  <a:pt x="60959" y="488315"/>
                </a:cubicBezTo>
                <a:cubicBezTo>
                  <a:pt x="51689" y="493902"/>
                  <a:pt x="41274" y="495427"/>
                  <a:pt x="29844" y="492506"/>
                </a:cubicBezTo>
                <a:cubicBezTo>
                  <a:pt x="23367" y="491363"/>
                  <a:pt x="18160" y="488822"/>
                  <a:pt x="14096" y="485266"/>
                </a:cubicBezTo>
                <a:cubicBezTo>
                  <a:pt x="10413" y="481965"/>
                  <a:pt x="7620" y="477773"/>
                  <a:pt x="5841" y="472693"/>
                </a:cubicBezTo>
                <a:cubicBezTo>
                  <a:pt x="3936" y="467614"/>
                  <a:pt x="2539" y="462660"/>
                  <a:pt x="1523" y="457834"/>
                </a:cubicBezTo>
                <a:cubicBezTo>
                  <a:pt x="508" y="452881"/>
                  <a:pt x="0" y="448691"/>
                  <a:pt x="0" y="445007"/>
                </a:cubicBezTo>
                <a:cubicBezTo>
                  <a:pt x="0" y="441325"/>
                  <a:pt x="0" y="439292"/>
                  <a:pt x="0" y="438911"/>
                </a:cubicBezTo>
                <a:lnTo>
                  <a:pt x="0" y="70103"/>
                </a:lnTo>
                <a:cubicBezTo>
                  <a:pt x="0" y="65151"/>
                  <a:pt x="0" y="59943"/>
                  <a:pt x="0" y="54228"/>
                </a:cubicBezTo>
                <a:cubicBezTo>
                  <a:pt x="0" y="48514"/>
                  <a:pt x="380" y="42798"/>
                  <a:pt x="1270" y="37210"/>
                </a:cubicBezTo>
                <a:cubicBezTo>
                  <a:pt x="2031" y="31495"/>
                  <a:pt x="3301" y="26161"/>
                  <a:pt x="4952" y="21335"/>
                </a:cubicBezTo>
                <a:cubicBezTo>
                  <a:pt x="6476" y="16382"/>
                  <a:pt x="8762" y="12572"/>
                  <a:pt x="11556" y="9778"/>
                </a:cubicBezTo>
                <a:cubicBezTo>
                  <a:pt x="16128" y="5206"/>
                  <a:pt x="20700" y="2540"/>
                  <a:pt x="25653" y="1523"/>
                </a:cubicBezTo>
                <a:cubicBezTo>
                  <a:pt x="30479" y="507"/>
                  <a:pt x="35813" y="0"/>
                  <a:pt x="41528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6661150" y="4217797"/>
            <a:ext cx="171957" cy="495046"/>
          </a:xfrm>
          <a:custGeom>
            <a:avLst/>
            <a:gdLst>
              <a:gd name="connsiteX0" fmla="*/ 124967 w 171957"/>
              <a:gd name="connsiteY0" fmla="*/ 0 h 495046"/>
              <a:gd name="connsiteX1" fmla="*/ 126238 w 171957"/>
              <a:gd name="connsiteY1" fmla="*/ 0 h 495046"/>
              <a:gd name="connsiteX2" fmla="*/ 149986 w 171957"/>
              <a:gd name="connsiteY2" fmla="*/ 8890 h 495046"/>
              <a:gd name="connsiteX3" fmla="*/ 163957 w 171957"/>
              <a:gd name="connsiteY3" fmla="*/ 28702 h 495046"/>
              <a:gd name="connsiteX4" fmla="*/ 170434 w 171957"/>
              <a:gd name="connsiteY4" fmla="*/ 52832 h 495046"/>
              <a:gd name="connsiteX5" fmla="*/ 171957 w 171957"/>
              <a:gd name="connsiteY5" fmla="*/ 75057 h 495046"/>
              <a:gd name="connsiteX6" fmla="*/ 171957 w 171957"/>
              <a:gd name="connsiteY6" fmla="*/ 440817 h 495046"/>
              <a:gd name="connsiteX7" fmla="*/ 171957 w 171957"/>
              <a:gd name="connsiteY7" fmla="*/ 446532 h 495046"/>
              <a:gd name="connsiteX8" fmla="*/ 170688 w 171957"/>
              <a:gd name="connsiteY8" fmla="*/ 459105 h 495046"/>
              <a:gd name="connsiteX9" fmla="*/ 167004 w 171957"/>
              <a:gd name="connsiteY9" fmla="*/ 473710 h 495046"/>
              <a:gd name="connsiteX10" fmla="*/ 159131 w 171957"/>
              <a:gd name="connsiteY10" fmla="*/ 485902 h 495046"/>
              <a:gd name="connsiteX11" fmla="*/ 146939 w 171957"/>
              <a:gd name="connsiteY11" fmla="*/ 492633 h 495046"/>
              <a:gd name="connsiteX12" fmla="*/ 132334 w 171957"/>
              <a:gd name="connsiteY12" fmla="*/ 495046 h 495046"/>
              <a:gd name="connsiteX13" fmla="*/ 118617 w 171957"/>
              <a:gd name="connsiteY13" fmla="*/ 492633 h 495046"/>
              <a:gd name="connsiteX14" fmla="*/ 107315 w 171957"/>
              <a:gd name="connsiteY14" fmla="*/ 485267 h 495046"/>
              <a:gd name="connsiteX15" fmla="*/ 97535 w 171957"/>
              <a:gd name="connsiteY15" fmla="*/ 467614 h 495046"/>
              <a:gd name="connsiteX16" fmla="*/ 94488 w 171957"/>
              <a:gd name="connsiteY16" fmla="*/ 448056 h 495046"/>
              <a:gd name="connsiteX17" fmla="*/ 94234 w 171957"/>
              <a:gd name="connsiteY17" fmla="*/ 444500 h 495046"/>
              <a:gd name="connsiteX18" fmla="*/ 93853 w 171957"/>
              <a:gd name="connsiteY18" fmla="*/ 440182 h 495046"/>
              <a:gd name="connsiteX19" fmla="*/ 92709 w 171957"/>
              <a:gd name="connsiteY19" fmla="*/ 419481 h 495046"/>
              <a:gd name="connsiteX20" fmla="*/ 92075 w 171957"/>
              <a:gd name="connsiteY20" fmla="*/ 397510 h 495046"/>
              <a:gd name="connsiteX21" fmla="*/ 91440 w 171957"/>
              <a:gd name="connsiteY21" fmla="*/ 384429 h 495046"/>
              <a:gd name="connsiteX22" fmla="*/ 91440 w 171957"/>
              <a:gd name="connsiteY22" fmla="*/ 371347 h 495046"/>
              <a:gd name="connsiteX23" fmla="*/ 91440 w 171957"/>
              <a:gd name="connsiteY23" fmla="*/ 357251 h 495046"/>
              <a:gd name="connsiteX24" fmla="*/ 91440 w 171957"/>
              <a:gd name="connsiteY24" fmla="*/ 342011 h 495046"/>
              <a:gd name="connsiteX25" fmla="*/ 91185 w 171957"/>
              <a:gd name="connsiteY25" fmla="*/ 323088 h 495046"/>
              <a:gd name="connsiteX26" fmla="*/ 90804 w 171957"/>
              <a:gd name="connsiteY26" fmla="*/ 304546 h 495046"/>
              <a:gd name="connsiteX27" fmla="*/ 90804 w 171957"/>
              <a:gd name="connsiteY27" fmla="*/ 289052 h 495046"/>
              <a:gd name="connsiteX28" fmla="*/ 90804 w 171957"/>
              <a:gd name="connsiteY28" fmla="*/ 282321 h 495046"/>
              <a:gd name="connsiteX29" fmla="*/ 89661 w 171957"/>
              <a:gd name="connsiteY29" fmla="*/ 275590 h 495046"/>
              <a:gd name="connsiteX30" fmla="*/ 67309 w 171957"/>
              <a:gd name="connsiteY30" fmla="*/ 274066 h 495046"/>
              <a:gd name="connsiteX31" fmla="*/ 45084 w 171957"/>
              <a:gd name="connsiteY31" fmla="*/ 272542 h 495046"/>
              <a:gd name="connsiteX32" fmla="*/ 25273 w 171957"/>
              <a:gd name="connsiteY32" fmla="*/ 267970 h 495046"/>
              <a:gd name="connsiteX33" fmla="*/ 9144 w 171957"/>
              <a:gd name="connsiteY33" fmla="*/ 257302 h 495046"/>
              <a:gd name="connsiteX34" fmla="*/ 0 w 171957"/>
              <a:gd name="connsiteY34" fmla="*/ 241173 h 495046"/>
              <a:gd name="connsiteX35" fmla="*/ 634 w 171957"/>
              <a:gd name="connsiteY35" fmla="*/ 220091 h 495046"/>
              <a:gd name="connsiteX36" fmla="*/ 5842 w 171957"/>
              <a:gd name="connsiteY36" fmla="*/ 209804 h 495046"/>
              <a:gd name="connsiteX37" fmla="*/ 13461 w 171957"/>
              <a:gd name="connsiteY37" fmla="*/ 201168 h 495046"/>
              <a:gd name="connsiteX38" fmla="*/ 30480 w 171957"/>
              <a:gd name="connsiteY38" fmla="*/ 193294 h 495046"/>
              <a:gd name="connsiteX39" fmla="*/ 43307 w 171957"/>
              <a:gd name="connsiteY39" fmla="*/ 192659 h 495046"/>
              <a:gd name="connsiteX40" fmla="*/ 59690 w 171957"/>
              <a:gd name="connsiteY40" fmla="*/ 192659 h 495046"/>
              <a:gd name="connsiteX41" fmla="*/ 76200 w 171957"/>
              <a:gd name="connsiteY41" fmla="*/ 192659 h 495046"/>
              <a:gd name="connsiteX42" fmla="*/ 89027 w 171957"/>
              <a:gd name="connsiteY42" fmla="*/ 192023 h 495046"/>
              <a:gd name="connsiteX43" fmla="*/ 90804 w 171957"/>
              <a:gd name="connsiteY43" fmla="*/ 192023 h 495046"/>
              <a:gd name="connsiteX44" fmla="*/ 90804 w 171957"/>
              <a:gd name="connsiteY44" fmla="*/ 189611 h 495046"/>
              <a:gd name="connsiteX45" fmla="*/ 91185 w 171957"/>
              <a:gd name="connsiteY45" fmla="*/ 177419 h 495046"/>
              <a:gd name="connsiteX46" fmla="*/ 91440 w 171957"/>
              <a:gd name="connsiteY46" fmla="*/ 168275 h 495046"/>
              <a:gd name="connsiteX47" fmla="*/ 91185 w 171957"/>
              <a:gd name="connsiteY47" fmla="*/ 159131 h 495046"/>
              <a:gd name="connsiteX48" fmla="*/ 90804 w 171957"/>
              <a:gd name="connsiteY48" fmla="*/ 146304 h 495046"/>
              <a:gd name="connsiteX49" fmla="*/ 90551 w 171957"/>
              <a:gd name="connsiteY49" fmla="*/ 114935 h 495046"/>
              <a:gd name="connsiteX50" fmla="*/ 90804 w 171957"/>
              <a:gd name="connsiteY50" fmla="*/ 84201 h 495046"/>
              <a:gd name="connsiteX51" fmla="*/ 90804 w 171957"/>
              <a:gd name="connsiteY51" fmla="*/ 75692 h 495046"/>
              <a:gd name="connsiteX52" fmla="*/ 91185 w 171957"/>
              <a:gd name="connsiteY52" fmla="*/ 58293 h 495046"/>
              <a:gd name="connsiteX53" fmla="*/ 92709 w 171957"/>
              <a:gd name="connsiteY53" fmla="*/ 39370 h 495046"/>
              <a:gd name="connsiteX54" fmla="*/ 96901 w 171957"/>
              <a:gd name="connsiteY54" fmla="*/ 21717 h 495046"/>
              <a:gd name="connsiteX55" fmla="*/ 105409 w 171957"/>
              <a:gd name="connsiteY55" fmla="*/ 8001 h 495046"/>
              <a:gd name="connsiteX56" fmla="*/ 124967 w 171957"/>
              <a:gd name="connsiteY56" fmla="*/ 0 h 495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171957" h="495046">
                <a:moveTo>
                  <a:pt x="124967" y="0"/>
                </a:moveTo>
                <a:lnTo>
                  <a:pt x="126238" y="0"/>
                </a:lnTo>
                <a:cubicBezTo>
                  <a:pt x="135890" y="508"/>
                  <a:pt x="143891" y="3429"/>
                  <a:pt x="149986" y="8890"/>
                </a:cubicBezTo>
                <a:cubicBezTo>
                  <a:pt x="156083" y="14351"/>
                  <a:pt x="160781" y="20955"/>
                  <a:pt x="163957" y="28702"/>
                </a:cubicBezTo>
                <a:cubicBezTo>
                  <a:pt x="167258" y="36448"/>
                  <a:pt x="169417" y="44450"/>
                  <a:pt x="170434" y="52832"/>
                </a:cubicBezTo>
                <a:cubicBezTo>
                  <a:pt x="171450" y="61086"/>
                  <a:pt x="171957" y="68580"/>
                  <a:pt x="171957" y="75057"/>
                </a:cubicBezTo>
                <a:lnTo>
                  <a:pt x="171957" y="440817"/>
                </a:lnTo>
                <a:cubicBezTo>
                  <a:pt x="171957" y="441197"/>
                  <a:pt x="171957" y="443103"/>
                  <a:pt x="171957" y="446532"/>
                </a:cubicBezTo>
                <a:cubicBezTo>
                  <a:pt x="171957" y="450088"/>
                  <a:pt x="171450" y="454152"/>
                  <a:pt x="170688" y="459105"/>
                </a:cubicBezTo>
                <a:cubicBezTo>
                  <a:pt x="169926" y="463931"/>
                  <a:pt x="168656" y="468884"/>
                  <a:pt x="167004" y="473710"/>
                </a:cubicBezTo>
                <a:cubicBezTo>
                  <a:pt x="165354" y="478536"/>
                  <a:pt x="162814" y="482600"/>
                  <a:pt x="159131" y="485902"/>
                </a:cubicBezTo>
                <a:cubicBezTo>
                  <a:pt x="156209" y="488696"/>
                  <a:pt x="152146" y="490982"/>
                  <a:pt x="146939" y="492633"/>
                </a:cubicBezTo>
                <a:cubicBezTo>
                  <a:pt x="141604" y="494284"/>
                  <a:pt x="136779" y="495046"/>
                  <a:pt x="132334" y="495046"/>
                </a:cubicBezTo>
                <a:cubicBezTo>
                  <a:pt x="127761" y="495046"/>
                  <a:pt x="123190" y="494284"/>
                  <a:pt x="118617" y="492633"/>
                </a:cubicBezTo>
                <a:cubicBezTo>
                  <a:pt x="113919" y="490982"/>
                  <a:pt x="110108" y="488569"/>
                  <a:pt x="107315" y="485267"/>
                </a:cubicBezTo>
                <a:cubicBezTo>
                  <a:pt x="101981" y="479552"/>
                  <a:pt x="98806" y="473710"/>
                  <a:pt x="97535" y="467614"/>
                </a:cubicBezTo>
                <a:cubicBezTo>
                  <a:pt x="96266" y="461518"/>
                  <a:pt x="95250" y="455041"/>
                  <a:pt x="94488" y="448056"/>
                </a:cubicBezTo>
                <a:cubicBezTo>
                  <a:pt x="94488" y="446913"/>
                  <a:pt x="94361" y="445643"/>
                  <a:pt x="94234" y="444500"/>
                </a:cubicBezTo>
                <a:cubicBezTo>
                  <a:pt x="93980" y="443230"/>
                  <a:pt x="93853" y="441833"/>
                  <a:pt x="93853" y="440182"/>
                </a:cubicBezTo>
                <a:cubicBezTo>
                  <a:pt x="93091" y="433705"/>
                  <a:pt x="92709" y="426720"/>
                  <a:pt x="92709" y="419481"/>
                </a:cubicBezTo>
                <a:cubicBezTo>
                  <a:pt x="92709" y="412115"/>
                  <a:pt x="92456" y="404876"/>
                  <a:pt x="92075" y="397510"/>
                </a:cubicBezTo>
                <a:cubicBezTo>
                  <a:pt x="91694" y="393065"/>
                  <a:pt x="91440" y="388620"/>
                  <a:pt x="91440" y="384429"/>
                </a:cubicBezTo>
                <a:cubicBezTo>
                  <a:pt x="91440" y="380111"/>
                  <a:pt x="91440" y="375793"/>
                  <a:pt x="91440" y="371347"/>
                </a:cubicBezTo>
                <a:lnTo>
                  <a:pt x="91440" y="357251"/>
                </a:lnTo>
                <a:cubicBezTo>
                  <a:pt x="91440" y="353186"/>
                  <a:pt x="91440" y="348107"/>
                  <a:pt x="91440" y="342011"/>
                </a:cubicBezTo>
                <a:cubicBezTo>
                  <a:pt x="91440" y="335915"/>
                  <a:pt x="91313" y="329692"/>
                  <a:pt x="91185" y="323088"/>
                </a:cubicBezTo>
                <a:cubicBezTo>
                  <a:pt x="90931" y="316611"/>
                  <a:pt x="90804" y="310388"/>
                  <a:pt x="90804" y="304546"/>
                </a:cubicBezTo>
                <a:cubicBezTo>
                  <a:pt x="90804" y="298704"/>
                  <a:pt x="90804" y="293497"/>
                  <a:pt x="90804" y="289052"/>
                </a:cubicBezTo>
                <a:cubicBezTo>
                  <a:pt x="90804" y="287020"/>
                  <a:pt x="90804" y="284734"/>
                  <a:pt x="90804" y="282321"/>
                </a:cubicBezTo>
                <a:cubicBezTo>
                  <a:pt x="90804" y="279908"/>
                  <a:pt x="90423" y="277622"/>
                  <a:pt x="89661" y="275590"/>
                </a:cubicBezTo>
                <a:cubicBezTo>
                  <a:pt x="83946" y="274828"/>
                  <a:pt x="76454" y="274320"/>
                  <a:pt x="67309" y="274066"/>
                </a:cubicBezTo>
                <a:cubicBezTo>
                  <a:pt x="58166" y="273811"/>
                  <a:pt x="50800" y="273304"/>
                  <a:pt x="45084" y="272542"/>
                </a:cubicBezTo>
                <a:cubicBezTo>
                  <a:pt x="38227" y="272161"/>
                  <a:pt x="31623" y="270636"/>
                  <a:pt x="25273" y="267970"/>
                </a:cubicBezTo>
                <a:cubicBezTo>
                  <a:pt x="19050" y="265303"/>
                  <a:pt x="13589" y="261747"/>
                  <a:pt x="9144" y="257302"/>
                </a:cubicBezTo>
                <a:cubicBezTo>
                  <a:pt x="4698" y="252857"/>
                  <a:pt x="1651" y="247396"/>
                  <a:pt x="0" y="241173"/>
                </a:cubicBezTo>
                <a:cubicBezTo>
                  <a:pt x="-1651" y="234823"/>
                  <a:pt x="-1396" y="227838"/>
                  <a:pt x="634" y="220091"/>
                </a:cubicBezTo>
                <a:cubicBezTo>
                  <a:pt x="1396" y="216916"/>
                  <a:pt x="3175" y="213360"/>
                  <a:pt x="5842" y="209804"/>
                </a:cubicBezTo>
                <a:cubicBezTo>
                  <a:pt x="8381" y="206121"/>
                  <a:pt x="10921" y="203200"/>
                  <a:pt x="13461" y="201168"/>
                </a:cubicBezTo>
                <a:cubicBezTo>
                  <a:pt x="19050" y="197104"/>
                  <a:pt x="24765" y="194564"/>
                  <a:pt x="30480" y="193294"/>
                </a:cubicBezTo>
                <a:cubicBezTo>
                  <a:pt x="33781" y="192913"/>
                  <a:pt x="37973" y="192659"/>
                  <a:pt x="43307" y="192659"/>
                </a:cubicBezTo>
                <a:cubicBezTo>
                  <a:pt x="48514" y="192659"/>
                  <a:pt x="54102" y="192659"/>
                  <a:pt x="59690" y="192659"/>
                </a:cubicBezTo>
                <a:cubicBezTo>
                  <a:pt x="65404" y="192659"/>
                  <a:pt x="70866" y="192659"/>
                  <a:pt x="76200" y="192659"/>
                </a:cubicBezTo>
                <a:cubicBezTo>
                  <a:pt x="81534" y="192659"/>
                  <a:pt x="85725" y="192532"/>
                  <a:pt x="89027" y="192023"/>
                </a:cubicBezTo>
                <a:lnTo>
                  <a:pt x="90804" y="192023"/>
                </a:lnTo>
                <a:lnTo>
                  <a:pt x="90804" y="189611"/>
                </a:lnTo>
                <a:cubicBezTo>
                  <a:pt x="90804" y="184785"/>
                  <a:pt x="90931" y="180721"/>
                  <a:pt x="91185" y="177419"/>
                </a:cubicBezTo>
                <a:cubicBezTo>
                  <a:pt x="91313" y="174244"/>
                  <a:pt x="91440" y="171196"/>
                  <a:pt x="91440" y="168275"/>
                </a:cubicBezTo>
                <a:cubicBezTo>
                  <a:pt x="91440" y="165481"/>
                  <a:pt x="91313" y="162433"/>
                  <a:pt x="91185" y="159131"/>
                </a:cubicBezTo>
                <a:cubicBezTo>
                  <a:pt x="90931" y="155956"/>
                  <a:pt x="90804" y="151638"/>
                  <a:pt x="90804" y="146304"/>
                </a:cubicBezTo>
                <a:cubicBezTo>
                  <a:pt x="90804" y="135763"/>
                  <a:pt x="90677" y="125348"/>
                  <a:pt x="90551" y="114935"/>
                </a:cubicBezTo>
                <a:cubicBezTo>
                  <a:pt x="90296" y="104647"/>
                  <a:pt x="90423" y="94361"/>
                  <a:pt x="90804" y="84201"/>
                </a:cubicBezTo>
                <a:lnTo>
                  <a:pt x="90804" y="75692"/>
                </a:lnTo>
                <a:cubicBezTo>
                  <a:pt x="90804" y="70358"/>
                  <a:pt x="90931" y="64516"/>
                  <a:pt x="91185" y="58293"/>
                </a:cubicBezTo>
                <a:cubicBezTo>
                  <a:pt x="91313" y="51943"/>
                  <a:pt x="91821" y="45720"/>
                  <a:pt x="92709" y="39370"/>
                </a:cubicBezTo>
                <a:cubicBezTo>
                  <a:pt x="93471" y="33020"/>
                  <a:pt x="94869" y="27178"/>
                  <a:pt x="96901" y="21717"/>
                </a:cubicBezTo>
                <a:cubicBezTo>
                  <a:pt x="98933" y="16256"/>
                  <a:pt x="101854" y="11684"/>
                  <a:pt x="105409" y="8001"/>
                </a:cubicBezTo>
                <a:cubicBezTo>
                  <a:pt x="111506" y="2667"/>
                  <a:pt x="118109" y="0"/>
                  <a:pt x="124967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5978144" y="4306951"/>
            <a:ext cx="111759" cy="303783"/>
          </a:xfrm>
          <a:custGeom>
            <a:avLst/>
            <a:gdLst>
              <a:gd name="connsiteX0" fmla="*/ 60833 w 111759"/>
              <a:gd name="connsiteY0" fmla="*/ 6350 h 303783"/>
              <a:gd name="connsiteX1" fmla="*/ 56007 w 111759"/>
              <a:gd name="connsiteY1" fmla="*/ 6603 h 303783"/>
              <a:gd name="connsiteX2" fmla="*/ 37084 w 111759"/>
              <a:gd name="connsiteY2" fmla="*/ 13969 h 303783"/>
              <a:gd name="connsiteX3" fmla="*/ 23114 w 111759"/>
              <a:gd name="connsiteY3" fmla="*/ 32257 h 303783"/>
              <a:gd name="connsiteX4" fmla="*/ 17653 w 111759"/>
              <a:gd name="connsiteY4" fmla="*/ 44957 h 303783"/>
              <a:gd name="connsiteX5" fmla="*/ 12191 w 111759"/>
              <a:gd name="connsiteY5" fmla="*/ 69088 h 303783"/>
              <a:gd name="connsiteX6" fmla="*/ 9144 w 111759"/>
              <a:gd name="connsiteY6" fmla="*/ 93726 h 303783"/>
              <a:gd name="connsiteX7" fmla="*/ 7239 w 111759"/>
              <a:gd name="connsiteY7" fmla="*/ 118744 h 303783"/>
              <a:gd name="connsiteX8" fmla="*/ 6604 w 111759"/>
              <a:gd name="connsiteY8" fmla="*/ 143764 h 303783"/>
              <a:gd name="connsiteX9" fmla="*/ 6350 w 111759"/>
              <a:gd name="connsiteY9" fmla="*/ 167513 h 303783"/>
              <a:gd name="connsiteX10" fmla="*/ 6604 w 111759"/>
              <a:gd name="connsiteY10" fmla="*/ 191261 h 303783"/>
              <a:gd name="connsiteX11" fmla="*/ 10033 w 111759"/>
              <a:gd name="connsiteY11" fmla="*/ 225425 h 303783"/>
              <a:gd name="connsiteX12" fmla="*/ 17017 w 111759"/>
              <a:gd name="connsiteY12" fmla="*/ 259842 h 303783"/>
              <a:gd name="connsiteX13" fmla="*/ 30988 w 111759"/>
              <a:gd name="connsiteY13" fmla="*/ 286766 h 303783"/>
              <a:gd name="connsiteX14" fmla="*/ 55371 w 111759"/>
              <a:gd name="connsiteY14" fmla="*/ 297433 h 303783"/>
              <a:gd name="connsiteX15" fmla="*/ 77977 w 111759"/>
              <a:gd name="connsiteY15" fmla="*/ 290067 h 303783"/>
              <a:gd name="connsiteX16" fmla="*/ 92583 w 111759"/>
              <a:gd name="connsiteY16" fmla="*/ 270509 h 303783"/>
              <a:gd name="connsiteX17" fmla="*/ 99948 w 111759"/>
              <a:gd name="connsiteY17" fmla="*/ 243713 h 303783"/>
              <a:gd name="connsiteX18" fmla="*/ 105409 w 111759"/>
              <a:gd name="connsiteY18" fmla="*/ 184022 h 303783"/>
              <a:gd name="connsiteX19" fmla="*/ 104775 w 111759"/>
              <a:gd name="connsiteY19" fmla="*/ 123063 h 303783"/>
              <a:gd name="connsiteX20" fmla="*/ 104139 w 111759"/>
              <a:gd name="connsiteY20" fmla="*/ 98297 h 303783"/>
              <a:gd name="connsiteX21" fmla="*/ 102108 w 111759"/>
              <a:gd name="connsiteY21" fmla="*/ 72389 h 303783"/>
              <a:gd name="connsiteX22" fmla="*/ 97535 w 111759"/>
              <a:gd name="connsiteY22" fmla="*/ 47752 h 303783"/>
              <a:gd name="connsiteX23" fmla="*/ 88900 w 111759"/>
              <a:gd name="connsiteY23" fmla="*/ 26669 h 303783"/>
              <a:gd name="connsiteX24" fmla="*/ 74295 w 111759"/>
              <a:gd name="connsiteY24" fmla="*/ 10921 h 303783"/>
              <a:gd name="connsiteX25" fmla="*/ 60833 w 111759"/>
              <a:gd name="connsiteY25" fmla="*/ 6350 h 3037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1759" h="303783">
                <a:moveTo>
                  <a:pt x="60833" y="6350"/>
                </a:moveTo>
                <a:cubicBezTo>
                  <a:pt x="59308" y="6350"/>
                  <a:pt x="57658" y="6350"/>
                  <a:pt x="56007" y="6603"/>
                </a:cubicBezTo>
                <a:cubicBezTo>
                  <a:pt x="49148" y="7366"/>
                  <a:pt x="42798" y="9905"/>
                  <a:pt x="37084" y="13969"/>
                </a:cubicBezTo>
                <a:cubicBezTo>
                  <a:pt x="31496" y="18033"/>
                  <a:pt x="26796" y="24129"/>
                  <a:pt x="23114" y="32257"/>
                </a:cubicBezTo>
                <a:lnTo>
                  <a:pt x="17653" y="44957"/>
                </a:lnTo>
                <a:cubicBezTo>
                  <a:pt x="15239" y="52704"/>
                  <a:pt x="13335" y="60705"/>
                  <a:pt x="12191" y="69088"/>
                </a:cubicBezTo>
                <a:cubicBezTo>
                  <a:pt x="10921" y="77469"/>
                  <a:pt x="9905" y="85597"/>
                  <a:pt x="9144" y="93726"/>
                </a:cubicBezTo>
                <a:cubicBezTo>
                  <a:pt x="8254" y="101853"/>
                  <a:pt x="7619" y="110235"/>
                  <a:pt x="7239" y="118744"/>
                </a:cubicBezTo>
                <a:cubicBezTo>
                  <a:pt x="6858" y="127253"/>
                  <a:pt x="6604" y="135635"/>
                  <a:pt x="6604" y="143764"/>
                </a:cubicBezTo>
                <a:cubicBezTo>
                  <a:pt x="7111" y="151892"/>
                  <a:pt x="6985" y="159766"/>
                  <a:pt x="6350" y="167513"/>
                </a:cubicBezTo>
                <a:cubicBezTo>
                  <a:pt x="5715" y="175259"/>
                  <a:pt x="5841" y="183133"/>
                  <a:pt x="6604" y="191261"/>
                </a:cubicBezTo>
                <a:cubicBezTo>
                  <a:pt x="7492" y="201929"/>
                  <a:pt x="8635" y="213232"/>
                  <a:pt x="10033" y="225425"/>
                </a:cubicBezTo>
                <a:cubicBezTo>
                  <a:pt x="11429" y="237616"/>
                  <a:pt x="13715" y="249173"/>
                  <a:pt x="17017" y="259842"/>
                </a:cubicBezTo>
                <a:cubicBezTo>
                  <a:pt x="20319" y="270636"/>
                  <a:pt x="24891" y="279653"/>
                  <a:pt x="30988" y="286766"/>
                </a:cubicBezTo>
                <a:cubicBezTo>
                  <a:pt x="37084" y="293878"/>
                  <a:pt x="45211" y="297433"/>
                  <a:pt x="55371" y="297433"/>
                </a:cubicBezTo>
                <a:cubicBezTo>
                  <a:pt x="63119" y="297433"/>
                  <a:pt x="70611" y="294893"/>
                  <a:pt x="77977" y="290067"/>
                </a:cubicBezTo>
                <a:cubicBezTo>
                  <a:pt x="84835" y="285242"/>
                  <a:pt x="89789" y="278638"/>
                  <a:pt x="92583" y="270509"/>
                </a:cubicBezTo>
                <a:cubicBezTo>
                  <a:pt x="95504" y="262382"/>
                  <a:pt x="97916" y="253492"/>
                  <a:pt x="99948" y="243713"/>
                </a:cubicBezTo>
                <a:cubicBezTo>
                  <a:pt x="103123" y="225043"/>
                  <a:pt x="105028" y="205104"/>
                  <a:pt x="105409" y="184022"/>
                </a:cubicBezTo>
                <a:cubicBezTo>
                  <a:pt x="105790" y="162814"/>
                  <a:pt x="105664" y="142493"/>
                  <a:pt x="104775" y="123063"/>
                </a:cubicBezTo>
                <a:cubicBezTo>
                  <a:pt x="104775" y="115316"/>
                  <a:pt x="104647" y="107060"/>
                  <a:pt x="104139" y="98297"/>
                </a:cubicBezTo>
                <a:cubicBezTo>
                  <a:pt x="103758" y="89661"/>
                  <a:pt x="103123" y="81026"/>
                  <a:pt x="102108" y="72389"/>
                </a:cubicBezTo>
                <a:cubicBezTo>
                  <a:pt x="101091" y="63880"/>
                  <a:pt x="99567" y="55626"/>
                  <a:pt x="97535" y="47752"/>
                </a:cubicBezTo>
                <a:cubicBezTo>
                  <a:pt x="95504" y="39878"/>
                  <a:pt x="92583" y="32766"/>
                  <a:pt x="88900" y="26669"/>
                </a:cubicBezTo>
                <a:cubicBezTo>
                  <a:pt x="84835" y="19811"/>
                  <a:pt x="80009" y="14478"/>
                  <a:pt x="74295" y="10921"/>
                </a:cubicBezTo>
                <a:cubicBezTo>
                  <a:pt x="70104" y="8128"/>
                  <a:pt x="65531" y="6603"/>
                  <a:pt x="6083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6395085" y="4234053"/>
            <a:ext cx="293751" cy="453390"/>
          </a:xfrm>
          <a:custGeom>
            <a:avLst/>
            <a:gdLst>
              <a:gd name="connsiteX0" fmla="*/ 58801 w 293751"/>
              <a:gd name="connsiteY0" fmla="*/ 6350 h 453390"/>
              <a:gd name="connsiteX1" fmla="*/ 195326 w 293751"/>
              <a:gd name="connsiteY1" fmla="*/ 6350 h 453390"/>
              <a:gd name="connsiteX2" fmla="*/ 202692 w 293751"/>
              <a:gd name="connsiteY2" fmla="*/ 6350 h 453390"/>
              <a:gd name="connsiteX3" fmla="*/ 209042 w 293751"/>
              <a:gd name="connsiteY3" fmla="*/ 6603 h 453390"/>
              <a:gd name="connsiteX4" fmla="*/ 215519 w 293751"/>
              <a:gd name="connsiteY4" fmla="*/ 6350 h 453390"/>
              <a:gd name="connsiteX5" fmla="*/ 216661 w 293751"/>
              <a:gd name="connsiteY5" fmla="*/ 6350 h 453390"/>
              <a:gd name="connsiteX6" fmla="*/ 228219 w 293751"/>
              <a:gd name="connsiteY6" fmla="*/ 6984 h 453390"/>
              <a:gd name="connsiteX7" fmla="*/ 239268 w 293751"/>
              <a:gd name="connsiteY7" fmla="*/ 9397 h 453390"/>
              <a:gd name="connsiteX8" fmla="*/ 250190 w 293751"/>
              <a:gd name="connsiteY8" fmla="*/ 12445 h 453390"/>
              <a:gd name="connsiteX9" fmla="*/ 259969 w 293751"/>
              <a:gd name="connsiteY9" fmla="*/ 19176 h 453390"/>
              <a:gd name="connsiteX10" fmla="*/ 269113 w 293751"/>
              <a:gd name="connsiteY10" fmla="*/ 39242 h 453390"/>
              <a:gd name="connsiteX11" fmla="*/ 270636 w 293751"/>
              <a:gd name="connsiteY11" fmla="*/ 48386 h 453390"/>
              <a:gd name="connsiteX12" fmla="*/ 269748 w 293751"/>
              <a:gd name="connsiteY12" fmla="*/ 57530 h 453390"/>
              <a:gd name="connsiteX13" fmla="*/ 259715 w 293751"/>
              <a:gd name="connsiteY13" fmla="*/ 79755 h 453390"/>
              <a:gd name="connsiteX14" fmla="*/ 237363 w 293751"/>
              <a:gd name="connsiteY14" fmla="*/ 89280 h 453390"/>
              <a:gd name="connsiteX15" fmla="*/ 89916 w 293751"/>
              <a:gd name="connsiteY15" fmla="*/ 89280 h 453390"/>
              <a:gd name="connsiteX16" fmla="*/ 89916 w 293751"/>
              <a:gd name="connsiteY16" fmla="*/ 142240 h 453390"/>
              <a:gd name="connsiteX17" fmla="*/ 89916 w 293751"/>
              <a:gd name="connsiteY17" fmla="*/ 154431 h 453390"/>
              <a:gd name="connsiteX18" fmla="*/ 89916 w 293751"/>
              <a:gd name="connsiteY18" fmla="*/ 179451 h 453390"/>
              <a:gd name="connsiteX19" fmla="*/ 107822 w 293751"/>
              <a:gd name="connsiteY19" fmla="*/ 180085 h 453390"/>
              <a:gd name="connsiteX20" fmla="*/ 122809 w 293751"/>
              <a:gd name="connsiteY20" fmla="*/ 180085 h 453390"/>
              <a:gd name="connsiteX21" fmla="*/ 136271 w 293751"/>
              <a:gd name="connsiteY21" fmla="*/ 179451 h 453390"/>
              <a:gd name="connsiteX22" fmla="*/ 171577 w 293751"/>
              <a:gd name="connsiteY22" fmla="*/ 179451 h 453390"/>
              <a:gd name="connsiteX23" fmla="*/ 177672 w 293751"/>
              <a:gd name="connsiteY23" fmla="*/ 179831 h 453390"/>
              <a:gd name="connsiteX24" fmla="*/ 183769 w 293751"/>
              <a:gd name="connsiteY24" fmla="*/ 179451 h 453390"/>
              <a:gd name="connsiteX25" fmla="*/ 200279 w 293751"/>
              <a:gd name="connsiteY25" fmla="*/ 179451 h 453390"/>
              <a:gd name="connsiteX26" fmla="*/ 213995 w 293751"/>
              <a:gd name="connsiteY26" fmla="*/ 180720 h 453390"/>
              <a:gd name="connsiteX27" fmla="*/ 227076 w 293751"/>
              <a:gd name="connsiteY27" fmla="*/ 185546 h 453390"/>
              <a:gd name="connsiteX28" fmla="*/ 238632 w 293751"/>
              <a:gd name="connsiteY28" fmla="*/ 201676 h 453390"/>
              <a:gd name="connsiteX29" fmla="*/ 239903 w 293751"/>
              <a:gd name="connsiteY29" fmla="*/ 222122 h 453390"/>
              <a:gd name="connsiteX30" fmla="*/ 239522 w 293751"/>
              <a:gd name="connsiteY30" fmla="*/ 231901 h 453390"/>
              <a:gd name="connsiteX31" fmla="*/ 236219 w 293751"/>
              <a:gd name="connsiteY31" fmla="*/ 240410 h 453390"/>
              <a:gd name="connsiteX32" fmla="*/ 221615 w 293751"/>
              <a:gd name="connsiteY32" fmla="*/ 252983 h 453390"/>
              <a:gd name="connsiteX33" fmla="*/ 205740 w 293751"/>
              <a:gd name="connsiteY33" fmla="*/ 255015 h 453390"/>
              <a:gd name="connsiteX34" fmla="*/ 156336 w 293751"/>
              <a:gd name="connsiteY34" fmla="*/ 255015 h 453390"/>
              <a:gd name="connsiteX35" fmla="*/ 147192 w 293751"/>
              <a:gd name="connsiteY35" fmla="*/ 255651 h 453390"/>
              <a:gd name="connsiteX36" fmla="*/ 122173 w 293751"/>
              <a:gd name="connsiteY36" fmla="*/ 255651 h 453390"/>
              <a:gd name="connsiteX37" fmla="*/ 106298 w 293751"/>
              <a:gd name="connsiteY37" fmla="*/ 255651 h 453390"/>
              <a:gd name="connsiteX38" fmla="*/ 90551 w 293751"/>
              <a:gd name="connsiteY38" fmla="*/ 255015 h 453390"/>
              <a:gd name="connsiteX39" fmla="*/ 90551 w 293751"/>
              <a:gd name="connsiteY39" fmla="*/ 293751 h 453390"/>
              <a:gd name="connsiteX40" fmla="*/ 89916 w 293751"/>
              <a:gd name="connsiteY40" fmla="*/ 308736 h 453390"/>
              <a:gd name="connsiteX41" fmla="*/ 89916 w 293751"/>
              <a:gd name="connsiteY41" fmla="*/ 336803 h 453390"/>
              <a:gd name="connsiteX42" fmla="*/ 91059 w 293751"/>
              <a:gd name="connsiteY42" fmla="*/ 351663 h 453390"/>
              <a:gd name="connsiteX43" fmla="*/ 93598 w 293751"/>
              <a:gd name="connsiteY43" fmla="*/ 358647 h 453390"/>
              <a:gd name="connsiteX44" fmla="*/ 107569 w 293751"/>
              <a:gd name="connsiteY44" fmla="*/ 362330 h 453390"/>
              <a:gd name="connsiteX45" fmla="*/ 128905 w 293751"/>
              <a:gd name="connsiteY45" fmla="*/ 363601 h 453390"/>
              <a:gd name="connsiteX46" fmla="*/ 131318 w 293751"/>
              <a:gd name="connsiteY46" fmla="*/ 363601 h 453390"/>
              <a:gd name="connsiteX47" fmla="*/ 155067 w 293751"/>
              <a:gd name="connsiteY47" fmla="*/ 362965 h 453390"/>
              <a:gd name="connsiteX48" fmla="*/ 178942 w 293751"/>
              <a:gd name="connsiteY48" fmla="*/ 363601 h 453390"/>
              <a:gd name="connsiteX49" fmla="*/ 208788 w 293751"/>
              <a:gd name="connsiteY49" fmla="*/ 363601 h 453390"/>
              <a:gd name="connsiteX50" fmla="*/ 212725 w 293751"/>
              <a:gd name="connsiteY50" fmla="*/ 363601 h 453390"/>
              <a:gd name="connsiteX51" fmla="*/ 217296 w 293751"/>
              <a:gd name="connsiteY51" fmla="*/ 362965 h 453390"/>
              <a:gd name="connsiteX52" fmla="*/ 227711 w 293751"/>
              <a:gd name="connsiteY52" fmla="*/ 362965 h 453390"/>
              <a:gd name="connsiteX53" fmla="*/ 247142 w 293751"/>
              <a:gd name="connsiteY53" fmla="*/ 363601 h 453390"/>
              <a:gd name="connsiteX54" fmla="*/ 266700 w 293751"/>
              <a:gd name="connsiteY54" fmla="*/ 367283 h 453390"/>
              <a:gd name="connsiteX55" fmla="*/ 270002 w 293751"/>
              <a:gd name="connsiteY55" fmla="*/ 368426 h 453390"/>
              <a:gd name="connsiteX56" fmla="*/ 273431 w 293751"/>
              <a:gd name="connsiteY56" fmla="*/ 370331 h 453390"/>
              <a:gd name="connsiteX57" fmla="*/ 284607 w 293751"/>
              <a:gd name="connsiteY57" fmla="*/ 384936 h 453390"/>
              <a:gd name="connsiteX58" fmla="*/ 287401 w 293751"/>
              <a:gd name="connsiteY58" fmla="*/ 403859 h 453390"/>
              <a:gd name="connsiteX59" fmla="*/ 282194 w 293751"/>
              <a:gd name="connsiteY59" fmla="*/ 422147 h 453390"/>
              <a:gd name="connsiteX60" fmla="*/ 269113 w 293751"/>
              <a:gd name="connsiteY60" fmla="*/ 434847 h 453390"/>
              <a:gd name="connsiteX61" fmla="*/ 241046 w 293751"/>
              <a:gd name="connsiteY61" fmla="*/ 444626 h 453390"/>
              <a:gd name="connsiteX62" fmla="*/ 212471 w 293751"/>
              <a:gd name="connsiteY62" fmla="*/ 447040 h 453390"/>
              <a:gd name="connsiteX63" fmla="*/ 187452 w 293751"/>
              <a:gd name="connsiteY63" fmla="*/ 447040 h 453390"/>
              <a:gd name="connsiteX64" fmla="*/ 149986 w 293751"/>
              <a:gd name="connsiteY64" fmla="*/ 447040 h 453390"/>
              <a:gd name="connsiteX65" fmla="*/ 112395 w 293751"/>
              <a:gd name="connsiteY65" fmla="*/ 447040 h 453390"/>
              <a:gd name="connsiteX66" fmla="*/ 102108 w 293751"/>
              <a:gd name="connsiteY66" fmla="*/ 447040 h 453390"/>
              <a:gd name="connsiteX67" fmla="*/ 80390 w 293751"/>
              <a:gd name="connsiteY67" fmla="*/ 446531 h 453390"/>
              <a:gd name="connsiteX68" fmla="*/ 57912 w 293751"/>
              <a:gd name="connsiteY68" fmla="*/ 443483 h 453390"/>
              <a:gd name="connsiteX69" fmla="*/ 36829 w 293751"/>
              <a:gd name="connsiteY69" fmla="*/ 436371 h 453390"/>
              <a:gd name="connsiteX70" fmla="*/ 20955 w 293751"/>
              <a:gd name="connsiteY70" fmla="*/ 423926 h 453390"/>
              <a:gd name="connsiteX71" fmla="*/ 11810 w 293751"/>
              <a:gd name="connsiteY71" fmla="*/ 404748 h 453390"/>
              <a:gd name="connsiteX72" fmla="*/ 7620 w 293751"/>
              <a:gd name="connsiteY72" fmla="*/ 381253 h 453390"/>
              <a:gd name="connsiteX73" fmla="*/ 6350 w 293751"/>
              <a:gd name="connsiteY73" fmla="*/ 361187 h 453390"/>
              <a:gd name="connsiteX74" fmla="*/ 6350 w 293751"/>
              <a:gd name="connsiteY74" fmla="*/ 351408 h 453390"/>
              <a:gd name="connsiteX75" fmla="*/ 6350 w 293751"/>
              <a:gd name="connsiteY75" fmla="*/ 63626 h 453390"/>
              <a:gd name="connsiteX76" fmla="*/ 6350 w 293751"/>
              <a:gd name="connsiteY76" fmla="*/ 58165 h 453390"/>
              <a:gd name="connsiteX77" fmla="*/ 6985 w 293751"/>
              <a:gd name="connsiteY77" fmla="*/ 47497 h 453390"/>
              <a:gd name="connsiteX78" fmla="*/ 8763 w 293751"/>
              <a:gd name="connsiteY78" fmla="*/ 35940 h 453390"/>
              <a:gd name="connsiteX79" fmla="*/ 11810 w 293751"/>
              <a:gd name="connsiteY79" fmla="*/ 26415 h 453390"/>
              <a:gd name="connsiteX80" fmla="*/ 22859 w 293751"/>
              <a:gd name="connsiteY80" fmla="*/ 13715 h 453390"/>
              <a:gd name="connsiteX81" fmla="*/ 37465 w 293751"/>
              <a:gd name="connsiteY81" fmla="*/ 8127 h 453390"/>
              <a:gd name="connsiteX82" fmla="*/ 43307 w 293751"/>
              <a:gd name="connsiteY82" fmla="*/ 7619 h 453390"/>
              <a:gd name="connsiteX83" fmla="*/ 50292 w 293751"/>
              <a:gd name="connsiteY83" fmla="*/ 6984 h 453390"/>
              <a:gd name="connsiteX84" fmla="*/ 58801 w 293751"/>
              <a:gd name="connsiteY84" fmla="*/ 6350 h 453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</a:cxnLst>
            <a:rect l="l" t="t" r="r" b="b"/>
            <a:pathLst>
              <a:path w="293751" h="453390">
                <a:moveTo>
                  <a:pt x="58801" y="6350"/>
                </a:moveTo>
                <a:lnTo>
                  <a:pt x="195326" y="6350"/>
                </a:lnTo>
                <a:lnTo>
                  <a:pt x="202692" y="6350"/>
                </a:lnTo>
                <a:cubicBezTo>
                  <a:pt x="204723" y="6350"/>
                  <a:pt x="206882" y="6476"/>
                  <a:pt x="209042" y="6603"/>
                </a:cubicBezTo>
                <a:cubicBezTo>
                  <a:pt x="211328" y="6857"/>
                  <a:pt x="213486" y="6730"/>
                  <a:pt x="215519" y="6350"/>
                </a:cubicBezTo>
                <a:lnTo>
                  <a:pt x="216661" y="6350"/>
                </a:lnTo>
                <a:cubicBezTo>
                  <a:pt x="220726" y="6350"/>
                  <a:pt x="224663" y="6603"/>
                  <a:pt x="228219" y="6984"/>
                </a:cubicBezTo>
                <a:cubicBezTo>
                  <a:pt x="231902" y="7365"/>
                  <a:pt x="235584" y="8127"/>
                  <a:pt x="239268" y="9397"/>
                </a:cubicBezTo>
                <a:cubicBezTo>
                  <a:pt x="242951" y="10159"/>
                  <a:pt x="246507" y="11176"/>
                  <a:pt x="250190" y="12445"/>
                </a:cubicBezTo>
                <a:cubicBezTo>
                  <a:pt x="253872" y="13715"/>
                  <a:pt x="257175" y="15875"/>
                  <a:pt x="259969" y="19176"/>
                </a:cubicBezTo>
                <a:cubicBezTo>
                  <a:pt x="264795" y="24383"/>
                  <a:pt x="267842" y="31114"/>
                  <a:pt x="269113" y="39242"/>
                </a:cubicBezTo>
                <a:cubicBezTo>
                  <a:pt x="269875" y="42544"/>
                  <a:pt x="270382" y="45592"/>
                  <a:pt x="270636" y="48386"/>
                </a:cubicBezTo>
                <a:cubicBezTo>
                  <a:pt x="270891" y="51307"/>
                  <a:pt x="270509" y="54355"/>
                  <a:pt x="269748" y="57530"/>
                </a:cubicBezTo>
                <a:cubicBezTo>
                  <a:pt x="268478" y="66040"/>
                  <a:pt x="265176" y="73532"/>
                  <a:pt x="259715" y="79755"/>
                </a:cubicBezTo>
                <a:cubicBezTo>
                  <a:pt x="254127" y="86105"/>
                  <a:pt x="246761" y="89280"/>
                  <a:pt x="237363" y="89280"/>
                </a:cubicBezTo>
                <a:lnTo>
                  <a:pt x="89916" y="89280"/>
                </a:lnTo>
                <a:lnTo>
                  <a:pt x="89916" y="142240"/>
                </a:lnTo>
                <a:lnTo>
                  <a:pt x="89916" y="154431"/>
                </a:lnTo>
                <a:lnTo>
                  <a:pt x="89916" y="179451"/>
                </a:lnTo>
                <a:cubicBezTo>
                  <a:pt x="96393" y="179831"/>
                  <a:pt x="102362" y="180085"/>
                  <a:pt x="107822" y="180085"/>
                </a:cubicBezTo>
                <a:cubicBezTo>
                  <a:pt x="113411" y="180085"/>
                  <a:pt x="118364" y="180085"/>
                  <a:pt x="122809" y="180085"/>
                </a:cubicBezTo>
                <a:cubicBezTo>
                  <a:pt x="127634" y="180085"/>
                  <a:pt x="132207" y="179831"/>
                  <a:pt x="136271" y="179451"/>
                </a:cubicBezTo>
                <a:lnTo>
                  <a:pt x="171577" y="179451"/>
                </a:lnTo>
                <a:cubicBezTo>
                  <a:pt x="173609" y="179451"/>
                  <a:pt x="175641" y="179577"/>
                  <a:pt x="177672" y="179831"/>
                </a:cubicBezTo>
                <a:cubicBezTo>
                  <a:pt x="179705" y="179958"/>
                  <a:pt x="181736" y="179831"/>
                  <a:pt x="183769" y="179451"/>
                </a:cubicBezTo>
                <a:lnTo>
                  <a:pt x="200279" y="179451"/>
                </a:lnTo>
                <a:cubicBezTo>
                  <a:pt x="204723" y="179451"/>
                  <a:pt x="209296" y="179831"/>
                  <a:pt x="213995" y="180720"/>
                </a:cubicBezTo>
                <a:cubicBezTo>
                  <a:pt x="218567" y="181482"/>
                  <a:pt x="223011" y="183133"/>
                  <a:pt x="227076" y="185546"/>
                </a:cubicBezTo>
                <a:cubicBezTo>
                  <a:pt x="233172" y="189229"/>
                  <a:pt x="236982" y="194564"/>
                  <a:pt x="238632" y="201676"/>
                </a:cubicBezTo>
                <a:cubicBezTo>
                  <a:pt x="240284" y="208787"/>
                  <a:pt x="240665" y="215645"/>
                  <a:pt x="239903" y="222122"/>
                </a:cubicBezTo>
                <a:cubicBezTo>
                  <a:pt x="239903" y="225425"/>
                  <a:pt x="239776" y="228600"/>
                  <a:pt x="239522" y="231901"/>
                </a:cubicBezTo>
                <a:cubicBezTo>
                  <a:pt x="239395" y="235203"/>
                  <a:pt x="238252" y="237997"/>
                  <a:pt x="236219" y="240410"/>
                </a:cubicBezTo>
                <a:cubicBezTo>
                  <a:pt x="231267" y="247395"/>
                  <a:pt x="226441" y="251459"/>
                  <a:pt x="221615" y="252983"/>
                </a:cubicBezTo>
                <a:cubicBezTo>
                  <a:pt x="216661" y="254380"/>
                  <a:pt x="211455" y="255015"/>
                  <a:pt x="205740" y="255015"/>
                </a:cubicBezTo>
                <a:lnTo>
                  <a:pt x="156336" y="255015"/>
                </a:lnTo>
                <a:cubicBezTo>
                  <a:pt x="153923" y="255523"/>
                  <a:pt x="150876" y="255651"/>
                  <a:pt x="147192" y="255651"/>
                </a:cubicBezTo>
                <a:lnTo>
                  <a:pt x="122173" y="255651"/>
                </a:lnTo>
                <a:cubicBezTo>
                  <a:pt x="116967" y="255651"/>
                  <a:pt x="111632" y="255651"/>
                  <a:pt x="106298" y="255651"/>
                </a:cubicBezTo>
                <a:cubicBezTo>
                  <a:pt x="101092" y="255651"/>
                  <a:pt x="95758" y="255523"/>
                  <a:pt x="90551" y="255015"/>
                </a:cubicBezTo>
                <a:cubicBezTo>
                  <a:pt x="90932" y="271271"/>
                  <a:pt x="90932" y="284226"/>
                  <a:pt x="90551" y="293751"/>
                </a:cubicBezTo>
                <a:cubicBezTo>
                  <a:pt x="90043" y="303276"/>
                  <a:pt x="89916" y="308355"/>
                  <a:pt x="89916" y="308736"/>
                </a:cubicBezTo>
                <a:lnTo>
                  <a:pt x="89916" y="336803"/>
                </a:lnTo>
                <a:cubicBezTo>
                  <a:pt x="89916" y="342391"/>
                  <a:pt x="90297" y="347471"/>
                  <a:pt x="91059" y="351663"/>
                </a:cubicBezTo>
                <a:cubicBezTo>
                  <a:pt x="91948" y="355980"/>
                  <a:pt x="92709" y="358266"/>
                  <a:pt x="93598" y="358647"/>
                </a:cubicBezTo>
                <a:cubicBezTo>
                  <a:pt x="96393" y="360298"/>
                  <a:pt x="101092" y="361568"/>
                  <a:pt x="107569" y="362330"/>
                </a:cubicBezTo>
                <a:cubicBezTo>
                  <a:pt x="114046" y="363219"/>
                  <a:pt x="121158" y="363601"/>
                  <a:pt x="128905" y="363601"/>
                </a:cubicBezTo>
                <a:lnTo>
                  <a:pt x="131318" y="363601"/>
                </a:lnTo>
                <a:cubicBezTo>
                  <a:pt x="138303" y="363219"/>
                  <a:pt x="146177" y="362965"/>
                  <a:pt x="155067" y="362965"/>
                </a:cubicBezTo>
                <a:cubicBezTo>
                  <a:pt x="164084" y="362965"/>
                  <a:pt x="171958" y="363219"/>
                  <a:pt x="178942" y="363601"/>
                </a:cubicBezTo>
                <a:lnTo>
                  <a:pt x="208788" y="363601"/>
                </a:lnTo>
                <a:cubicBezTo>
                  <a:pt x="209931" y="363601"/>
                  <a:pt x="211328" y="363601"/>
                  <a:pt x="212725" y="363601"/>
                </a:cubicBezTo>
                <a:cubicBezTo>
                  <a:pt x="214122" y="363601"/>
                  <a:pt x="215646" y="363346"/>
                  <a:pt x="217296" y="362965"/>
                </a:cubicBezTo>
                <a:lnTo>
                  <a:pt x="227711" y="362965"/>
                </a:lnTo>
                <a:cubicBezTo>
                  <a:pt x="234188" y="362965"/>
                  <a:pt x="240665" y="363219"/>
                  <a:pt x="247142" y="363601"/>
                </a:cubicBezTo>
                <a:cubicBezTo>
                  <a:pt x="253619" y="363981"/>
                  <a:pt x="260222" y="365251"/>
                  <a:pt x="266700" y="367283"/>
                </a:cubicBezTo>
                <a:cubicBezTo>
                  <a:pt x="267842" y="367664"/>
                  <a:pt x="268986" y="368045"/>
                  <a:pt x="270002" y="368426"/>
                </a:cubicBezTo>
                <a:cubicBezTo>
                  <a:pt x="271018" y="368807"/>
                  <a:pt x="272161" y="369442"/>
                  <a:pt x="273431" y="370331"/>
                </a:cubicBezTo>
                <a:cubicBezTo>
                  <a:pt x="278638" y="373887"/>
                  <a:pt x="282448" y="378840"/>
                  <a:pt x="284607" y="384936"/>
                </a:cubicBezTo>
                <a:cubicBezTo>
                  <a:pt x="286892" y="391032"/>
                  <a:pt x="287782" y="397255"/>
                  <a:pt x="287401" y="403859"/>
                </a:cubicBezTo>
                <a:cubicBezTo>
                  <a:pt x="287019" y="410336"/>
                  <a:pt x="285242" y="416432"/>
                  <a:pt x="282194" y="422147"/>
                </a:cubicBezTo>
                <a:cubicBezTo>
                  <a:pt x="279146" y="427735"/>
                  <a:pt x="274828" y="432053"/>
                  <a:pt x="269113" y="434847"/>
                </a:cubicBezTo>
                <a:cubicBezTo>
                  <a:pt x="260222" y="439801"/>
                  <a:pt x="250825" y="442976"/>
                  <a:pt x="241046" y="444626"/>
                </a:cubicBezTo>
                <a:cubicBezTo>
                  <a:pt x="231267" y="446277"/>
                  <a:pt x="221742" y="447040"/>
                  <a:pt x="212471" y="447040"/>
                </a:cubicBezTo>
                <a:lnTo>
                  <a:pt x="187452" y="447040"/>
                </a:lnTo>
                <a:cubicBezTo>
                  <a:pt x="176022" y="447547"/>
                  <a:pt x="163576" y="447547"/>
                  <a:pt x="149986" y="447040"/>
                </a:cubicBezTo>
                <a:cubicBezTo>
                  <a:pt x="136271" y="446658"/>
                  <a:pt x="123825" y="446658"/>
                  <a:pt x="112395" y="447040"/>
                </a:cubicBezTo>
                <a:lnTo>
                  <a:pt x="102108" y="447040"/>
                </a:lnTo>
                <a:cubicBezTo>
                  <a:pt x="95123" y="447040"/>
                  <a:pt x="88010" y="446913"/>
                  <a:pt x="80390" y="446531"/>
                </a:cubicBezTo>
                <a:cubicBezTo>
                  <a:pt x="72898" y="446023"/>
                  <a:pt x="65405" y="445007"/>
                  <a:pt x="57912" y="443483"/>
                </a:cubicBezTo>
                <a:cubicBezTo>
                  <a:pt x="50419" y="441832"/>
                  <a:pt x="43307" y="439419"/>
                  <a:pt x="36829" y="436371"/>
                </a:cubicBezTo>
                <a:cubicBezTo>
                  <a:pt x="30353" y="433323"/>
                  <a:pt x="25019" y="429259"/>
                  <a:pt x="20955" y="423926"/>
                </a:cubicBezTo>
                <a:cubicBezTo>
                  <a:pt x="16890" y="419100"/>
                  <a:pt x="13843" y="412622"/>
                  <a:pt x="11810" y="404748"/>
                </a:cubicBezTo>
                <a:cubicBezTo>
                  <a:pt x="9778" y="396747"/>
                  <a:pt x="8382" y="389001"/>
                  <a:pt x="7620" y="381253"/>
                </a:cubicBezTo>
                <a:cubicBezTo>
                  <a:pt x="6730" y="373506"/>
                  <a:pt x="6350" y="366776"/>
                  <a:pt x="6350" y="361187"/>
                </a:cubicBezTo>
                <a:cubicBezTo>
                  <a:pt x="6350" y="355472"/>
                  <a:pt x="6350" y="352170"/>
                  <a:pt x="6350" y="351408"/>
                </a:cubicBezTo>
                <a:lnTo>
                  <a:pt x="6350" y="63626"/>
                </a:lnTo>
                <a:cubicBezTo>
                  <a:pt x="6350" y="63245"/>
                  <a:pt x="6350" y="61467"/>
                  <a:pt x="6350" y="58165"/>
                </a:cubicBezTo>
                <a:cubicBezTo>
                  <a:pt x="6350" y="54864"/>
                  <a:pt x="6604" y="51307"/>
                  <a:pt x="6985" y="47497"/>
                </a:cubicBezTo>
                <a:cubicBezTo>
                  <a:pt x="7366" y="43687"/>
                  <a:pt x="8001" y="39751"/>
                  <a:pt x="8763" y="35940"/>
                </a:cubicBezTo>
                <a:cubicBezTo>
                  <a:pt x="9652" y="32003"/>
                  <a:pt x="10667" y="28955"/>
                  <a:pt x="11810" y="26415"/>
                </a:cubicBezTo>
                <a:cubicBezTo>
                  <a:pt x="15494" y="20827"/>
                  <a:pt x="19177" y="16509"/>
                  <a:pt x="22859" y="13715"/>
                </a:cubicBezTo>
                <a:cubicBezTo>
                  <a:pt x="26543" y="10794"/>
                  <a:pt x="31369" y="9016"/>
                  <a:pt x="37465" y="8127"/>
                </a:cubicBezTo>
                <a:cubicBezTo>
                  <a:pt x="39116" y="7746"/>
                  <a:pt x="41021" y="7619"/>
                  <a:pt x="43307" y="7619"/>
                </a:cubicBezTo>
                <a:cubicBezTo>
                  <a:pt x="45466" y="7619"/>
                  <a:pt x="47878" y="7365"/>
                  <a:pt x="50292" y="6984"/>
                </a:cubicBezTo>
                <a:cubicBezTo>
                  <a:pt x="52705" y="6984"/>
                  <a:pt x="55498" y="6730"/>
                  <a:pt x="5880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5405374" y="4232783"/>
            <a:ext cx="247141" cy="449834"/>
          </a:xfrm>
          <a:custGeom>
            <a:avLst/>
            <a:gdLst>
              <a:gd name="connsiteX0" fmla="*/ 58166 w 247141"/>
              <a:gd name="connsiteY0" fmla="*/ 6350 h 449834"/>
              <a:gd name="connsiteX1" fmla="*/ 171577 w 247141"/>
              <a:gd name="connsiteY1" fmla="*/ 6350 h 449834"/>
              <a:gd name="connsiteX2" fmla="*/ 181101 w 247141"/>
              <a:gd name="connsiteY2" fmla="*/ 7873 h 449834"/>
              <a:gd name="connsiteX3" fmla="*/ 190500 w 247141"/>
              <a:gd name="connsiteY3" fmla="*/ 9397 h 449834"/>
              <a:gd name="connsiteX4" fmla="*/ 210058 w 247141"/>
              <a:gd name="connsiteY4" fmla="*/ 14985 h 449834"/>
              <a:gd name="connsiteX5" fmla="*/ 222758 w 247141"/>
              <a:gd name="connsiteY5" fmla="*/ 29590 h 449834"/>
              <a:gd name="connsiteX6" fmla="*/ 224916 w 247141"/>
              <a:gd name="connsiteY6" fmla="*/ 38100 h 449834"/>
              <a:gd name="connsiteX7" fmla="*/ 224663 w 247141"/>
              <a:gd name="connsiteY7" fmla="*/ 47244 h 449834"/>
              <a:gd name="connsiteX8" fmla="*/ 224282 w 247141"/>
              <a:gd name="connsiteY8" fmla="*/ 56387 h 449834"/>
              <a:gd name="connsiteX9" fmla="*/ 222758 w 247141"/>
              <a:gd name="connsiteY9" fmla="*/ 62484 h 449834"/>
              <a:gd name="connsiteX10" fmla="*/ 206375 w 247141"/>
              <a:gd name="connsiteY10" fmla="*/ 75310 h 449834"/>
              <a:gd name="connsiteX11" fmla="*/ 193294 w 247141"/>
              <a:gd name="connsiteY11" fmla="*/ 76200 h 449834"/>
              <a:gd name="connsiteX12" fmla="*/ 171577 w 247141"/>
              <a:gd name="connsiteY12" fmla="*/ 77088 h 449834"/>
              <a:gd name="connsiteX13" fmla="*/ 109474 w 247141"/>
              <a:gd name="connsiteY13" fmla="*/ 77088 h 449834"/>
              <a:gd name="connsiteX14" fmla="*/ 94741 w 247141"/>
              <a:gd name="connsiteY14" fmla="*/ 80136 h 449834"/>
              <a:gd name="connsiteX15" fmla="*/ 89916 w 247141"/>
              <a:gd name="connsiteY15" fmla="*/ 85597 h 449834"/>
              <a:gd name="connsiteX16" fmla="*/ 87503 w 247141"/>
              <a:gd name="connsiteY16" fmla="*/ 91185 h 449834"/>
              <a:gd name="connsiteX17" fmla="*/ 86233 w 247141"/>
              <a:gd name="connsiteY17" fmla="*/ 96646 h 449834"/>
              <a:gd name="connsiteX18" fmla="*/ 86233 w 247141"/>
              <a:gd name="connsiteY18" fmla="*/ 119760 h 449834"/>
              <a:gd name="connsiteX19" fmla="*/ 88138 w 247141"/>
              <a:gd name="connsiteY19" fmla="*/ 344170 h 449834"/>
              <a:gd name="connsiteX20" fmla="*/ 88391 w 247141"/>
              <a:gd name="connsiteY20" fmla="*/ 357885 h 449834"/>
              <a:gd name="connsiteX21" fmla="*/ 91694 w 247141"/>
              <a:gd name="connsiteY21" fmla="*/ 365506 h 449834"/>
              <a:gd name="connsiteX22" fmla="*/ 107569 w 247141"/>
              <a:gd name="connsiteY22" fmla="*/ 370966 h 449834"/>
              <a:gd name="connsiteX23" fmla="*/ 130175 w 247141"/>
              <a:gd name="connsiteY23" fmla="*/ 370966 h 449834"/>
              <a:gd name="connsiteX24" fmla="*/ 143890 w 247141"/>
              <a:gd name="connsiteY24" fmla="*/ 371856 h 449834"/>
              <a:gd name="connsiteX25" fmla="*/ 158750 w 247141"/>
              <a:gd name="connsiteY25" fmla="*/ 372745 h 449834"/>
              <a:gd name="connsiteX26" fmla="*/ 188721 w 247141"/>
              <a:gd name="connsiteY26" fmla="*/ 372745 h 449834"/>
              <a:gd name="connsiteX27" fmla="*/ 196341 w 247141"/>
              <a:gd name="connsiteY27" fmla="*/ 373125 h 449834"/>
              <a:gd name="connsiteX28" fmla="*/ 204470 w 247141"/>
              <a:gd name="connsiteY28" fmla="*/ 374650 h 449834"/>
              <a:gd name="connsiteX29" fmla="*/ 220979 w 247141"/>
              <a:gd name="connsiteY29" fmla="*/ 380110 h 449834"/>
              <a:gd name="connsiteX30" fmla="*/ 227329 w 247141"/>
              <a:gd name="connsiteY30" fmla="*/ 383794 h 449834"/>
              <a:gd name="connsiteX31" fmla="*/ 233171 w 247141"/>
              <a:gd name="connsiteY31" fmla="*/ 389254 h 449834"/>
              <a:gd name="connsiteX32" fmla="*/ 240538 w 247141"/>
              <a:gd name="connsiteY32" fmla="*/ 405129 h 449834"/>
              <a:gd name="connsiteX33" fmla="*/ 240791 w 247141"/>
              <a:gd name="connsiteY33" fmla="*/ 413892 h 449834"/>
              <a:gd name="connsiteX34" fmla="*/ 238633 w 247141"/>
              <a:gd name="connsiteY34" fmla="*/ 421512 h 449834"/>
              <a:gd name="connsiteX35" fmla="*/ 233171 w 247141"/>
              <a:gd name="connsiteY35" fmla="*/ 429133 h 449834"/>
              <a:gd name="connsiteX36" fmla="*/ 227710 w 247141"/>
              <a:gd name="connsiteY36" fmla="*/ 434339 h 449834"/>
              <a:gd name="connsiteX37" fmla="*/ 219709 w 247141"/>
              <a:gd name="connsiteY37" fmla="*/ 437641 h 449834"/>
              <a:gd name="connsiteX38" fmla="*/ 210058 w 247141"/>
              <a:gd name="connsiteY38" fmla="*/ 439800 h 449834"/>
              <a:gd name="connsiteX39" fmla="*/ 200914 w 247141"/>
              <a:gd name="connsiteY39" fmla="*/ 442213 h 449834"/>
              <a:gd name="connsiteX40" fmla="*/ 191770 w 247141"/>
              <a:gd name="connsiteY40" fmla="*/ 443484 h 449834"/>
              <a:gd name="connsiteX41" fmla="*/ 102108 w 247141"/>
              <a:gd name="connsiteY41" fmla="*/ 443484 h 449834"/>
              <a:gd name="connsiteX42" fmla="*/ 90170 w 247141"/>
              <a:gd name="connsiteY42" fmla="*/ 442595 h 449834"/>
              <a:gd name="connsiteX43" fmla="*/ 77089 w 247141"/>
              <a:gd name="connsiteY43" fmla="*/ 441706 h 449834"/>
              <a:gd name="connsiteX44" fmla="*/ 64897 w 247141"/>
              <a:gd name="connsiteY44" fmla="*/ 440435 h 449834"/>
              <a:gd name="connsiteX45" fmla="*/ 53339 w 247141"/>
              <a:gd name="connsiteY45" fmla="*/ 438022 h 449834"/>
              <a:gd name="connsiteX46" fmla="*/ 31369 w 247141"/>
              <a:gd name="connsiteY46" fmla="*/ 427609 h 449834"/>
              <a:gd name="connsiteX47" fmla="*/ 23748 w 247141"/>
              <a:gd name="connsiteY47" fmla="*/ 419988 h 449834"/>
              <a:gd name="connsiteX48" fmla="*/ 17398 w 247141"/>
              <a:gd name="connsiteY48" fmla="*/ 408685 h 449834"/>
              <a:gd name="connsiteX49" fmla="*/ 11938 w 247141"/>
              <a:gd name="connsiteY49" fmla="*/ 394715 h 449834"/>
              <a:gd name="connsiteX50" fmla="*/ 10033 w 247141"/>
              <a:gd name="connsiteY50" fmla="*/ 384936 h 449834"/>
              <a:gd name="connsiteX51" fmla="*/ 8255 w 247141"/>
              <a:gd name="connsiteY51" fmla="*/ 376427 h 449834"/>
              <a:gd name="connsiteX52" fmla="*/ 8255 w 247141"/>
              <a:gd name="connsiteY52" fmla="*/ 82041 h 449834"/>
              <a:gd name="connsiteX53" fmla="*/ 6730 w 247141"/>
              <a:gd name="connsiteY53" fmla="*/ 73151 h 449834"/>
              <a:gd name="connsiteX54" fmla="*/ 6350 w 247141"/>
              <a:gd name="connsiteY54" fmla="*/ 62484 h 449834"/>
              <a:gd name="connsiteX55" fmla="*/ 8255 w 247141"/>
              <a:gd name="connsiteY55" fmla="*/ 52704 h 449834"/>
              <a:gd name="connsiteX56" fmla="*/ 10033 w 247141"/>
              <a:gd name="connsiteY56" fmla="*/ 42417 h 449834"/>
              <a:gd name="connsiteX57" fmla="*/ 15494 w 247141"/>
              <a:gd name="connsiteY57" fmla="*/ 24129 h 449834"/>
              <a:gd name="connsiteX58" fmla="*/ 21335 w 247141"/>
              <a:gd name="connsiteY58" fmla="*/ 18541 h 449834"/>
              <a:gd name="connsiteX59" fmla="*/ 27685 w 247141"/>
              <a:gd name="connsiteY59" fmla="*/ 14985 h 449834"/>
              <a:gd name="connsiteX60" fmla="*/ 44196 w 247141"/>
              <a:gd name="connsiteY60" fmla="*/ 9397 h 449834"/>
              <a:gd name="connsiteX61" fmla="*/ 51561 w 247141"/>
              <a:gd name="connsiteY61" fmla="*/ 7873 h 449834"/>
              <a:gd name="connsiteX62" fmla="*/ 58166 w 247141"/>
              <a:gd name="connsiteY62" fmla="*/ 6350 h 449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</a:cxnLst>
            <a:rect l="l" t="t" r="r" b="b"/>
            <a:pathLst>
              <a:path w="247141" h="449834">
                <a:moveTo>
                  <a:pt x="58166" y="6350"/>
                </a:moveTo>
                <a:lnTo>
                  <a:pt x="171577" y="6350"/>
                </a:lnTo>
                <a:cubicBezTo>
                  <a:pt x="174497" y="7238"/>
                  <a:pt x="177546" y="7746"/>
                  <a:pt x="181101" y="7873"/>
                </a:cubicBezTo>
                <a:cubicBezTo>
                  <a:pt x="184530" y="8127"/>
                  <a:pt x="187705" y="8635"/>
                  <a:pt x="190500" y="9397"/>
                </a:cubicBezTo>
                <a:cubicBezTo>
                  <a:pt x="197866" y="9397"/>
                  <a:pt x="204343" y="11302"/>
                  <a:pt x="210058" y="14985"/>
                </a:cubicBezTo>
                <a:cubicBezTo>
                  <a:pt x="216535" y="18160"/>
                  <a:pt x="220726" y="23113"/>
                  <a:pt x="222758" y="29590"/>
                </a:cubicBezTo>
                <a:cubicBezTo>
                  <a:pt x="223647" y="32384"/>
                  <a:pt x="224282" y="35305"/>
                  <a:pt x="224916" y="38100"/>
                </a:cubicBezTo>
                <a:cubicBezTo>
                  <a:pt x="225551" y="40894"/>
                  <a:pt x="225425" y="43941"/>
                  <a:pt x="224663" y="47244"/>
                </a:cubicBezTo>
                <a:cubicBezTo>
                  <a:pt x="224663" y="51307"/>
                  <a:pt x="224535" y="54355"/>
                  <a:pt x="224282" y="56387"/>
                </a:cubicBezTo>
                <a:cubicBezTo>
                  <a:pt x="224155" y="58420"/>
                  <a:pt x="223647" y="60451"/>
                  <a:pt x="222758" y="62484"/>
                </a:cubicBezTo>
                <a:cubicBezTo>
                  <a:pt x="219583" y="66928"/>
                  <a:pt x="214121" y="71246"/>
                  <a:pt x="206375" y="75310"/>
                </a:cubicBezTo>
                <a:cubicBezTo>
                  <a:pt x="203454" y="75310"/>
                  <a:pt x="199135" y="75564"/>
                  <a:pt x="193294" y="76200"/>
                </a:cubicBezTo>
                <a:cubicBezTo>
                  <a:pt x="187325" y="76834"/>
                  <a:pt x="180085" y="77088"/>
                  <a:pt x="171577" y="77088"/>
                </a:cubicBezTo>
                <a:lnTo>
                  <a:pt x="109474" y="77088"/>
                </a:lnTo>
                <a:cubicBezTo>
                  <a:pt x="103759" y="77088"/>
                  <a:pt x="98805" y="78104"/>
                  <a:pt x="94741" y="80136"/>
                </a:cubicBezTo>
                <a:cubicBezTo>
                  <a:pt x="93217" y="80136"/>
                  <a:pt x="91566" y="82041"/>
                  <a:pt x="89916" y="85597"/>
                </a:cubicBezTo>
                <a:cubicBezTo>
                  <a:pt x="89154" y="87629"/>
                  <a:pt x="88265" y="89534"/>
                  <a:pt x="87503" y="91185"/>
                </a:cubicBezTo>
                <a:cubicBezTo>
                  <a:pt x="86614" y="92710"/>
                  <a:pt x="86233" y="94614"/>
                  <a:pt x="86233" y="96646"/>
                </a:cubicBezTo>
                <a:lnTo>
                  <a:pt x="86233" y="119760"/>
                </a:lnTo>
                <a:lnTo>
                  <a:pt x="88138" y="344170"/>
                </a:lnTo>
                <a:cubicBezTo>
                  <a:pt x="88138" y="349757"/>
                  <a:pt x="88138" y="354329"/>
                  <a:pt x="88391" y="357885"/>
                </a:cubicBezTo>
                <a:cubicBezTo>
                  <a:pt x="88646" y="361314"/>
                  <a:pt x="89661" y="363854"/>
                  <a:pt x="91694" y="365506"/>
                </a:cubicBezTo>
                <a:cubicBezTo>
                  <a:pt x="94615" y="369061"/>
                  <a:pt x="99821" y="370966"/>
                  <a:pt x="107569" y="370966"/>
                </a:cubicBezTo>
                <a:lnTo>
                  <a:pt x="130175" y="370966"/>
                </a:lnTo>
                <a:cubicBezTo>
                  <a:pt x="134620" y="370966"/>
                  <a:pt x="139191" y="371221"/>
                  <a:pt x="143890" y="371856"/>
                </a:cubicBezTo>
                <a:cubicBezTo>
                  <a:pt x="148589" y="372490"/>
                  <a:pt x="153543" y="372745"/>
                  <a:pt x="158750" y="372745"/>
                </a:cubicBezTo>
                <a:lnTo>
                  <a:pt x="188721" y="372745"/>
                </a:lnTo>
                <a:cubicBezTo>
                  <a:pt x="191135" y="372745"/>
                  <a:pt x="193675" y="372871"/>
                  <a:pt x="196341" y="373125"/>
                </a:cubicBezTo>
                <a:cubicBezTo>
                  <a:pt x="198882" y="373252"/>
                  <a:pt x="201676" y="373760"/>
                  <a:pt x="204470" y="374650"/>
                </a:cubicBezTo>
                <a:cubicBezTo>
                  <a:pt x="209804" y="374650"/>
                  <a:pt x="215265" y="376427"/>
                  <a:pt x="220979" y="380110"/>
                </a:cubicBezTo>
                <a:cubicBezTo>
                  <a:pt x="223393" y="380872"/>
                  <a:pt x="225551" y="382142"/>
                  <a:pt x="227329" y="383794"/>
                </a:cubicBezTo>
                <a:cubicBezTo>
                  <a:pt x="229235" y="385317"/>
                  <a:pt x="231139" y="387222"/>
                  <a:pt x="233171" y="389254"/>
                </a:cubicBezTo>
                <a:cubicBezTo>
                  <a:pt x="237997" y="392429"/>
                  <a:pt x="240538" y="397763"/>
                  <a:pt x="240538" y="405129"/>
                </a:cubicBezTo>
                <a:cubicBezTo>
                  <a:pt x="241300" y="407923"/>
                  <a:pt x="241427" y="410845"/>
                  <a:pt x="240791" y="413892"/>
                </a:cubicBezTo>
                <a:cubicBezTo>
                  <a:pt x="240157" y="416940"/>
                  <a:pt x="239521" y="419481"/>
                  <a:pt x="238633" y="421512"/>
                </a:cubicBezTo>
                <a:cubicBezTo>
                  <a:pt x="236601" y="424814"/>
                  <a:pt x="234823" y="427354"/>
                  <a:pt x="233171" y="429133"/>
                </a:cubicBezTo>
                <a:cubicBezTo>
                  <a:pt x="231520" y="431037"/>
                  <a:pt x="229743" y="432688"/>
                  <a:pt x="227710" y="434339"/>
                </a:cubicBezTo>
                <a:cubicBezTo>
                  <a:pt x="225297" y="435101"/>
                  <a:pt x="222630" y="436245"/>
                  <a:pt x="219709" y="437641"/>
                </a:cubicBezTo>
                <a:cubicBezTo>
                  <a:pt x="216916" y="439165"/>
                  <a:pt x="213614" y="439800"/>
                  <a:pt x="210058" y="439800"/>
                </a:cubicBezTo>
                <a:cubicBezTo>
                  <a:pt x="207136" y="440689"/>
                  <a:pt x="204089" y="441451"/>
                  <a:pt x="200914" y="442213"/>
                </a:cubicBezTo>
                <a:cubicBezTo>
                  <a:pt x="197611" y="443102"/>
                  <a:pt x="194564" y="443484"/>
                  <a:pt x="191770" y="443484"/>
                </a:cubicBezTo>
                <a:lnTo>
                  <a:pt x="102108" y="443484"/>
                </a:lnTo>
                <a:cubicBezTo>
                  <a:pt x="98425" y="443484"/>
                  <a:pt x="94488" y="443229"/>
                  <a:pt x="90170" y="442595"/>
                </a:cubicBezTo>
                <a:cubicBezTo>
                  <a:pt x="85978" y="441960"/>
                  <a:pt x="81534" y="441706"/>
                  <a:pt x="77089" y="441706"/>
                </a:cubicBezTo>
                <a:cubicBezTo>
                  <a:pt x="73405" y="441706"/>
                  <a:pt x="69341" y="441197"/>
                  <a:pt x="64897" y="440435"/>
                </a:cubicBezTo>
                <a:cubicBezTo>
                  <a:pt x="60451" y="439673"/>
                  <a:pt x="56641" y="438784"/>
                  <a:pt x="53339" y="438022"/>
                </a:cubicBezTo>
                <a:cubicBezTo>
                  <a:pt x="45211" y="435990"/>
                  <a:pt x="37846" y="432561"/>
                  <a:pt x="31369" y="427609"/>
                </a:cubicBezTo>
                <a:cubicBezTo>
                  <a:pt x="28575" y="425576"/>
                  <a:pt x="26035" y="423036"/>
                  <a:pt x="23748" y="419988"/>
                </a:cubicBezTo>
                <a:cubicBezTo>
                  <a:pt x="21589" y="416940"/>
                  <a:pt x="19430" y="413257"/>
                  <a:pt x="17398" y="408685"/>
                </a:cubicBezTo>
                <a:cubicBezTo>
                  <a:pt x="13716" y="405129"/>
                  <a:pt x="11938" y="400431"/>
                  <a:pt x="11938" y="394715"/>
                </a:cubicBezTo>
                <a:cubicBezTo>
                  <a:pt x="11048" y="391033"/>
                  <a:pt x="10414" y="387857"/>
                  <a:pt x="10033" y="384936"/>
                </a:cubicBezTo>
                <a:cubicBezTo>
                  <a:pt x="9651" y="382142"/>
                  <a:pt x="9016" y="379221"/>
                  <a:pt x="8255" y="376427"/>
                </a:cubicBezTo>
                <a:lnTo>
                  <a:pt x="8255" y="82041"/>
                </a:lnTo>
                <a:cubicBezTo>
                  <a:pt x="7366" y="79501"/>
                  <a:pt x="6858" y="76580"/>
                  <a:pt x="6730" y="73151"/>
                </a:cubicBezTo>
                <a:cubicBezTo>
                  <a:pt x="6477" y="69722"/>
                  <a:pt x="6350" y="66166"/>
                  <a:pt x="6350" y="62484"/>
                </a:cubicBezTo>
                <a:cubicBezTo>
                  <a:pt x="7239" y="59689"/>
                  <a:pt x="7874" y="56387"/>
                  <a:pt x="8255" y="52704"/>
                </a:cubicBezTo>
                <a:cubicBezTo>
                  <a:pt x="8635" y="49021"/>
                  <a:pt x="9270" y="45592"/>
                  <a:pt x="10033" y="42417"/>
                </a:cubicBezTo>
                <a:cubicBezTo>
                  <a:pt x="10033" y="35813"/>
                  <a:pt x="11938" y="29717"/>
                  <a:pt x="15494" y="24129"/>
                </a:cubicBezTo>
                <a:cubicBezTo>
                  <a:pt x="17526" y="22097"/>
                  <a:pt x="19558" y="20192"/>
                  <a:pt x="21335" y="18541"/>
                </a:cubicBezTo>
                <a:cubicBezTo>
                  <a:pt x="23114" y="17017"/>
                  <a:pt x="25273" y="15747"/>
                  <a:pt x="27685" y="14985"/>
                </a:cubicBezTo>
                <a:cubicBezTo>
                  <a:pt x="33020" y="11302"/>
                  <a:pt x="38480" y="9397"/>
                  <a:pt x="44196" y="9397"/>
                </a:cubicBezTo>
                <a:cubicBezTo>
                  <a:pt x="46989" y="8635"/>
                  <a:pt x="49529" y="8127"/>
                  <a:pt x="51561" y="7873"/>
                </a:cubicBezTo>
                <a:cubicBezTo>
                  <a:pt x="53594" y="7746"/>
                  <a:pt x="55753" y="7238"/>
                  <a:pt x="5816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5557266" y="4216400"/>
            <a:ext cx="185801" cy="491235"/>
          </a:xfrm>
          <a:custGeom>
            <a:avLst/>
            <a:gdLst>
              <a:gd name="connsiteX0" fmla="*/ 143509 w 185801"/>
              <a:gd name="connsiteY0" fmla="*/ 6350 h 491235"/>
              <a:gd name="connsiteX1" fmla="*/ 173990 w 185801"/>
              <a:gd name="connsiteY1" fmla="*/ 24638 h 491235"/>
              <a:gd name="connsiteX2" fmla="*/ 177292 w 185801"/>
              <a:gd name="connsiteY2" fmla="*/ 34925 h 491235"/>
              <a:gd name="connsiteX3" fmla="*/ 178816 w 185801"/>
              <a:gd name="connsiteY3" fmla="*/ 48640 h 491235"/>
              <a:gd name="connsiteX4" fmla="*/ 179451 w 185801"/>
              <a:gd name="connsiteY4" fmla="*/ 60833 h 491235"/>
              <a:gd name="connsiteX5" fmla="*/ 179451 w 185801"/>
              <a:gd name="connsiteY5" fmla="*/ 67309 h 491235"/>
              <a:gd name="connsiteX6" fmla="*/ 179451 w 185801"/>
              <a:gd name="connsiteY6" fmla="*/ 352552 h 491235"/>
              <a:gd name="connsiteX7" fmla="*/ 179451 w 185801"/>
              <a:gd name="connsiteY7" fmla="*/ 415925 h 491235"/>
              <a:gd name="connsiteX8" fmla="*/ 178562 w 185801"/>
              <a:gd name="connsiteY8" fmla="*/ 440308 h 491235"/>
              <a:gd name="connsiteX9" fmla="*/ 172720 w 185801"/>
              <a:gd name="connsiteY9" fmla="*/ 463550 h 491235"/>
              <a:gd name="connsiteX10" fmla="*/ 162305 w 185801"/>
              <a:gd name="connsiteY10" fmla="*/ 478790 h 491235"/>
              <a:gd name="connsiteX11" fmla="*/ 141605 w 185801"/>
              <a:gd name="connsiteY11" fmla="*/ 484885 h 491235"/>
              <a:gd name="connsiteX12" fmla="*/ 132207 w 185801"/>
              <a:gd name="connsiteY12" fmla="*/ 483996 h 491235"/>
              <a:gd name="connsiteX13" fmla="*/ 123317 w 185801"/>
              <a:gd name="connsiteY13" fmla="*/ 480567 h 491235"/>
              <a:gd name="connsiteX14" fmla="*/ 113919 w 185801"/>
              <a:gd name="connsiteY14" fmla="*/ 468757 h 491235"/>
              <a:gd name="connsiteX15" fmla="*/ 108712 w 185801"/>
              <a:gd name="connsiteY15" fmla="*/ 451358 h 491235"/>
              <a:gd name="connsiteX16" fmla="*/ 106553 w 185801"/>
              <a:gd name="connsiteY16" fmla="*/ 433704 h 491235"/>
              <a:gd name="connsiteX17" fmla="*/ 106298 w 185801"/>
              <a:gd name="connsiteY17" fmla="*/ 420243 h 491235"/>
              <a:gd name="connsiteX18" fmla="*/ 106298 w 185801"/>
              <a:gd name="connsiteY18" fmla="*/ 269620 h 491235"/>
              <a:gd name="connsiteX19" fmla="*/ 41655 w 185801"/>
              <a:gd name="connsiteY19" fmla="*/ 267843 h 491235"/>
              <a:gd name="connsiteX20" fmla="*/ 30353 w 185801"/>
              <a:gd name="connsiteY20" fmla="*/ 266319 h 491235"/>
              <a:gd name="connsiteX21" fmla="*/ 19431 w 185801"/>
              <a:gd name="connsiteY21" fmla="*/ 261111 h 491235"/>
              <a:gd name="connsiteX22" fmla="*/ 10541 w 185801"/>
              <a:gd name="connsiteY22" fmla="*/ 251333 h 491235"/>
              <a:gd name="connsiteX23" fmla="*/ 6350 w 185801"/>
              <a:gd name="connsiteY23" fmla="*/ 236093 h 491235"/>
              <a:gd name="connsiteX24" fmla="*/ 7874 w 185801"/>
              <a:gd name="connsiteY24" fmla="*/ 212725 h 491235"/>
              <a:gd name="connsiteX25" fmla="*/ 24638 w 185801"/>
              <a:gd name="connsiteY25" fmla="*/ 193420 h 491235"/>
              <a:gd name="connsiteX26" fmla="*/ 38354 w 185801"/>
              <a:gd name="connsiteY26" fmla="*/ 189865 h 491235"/>
              <a:gd name="connsiteX27" fmla="*/ 52578 w 185801"/>
              <a:gd name="connsiteY27" fmla="*/ 189865 h 491235"/>
              <a:gd name="connsiteX28" fmla="*/ 106298 w 185801"/>
              <a:gd name="connsiteY28" fmla="*/ 189865 h 491235"/>
              <a:gd name="connsiteX29" fmla="*/ 106298 w 185801"/>
              <a:gd name="connsiteY29" fmla="*/ 66675 h 491235"/>
              <a:gd name="connsiteX30" fmla="*/ 106298 w 185801"/>
              <a:gd name="connsiteY30" fmla="*/ 50545 h 491235"/>
              <a:gd name="connsiteX31" fmla="*/ 108077 w 185801"/>
              <a:gd name="connsiteY31" fmla="*/ 34417 h 491235"/>
              <a:gd name="connsiteX32" fmla="*/ 110236 w 185801"/>
              <a:gd name="connsiteY32" fmla="*/ 28829 h 491235"/>
              <a:gd name="connsiteX33" fmla="*/ 112395 w 185801"/>
              <a:gd name="connsiteY33" fmla="*/ 23367 h 491235"/>
              <a:gd name="connsiteX34" fmla="*/ 120015 w 185801"/>
              <a:gd name="connsiteY34" fmla="*/ 13970 h 491235"/>
              <a:gd name="connsiteX35" fmla="*/ 130683 w 185801"/>
              <a:gd name="connsiteY35" fmla="*/ 8128 h 491235"/>
              <a:gd name="connsiteX36" fmla="*/ 137033 w 185801"/>
              <a:gd name="connsiteY36" fmla="*/ 6604 h 491235"/>
              <a:gd name="connsiteX37" fmla="*/ 143509 w 185801"/>
              <a:gd name="connsiteY37" fmla="*/ 6350 h 4912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185801" h="491235">
                <a:moveTo>
                  <a:pt x="143509" y="6350"/>
                </a:moveTo>
                <a:cubicBezTo>
                  <a:pt x="156845" y="6350"/>
                  <a:pt x="167005" y="12445"/>
                  <a:pt x="173990" y="24638"/>
                </a:cubicBezTo>
                <a:cubicBezTo>
                  <a:pt x="175514" y="27051"/>
                  <a:pt x="176657" y="30479"/>
                  <a:pt x="177292" y="34925"/>
                </a:cubicBezTo>
                <a:cubicBezTo>
                  <a:pt x="177927" y="39496"/>
                  <a:pt x="178435" y="44069"/>
                  <a:pt x="178816" y="48640"/>
                </a:cubicBezTo>
                <a:cubicBezTo>
                  <a:pt x="179197" y="53340"/>
                  <a:pt x="179451" y="57404"/>
                  <a:pt x="179451" y="60833"/>
                </a:cubicBezTo>
                <a:cubicBezTo>
                  <a:pt x="179451" y="64389"/>
                  <a:pt x="179451" y="66420"/>
                  <a:pt x="179451" y="67309"/>
                </a:cubicBezTo>
                <a:lnTo>
                  <a:pt x="179451" y="352552"/>
                </a:lnTo>
                <a:lnTo>
                  <a:pt x="179451" y="415925"/>
                </a:lnTo>
                <a:cubicBezTo>
                  <a:pt x="179451" y="426084"/>
                  <a:pt x="179070" y="434213"/>
                  <a:pt x="178562" y="440308"/>
                </a:cubicBezTo>
                <a:cubicBezTo>
                  <a:pt x="177927" y="446404"/>
                  <a:pt x="176022" y="454152"/>
                  <a:pt x="172720" y="463550"/>
                </a:cubicBezTo>
                <a:cubicBezTo>
                  <a:pt x="170688" y="469645"/>
                  <a:pt x="167259" y="474726"/>
                  <a:pt x="162305" y="478790"/>
                </a:cubicBezTo>
                <a:cubicBezTo>
                  <a:pt x="157479" y="482854"/>
                  <a:pt x="150622" y="484885"/>
                  <a:pt x="141605" y="484885"/>
                </a:cubicBezTo>
                <a:cubicBezTo>
                  <a:pt x="139192" y="484885"/>
                  <a:pt x="136017" y="484504"/>
                  <a:pt x="132207" y="483996"/>
                </a:cubicBezTo>
                <a:cubicBezTo>
                  <a:pt x="128270" y="483361"/>
                  <a:pt x="125348" y="482219"/>
                  <a:pt x="123317" y="480567"/>
                </a:cubicBezTo>
                <a:cubicBezTo>
                  <a:pt x="119253" y="478154"/>
                  <a:pt x="116078" y="474217"/>
                  <a:pt x="113919" y="468757"/>
                </a:cubicBezTo>
                <a:cubicBezTo>
                  <a:pt x="111633" y="463169"/>
                  <a:pt x="109982" y="457454"/>
                  <a:pt x="108712" y="451358"/>
                </a:cubicBezTo>
                <a:cubicBezTo>
                  <a:pt x="107442" y="445261"/>
                  <a:pt x="106807" y="439293"/>
                  <a:pt x="106553" y="433704"/>
                </a:cubicBezTo>
                <a:cubicBezTo>
                  <a:pt x="106426" y="427990"/>
                  <a:pt x="106298" y="423544"/>
                  <a:pt x="106298" y="420243"/>
                </a:cubicBezTo>
                <a:lnTo>
                  <a:pt x="106298" y="269620"/>
                </a:lnTo>
                <a:lnTo>
                  <a:pt x="41655" y="267843"/>
                </a:lnTo>
                <a:cubicBezTo>
                  <a:pt x="37973" y="267843"/>
                  <a:pt x="34290" y="267334"/>
                  <a:pt x="30353" y="266319"/>
                </a:cubicBezTo>
                <a:cubicBezTo>
                  <a:pt x="26543" y="265303"/>
                  <a:pt x="22859" y="263525"/>
                  <a:pt x="19431" y="261111"/>
                </a:cubicBezTo>
                <a:cubicBezTo>
                  <a:pt x="16002" y="258698"/>
                  <a:pt x="12954" y="255396"/>
                  <a:pt x="10541" y="251333"/>
                </a:cubicBezTo>
                <a:cubicBezTo>
                  <a:pt x="8128" y="247269"/>
                  <a:pt x="6731" y="242189"/>
                  <a:pt x="6350" y="236093"/>
                </a:cubicBezTo>
                <a:cubicBezTo>
                  <a:pt x="5461" y="228854"/>
                  <a:pt x="5969" y="220979"/>
                  <a:pt x="7874" y="212725"/>
                </a:cubicBezTo>
                <a:cubicBezTo>
                  <a:pt x="9652" y="204343"/>
                  <a:pt x="15240" y="197993"/>
                  <a:pt x="24638" y="193420"/>
                </a:cubicBezTo>
                <a:cubicBezTo>
                  <a:pt x="28194" y="191389"/>
                  <a:pt x="32766" y="190245"/>
                  <a:pt x="38354" y="189865"/>
                </a:cubicBezTo>
                <a:cubicBezTo>
                  <a:pt x="43815" y="189357"/>
                  <a:pt x="48514" y="189357"/>
                  <a:pt x="52578" y="189865"/>
                </a:cubicBezTo>
                <a:lnTo>
                  <a:pt x="106298" y="189865"/>
                </a:lnTo>
                <a:lnTo>
                  <a:pt x="106298" y="66675"/>
                </a:lnTo>
                <a:cubicBezTo>
                  <a:pt x="106298" y="61340"/>
                  <a:pt x="106298" y="56007"/>
                  <a:pt x="106298" y="50545"/>
                </a:cubicBezTo>
                <a:cubicBezTo>
                  <a:pt x="106298" y="45084"/>
                  <a:pt x="106934" y="39623"/>
                  <a:pt x="108077" y="34417"/>
                </a:cubicBezTo>
                <a:cubicBezTo>
                  <a:pt x="108966" y="32384"/>
                  <a:pt x="109601" y="30479"/>
                  <a:pt x="110236" y="28829"/>
                </a:cubicBezTo>
                <a:cubicBezTo>
                  <a:pt x="110871" y="27304"/>
                  <a:pt x="111505" y="25400"/>
                  <a:pt x="112395" y="23367"/>
                </a:cubicBezTo>
                <a:cubicBezTo>
                  <a:pt x="114808" y="19304"/>
                  <a:pt x="117347" y="16129"/>
                  <a:pt x="120015" y="13970"/>
                </a:cubicBezTo>
                <a:cubicBezTo>
                  <a:pt x="122682" y="11683"/>
                  <a:pt x="126238" y="9779"/>
                  <a:pt x="130683" y="8128"/>
                </a:cubicBezTo>
                <a:cubicBezTo>
                  <a:pt x="132715" y="7366"/>
                  <a:pt x="134874" y="6858"/>
                  <a:pt x="137033" y="6604"/>
                </a:cubicBezTo>
                <a:cubicBezTo>
                  <a:pt x="139319" y="6477"/>
                  <a:pt x="141478" y="6350"/>
                  <a:pt x="14350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5904738" y="4214494"/>
            <a:ext cx="258952" cy="478536"/>
          </a:xfrm>
          <a:custGeom>
            <a:avLst/>
            <a:gdLst>
              <a:gd name="connsiteX0" fmla="*/ 130683 w 258952"/>
              <a:gd name="connsiteY0" fmla="*/ 6350 h 478536"/>
              <a:gd name="connsiteX1" fmla="*/ 145922 w 258952"/>
              <a:gd name="connsiteY1" fmla="*/ 6985 h 478536"/>
              <a:gd name="connsiteX2" fmla="*/ 160527 w 258952"/>
              <a:gd name="connsiteY2" fmla="*/ 8890 h 478536"/>
              <a:gd name="connsiteX3" fmla="*/ 201421 w 258952"/>
              <a:gd name="connsiteY3" fmla="*/ 30226 h 478536"/>
              <a:gd name="connsiteX4" fmla="*/ 225425 w 258952"/>
              <a:gd name="connsiteY4" fmla="*/ 66421 h 478536"/>
              <a:gd name="connsiteX5" fmla="*/ 240410 w 258952"/>
              <a:gd name="connsiteY5" fmla="*/ 109474 h 478536"/>
              <a:gd name="connsiteX6" fmla="*/ 248284 w 258952"/>
              <a:gd name="connsiteY6" fmla="*/ 155448 h 478536"/>
              <a:gd name="connsiteX7" fmla="*/ 251967 w 258952"/>
              <a:gd name="connsiteY7" fmla="*/ 200914 h 478536"/>
              <a:gd name="connsiteX8" fmla="*/ 252602 w 258952"/>
              <a:gd name="connsiteY8" fmla="*/ 256921 h 478536"/>
              <a:gd name="connsiteX9" fmla="*/ 248920 w 258952"/>
              <a:gd name="connsiteY9" fmla="*/ 312420 h 478536"/>
              <a:gd name="connsiteX10" fmla="*/ 240029 w 258952"/>
              <a:gd name="connsiteY10" fmla="*/ 370078 h 478536"/>
              <a:gd name="connsiteX11" fmla="*/ 219075 w 258952"/>
              <a:gd name="connsiteY11" fmla="*/ 422148 h 478536"/>
              <a:gd name="connsiteX12" fmla="*/ 187325 w 258952"/>
              <a:gd name="connsiteY12" fmla="*/ 454152 h 478536"/>
              <a:gd name="connsiteX13" fmla="*/ 147701 w 258952"/>
              <a:gd name="connsiteY13" fmla="*/ 470916 h 478536"/>
              <a:gd name="connsiteX14" fmla="*/ 109346 w 258952"/>
              <a:gd name="connsiteY14" fmla="*/ 472186 h 478536"/>
              <a:gd name="connsiteX15" fmla="*/ 72135 w 258952"/>
              <a:gd name="connsiteY15" fmla="*/ 459359 h 478536"/>
              <a:gd name="connsiteX16" fmla="*/ 44450 w 258952"/>
              <a:gd name="connsiteY16" fmla="*/ 434975 h 478536"/>
              <a:gd name="connsiteX17" fmla="*/ 24637 w 258952"/>
              <a:gd name="connsiteY17" fmla="*/ 400812 h 478536"/>
              <a:gd name="connsiteX18" fmla="*/ 10541 w 258952"/>
              <a:gd name="connsiteY18" fmla="*/ 340487 h 478536"/>
              <a:gd name="connsiteX19" fmla="*/ 7239 w 258952"/>
              <a:gd name="connsiteY19" fmla="*/ 289306 h 478536"/>
              <a:gd name="connsiteX20" fmla="*/ 6350 w 258952"/>
              <a:gd name="connsiteY20" fmla="*/ 237998 h 478536"/>
              <a:gd name="connsiteX21" fmla="*/ 9905 w 258952"/>
              <a:gd name="connsiteY21" fmla="*/ 169799 h 478536"/>
              <a:gd name="connsiteX22" fmla="*/ 12445 w 258952"/>
              <a:gd name="connsiteY22" fmla="*/ 141986 h 478536"/>
              <a:gd name="connsiteX23" fmla="*/ 16002 w 258952"/>
              <a:gd name="connsiteY23" fmla="*/ 114935 h 478536"/>
              <a:gd name="connsiteX24" fmla="*/ 20320 w 258952"/>
              <a:gd name="connsiteY24" fmla="*/ 94234 h 478536"/>
              <a:gd name="connsiteX25" fmla="*/ 27051 w 258952"/>
              <a:gd name="connsiteY25" fmla="*/ 74041 h 478536"/>
              <a:gd name="connsiteX26" fmla="*/ 37719 w 258952"/>
              <a:gd name="connsiteY26" fmla="*/ 54610 h 478536"/>
              <a:gd name="connsiteX27" fmla="*/ 51434 w 258952"/>
              <a:gd name="connsiteY27" fmla="*/ 38100 h 478536"/>
              <a:gd name="connsiteX28" fmla="*/ 81279 w 258952"/>
              <a:gd name="connsiteY28" fmla="*/ 17399 h 478536"/>
              <a:gd name="connsiteX29" fmla="*/ 115442 w 258952"/>
              <a:gd name="connsiteY29" fmla="*/ 7620 h 478536"/>
              <a:gd name="connsiteX30" fmla="*/ 123063 w 258952"/>
              <a:gd name="connsiteY30" fmla="*/ 6985 h 478536"/>
              <a:gd name="connsiteX31" fmla="*/ 130683 w 258952"/>
              <a:gd name="connsiteY31" fmla="*/ 6350 h 4785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258952" h="478536">
                <a:moveTo>
                  <a:pt x="130683" y="6350"/>
                </a:moveTo>
                <a:cubicBezTo>
                  <a:pt x="135890" y="6350"/>
                  <a:pt x="140970" y="6604"/>
                  <a:pt x="145922" y="6985"/>
                </a:cubicBezTo>
                <a:cubicBezTo>
                  <a:pt x="150748" y="7366"/>
                  <a:pt x="155702" y="8001"/>
                  <a:pt x="160527" y="8890"/>
                </a:cubicBezTo>
                <a:cubicBezTo>
                  <a:pt x="176021" y="11303"/>
                  <a:pt x="189610" y="18415"/>
                  <a:pt x="201421" y="30226"/>
                </a:cubicBezTo>
                <a:cubicBezTo>
                  <a:pt x="211073" y="40767"/>
                  <a:pt x="219202" y="52832"/>
                  <a:pt x="225425" y="66421"/>
                </a:cubicBezTo>
                <a:cubicBezTo>
                  <a:pt x="231775" y="80010"/>
                  <a:pt x="236727" y="94361"/>
                  <a:pt x="240410" y="109474"/>
                </a:cubicBezTo>
                <a:cubicBezTo>
                  <a:pt x="244094" y="124460"/>
                  <a:pt x="246633" y="139827"/>
                  <a:pt x="248284" y="155448"/>
                </a:cubicBezTo>
                <a:cubicBezTo>
                  <a:pt x="249935" y="171069"/>
                  <a:pt x="251205" y="186182"/>
                  <a:pt x="251967" y="200914"/>
                </a:cubicBezTo>
                <a:cubicBezTo>
                  <a:pt x="252729" y="219583"/>
                  <a:pt x="252983" y="238252"/>
                  <a:pt x="252602" y="256921"/>
                </a:cubicBezTo>
                <a:cubicBezTo>
                  <a:pt x="252221" y="275590"/>
                  <a:pt x="250952" y="294132"/>
                  <a:pt x="248920" y="312420"/>
                </a:cubicBezTo>
                <a:cubicBezTo>
                  <a:pt x="246887" y="331470"/>
                  <a:pt x="243966" y="350774"/>
                  <a:pt x="240029" y="370078"/>
                </a:cubicBezTo>
                <a:cubicBezTo>
                  <a:pt x="236220" y="389382"/>
                  <a:pt x="229234" y="406654"/>
                  <a:pt x="219075" y="422148"/>
                </a:cubicBezTo>
                <a:cubicBezTo>
                  <a:pt x="210565" y="435102"/>
                  <a:pt x="199897" y="445770"/>
                  <a:pt x="187325" y="454152"/>
                </a:cubicBezTo>
                <a:cubicBezTo>
                  <a:pt x="174752" y="462534"/>
                  <a:pt x="161544" y="468122"/>
                  <a:pt x="147701" y="470916"/>
                </a:cubicBezTo>
                <a:cubicBezTo>
                  <a:pt x="135127" y="473329"/>
                  <a:pt x="122301" y="473710"/>
                  <a:pt x="109346" y="472186"/>
                </a:cubicBezTo>
                <a:cubicBezTo>
                  <a:pt x="96265" y="470535"/>
                  <a:pt x="83946" y="466217"/>
                  <a:pt x="72135" y="459359"/>
                </a:cubicBezTo>
                <a:cubicBezTo>
                  <a:pt x="61214" y="452882"/>
                  <a:pt x="51942" y="444754"/>
                  <a:pt x="44450" y="434975"/>
                </a:cubicBezTo>
                <a:cubicBezTo>
                  <a:pt x="36829" y="425196"/>
                  <a:pt x="30225" y="413766"/>
                  <a:pt x="24637" y="400812"/>
                </a:cubicBezTo>
                <a:cubicBezTo>
                  <a:pt x="16510" y="381254"/>
                  <a:pt x="11810" y="361188"/>
                  <a:pt x="10541" y="340487"/>
                </a:cubicBezTo>
                <a:cubicBezTo>
                  <a:pt x="8890" y="323342"/>
                  <a:pt x="7873" y="306324"/>
                  <a:pt x="7239" y="289306"/>
                </a:cubicBezTo>
                <a:cubicBezTo>
                  <a:pt x="6603" y="272161"/>
                  <a:pt x="6350" y="255143"/>
                  <a:pt x="6350" y="237998"/>
                </a:cubicBezTo>
                <a:cubicBezTo>
                  <a:pt x="6350" y="215265"/>
                  <a:pt x="7492" y="192532"/>
                  <a:pt x="9905" y="169799"/>
                </a:cubicBezTo>
                <a:cubicBezTo>
                  <a:pt x="10795" y="160401"/>
                  <a:pt x="11556" y="151130"/>
                  <a:pt x="12445" y="141986"/>
                </a:cubicBezTo>
                <a:cubicBezTo>
                  <a:pt x="13207" y="132842"/>
                  <a:pt x="14477" y="123825"/>
                  <a:pt x="16002" y="114935"/>
                </a:cubicBezTo>
                <a:cubicBezTo>
                  <a:pt x="17652" y="107569"/>
                  <a:pt x="19050" y="100711"/>
                  <a:pt x="20320" y="94234"/>
                </a:cubicBezTo>
                <a:cubicBezTo>
                  <a:pt x="21590" y="87630"/>
                  <a:pt x="23748" y="81026"/>
                  <a:pt x="27051" y="74041"/>
                </a:cubicBezTo>
                <a:cubicBezTo>
                  <a:pt x="30225" y="67183"/>
                  <a:pt x="33782" y="60706"/>
                  <a:pt x="37719" y="54610"/>
                </a:cubicBezTo>
                <a:cubicBezTo>
                  <a:pt x="41529" y="48514"/>
                  <a:pt x="46101" y="42926"/>
                  <a:pt x="51434" y="38100"/>
                </a:cubicBezTo>
                <a:cubicBezTo>
                  <a:pt x="60325" y="29210"/>
                  <a:pt x="70357" y="22225"/>
                  <a:pt x="81279" y="17399"/>
                </a:cubicBezTo>
                <a:cubicBezTo>
                  <a:pt x="92202" y="12446"/>
                  <a:pt x="103632" y="9271"/>
                  <a:pt x="115442" y="7620"/>
                </a:cubicBezTo>
                <a:cubicBezTo>
                  <a:pt x="117855" y="7239"/>
                  <a:pt x="120395" y="6985"/>
                  <a:pt x="123063" y="6985"/>
                </a:cubicBezTo>
                <a:cubicBezTo>
                  <a:pt x="125729" y="6985"/>
                  <a:pt x="128270" y="6858"/>
                  <a:pt x="13068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5770625" y="4214494"/>
            <a:ext cx="87153" cy="500761"/>
          </a:xfrm>
          <a:custGeom>
            <a:avLst/>
            <a:gdLst>
              <a:gd name="connsiteX0" fmla="*/ 44069 w 87153"/>
              <a:gd name="connsiteY0" fmla="*/ 6350 h 500761"/>
              <a:gd name="connsiteX1" fmla="*/ 61722 w 87153"/>
              <a:gd name="connsiteY1" fmla="*/ 12192 h 500761"/>
              <a:gd name="connsiteX2" fmla="*/ 72771 w 87153"/>
              <a:gd name="connsiteY2" fmla="*/ 27686 h 500761"/>
              <a:gd name="connsiteX3" fmla="*/ 78867 w 87153"/>
              <a:gd name="connsiteY3" fmla="*/ 53975 h 500761"/>
              <a:gd name="connsiteX4" fmla="*/ 80010 w 87153"/>
              <a:gd name="connsiteY4" fmla="*/ 81407 h 500761"/>
              <a:gd name="connsiteX5" fmla="*/ 80010 w 87153"/>
              <a:gd name="connsiteY5" fmla="*/ 84455 h 500761"/>
              <a:gd name="connsiteX6" fmla="*/ 80645 w 87153"/>
              <a:gd name="connsiteY6" fmla="*/ 173482 h 500761"/>
              <a:gd name="connsiteX7" fmla="*/ 80010 w 87153"/>
              <a:gd name="connsiteY7" fmla="*/ 259334 h 500761"/>
              <a:gd name="connsiteX8" fmla="*/ 80010 w 87153"/>
              <a:gd name="connsiteY8" fmla="*/ 417830 h 500761"/>
              <a:gd name="connsiteX9" fmla="*/ 79121 w 87153"/>
              <a:gd name="connsiteY9" fmla="*/ 448310 h 500761"/>
              <a:gd name="connsiteX10" fmla="*/ 72136 w 87153"/>
              <a:gd name="connsiteY10" fmla="*/ 475742 h 500761"/>
              <a:gd name="connsiteX11" fmla="*/ 68834 w 87153"/>
              <a:gd name="connsiteY11" fmla="*/ 483108 h 500761"/>
              <a:gd name="connsiteX12" fmla="*/ 62992 w 87153"/>
              <a:gd name="connsiteY12" fmla="*/ 489204 h 500761"/>
              <a:gd name="connsiteX13" fmla="*/ 48387 w 87153"/>
              <a:gd name="connsiteY13" fmla="*/ 494411 h 500761"/>
              <a:gd name="connsiteX14" fmla="*/ 32512 w 87153"/>
              <a:gd name="connsiteY14" fmla="*/ 493522 h 500761"/>
              <a:gd name="connsiteX15" fmla="*/ 18161 w 87153"/>
              <a:gd name="connsiteY15" fmla="*/ 485902 h 500761"/>
              <a:gd name="connsiteX16" fmla="*/ 10287 w 87153"/>
              <a:gd name="connsiteY16" fmla="*/ 472694 h 500761"/>
              <a:gd name="connsiteX17" fmla="*/ 6858 w 87153"/>
              <a:gd name="connsiteY17" fmla="*/ 456946 h 500761"/>
              <a:gd name="connsiteX18" fmla="*/ 6350 w 87153"/>
              <a:gd name="connsiteY18" fmla="*/ 440436 h 500761"/>
              <a:gd name="connsiteX19" fmla="*/ 6350 w 87153"/>
              <a:gd name="connsiteY19" fmla="*/ 75311 h 500761"/>
              <a:gd name="connsiteX20" fmla="*/ 6350 w 87153"/>
              <a:gd name="connsiteY20" fmla="*/ 59690 h 500761"/>
              <a:gd name="connsiteX21" fmla="*/ 7493 w 87153"/>
              <a:gd name="connsiteY21" fmla="*/ 42672 h 500761"/>
              <a:gd name="connsiteX22" fmla="*/ 10922 w 87153"/>
              <a:gd name="connsiteY22" fmla="*/ 27178 h 500761"/>
              <a:gd name="connsiteX23" fmla="*/ 17272 w 87153"/>
              <a:gd name="connsiteY23" fmla="*/ 15494 h 500761"/>
              <a:gd name="connsiteX24" fmla="*/ 29718 w 87153"/>
              <a:gd name="connsiteY24" fmla="*/ 7874 h 500761"/>
              <a:gd name="connsiteX25" fmla="*/ 44069 w 87153"/>
              <a:gd name="connsiteY25" fmla="*/ 6350 h 5007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87153" h="500761">
                <a:moveTo>
                  <a:pt x="44069" y="6350"/>
                </a:moveTo>
                <a:cubicBezTo>
                  <a:pt x="51054" y="6350"/>
                  <a:pt x="56896" y="8382"/>
                  <a:pt x="61722" y="12192"/>
                </a:cubicBezTo>
                <a:cubicBezTo>
                  <a:pt x="66675" y="16002"/>
                  <a:pt x="70358" y="21209"/>
                  <a:pt x="72771" y="27686"/>
                </a:cubicBezTo>
                <a:cubicBezTo>
                  <a:pt x="76454" y="36322"/>
                  <a:pt x="78486" y="44958"/>
                  <a:pt x="78867" y="53975"/>
                </a:cubicBezTo>
                <a:cubicBezTo>
                  <a:pt x="79248" y="62865"/>
                  <a:pt x="79629" y="72009"/>
                  <a:pt x="80010" y="81407"/>
                </a:cubicBezTo>
                <a:lnTo>
                  <a:pt x="80010" y="84455"/>
                </a:lnTo>
                <a:cubicBezTo>
                  <a:pt x="80899" y="115316"/>
                  <a:pt x="81026" y="145034"/>
                  <a:pt x="80645" y="173482"/>
                </a:cubicBezTo>
                <a:cubicBezTo>
                  <a:pt x="80264" y="201930"/>
                  <a:pt x="80010" y="230505"/>
                  <a:pt x="80010" y="259334"/>
                </a:cubicBezTo>
                <a:lnTo>
                  <a:pt x="80010" y="417830"/>
                </a:lnTo>
                <a:cubicBezTo>
                  <a:pt x="80010" y="428498"/>
                  <a:pt x="79756" y="438658"/>
                  <a:pt x="79121" y="448310"/>
                </a:cubicBezTo>
                <a:cubicBezTo>
                  <a:pt x="78486" y="458089"/>
                  <a:pt x="76200" y="467233"/>
                  <a:pt x="72136" y="475742"/>
                </a:cubicBezTo>
                <a:cubicBezTo>
                  <a:pt x="70866" y="478663"/>
                  <a:pt x="69850" y="481076"/>
                  <a:pt x="68834" y="483108"/>
                </a:cubicBezTo>
                <a:cubicBezTo>
                  <a:pt x="67818" y="485140"/>
                  <a:pt x="65786" y="487172"/>
                  <a:pt x="62992" y="489204"/>
                </a:cubicBezTo>
                <a:cubicBezTo>
                  <a:pt x="58547" y="491998"/>
                  <a:pt x="53594" y="493776"/>
                  <a:pt x="48387" y="494411"/>
                </a:cubicBezTo>
                <a:cubicBezTo>
                  <a:pt x="43053" y="495046"/>
                  <a:pt x="37846" y="494665"/>
                  <a:pt x="32512" y="493522"/>
                </a:cubicBezTo>
                <a:cubicBezTo>
                  <a:pt x="26416" y="492252"/>
                  <a:pt x="21590" y="489712"/>
                  <a:pt x="18161" y="485902"/>
                </a:cubicBezTo>
                <a:cubicBezTo>
                  <a:pt x="14732" y="481965"/>
                  <a:pt x="12065" y="477647"/>
                  <a:pt x="10287" y="472694"/>
                </a:cubicBezTo>
                <a:cubicBezTo>
                  <a:pt x="8382" y="467868"/>
                  <a:pt x="7366" y="462534"/>
                  <a:pt x="6858" y="456946"/>
                </a:cubicBezTo>
                <a:cubicBezTo>
                  <a:pt x="6477" y="451231"/>
                  <a:pt x="6350" y="445770"/>
                  <a:pt x="6350" y="440436"/>
                </a:cubicBezTo>
                <a:lnTo>
                  <a:pt x="6350" y="75311"/>
                </a:lnTo>
                <a:cubicBezTo>
                  <a:pt x="6350" y="70866"/>
                  <a:pt x="6350" y="65659"/>
                  <a:pt x="6350" y="59690"/>
                </a:cubicBezTo>
                <a:cubicBezTo>
                  <a:pt x="6350" y="53848"/>
                  <a:pt x="6731" y="48133"/>
                  <a:pt x="7493" y="42672"/>
                </a:cubicBezTo>
                <a:cubicBezTo>
                  <a:pt x="8382" y="37211"/>
                  <a:pt x="9398" y="32004"/>
                  <a:pt x="10922" y="27178"/>
                </a:cubicBezTo>
                <a:cubicBezTo>
                  <a:pt x="12319" y="22225"/>
                  <a:pt x="14478" y="18415"/>
                  <a:pt x="17272" y="15494"/>
                </a:cubicBezTo>
                <a:cubicBezTo>
                  <a:pt x="21717" y="11430"/>
                  <a:pt x="25908" y="8890"/>
                  <a:pt x="29718" y="7874"/>
                </a:cubicBezTo>
                <a:cubicBezTo>
                  <a:pt x="33655" y="6858"/>
                  <a:pt x="38354" y="6350"/>
                  <a:pt x="4406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6244209" y="4213352"/>
            <a:ext cx="93964" cy="505206"/>
          </a:xfrm>
          <a:custGeom>
            <a:avLst/>
            <a:gdLst>
              <a:gd name="connsiteX0" fmla="*/ 47878 w 93964"/>
              <a:gd name="connsiteY0" fmla="*/ 6350 h 505206"/>
              <a:gd name="connsiteX1" fmla="*/ 67055 w 93964"/>
              <a:gd name="connsiteY1" fmla="*/ 12065 h 505206"/>
              <a:gd name="connsiteX2" fmla="*/ 79501 w 93964"/>
              <a:gd name="connsiteY2" fmla="*/ 28320 h 505206"/>
              <a:gd name="connsiteX3" fmla="*/ 85597 w 93964"/>
              <a:gd name="connsiteY3" fmla="*/ 55117 h 505206"/>
              <a:gd name="connsiteX4" fmla="*/ 86867 w 93964"/>
              <a:gd name="connsiteY4" fmla="*/ 83184 h 505206"/>
              <a:gd name="connsiteX5" fmla="*/ 86867 w 93964"/>
              <a:gd name="connsiteY5" fmla="*/ 86232 h 505206"/>
              <a:gd name="connsiteX6" fmla="*/ 87502 w 93964"/>
              <a:gd name="connsiteY6" fmla="*/ 182498 h 505206"/>
              <a:gd name="connsiteX7" fmla="*/ 86867 w 93964"/>
              <a:gd name="connsiteY7" fmla="*/ 275716 h 505206"/>
              <a:gd name="connsiteX8" fmla="*/ 86867 w 93964"/>
              <a:gd name="connsiteY8" fmla="*/ 422020 h 505206"/>
              <a:gd name="connsiteX9" fmla="*/ 87121 w 93964"/>
              <a:gd name="connsiteY9" fmla="*/ 433069 h 505206"/>
              <a:gd name="connsiteX10" fmla="*/ 86867 w 93964"/>
              <a:gd name="connsiteY10" fmla="*/ 443991 h 505206"/>
              <a:gd name="connsiteX11" fmla="*/ 84962 w 93964"/>
              <a:gd name="connsiteY11" fmla="*/ 458342 h 505206"/>
              <a:gd name="connsiteX12" fmla="*/ 81914 w 93964"/>
              <a:gd name="connsiteY12" fmla="*/ 472693 h 505206"/>
              <a:gd name="connsiteX13" fmla="*/ 80136 w 93964"/>
              <a:gd name="connsiteY13" fmla="*/ 476884 h 505206"/>
              <a:gd name="connsiteX14" fmla="*/ 78358 w 93964"/>
              <a:gd name="connsiteY14" fmla="*/ 481202 h 505206"/>
              <a:gd name="connsiteX15" fmla="*/ 67309 w 93964"/>
              <a:gd name="connsiteY15" fmla="*/ 494665 h 505206"/>
              <a:gd name="connsiteX16" fmla="*/ 36194 w 93964"/>
              <a:gd name="connsiteY16" fmla="*/ 498856 h 505206"/>
              <a:gd name="connsiteX17" fmla="*/ 20446 w 93964"/>
              <a:gd name="connsiteY17" fmla="*/ 491616 h 505206"/>
              <a:gd name="connsiteX18" fmla="*/ 12191 w 93964"/>
              <a:gd name="connsiteY18" fmla="*/ 479043 h 505206"/>
              <a:gd name="connsiteX19" fmla="*/ 7873 w 93964"/>
              <a:gd name="connsiteY19" fmla="*/ 464184 h 505206"/>
              <a:gd name="connsiteX20" fmla="*/ 6350 w 93964"/>
              <a:gd name="connsiteY20" fmla="*/ 451357 h 505206"/>
              <a:gd name="connsiteX21" fmla="*/ 6350 w 93964"/>
              <a:gd name="connsiteY21" fmla="*/ 445261 h 505206"/>
              <a:gd name="connsiteX22" fmla="*/ 6350 w 93964"/>
              <a:gd name="connsiteY22" fmla="*/ 76453 h 505206"/>
              <a:gd name="connsiteX23" fmla="*/ 6350 w 93964"/>
              <a:gd name="connsiteY23" fmla="*/ 60578 h 505206"/>
              <a:gd name="connsiteX24" fmla="*/ 7620 w 93964"/>
              <a:gd name="connsiteY24" fmla="*/ 43560 h 505206"/>
              <a:gd name="connsiteX25" fmla="*/ 11302 w 93964"/>
              <a:gd name="connsiteY25" fmla="*/ 27685 h 505206"/>
              <a:gd name="connsiteX26" fmla="*/ 17906 w 93964"/>
              <a:gd name="connsiteY26" fmla="*/ 16128 h 505206"/>
              <a:gd name="connsiteX27" fmla="*/ 32003 w 93964"/>
              <a:gd name="connsiteY27" fmla="*/ 7873 h 505206"/>
              <a:gd name="connsiteX28" fmla="*/ 47878 w 93964"/>
              <a:gd name="connsiteY28" fmla="*/ 6350 h 5052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93964" h="505206">
                <a:moveTo>
                  <a:pt x="47878" y="6350"/>
                </a:moveTo>
                <a:cubicBezTo>
                  <a:pt x="54736" y="6350"/>
                  <a:pt x="61086" y="8254"/>
                  <a:pt x="67055" y="12065"/>
                </a:cubicBezTo>
                <a:cubicBezTo>
                  <a:pt x="72897" y="16002"/>
                  <a:pt x="77089" y="21335"/>
                  <a:pt x="79501" y="28320"/>
                </a:cubicBezTo>
                <a:cubicBezTo>
                  <a:pt x="83184" y="36829"/>
                  <a:pt x="85216" y="45719"/>
                  <a:pt x="85597" y="55117"/>
                </a:cubicBezTo>
                <a:cubicBezTo>
                  <a:pt x="85978" y="64388"/>
                  <a:pt x="86486" y="73786"/>
                  <a:pt x="86867" y="83184"/>
                </a:cubicBezTo>
                <a:lnTo>
                  <a:pt x="86867" y="86232"/>
                </a:lnTo>
                <a:cubicBezTo>
                  <a:pt x="87629" y="117475"/>
                  <a:pt x="87883" y="149605"/>
                  <a:pt x="87502" y="182498"/>
                </a:cubicBezTo>
                <a:cubicBezTo>
                  <a:pt x="86994" y="215391"/>
                  <a:pt x="86867" y="246506"/>
                  <a:pt x="86867" y="275716"/>
                </a:cubicBezTo>
                <a:lnTo>
                  <a:pt x="86867" y="422020"/>
                </a:lnTo>
                <a:cubicBezTo>
                  <a:pt x="86867" y="425703"/>
                  <a:pt x="86994" y="429386"/>
                  <a:pt x="87121" y="433069"/>
                </a:cubicBezTo>
                <a:cubicBezTo>
                  <a:pt x="87375" y="436752"/>
                  <a:pt x="87248" y="440308"/>
                  <a:pt x="86867" y="443991"/>
                </a:cubicBezTo>
                <a:cubicBezTo>
                  <a:pt x="85978" y="448944"/>
                  <a:pt x="85470" y="453643"/>
                  <a:pt x="84962" y="458342"/>
                </a:cubicBezTo>
                <a:cubicBezTo>
                  <a:pt x="84581" y="463041"/>
                  <a:pt x="83565" y="467741"/>
                  <a:pt x="81914" y="472693"/>
                </a:cubicBezTo>
                <a:cubicBezTo>
                  <a:pt x="81152" y="474344"/>
                  <a:pt x="80517" y="475741"/>
                  <a:pt x="80136" y="476884"/>
                </a:cubicBezTo>
                <a:cubicBezTo>
                  <a:pt x="79755" y="478154"/>
                  <a:pt x="79120" y="479552"/>
                  <a:pt x="78358" y="481202"/>
                </a:cubicBezTo>
                <a:cubicBezTo>
                  <a:pt x="75438" y="486917"/>
                  <a:pt x="71754" y="491363"/>
                  <a:pt x="67309" y="494665"/>
                </a:cubicBezTo>
                <a:cubicBezTo>
                  <a:pt x="58039" y="500252"/>
                  <a:pt x="47624" y="501777"/>
                  <a:pt x="36194" y="498856"/>
                </a:cubicBezTo>
                <a:cubicBezTo>
                  <a:pt x="29717" y="497713"/>
                  <a:pt x="24510" y="495172"/>
                  <a:pt x="20446" y="491616"/>
                </a:cubicBezTo>
                <a:cubicBezTo>
                  <a:pt x="16763" y="488315"/>
                  <a:pt x="13970" y="484123"/>
                  <a:pt x="12191" y="479043"/>
                </a:cubicBezTo>
                <a:cubicBezTo>
                  <a:pt x="10286" y="473964"/>
                  <a:pt x="8889" y="469010"/>
                  <a:pt x="7873" y="464184"/>
                </a:cubicBezTo>
                <a:cubicBezTo>
                  <a:pt x="6858" y="459231"/>
                  <a:pt x="6350" y="455041"/>
                  <a:pt x="6350" y="451357"/>
                </a:cubicBezTo>
                <a:cubicBezTo>
                  <a:pt x="6350" y="447675"/>
                  <a:pt x="6350" y="445642"/>
                  <a:pt x="6350" y="445261"/>
                </a:cubicBezTo>
                <a:lnTo>
                  <a:pt x="6350" y="76453"/>
                </a:lnTo>
                <a:cubicBezTo>
                  <a:pt x="6350" y="71501"/>
                  <a:pt x="6350" y="66293"/>
                  <a:pt x="6350" y="60578"/>
                </a:cubicBezTo>
                <a:cubicBezTo>
                  <a:pt x="6350" y="54864"/>
                  <a:pt x="6730" y="49148"/>
                  <a:pt x="7620" y="43560"/>
                </a:cubicBezTo>
                <a:cubicBezTo>
                  <a:pt x="8381" y="37845"/>
                  <a:pt x="9651" y="32511"/>
                  <a:pt x="11302" y="27685"/>
                </a:cubicBezTo>
                <a:cubicBezTo>
                  <a:pt x="12826" y="22732"/>
                  <a:pt x="15112" y="18922"/>
                  <a:pt x="17906" y="16128"/>
                </a:cubicBezTo>
                <a:cubicBezTo>
                  <a:pt x="22478" y="11556"/>
                  <a:pt x="27050" y="8890"/>
                  <a:pt x="32003" y="7873"/>
                </a:cubicBezTo>
                <a:cubicBezTo>
                  <a:pt x="36829" y="6857"/>
                  <a:pt x="42163" y="6350"/>
                  <a:pt x="4787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6654800" y="4211447"/>
            <a:ext cx="184657" cy="507746"/>
          </a:xfrm>
          <a:custGeom>
            <a:avLst/>
            <a:gdLst>
              <a:gd name="connsiteX0" fmla="*/ 131317 w 184657"/>
              <a:gd name="connsiteY0" fmla="*/ 6350 h 507746"/>
              <a:gd name="connsiteX1" fmla="*/ 132588 w 184657"/>
              <a:gd name="connsiteY1" fmla="*/ 6350 h 507746"/>
              <a:gd name="connsiteX2" fmla="*/ 156336 w 184657"/>
              <a:gd name="connsiteY2" fmla="*/ 15240 h 507746"/>
              <a:gd name="connsiteX3" fmla="*/ 170307 w 184657"/>
              <a:gd name="connsiteY3" fmla="*/ 35052 h 507746"/>
              <a:gd name="connsiteX4" fmla="*/ 176784 w 184657"/>
              <a:gd name="connsiteY4" fmla="*/ 59182 h 507746"/>
              <a:gd name="connsiteX5" fmla="*/ 178307 w 184657"/>
              <a:gd name="connsiteY5" fmla="*/ 81407 h 507746"/>
              <a:gd name="connsiteX6" fmla="*/ 178307 w 184657"/>
              <a:gd name="connsiteY6" fmla="*/ 447167 h 507746"/>
              <a:gd name="connsiteX7" fmla="*/ 178307 w 184657"/>
              <a:gd name="connsiteY7" fmla="*/ 452882 h 507746"/>
              <a:gd name="connsiteX8" fmla="*/ 177038 w 184657"/>
              <a:gd name="connsiteY8" fmla="*/ 465455 h 507746"/>
              <a:gd name="connsiteX9" fmla="*/ 173354 w 184657"/>
              <a:gd name="connsiteY9" fmla="*/ 480060 h 507746"/>
              <a:gd name="connsiteX10" fmla="*/ 165481 w 184657"/>
              <a:gd name="connsiteY10" fmla="*/ 492252 h 507746"/>
              <a:gd name="connsiteX11" fmla="*/ 153289 w 184657"/>
              <a:gd name="connsiteY11" fmla="*/ 498983 h 507746"/>
              <a:gd name="connsiteX12" fmla="*/ 138684 w 184657"/>
              <a:gd name="connsiteY12" fmla="*/ 501396 h 507746"/>
              <a:gd name="connsiteX13" fmla="*/ 124967 w 184657"/>
              <a:gd name="connsiteY13" fmla="*/ 498983 h 507746"/>
              <a:gd name="connsiteX14" fmla="*/ 113665 w 184657"/>
              <a:gd name="connsiteY14" fmla="*/ 491617 h 507746"/>
              <a:gd name="connsiteX15" fmla="*/ 103885 w 184657"/>
              <a:gd name="connsiteY15" fmla="*/ 473964 h 507746"/>
              <a:gd name="connsiteX16" fmla="*/ 100838 w 184657"/>
              <a:gd name="connsiteY16" fmla="*/ 454406 h 507746"/>
              <a:gd name="connsiteX17" fmla="*/ 100584 w 184657"/>
              <a:gd name="connsiteY17" fmla="*/ 450850 h 507746"/>
              <a:gd name="connsiteX18" fmla="*/ 100203 w 184657"/>
              <a:gd name="connsiteY18" fmla="*/ 446532 h 507746"/>
              <a:gd name="connsiteX19" fmla="*/ 99059 w 184657"/>
              <a:gd name="connsiteY19" fmla="*/ 425831 h 507746"/>
              <a:gd name="connsiteX20" fmla="*/ 98425 w 184657"/>
              <a:gd name="connsiteY20" fmla="*/ 403860 h 507746"/>
              <a:gd name="connsiteX21" fmla="*/ 97790 w 184657"/>
              <a:gd name="connsiteY21" fmla="*/ 390779 h 507746"/>
              <a:gd name="connsiteX22" fmla="*/ 97790 w 184657"/>
              <a:gd name="connsiteY22" fmla="*/ 377697 h 507746"/>
              <a:gd name="connsiteX23" fmla="*/ 97790 w 184657"/>
              <a:gd name="connsiteY23" fmla="*/ 363601 h 507746"/>
              <a:gd name="connsiteX24" fmla="*/ 97790 w 184657"/>
              <a:gd name="connsiteY24" fmla="*/ 348361 h 507746"/>
              <a:gd name="connsiteX25" fmla="*/ 97535 w 184657"/>
              <a:gd name="connsiteY25" fmla="*/ 329438 h 507746"/>
              <a:gd name="connsiteX26" fmla="*/ 97154 w 184657"/>
              <a:gd name="connsiteY26" fmla="*/ 310896 h 507746"/>
              <a:gd name="connsiteX27" fmla="*/ 97154 w 184657"/>
              <a:gd name="connsiteY27" fmla="*/ 295402 h 507746"/>
              <a:gd name="connsiteX28" fmla="*/ 97154 w 184657"/>
              <a:gd name="connsiteY28" fmla="*/ 288671 h 507746"/>
              <a:gd name="connsiteX29" fmla="*/ 96011 w 184657"/>
              <a:gd name="connsiteY29" fmla="*/ 281940 h 507746"/>
              <a:gd name="connsiteX30" fmla="*/ 73659 w 184657"/>
              <a:gd name="connsiteY30" fmla="*/ 280416 h 507746"/>
              <a:gd name="connsiteX31" fmla="*/ 51434 w 184657"/>
              <a:gd name="connsiteY31" fmla="*/ 278892 h 507746"/>
              <a:gd name="connsiteX32" fmla="*/ 31623 w 184657"/>
              <a:gd name="connsiteY32" fmla="*/ 274320 h 507746"/>
              <a:gd name="connsiteX33" fmla="*/ 15494 w 184657"/>
              <a:gd name="connsiteY33" fmla="*/ 263652 h 507746"/>
              <a:gd name="connsiteX34" fmla="*/ 6350 w 184657"/>
              <a:gd name="connsiteY34" fmla="*/ 247523 h 507746"/>
              <a:gd name="connsiteX35" fmla="*/ 6984 w 184657"/>
              <a:gd name="connsiteY35" fmla="*/ 226441 h 507746"/>
              <a:gd name="connsiteX36" fmla="*/ 12192 w 184657"/>
              <a:gd name="connsiteY36" fmla="*/ 216154 h 507746"/>
              <a:gd name="connsiteX37" fmla="*/ 19811 w 184657"/>
              <a:gd name="connsiteY37" fmla="*/ 207518 h 507746"/>
              <a:gd name="connsiteX38" fmla="*/ 36830 w 184657"/>
              <a:gd name="connsiteY38" fmla="*/ 199644 h 507746"/>
              <a:gd name="connsiteX39" fmla="*/ 49657 w 184657"/>
              <a:gd name="connsiteY39" fmla="*/ 199009 h 507746"/>
              <a:gd name="connsiteX40" fmla="*/ 66040 w 184657"/>
              <a:gd name="connsiteY40" fmla="*/ 199009 h 507746"/>
              <a:gd name="connsiteX41" fmla="*/ 82550 w 184657"/>
              <a:gd name="connsiteY41" fmla="*/ 199009 h 507746"/>
              <a:gd name="connsiteX42" fmla="*/ 95377 w 184657"/>
              <a:gd name="connsiteY42" fmla="*/ 198373 h 507746"/>
              <a:gd name="connsiteX43" fmla="*/ 97154 w 184657"/>
              <a:gd name="connsiteY43" fmla="*/ 198373 h 507746"/>
              <a:gd name="connsiteX44" fmla="*/ 97154 w 184657"/>
              <a:gd name="connsiteY44" fmla="*/ 195961 h 507746"/>
              <a:gd name="connsiteX45" fmla="*/ 97535 w 184657"/>
              <a:gd name="connsiteY45" fmla="*/ 183769 h 507746"/>
              <a:gd name="connsiteX46" fmla="*/ 97790 w 184657"/>
              <a:gd name="connsiteY46" fmla="*/ 174625 h 507746"/>
              <a:gd name="connsiteX47" fmla="*/ 97535 w 184657"/>
              <a:gd name="connsiteY47" fmla="*/ 165481 h 507746"/>
              <a:gd name="connsiteX48" fmla="*/ 97154 w 184657"/>
              <a:gd name="connsiteY48" fmla="*/ 152654 h 507746"/>
              <a:gd name="connsiteX49" fmla="*/ 96901 w 184657"/>
              <a:gd name="connsiteY49" fmla="*/ 121285 h 507746"/>
              <a:gd name="connsiteX50" fmla="*/ 97154 w 184657"/>
              <a:gd name="connsiteY50" fmla="*/ 90551 h 507746"/>
              <a:gd name="connsiteX51" fmla="*/ 97154 w 184657"/>
              <a:gd name="connsiteY51" fmla="*/ 82042 h 507746"/>
              <a:gd name="connsiteX52" fmla="*/ 97535 w 184657"/>
              <a:gd name="connsiteY52" fmla="*/ 64643 h 507746"/>
              <a:gd name="connsiteX53" fmla="*/ 99059 w 184657"/>
              <a:gd name="connsiteY53" fmla="*/ 45720 h 507746"/>
              <a:gd name="connsiteX54" fmla="*/ 103251 w 184657"/>
              <a:gd name="connsiteY54" fmla="*/ 28067 h 507746"/>
              <a:gd name="connsiteX55" fmla="*/ 111759 w 184657"/>
              <a:gd name="connsiteY55" fmla="*/ 14351 h 507746"/>
              <a:gd name="connsiteX56" fmla="*/ 131317 w 184657"/>
              <a:gd name="connsiteY56" fmla="*/ 6350 h 507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184657" h="507746">
                <a:moveTo>
                  <a:pt x="131317" y="6350"/>
                </a:moveTo>
                <a:lnTo>
                  <a:pt x="132588" y="6350"/>
                </a:lnTo>
                <a:cubicBezTo>
                  <a:pt x="142240" y="6858"/>
                  <a:pt x="150241" y="9779"/>
                  <a:pt x="156336" y="15240"/>
                </a:cubicBezTo>
                <a:cubicBezTo>
                  <a:pt x="162433" y="20701"/>
                  <a:pt x="167131" y="27305"/>
                  <a:pt x="170307" y="35052"/>
                </a:cubicBezTo>
                <a:cubicBezTo>
                  <a:pt x="173608" y="42798"/>
                  <a:pt x="175767" y="50800"/>
                  <a:pt x="176784" y="59182"/>
                </a:cubicBezTo>
                <a:cubicBezTo>
                  <a:pt x="177800" y="67436"/>
                  <a:pt x="178307" y="74930"/>
                  <a:pt x="178307" y="81407"/>
                </a:cubicBezTo>
                <a:lnTo>
                  <a:pt x="178307" y="447167"/>
                </a:lnTo>
                <a:cubicBezTo>
                  <a:pt x="178307" y="447547"/>
                  <a:pt x="178307" y="449453"/>
                  <a:pt x="178307" y="452882"/>
                </a:cubicBezTo>
                <a:cubicBezTo>
                  <a:pt x="178307" y="456438"/>
                  <a:pt x="177800" y="460502"/>
                  <a:pt x="177038" y="465455"/>
                </a:cubicBezTo>
                <a:cubicBezTo>
                  <a:pt x="176276" y="470281"/>
                  <a:pt x="175006" y="475234"/>
                  <a:pt x="173354" y="480060"/>
                </a:cubicBezTo>
                <a:cubicBezTo>
                  <a:pt x="171704" y="484886"/>
                  <a:pt x="169164" y="488950"/>
                  <a:pt x="165481" y="492252"/>
                </a:cubicBezTo>
                <a:cubicBezTo>
                  <a:pt x="162559" y="495046"/>
                  <a:pt x="158496" y="497332"/>
                  <a:pt x="153289" y="498983"/>
                </a:cubicBezTo>
                <a:cubicBezTo>
                  <a:pt x="147954" y="500634"/>
                  <a:pt x="143129" y="501396"/>
                  <a:pt x="138684" y="501396"/>
                </a:cubicBezTo>
                <a:cubicBezTo>
                  <a:pt x="134111" y="501396"/>
                  <a:pt x="129540" y="500634"/>
                  <a:pt x="124967" y="498983"/>
                </a:cubicBezTo>
                <a:cubicBezTo>
                  <a:pt x="120269" y="497332"/>
                  <a:pt x="116458" y="494919"/>
                  <a:pt x="113665" y="491617"/>
                </a:cubicBezTo>
                <a:cubicBezTo>
                  <a:pt x="108331" y="485902"/>
                  <a:pt x="105156" y="480060"/>
                  <a:pt x="103885" y="473964"/>
                </a:cubicBezTo>
                <a:cubicBezTo>
                  <a:pt x="102616" y="467868"/>
                  <a:pt x="101600" y="461391"/>
                  <a:pt x="100838" y="454406"/>
                </a:cubicBezTo>
                <a:cubicBezTo>
                  <a:pt x="100838" y="453263"/>
                  <a:pt x="100711" y="451993"/>
                  <a:pt x="100584" y="450850"/>
                </a:cubicBezTo>
                <a:cubicBezTo>
                  <a:pt x="100330" y="449580"/>
                  <a:pt x="100203" y="448183"/>
                  <a:pt x="100203" y="446532"/>
                </a:cubicBezTo>
                <a:cubicBezTo>
                  <a:pt x="99441" y="440055"/>
                  <a:pt x="99059" y="433070"/>
                  <a:pt x="99059" y="425831"/>
                </a:cubicBezTo>
                <a:cubicBezTo>
                  <a:pt x="99059" y="418465"/>
                  <a:pt x="98806" y="411226"/>
                  <a:pt x="98425" y="403860"/>
                </a:cubicBezTo>
                <a:cubicBezTo>
                  <a:pt x="98044" y="399415"/>
                  <a:pt x="97790" y="394970"/>
                  <a:pt x="97790" y="390779"/>
                </a:cubicBezTo>
                <a:cubicBezTo>
                  <a:pt x="97790" y="386461"/>
                  <a:pt x="97790" y="382143"/>
                  <a:pt x="97790" y="377697"/>
                </a:cubicBezTo>
                <a:lnTo>
                  <a:pt x="97790" y="363601"/>
                </a:lnTo>
                <a:cubicBezTo>
                  <a:pt x="97790" y="359536"/>
                  <a:pt x="97790" y="354457"/>
                  <a:pt x="97790" y="348361"/>
                </a:cubicBezTo>
                <a:cubicBezTo>
                  <a:pt x="97790" y="342265"/>
                  <a:pt x="97663" y="336042"/>
                  <a:pt x="97535" y="329438"/>
                </a:cubicBezTo>
                <a:cubicBezTo>
                  <a:pt x="97281" y="322961"/>
                  <a:pt x="97154" y="316738"/>
                  <a:pt x="97154" y="310896"/>
                </a:cubicBezTo>
                <a:cubicBezTo>
                  <a:pt x="97154" y="305054"/>
                  <a:pt x="97154" y="299847"/>
                  <a:pt x="97154" y="295402"/>
                </a:cubicBezTo>
                <a:cubicBezTo>
                  <a:pt x="97154" y="293370"/>
                  <a:pt x="97154" y="291084"/>
                  <a:pt x="97154" y="288671"/>
                </a:cubicBezTo>
                <a:cubicBezTo>
                  <a:pt x="97154" y="286258"/>
                  <a:pt x="96773" y="283972"/>
                  <a:pt x="96011" y="281940"/>
                </a:cubicBezTo>
                <a:cubicBezTo>
                  <a:pt x="90296" y="281178"/>
                  <a:pt x="82804" y="280670"/>
                  <a:pt x="73659" y="280416"/>
                </a:cubicBezTo>
                <a:cubicBezTo>
                  <a:pt x="64516" y="280161"/>
                  <a:pt x="57150" y="279654"/>
                  <a:pt x="51434" y="278892"/>
                </a:cubicBezTo>
                <a:cubicBezTo>
                  <a:pt x="44577" y="278511"/>
                  <a:pt x="37973" y="276986"/>
                  <a:pt x="31623" y="274320"/>
                </a:cubicBezTo>
                <a:cubicBezTo>
                  <a:pt x="25400" y="271653"/>
                  <a:pt x="19939" y="268097"/>
                  <a:pt x="15494" y="263652"/>
                </a:cubicBezTo>
                <a:cubicBezTo>
                  <a:pt x="11048" y="259207"/>
                  <a:pt x="8001" y="253746"/>
                  <a:pt x="6350" y="247523"/>
                </a:cubicBezTo>
                <a:cubicBezTo>
                  <a:pt x="4698" y="241173"/>
                  <a:pt x="4953" y="234188"/>
                  <a:pt x="6984" y="226441"/>
                </a:cubicBezTo>
                <a:cubicBezTo>
                  <a:pt x="7746" y="223266"/>
                  <a:pt x="9525" y="219710"/>
                  <a:pt x="12192" y="216154"/>
                </a:cubicBezTo>
                <a:cubicBezTo>
                  <a:pt x="14731" y="212471"/>
                  <a:pt x="17271" y="209550"/>
                  <a:pt x="19811" y="207518"/>
                </a:cubicBezTo>
                <a:cubicBezTo>
                  <a:pt x="25400" y="203454"/>
                  <a:pt x="31115" y="200914"/>
                  <a:pt x="36830" y="199644"/>
                </a:cubicBezTo>
                <a:cubicBezTo>
                  <a:pt x="40131" y="199263"/>
                  <a:pt x="44323" y="199009"/>
                  <a:pt x="49657" y="199009"/>
                </a:cubicBezTo>
                <a:cubicBezTo>
                  <a:pt x="54864" y="199009"/>
                  <a:pt x="60452" y="199009"/>
                  <a:pt x="66040" y="199009"/>
                </a:cubicBezTo>
                <a:cubicBezTo>
                  <a:pt x="71754" y="199009"/>
                  <a:pt x="77216" y="199009"/>
                  <a:pt x="82550" y="199009"/>
                </a:cubicBezTo>
                <a:cubicBezTo>
                  <a:pt x="87884" y="199009"/>
                  <a:pt x="92075" y="198882"/>
                  <a:pt x="95377" y="198373"/>
                </a:cubicBezTo>
                <a:lnTo>
                  <a:pt x="97154" y="198373"/>
                </a:lnTo>
                <a:lnTo>
                  <a:pt x="97154" y="195961"/>
                </a:lnTo>
                <a:cubicBezTo>
                  <a:pt x="97154" y="191135"/>
                  <a:pt x="97281" y="187071"/>
                  <a:pt x="97535" y="183769"/>
                </a:cubicBezTo>
                <a:cubicBezTo>
                  <a:pt x="97663" y="180594"/>
                  <a:pt x="97790" y="177546"/>
                  <a:pt x="97790" y="174625"/>
                </a:cubicBezTo>
                <a:cubicBezTo>
                  <a:pt x="97790" y="171831"/>
                  <a:pt x="97663" y="168783"/>
                  <a:pt x="97535" y="165481"/>
                </a:cubicBezTo>
                <a:cubicBezTo>
                  <a:pt x="97281" y="162306"/>
                  <a:pt x="97154" y="157988"/>
                  <a:pt x="97154" y="152654"/>
                </a:cubicBezTo>
                <a:cubicBezTo>
                  <a:pt x="97154" y="142113"/>
                  <a:pt x="97027" y="131698"/>
                  <a:pt x="96901" y="121285"/>
                </a:cubicBezTo>
                <a:cubicBezTo>
                  <a:pt x="96646" y="110997"/>
                  <a:pt x="96773" y="100711"/>
                  <a:pt x="97154" y="90551"/>
                </a:cubicBezTo>
                <a:lnTo>
                  <a:pt x="97154" y="82042"/>
                </a:lnTo>
                <a:cubicBezTo>
                  <a:pt x="97154" y="76708"/>
                  <a:pt x="97281" y="70866"/>
                  <a:pt x="97535" y="64643"/>
                </a:cubicBezTo>
                <a:cubicBezTo>
                  <a:pt x="97663" y="58293"/>
                  <a:pt x="98171" y="52070"/>
                  <a:pt x="99059" y="45720"/>
                </a:cubicBezTo>
                <a:cubicBezTo>
                  <a:pt x="99821" y="39370"/>
                  <a:pt x="101219" y="33528"/>
                  <a:pt x="103251" y="28067"/>
                </a:cubicBezTo>
                <a:cubicBezTo>
                  <a:pt x="105283" y="22606"/>
                  <a:pt x="108204" y="18034"/>
                  <a:pt x="111759" y="14351"/>
                </a:cubicBezTo>
                <a:cubicBezTo>
                  <a:pt x="117856" y="9017"/>
                  <a:pt x="124459" y="6350"/>
                  <a:pt x="13131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7537196" y="4532757"/>
            <a:ext cx="450088" cy="183133"/>
          </a:xfrm>
          <a:custGeom>
            <a:avLst/>
            <a:gdLst>
              <a:gd name="connsiteX0" fmla="*/ 399160 w 450088"/>
              <a:gd name="connsiteY0" fmla="*/ 0 h 183133"/>
              <a:gd name="connsiteX1" fmla="*/ 409575 w 450088"/>
              <a:gd name="connsiteY1" fmla="*/ 508 h 183133"/>
              <a:gd name="connsiteX2" fmla="*/ 429386 w 450088"/>
              <a:gd name="connsiteY2" fmla="*/ 5079 h 183133"/>
              <a:gd name="connsiteX3" fmla="*/ 444372 w 450088"/>
              <a:gd name="connsiteY3" fmla="*/ 16128 h 183133"/>
              <a:gd name="connsiteX4" fmla="*/ 450088 w 450088"/>
              <a:gd name="connsiteY4" fmla="*/ 36195 h 183133"/>
              <a:gd name="connsiteX5" fmla="*/ 439800 w 450088"/>
              <a:gd name="connsiteY5" fmla="*/ 59054 h 183133"/>
              <a:gd name="connsiteX6" fmla="*/ 415035 w 450088"/>
              <a:gd name="connsiteY6" fmla="*/ 70103 h 183133"/>
              <a:gd name="connsiteX7" fmla="*/ 385190 w 450088"/>
              <a:gd name="connsiteY7" fmla="*/ 73660 h 183133"/>
              <a:gd name="connsiteX8" fmla="*/ 359917 w 450088"/>
              <a:gd name="connsiteY8" fmla="*/ 74040 h 183133"/>
              <a:gd name="connsiteX9" fmla="*/ 348615 w 450088"/>
              <a:gd name="connsiteY9" fmla="*/ 74295 h 183133"/>
              <a:gd name="connsiteX10" fmla="*/ 336803 w 450088"/>
              <a:gd name="connsiteY10" fmla="*/ 74676 h 183133"/>
              <a:gd name="connsiteX11" fmla="*/ 301370 w 450088"/>
              <a:gd name="connsiteY11" fmla="*/ 74676 h 183133"/>
              <a:gd name="connsiteX12" fmla="*/ 266065 w 450088"/>
              <a:gd name="connsiteY12" fmla="*/ 74040 h 183133"/>
              <a:gd name="connsiteX13" fmla="*/ 267207 w 450088"/>
              <a:gd name="connsiteY13" fmla="*/ 107187 h 183133"/>
              <a:gd name="connsiteX14" fmla="*/ 265429 w 450088"/>
              <a:gd name="connsiteY14" fmla="*/ 137413 h 183133"/>
              <a:gd name="connsiteX15" fmla="*/ 259333 w 450088"/>
              <a:gd name="connsiteY15" fmla="*/ 159638 h 183133"/>
              <a:gd name="connsiteX16" fmla="*/ 244728 w 450088"/>
              <a:gd name="connsiteY16" fmla="*/ 177037 h 183133"/>
              <a:gd name="connsiteX17" fmla="*/ 223392 w 450088"/>
              <a:gd name="connsiteY17" fmla="*/ 183133 h 183133"/>
              <a:gd name="connsiteX18" fmla="*/ 201421 w 450088"/>
              <a:gd name="connsiteY18" fmla="*/ 177672 h 183133"/>
              <a:gd name="connsiteX19" fmla="*/ 189483 w 450088"/>
              <a:gd name="connsiteY19" fmla="*/ 163576 h 183133"/>
              <a:gd name="connsiteX20" fmla="*/ 183768 w 450088"/>
              <a:gd name="connsiteY20" fmla="*/ 145922 h 183133"/>
              <a:gd name="connsiteX21" fmla="*/ 183133 w 450088"/>
              <a:gd name="connsiteY21" fmla="*/ 131317 h 183133"/>
              <a:gd name="connsiteX22" fmla="*/ 183133 w 450088"/>
              <a:gd name="connsiteY22" fmla="*/ 116713 h 183133"/>
              <a:gd name="connsiteX23" fmla="*/ 183133 w 450088"/>
              <a:gd name="connsiteY23" fmla="*/ 74040 h 183133"/>
              <a:gd name="connsiteX24" fmla="*/ 147827 w 450088"/>
              <a:gd name="connsiteY24" fmla="*/ 74040 h 183133"/>
              <a:gd name="connsiteX25" fmla="*/ 116966 w 450088"/>
              <a:gd name="connsiteY25" fmla="*/ 74295 h 183133"/>
              <a:gd name="connsiteX26" fmla="*/ 86867 w 450088"/>
              <a:gd name="connsiteY26" fmla="*/ 74676 h 183133"/>
              <a:gd name="connsiteX27" fmla="*/ 53339 w 450088"/>
              <a:gd name="connsiteY27" fmla="*/ 74676 h 183133"/>
              <a:gd name="connsiteX28" fmla="*/ 26415 w 450088"/>
              <a:gd name="connsiteY28" fmla="*/ 70992 h 183133"/>
              <a:gd name="connsiteX29" fmla="*/ 6350 w 450088"/>
              <a:gd name="connsiteY29" fmla="*/ 55117 h 183133"/>
              <a:gd name="connsiteX30" fmla="*/ 0 w 450088"/>
              <a:gd name="connsiteY30" fmla="*/ 33147 h 183133"/>
              <a:gd name="connsiteX31" fmla="*/ 8762 w 450088"/>
              <a:gd name="connsiteY31" fmla="*/ 12446 h 183133"/>
              <a:gd name="connsiteX32" fmla="*/ 20319 w 450088"/>
              <a:gd name="connsiteY32" fmla="*/ 5079 h 183133"/>
              <a:gd name="connsiteX33" fmla="*/ 34670 w 450088"/>
              <a:gd name="connsiteY33" fmla="*/ 1777 h 183133"/>
              <a:gd name="connsiteX34" fmla="*/ 46862 w 450088"/>
              <a:gd name="connsiteY34" fmla="*/ 888 h 183133"/>
              <a:gd name="connsiteX35" fmla="*/ 52704 w 450088"/>
              <a:gd name="connsiteY35" fmla="*/ 888 h 183133"/>
              <a:gd name="connsiteX36" fmla="*/ 389127 w 450088"/>
              <a:gd name="connsiteY36" fmla="*/ 253 h 183133"/>
              <a:gd name="connsiteX37" fmla="*/ 399160 w 450088"/>
              <a:gd name="connsiteY37" fmla="*/ 0 h 1831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450088" h="183133">
                <a:moveTo>
                  <a:pt x="399160" y="0"/>
                </a:moveTo>
                <a:cubicBezTo>
                  <a:pt x="402589" y="126"/>
                  <a:pt x="406018" y="253"/>
                  <a:pt x="409575" y="508"/>
                </a:cubicBezTo>
                <a:cubicBezTo>
                  <a:pt x="416686" y="1142"/>
                  <a:pt x="423290" y="2666"/>
                  <a:pt x="429386" y="5079"/>
                </a:cubicBezTo>
                <a:cubicBezTo>
                  <a:pt x="435482" y="7620"/>
                  <a:pt x="440435" y="11176"/>
                  <a:pt x="444372" y="16128"/>
                </a:cubicBezTo>
                <a:cubicBezTo>
                  <a:pt x="448182" y="20954"/>
                  <a:pt x="450088" y="27686"/>
                  <a:pt x="450088" y="36195"/>
                </a:cubicBezTo>
                <a:cubicBezTo>
                  <a:pt x="450088" y="46354"/>
                  <a:pt x="446658" y="53975"/>
                  <a:pt x="439800" y="59054"/>
                </a:cubicBezTo>
                <a:cubicBezTo>
                  <a:pt x="432815" y="64135"/>
                  <a:pt x="424688" y="67817"/>
                  <a:pt x="415035" y="70103"/>
                </a:cubicBezTo>
                <a:cubicBezTo>
                  <a:pt x="405510" y="72263"/>
                  <a:pt x="395604" y="73533"/>
                  <a:pt x="385190" y="73660"/>
                </a:cubicBezTo>
                <a:cubicBezTo>
                  <a:pt x="374903" y="73913"/>
                  <a:pt x="366394" y="74040"/>
                  <a:pt x="359917" y="74040"/>
                </a:cubicBezTo>
                <a:cubicBezTo>
                  <a:pt x="356234" y="74040"/>
                  <a:pt x="352551" y="74167"/>
                  <a:pt x="348615" y="74295"/>
                </a:cubicBezTo>
                <a:cubicBezTo>
                  <a:pt x="344804" y="74548"/>
                  <a:pt x="340867" y="74676"/>
                  <a:pt x="336803" y="74676"/>
                </a:cubicBezTo>
                <a:cubicBezTo>
                  <a:pt x="324992" y="74676"/>
                  <a:pt x="313180" y="74676"/>
                  <a:pt x="301370" y="74676"/>
                </a:cubicBezTo>
                <a:cubicBezTo>
                  <a:pt x="289559" y="74676"/>
                  <a:pt x="277875" y="74422"/>
                  <a:pt x="266065" y="74040"/>
                </a:cubicBezTo>
                <a:cubicBezTo>
                  <a:pt x="266445" y="86613"/>
                  <a:pt x="266827" y="97663"/>
                  <a:pt x="267207" y="107187"/>
                </a:cubicBezTo>
                <a:cubicBezTo>
                  <a:pt x="267715" y="116839"/>
                  <a:pt x="267080" y="126872"/>
                  <a:pt x="265429" y="137413"/>
                </a:cubicBezTo>
                <a:cubicBezTo>
                  <a:pt x="264159" y="145160"/>
                  <a:pt x="262127" y="152526"/>
                  <a:pt x="259333" y="159638"/>
                </a:cubicBezTo>
                <a:cubicBezTo>
                  <a:pt x="256539" y="166751"/>
                  <a:pt x="251586" y="172592"/>
                  <a:pt x="244728" y="177037"/>
                </a:cubicBezTo>
                <a:cubicBezTo>
                  <a:pt x="238632" y="181101"/>
                  <a:pt x="231520" y="183133"/>
                  <a:pt x="223392" y="183133"/>
                </a:cubicBezTo>
                <a:cubicBezTo>
                  <a:pt x="215265" y="183133"/>
                  <a:pt x="207898" y="181355"/>
                  <a:pt x="201421" y="177672"/>
                </a:cubicBezTo>
                <a:cubicBezTo>
                  <a:pt x="196088" y="174371"/>
                  <a:pt x="192150" y="169672"/>
                  <a:pt x="189483" y="163576"/>
                </a:cubicBezTo>
                <a:cubicBezTo>
                  <a:pt x="186943" y="157479"/>
                  <a:pt x="184911" y="151637"/>
                  <a:pt x="183768" y="145922"/>
                </a:cubicBezTo>
                <a:cubicBezTo>
                  <a:pt x="182879" y="141477"/>
                  <a:pt x="182752" y="136651"/>
                  <a:pt x="183133" y="131317"/>
                </a:cubicBezTo>
                <a:cubicBezTo>
                  <a:pt x="183515" y="125983"/>
                  <a:pt x="183515" y="121158"/>
                  <a:pt x="183133" y="116713"/>
                </a:cubicBezTo>
                <a:lnTo>
                  <a:pt x="183133" y="74040"/>
                </a:lnTo>
                <a:cubicBezTo>
                  <a:pt x="170179" y="74040"/>
                  <a:pt x="158368" y="74040"/>
                  <a:pt x="147827" y="74040"/>
                </a:cubicBezTo>
                <a:cubicBezTo>
                  <a:pt x="137159" y="74040"/>
                  <a:pt x="127000" y="74167"/>
                  <a:pt x="116966" y="74295"/>
                </a:cubicBezTo>
                <a:cubicBezTo>
                  <a:pt x="107060" y="74548"/>
                  <a:pt x="97027" y="74676"/>
                  <a:pt x="86867" y="74676"/>
                </a:cubicBezTo>
                <a:cubicBezTo>
                  <a:pt x="76707" y="74676"/>
                  <a:pt x="65530" y="74676"/>
                  <a:pt x="53339" y="74676"/>
                </a:cubicBezTo>
                <a:cubicBezTo>
                  <a:pt x="43941" y="74676"/>
                  <a:pt x="35051" y="73405"/>
                  <a:pt x="26415" y="70992"/>
                </a:cubicBezTo>
                <a:cubicBezTo>
                  <a:pt x="17906" y="68579"/>
                  <a:pt x="11175" y="63246"/>
                  <a:pt x="6350" y="55117"/>
                </a:cubicBezTo>
                <a:cubicBezTo>
                  <a:pt x="1904" y="48260"/>
                  <a:pt x="-254" y="40894"/>
                  <a:pt x="0" y="33147"/>
                </a:cubicBezTo>
                <a:cubicBezTo>
                  <a:pt x="127" y="25400"/>
                  <a:pt x="3047" y="18541"/>
                  <a:pt x="8762" y="12446"/>
                </a:cubicBezTo>
                <a:cubicBezTo>
                  <a:pt x="11683" y="9144"/>
                  <a:pt x="15493" y="6730"/>
                  <a:pt x="20319" y="5079"/>
                </a:cubicBezTo>
                <a:cubicBezTo>
                  <a:pt x="25272" y="3555"/>
                  <a:pt x="29971" y="2413"/>
                  <a:pt x="34670" y="1777"/>
                </a:cubicBezTo>
                <a:cubicBezTo>
                  <a:pt x="39369" y="1142"/>
                  <a:pt x="43433" y="888"/>
                  <a:pt x="46862" y="888"/>
                </a:cubicBezTo>
                <a:cubicBezTo>
                  <a:pt x="50291" y="888"/>
                  <a:pt x="52323" y="888"/>
                  <a:pt x="52704" y="888"/>
                </a:cubicBezTo>
                <a:lnTo>
                  <a:pt x="389127" y="253"/>
                </a:lnTo>
                <a:cubicBezTo>
                  <a:pt x="392429" y="0"/>
                  <a:pt x="395730" y="0"/>
                  <a:pt x="39916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7050024" y="4243451"/>
            <a:ext cx="285622" cy="437133"/>
          </a:xfrm>
          <a:custGeom>
            <a:avLst/>
            <a:gdLst>
              <a:gd name="connsiteX0" fmla="*/ 69215 w 285622"/>
              <a:gd name="connsiteY0" fmla="*/ 0 h 437133"/>
              <a:gd name="connsiteX1" fmla="*/ 211835 w 285622"/>
              <a:gd name="connsiteY1" fmla="*/ 0 h 437133"/>
              <a:gd name="connsiteX2" fmla="*/ 221360 w 285622"/>
              <a:gd name="connsiteY2" fmla="*/ 0 h 437133"/>
              <a:gd name="connsiteX3" fmla="*/ 240538 w 285622"/>
              <a:gd name="connsiteY3" fmla="*/ 2158 h 437133"/>
              <a:gd name="connsiteX4" fmla="*/ 260603 w 285622"/>
              <a:gd name="connsiteY4" fmla="*/ 9143 h 437133"/>
              <a:gd name="connsiteX5" fmla="*/ 273430 w 285622"/>
              <a:gd name="connsiteY5" fmla="*/ 23748 h 437133"/>
              <a:gd name="connsiteX6" fmla="*/ 274955 w 285622"/>
              <a:gd name="connsiteY6" fmla="*/ 32639 h 437133"/>
              <a:gd name="connsiteX7" fmla="*/ 275335 w 285622"/>
              <a:gd name="connsiteY7" fmla="*/ 43560 h 437133"/>
              <a:gd name="connsiteX8" fmla="*/ 274320 w 285622"/>
              <a:gd name="connsiteY8" fmla="*/ 54228 h 437133"/>
              <a:gd name="connsiteX9" fmla="*/ 272288 w 285622"/>
              <a:gd name="connsiteY9" fmla="*/ 61594 h 437133"/>
              <a:gd name="connsiteX10" fmla="*/ 257047 w 285622"/>
              <a:gd name="connsiteY10" fmla="*/ 72516 h 437133"/>
              <a:gd name="connsiteX11" fmla="*/ 222250 w 285622"/>
              <a:gd name="connsiteY11" fmla="*/ 75565 h 437133"/>
              <a:gd name="connsiteX12" fmla="*/ 213995 w 285622"/>
              <a:gd name="connsiteY12" fmla="*/ 75565 h 437133"/>
              <a:gd name="connsiteX13" fmla="*/ 200025 w 285622"/>
              <a:gd name="connsiteY13" fmla="*/ 75310 h 437133"/>
              <a:gd name="connsiteX14" fmla="*/ 173735 w 285622"/>
              <a:gd name="connsiteY14" fmla="*/ 74929 h 437133"/>
              <a:gd name="connsiteX15" fmla="*/ 129032 w 285622"/>
              <a:gd name="connsiteY15" fmla="*/ 74929 h 437133"/>
              <a:gd name="connsiteX16" fmla="*/ 111633 w 285622"/>
              <a:gd name="connsiteY16" fmla="*/ 75565 h 437133"/>
              <a:gd name="connsiteX17" fmla="*/ 98552 w 285622"/>
              <a:gd name="connsiteY17" fmla="*/ 77978 h 437133"/>
              <a:gd name="connsiteX18" fmla="*/ 92075 w 285622"/>
              <a:gd name="connsiteY18" fmla="*/ 85089 h 437133"/>
              <a:gd name="connsiteX19" fmla="*/ 89027 w 285622"/>
              <a:gd name="connsiteY19" fmla="*/ 96646 h 437133"/>
              <a:gd name="connsiteX20" fmla="*/ 88138 w 285622"/>
              <a:gd name="connsiteY20" fmla="*/ 109092 h 437133"/>
              <a:gd name="connsiteX21" fmla="*/ 88772 w 285622"/>
              <a:gd name="connsiteY21" fmla="*/ 118871 h 437133"/>
              <a:gd name="connsiteX22" fmla="*/ 88772 w 285622"/>
              <a:gd name="connsiteY22" fmla="*/ 119507 h 437133"/>
              <a:gd name="connsiteX23" fmla="*/ 91185 w 285622"/>
              <a:gd name="connsiteY23" fmla="*/ 330453 h 437133"/>
              <a:gd name="connsiteX24" fmla="*/ 96647 w 285622"/>
              <a:gd name="connsiteY24" fmla="*/ 350266 h 437133"/>
              <a:gd name="connsiteX25" fmla="*/ 116205 w 285622"/>
              <a:gd name="connsiteY25" fmla="*/ 357885 h 437133"/>
              <a:gd name="connsiteX26" fmla="*/ 129285 w 285622"/>
              <a:gd name="connsiteY26" fmla="*/ 358775 h 437133"/>
              <a:gd name="connsiteX27" fmla="*/ 157988 w 285622"/>
              <a:gd name="connsiteY27" fmla="*/ 360298 h 437133"/>
              <a:gd name="connsiteX28" fmla="*/ 196088 w 285622"/>
              <a:gd name="connsiteY28" fmla="*/ 361442 h 437133"/>
              <a:gd name="connsiteX29" fmla="*/ 236855 w 285622"/>
              <a:gd name="connsiteY29" fmla="*/ 362077 h 437133"/>
              <a:gd name="connsiteX30" fmla="*/ 268859 w 285622"/>
              <a:gd name="connsiteY30" fmla="*/ 368172 h 437133"/>
              <a:gd name="connsiteX31" fmla="*/ 285622 w 285622"/>
              <a:gd name="connsiteY31" fmla="*/ 393827 h 437133"/>
              <a:gd name="connsiteX32" fmla="*/ 282956 w 285622"/>
              <a:gd name="connsiteY32" fmla="*/ 411479 h 437133"/>
              <a:gd name="connsiteX33" fmla="*/ 272288 w 285622"/>
              <a:gd name="connsiteY33" fmla="*/ 424942 h 437133"/>
              <a:gd name="connsiteX34" fmla="*/ 256667 w 285622"/>
              <a:gd name="connsiteY34" fmla="*/ 433451 h 437133"/>
              <a:gd name="connsiteX35" fmla="*/ 239903 w 285622"/>
              <a:gd name="connsiteY35" fmla="*/ 437133 h 437133"/>
              <a:gd name="connsiteX36" fmla="*/ 216407 w 285622"/>
              <a:gd name="connsiteY36" fmla="*/ 437133 h 437133"/>
              <a:gd name="connsiteX37" fmla="*/ 179323 w 285622"/>
              <a:gd name="connsiteY37" fmla="*/ 437133 h 437133"/>
              <a:gd name="connsiteX38" fmla="*/ 137541 w 285622"/>
              <a:gd name="connsiteY38" fmla="*/ 437133 h 437133"/>
              <a:gd name="connsiteX39" fmla="*/ 101600 w 285622"/>
              <a:gd name="connsiteY39" fmla="*/ 437133 h 437133"/>
              <a:gd name="connsiteX40" fmla="*/ 96647 w 285622"/>
              <a:gd name="connsiteY40" fmla="*/ 437133 h 437133"/>
              <a:gd name="connsiteX41" fmla="*/ 67691 w 285622"/>
              <a:gd name="connsiteY41" fmla="*/ 435864 h 437133"/>
              <a:gd name="connsiteX42" fmla="*/ 38734 w 285622"/>
              <a:gd name="connsiteY42" fmla="*/ 431038 h 437133"/>
              <a:gd name="connsiteX43" fmla="*/ 20447 w 285622"/>
              <a:gd name="connsiteY43" fmla="*/ 419989 h 437133"/>
              <a:gd name="connsiteX44" fmla="*/ 7111 w 285622"/>
              <a:gd name="connsiteY44" fmla="*/ 401701 h 437133"/>
              <a:gd name="connsiteX45" fmla="*/ 2793 w 285622"/>
              <a:gd name="connsiteY45" fmla="*/ 385571 h 437133"/>
              <a:gd name="connsiteX46" fmla="*/ 1016 w 285622"/>
              <a:gd name="connsiteY46" fmla="*/ 367283 h 437133"/>
              <a:gd name="connsiteX47" fmla="*/ 634 w 285622"/>
              <a:gd name="connsiteY47" fmla="*/ 351789 h 437133"/>
              <a:gd name="connsiteX48" fmla="*/ 1016 w 285622"/>
              <a:gd name="connsiteY48" fmla="*/ 344423 h 437133"/>
              <a:gd name="connsiteX49" fmla="*/ 1016 w 285622"/>
              <a:gd name="connsiteY49" fmla="*/ 85343 h 437133"/>
              <a:gd name="connsiteX50" fmla="*/ 380 w 285622"/>
              <a:gd name="connsiteY50" fmla="*/ 75565 h 437133"/>
              <a:gd name="connsiteX51" fmla="*/ 0 w 285622"/>
              <a:gd name="connsiteY51" fmla="*/ 57277 h 437133"/>
              <a:gd name="connsiteX52" fmla="*/ 1905 w 285622"/>
              <a:gd name="connsiteY52" fmla="*/ 35941 h 437133"/>
              <a:gd name="connsiteX53" fmla="*/ 8255 w 285622"/>
              <a:gd name="connsiteY53" fmla="*/ 17653 h 437133"/>
              <a:gd name="connsiteX54" fmla="*/ 21335 w 285622"/>
              <a:gd name="connsiteY54" fmla="*/ 7873 h 437133"/>
              <a:gd name="connsiteX55" fmla="*/ 40893 w 285622"/>
              <a:gd name="connsiteY55" fmla="*/ 2413 h 437133"/>
              <a:gd name="connsiteX56" fmla="*/ 59182 w 285622"/>
              <a:gd name="connsiteY56" fmla="*/ 253 h 437133"/>
              <a:gd name="connsiteX57" fmla="*/ 69215 w 285622"/>
              <a:gd name="connsiteY57" fmla="*/ 0 h 4371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</a:cxnLst>
            <a:rect l="l" t="t" r="r" b="b"/>
            <a:pathLst>
              <a:path w="285622" h="437133">
                <a:moveTo>
                  <a:pt x="69215" y="0"/>
                </a:moveTo>
                <a:lnTo>
                  <a:pt x="211835" y="0"/>
                </a:lnTo>
                <a:cubicBezTo>
                  <a:pt x="212343" y="0"/>
                  <a:pt x="215392" y="0"/>
                  <a:pt x="221360" y="0"/>
                </a:cubicBezTo>
                <a:cubicBezTo>
                  <a:pt x="227203" y="0"/>
                  <a:pt x="233680" y="761"/>
                  <a:pt x="240538" y="2158"/>
                </a:cubicBezTo>
                <a:cubicBezTo>
                  <a:pt x="247395" y="3555"/>
                  <a:pt x="254127" y="5842"/>
                  <a:pt x="260603" y="9143"/>
                </a:cubicBezTo>
                <a:cubicBezTo>
                  <a:pt x="267207" y="12445"/>
                  <a:pt x="271399" y="17271"/>
                  <a:pt x="273430" y="23748"/>
                </a:cubicBezTo>
                <a:cubicBezTo>
                  <a:pt x="274320" y="26161"/>
                  <a:pt x="274828" y="29209"/>
                  <a:pt x="274955" y="32639"/>
                </a:cubicBezTo>
                <a:cubicBezTo>
                  <a:pt x="275209" y="36067"/>
                  <a:pt x="275335" y="39751"/>
                  <a:pt x="275335" y="43560"/>
                </a:cubicBezTo>
                <a:cubicBezTo>
                  <a:pt x="275335" y="47497"/>
                  <a:pt x="274955" y="51053"/>
                  <a:pt x="274320" y="54228"/>
                </a:cubicBezTo>
                <a:cubicBezTo>
                  <a:pt x="273811" y="57530"/>
                  <a:pt x="273050" y="59943"/>
                  <a:pt x="272288" y="61594"/>
                </a:cubicBezTo>
                <a:cubicBezTo>
                  <a:pt x="269367" y="66802"/>
                  <a:pt x="264287" y="70484"/>
                  <a:pt x="257047" y="72516"/>
                </a:cubicBezTo>
                <a:cubicBezTo>
                  <a:pt x="248920" y="74548"/>
                  <a:pt x="237235" y="75565"/>
                  <a:pt x="222250" y="75565"/>
                </a:cubicBezTo>
                <a:cubicBezTo>
                  <a:pt x="219837" y="75565"/>
                  <a:pt x="217043" y="75565"/>
                  <a:pt x="213995" y="75565"/>
                </a:cubicBezTo>
                <a:cubicBezTo>
                  <a:pt x="210947" y="75565"/>
                  <a:pt x="206247" y="75438"/>
                  <a:pt x="200025" y="75310"/>
                </a:cubicBezTo>
                <a:cubicBezTo>
                  <a:pt x="193675" y="75057"/>
                  <a:pt x="184911" y="74929"/>
                  <a:pt x="173735" y="74929"/>
                </a:cubicBezTo>
                <a:cubicBezTo>
                  <a:pt x="162560" y="74929"/>
                  <a:pt x="147701" y="74929"/>
                  <a:pt x="129032" y="74929"/>
                </a:cubicBezTo>
                <a:cubicBezTo>
                  <a:pt x="123317" y="74929"/>
                  <a:pt x="117475" y="75183"/>
                  <a:pt x="111633" y="75565"/>
                </a:cubicBezTo>
                <a:cubicBezTo>
                  <a:pt x="105664" y="75945"/>
                  <a:pt x="101345" y="76834"/>
                  <a:pt x="98552" y="77978"/>
                </a:cubicBezTo>
                <a:cubicBezTo>
                  <a:pt x="95630" y="79247"/>
                  <a:pt x="93472" y="81533"/>
                  <a:pt x="92075" y="85089"/>
                </a:cubicBezTo>
                <a:cubicBezTo>
                  <a:pt x="90678" y="88519"/>
                  <a:pt x="89661" y="92328"/>
                  <a:pt x="89027" y="96646"/>
                </a:cubicBezTo>
                <a:cubicBezTo>
                  <a:pt x="88392" y="100838"/>
                  <a:pt x="88138" y="105028"/>
                  <a:pt x="88138" y="109092"/>
                </a:cubicBezTo>
                <a:cubicBezTo>
                  <a:pt x="88138" y="113157"/>
                  <a:pt x="88392" y="116458"/>
                  <a:pt x="88772" y="118871"/>
                </a:cubicBezTo>
                <a:lnTo>
                  <a:pt x="88772" y="119507"/>
                </a:lnTo>
                <a:lnTo>
                  <a:pt x="91185" y="330453"/>
                </a:lnTo>
                <a:cubicBezTo>
                  <a:pt x="91185" y="338582"/>
                  <a:pt x="92964" y="345185"/>
                  <a:pt x="96647" y="350266"/>
                </a:cubicBezTo>
                <a:cubicBezTo>
                  <a:pt x="100330" y="355345"/>
                  <a:pt x="106807" y="357885"/>
                  <a:pt x="116205" y="357885"/>
                </a:cubicBezTo>
                <a:cubicBezTo>
                  <a:pt x="117347" y="357885"/>
                  <a:pt x="121793" y="358139"/>
                  <a:pt x="129285" y="358775"/>
                </a:cubicBezTo>
                <a:cubicBezTo>
                  <a:pt x="136779" y="359409"/>
                  <a:pt x="146303" y="359917"/>
                  <a:pt x="157988" y="360298"/>
                </a:cubicBezTo>
                <a:cubicBezTo>
                  <a:pt x="169545" y="360679"/>
                  <a:pt x="182245" y="361060"/>
                  <a:pt x="196088" y="361442"/>
                </a:cubicBezTo>
                <a:cubicBezTo>
                  <a:pt x="209803" y="361950"/>
                  <a:pt x="223520" y="362077"/>
                  <a:pt x="236855" y="362077"/>
                </a:cubicBezTo>
                <a:cubicBezTo>
                  <a:pt x="248666" y="362077"/>
                  <a:pt x="259333" y="364108"/>
                  <a:pt x="268859" y="368172"/>
                </a:cubicBezTo>
                <a:cubicBezTo>
                  <a:pt x="278383" y="372236"/>
                  <a:pt x="283972" y="380745"/>
                  <a:pt x="285622" y="393827"/>
                </a:cubicBezTo>
                <a:cubicBezTo>
                  <a:pt x="286511" y="400303"/>
                  <a:pt x="285495" y="406145"/>
                  <a:pt x="282956" y="411479"/>
                </a:cubicBezTo>
                <a:cubicBezTo>
                  <a:pt x="280289" y="416814"/>
                  <a:pt x="276733" y="421258"/>
                  <a:pt x="272288" y="424942"/>
                </a:cubicBezTo>
                <a:cubicBezTo>
                  <a:pt x="267716" y="428497"/>
                  <a:pt x="262635" y="431419"/>
                  <a:pt x="256667" y="433451"/>
                </a:cubicBezTo>
                <a:cubicBezTo>
                  <a:pt x="250825" y="435482"/>
                  <a:pt x="245237" y="436626"/>
                  <a:pt x="239903" y="437133"/>
                </a:cubicBezTo>
                <a:cubicBezTo>
                  <a:pt x="235457" y="437133"/>
                  <a:pt x="227583" y="437133"/>
                  <a:pt x="216407" y="437133"/>
                </a:cubicBezTo>
                <a:cubicBezTo>
                  <a:pt x="205232" y="437133"/>
                  <a:pt x="192913" y="437133"/>
                  <a:pt x="179323" y="437133"/>
                </a:cubicBezTo>
                <a:cubicBezTo>
                  <a:pt x="165607" y="437133"/>
                  <a:pt x="151765" y="437133"/>
                  <a:pt x="137541" y="437133"/>
                </a:cubicBezTo>
                <a:cubicBezTo>
                  <a:pt x="123317" y="437133"/>
                  <a:pt x="111252" y="437133"/>
                  <a:pt x="101600" y="437133"/>
                </a:cubicBezTo>
                <a:lnTo>
                  <a:pt x="96647" y="437133"/>
                </a:lnTo>
                <a:cubicBezTo>
                  <a:pt x="87376" y="436626"/>
                  <a:pt x="77723" y="436244"/>
                  <a:pt x="67691" y="435864"/>
                </a:cubicBezTo>
                <a:cubicBezTo>
                  <a:pt x="57784" y="435482"/>
                  <a:pt x="48133" y="433832"/>
                  <a:pt x="38734" y="431038"/>
                </a:cubicBezTo>
                <a:cubicBezTo>
                  <a:pt x="32257" y="429006"/>
                  <a:pt x="26161" y="425322"/>
                  <a:pt x="20447" y="419989"/>
                </a:cubicBezTo>
                <a:cubicBezTo>
                  <a:pt x="14732" y="414782"/>
                  <a:pt x="10287" y="408685"/>
                  <a:pt x="7111" y="401701"/>
                </a:cubicBezTo>
                <a:cubicBezTo>
                  <a:pt x="5080" y="397256"/>
                  <a:pt x="3556" y="391921"/>
                  <a:pt x="2793" y="385571"/>
                </a:cubicBezTo>
                <a:cubicBezTo>
                  <a:pt x="2032" y="379221"/>
                  <a:pt x="1397" y="373126"/>
                  <a:pt x="1016" y="367283"/>
                </a:cubicBezTo>
                <a:cubicBezTo>
                  <a:pt x="507" y="361442"/>
                  <a:pt x="507" y="356234"/>
                  <a:pt x="634" y="351789"/>
                </a:cubicBezTo>
                <a:cubicBezTo>
                  <a:pt x="889" y="347217"/>
                  <a:pt x="1016" y="344804"/>
                  <a:pt x="1016" y="344423"/>
                </a:cubicBezTo>
                <a:lnTo>
                  <a:pt x="1016" y="85343"/>
                </a:lnTo>
                <a:cubicBezTo>
                  <a:pt x="1016" y="84073"/>
                  <a:pt x="761" y="80898"/>
                  <a:pt x="380" y="75565"/>
                </a:cubicBezTo>
                <a:cubicBezTo>
                  <a:pt x="0" y="70357"/>
                  <a:pt x="-127" y="64261"/>
                  <a:pt x="0" y="57277"/>
                </a:cubicBezTo>
                <a:cubicBezTo>
                  <a:pt x="253" y="50419"/>
                  <a:pt x="889" y="43307"/>
                  <a:pt x="1905" y="35941"/>
                </a:cubicBezTo>
                <a:cubicBezTo>
                  <a:pt x="2920" y="28702"/>
                  <a:pt x="5080" y="22605"/>
                  <a:pt x="8255" y="17653"/>
                </a:cubicBezTo>
                <a:cubicBezTo>
                  <a:pt x="10668" y="13589"/>
                  <a:pt x="15113" y="10414"/>
                  <a:pt x="21335" y="7873"/>
                </a:cubicBezTo>
                <a:cubicBezTo>
                  <a:pt x="27685" y="5460"/>
                  <a:pt x="34163" y="3682"/>
                  <a:pt x="40893" y="2413"/>
                </a:cubicBezTo>
                <a:cubicBezTo>
                  <a:pt x="47625" y="1269"/>
                  <a:pt x="53720" y="507"/>
                  <a:pt x="59182" y="253"/>
                </a:cubicBezTo>
                <a:cubicBezTo>
                  <a:pt x="64643" y="127"/>
                  <a:pt x="68072" y="0"/>
                  <a:pt x="6921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8009254" y="4240403"/>
            <a:ext cx="252349" cy="448690"/>
          </a:xfrm>
          <a:custGeom>
            <a:avLst/>
            <a:gdLst>
              <a:gd name="connsiteX0" fmla="*/ 85980 w 252349"/>
              <a:gd name="connsiteY0" fmla="*/ 0 h 448690"/>
              <a:gd name="connsiteX1" fmla="*/ 192024 w 252349"/>
              <a:gd name="connsiteY1" fmla="*/ 0 h 448690"/>
              <a:gd name="connsiteX2" fmla="*/ 208788 w 252349"/>
              <a:gd name="connsiteY2" fmla="*/ 2158 h 448690"/>
              <a:gd name="connsiteX3" fmla="*/ 224917 w 252349"/>
              <a:gd name="connsiteY3" fmla="*/ 6095 h 448690"/>
              <a:gd name="connsiteX4" fmla="*/ 234442 w 252349"/>
              <a:gd name="connsiteY4" fmla="*/ 10921 h 448690"/>
              <a:gd name="connsiteX5" fmla="*/ 242062 w 252349"/>
              <a:gd name="connsiteY5" fmla="*/ 18287 h 448690"/>
              <a:gd name="connsiteX6" fmla="*/ 248412 w 252349"/>
              <a:gd name="connsiteY6" fmla="*/ 35305 h 448690"/>
              <a:gd name="connsiteX7" fmla="*/ 250571 w 252349"/>
              <a:gd name="connsiteY7" fmla="*/ 54228 h 448690"/>
              <a:gd name="connsiteX8" fmla="*/ 251842 w 252349"/>
              <a:gd name="connsiteY8" fmla="*/ 88137 h 448690"/>
              <a:gd name="connsiteX9" fmla="*/ 251842 w 252349"/>
              <a:gd name="connsiteY9" fmla="*/ 121919 h 448690"/>
              <a:gd name="connsiteX10" fmla="*/ 251842 w 252349"/>
              <a:gd name="connsiteY10" fmla="*/ 321817 h 448690"/>
              <a:gd name="connsiteX11" fmla="*/ 252095 w 252349"/>
              <a:gd name="connsiteY11" fmla="*/ 331342 h 448690"/>
              <a:gd name="connsiteX12" fmla="*/ 252349 w 252349"/>
              <a:gd name="connsiteY12" fmla="*/ 352043 h 448690"/>
              <a:gd name="connsiteX13" fmla="*/ 252349 w 252349"/>
              <a:gd name="connsiteY13" fmla="*/ 377063 h 448690"/>
              <a:gd name="connsiteX14" fmla="*/ 251842 w 252349"/>
              <a:gd name="connsiteY14" fmla="*/ 399922 h 448690"/>
              <a:gd name="connsiteX15" fmla="*/ 249936 w 252349"/>
              <a:gd name="connsiteY15" fmla="*/ 412750 h 448690"/>
              <a:gd name="connsiteX16" fmla="*/ 245999 w 252349"/>
              <a:gd name="connsiteY16" fmla="*/ 425450 h 448690"/>
              <a:gd name="connsiteX17" fmla="*/ 238380 w 252349"/>
              <a:gd name="connsiteY17" fmla="*/ 436498 h 448690"/>
              <a:gd name="connsiteX18" fmla="*/ 225552 w 252349"/>
              <a:gd name="connsiteY18" fmla="*/ 444372 h 448690"/>
              <a:gd name="connsiteX19" fmla="*/ 204851 w 252349"/>
              <a:gd name="connsiteY19" fmla="*/ 448690 h 448690"/>
              <a:gd name="connsiteX20" fmla="*/ 188976 w 252349"/>
              <a:gd name="connsiteY20" fmla="*/ 445261 h 448690"/>
              <a:gd name="connsiteX21" fmla="*/ 178054 w 252349"/>
              <a:gd name="connsiteY21" fmla="*/ 435228 h 448690"/>
              <a:gd name="connsiteX22" fmla="*/ 168275 w 252349"/>
              <a:gd name="connsiteY22" fmla="*/ 391921 h 448690"/>
              <a:gd name="connsiteX23" fmla="*/ 168275 w 252349"/>
              <a:gd name="connsiteY23" fmla="*/ 365125 h 448690"/>
              <a:gd name="connsiteX24" fmla="*/ 167640 w 252349"/>
              <a:gd name="connsiteY24" fmla="*/ 350519 h 448690"/>
              <a:gd name="connsiteX25" fmla="*/ 167640 w 252349"/>
              <a:gd name="connsiteY25" fmla="*/ 335914 h 448690"/>
              <a:gd name="connsiteX26" fmla="*/ 167640 w 252349"/>
              <a:gd name="connsiteY26" fmla="*/ 141985 h 448690"/>
              <a:gd name="connsiteX27" fmla="*/ 167640 w 252349"/>
              <a:gd name="connsiteY27" fmla="*/ 122554 h 448690"/>
              <a:gd name="connsiteX28" fmla="*/ 166497 w 252349"/>
              <a:gd name="connsiteY28" fmla="*/ 102361 h 448690"/>
              <a:gd name="connsiteX29" fmla="*/ 164972 w 252349"/>
              <a:gd name="connsiteY29" fmla="*/ 93852 h 448690"/>
              <a:gd name="connsiteX30" fmla="*/ 160909 w 252349"/>
              <a:gd name="connsiteY30" fmla="*/ 87121 h 448690"/>
              <a:gd name="connsiteX31" fmla="*/ 153924 w 252349"/>
              <a:gd name="connsiteY31" fmla="*/ 85597 h 448690"/>
              <a:gd name="connsiteX32" fmla="*/ 146304 w 252349"/>
              <a:gd name="connsiteY32" fmla="*/ 85343 h 448690"/>
              <a:gd name="connsiteX33" fmla="*/ 138049 w 252349"/>
              <a:gd name="connsiteY33" fmla="*/ 85343 h 448690"/>
              <a:gd name="connsiteX34" fmla="*/ 129921 w 252349"/>
              <a:gd name="connsiteY34" fmla="*/ 85343 h 448690"/>
              <a:gd name="connsiteX35" fmla="*/ 101219 w 252349"/>
              <a:gd name="connsiteY35" fmla="*/ 85343 h 448690"/>
              <a:gd name="connsiteX36" fmla="*/ 80519 w 252349"/>
              <a:gd name="connsiteY36" fmla="*/ 85343 h 448690"/>
              <a:gd name="connsiteX37" fmla="*/ 59817 w 252349"/>
              <a:gd name="connsiteY37" fmla="*/ 85343 h 448690"/>
              <a:gd name="connsiteX38" fmla="*/ 50927 w 252349"/>
              <a:gd name="connsiteY38" fmla="*/ 85597 h 448690"/>
              <a:gd name="connsiteX39" fmla="*/ 42037 w 252349"/>
              <a:gd name="connsiteY39" fmla="*/ 85343 h 448690"/>
              <a:gd name="connsiteX40" fmla="*/ 28067 w 252349"/>
              <a:gd name="connsiteY40" fmla="*/ 84708 h 448690"/>
              <a:gd name="connsiteX41" fmla="*/ 14605 w 252349"/>
              <a:gd name="connsiteY41" fmla="*/ 79882 h 448690"/>
              <a:gd name="connsiteX42" fmla="*/ 3048 w 252349"/>
              <a:gd name="connsiteY42" fmla="*/ 64642 h 448690"/>
              <a:gd name="connsiteX43" fmla="*/ 0 w 252349"/>
              <a:gd name="connsiteY43" fmla="*/ 45719 h 448690"/>
              <a:gd name="connsiteX44" fmla="*/ 4953 w 252349"/>
              <a:gd name="connsiteY44" fmla="*/ 22605 h 448690"/>
              <a:gd name="connsiteX45" fmla="*/ 12827 w 252349"/>
              <a:gd name="connsiteY45" fmla="*/ 12191 h 448690"/>
              <a:gd name="connsiteX46" fmla="*/ 21717 w 252349"/>
              <a:gd name="connsiteY46" fmla="*/ 6984 h 448690"/>
              <a:gd name="connsiteX47" fmla="*/ 31750 w 252349"/>
              <a:gd name="connsiteY47" fmla="*/ 3682 h 448690"/>
              <a:gd name="connsiteX48" fmla="*/ 58547 w 252349"/>
              <a:gd name="connsiteY48" fmla="*/ 253 h 448690"/>
              <a:gd name="connsiteX49" fmla="*/ 85980 w 252349"/>
              <a:gd name="connsiteY49" fmla="*/ 0 h 4486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</a:cxnLst>
            <a:rect l="l" t="t" r="r" b="b"/>
            <a:pathLst>
              <a:path w="252349" h="448690">
                <a:moveTo>
                  <a:pt x="85980" y="0"/>
                </a:moveTo>
                <a:lnTo>
                  <a:pt x="192024" y="0"/>
                </a:lnTo>
                <a:cubicBezTo>
                  <a:pt x="197358" y="761"/>
                  <a:pt x="202946" y="1523"/>
                  <a:pt x="208788" y="2158"/>
                </a:cubicBezTo>
                <a:cubicBezTo>
                  <a:pt x="214757" y="2793"/>
                  <a:pt x="220092" y="4064"/>
                  <a:pt x="224917" y="6095"/>
                </a:cubicBezTo>
                <a:cubicBezTo>
                  <a:pt x="228219" y="7365"/>
                  <a:pt x="231394" y="8890"/>
                  <a:pt x="234442" y="10921"/>
                </a:cubicBezTo>
                <a:cubicBezTo>
                  <a:pt x="237490" y="12953"/>
                  <a:pt x="240030" y="15493"/>
                  <a:pt x="242062" y="18287"/>
                </a:cubicBezTo>
                <a:cubicBezTo>
                  <a:pt x="245745" y="24002"/>
                  <a:pt x="247777" y="29717"/>
                  <a:pt x="248412" y="35305"/>
                </a:cubicBezTo>
                <a:cubicBezTo>
                  <a:pt x="249047" y="41020"/>
                  <a:pt x="249809" y="47370"/>
                  <a:pt x="250571" y="54228"/>
                </a:cubicBezTo>
                <a:cubicBezTo>
                  <a:pt x="251333" y="65658"/>
                  <a:pt x="251842" y="76961"/>
                  <a:pt x="251842" y="88137"/>
                </a:cubicBezTo>
                <a:cubicBezTo>
                  <a:pt x="251842" y="99314"/>
                  <a:pt x="251842" y="110490"/>
                  <a:pt x="251842" y="121919"/>
                </a:cubicBezTo>
                <a:lnTo>
                  <a:pt x="251842" y="321817"/>
                </a:lnTo>
                <a:cubicBezTo>
                  <a:pt x="251842" y="322326"/>
                  <a:pt x="251842" y="325373"/>
                  <a:pt x="252095" y="331342"/>
                </a:cubicBezTo>
                <a:cubicBezTo>
                  <a:pt x="252349" y="337184"/>
                  <a:pt x="252349" y="344169"/>
                  <a:pt x="252349" y="352043"/>
                </a:cubicBezTo>
                <a:cubicBezTo>
                  <a:pt x="252349" y="359917"/>
                  <a:pt x="252349" y="368300"/>
                  <a:pt x="252349" y="377063"/>
                </a:cubicBezTo>
                <a:cubicBezTo>
                  <a:pt x="252349" y="385826"/>
                  <a:pt x="252222" y="393445"/>
                  <a:pt x="251842" y="399922"/>
                </a:cubicBezTo>
                <a:cubicBezTo>
                  <a:pt x="251333" y="403986"/>
                  <a:pt x="250825" y="408177"/>
                  <a:pt x="249936" y="412750"/>
                </a:cubicBezTo>
                <a:cubicBezTo>
                  <a:pt x="249174" y="417194"/>
                  <a:pt x="247777" y="421385"/>
                  <a:pt x="245999" y="425450"/>
                </a:cubicBezTo>
                <a:cubicBezTo>
                  <a:pt x="244221" y="429514"/>
                  <a:pt x="241681" y="433196"/>
                  <a:pt x="238380" y="436498"/>
                </a:cubicBezTo>
                <a:cubicBezTo>
                  <a:pt x="235077" y="439673"/>
                  <a:pt x="230886" y="442340"/>
                  <a:pt x="225552" y="444372"/>
                </a:cubicBezTo>
                <a:cubicBezTo>
                  <a:pt x="218694" y="447293"/>
                  <a:pt x="211709" y="448690"/>
                  <a:pt x="204851" y="448690"/>
                </a:cubicBezTo>
                <a:cubicBezTo>
                  <a:pt x="199517" y="448690"/>
                  <a:pt x="194310" y="447547"/>
                  <a:pt x="188976" y="445261"/>
                </a:cubicBezTo>
                <a:cubicBezTo>
                  <a:pt x="183769" y="443102"/>
                  <a:pt x="180086" y="439673"/>
                  <a:pt x="178054" y="435228"/>
                </a:cubicBezTo>
                <a:cubicBezTo>
                  <a:pt x="171577" y="422275"/>
                  <a:pt x="168275" y="407796"/>
                  <a:pt x="168275" y="391921"/>
                </a:cubicBezTo>
                <a:lnTo>
                  <a:pt x="168275" y="365125"/>
                </a:lnTo>
                <a:cubicBezTo>
                  <a:pt x="167894" y="360298"/>
                  <a:pt x="167640" y="355345"/>
                  <a:pt x="167640" y="350519"/>
                </a:cubicBezTo>
                <a:cubicBezTo>
                  <a:pt x="167640" y="345693"/>
                  <a:pt x="167640" y="340740"/>
                  <a:pt x="167640" y="335914"/>
                </a:cubicBezTo>
                <a:lnTo>
                  <a:pt x="167640" y="141985"/>
                </a:lnTo>
                <a:cubicBezTo>
                  <a:pt x="167640" y="135508"/>
                  <a:pt x="167640" y="129031"/>
                  <a:pt x="167640" y="122554"/>
                </a:cubicBezTo>
                <a:cubicBezTo>
                  <a:pt x="167640" y="116077"/>
                  <a:pt x="167259" y="109346"/>
                  <a:pt x="166497" y="102361"/>
                </a:cubicBezTo>
                <a:cubicBezTo>
                  <a:pt x="165989" y="100329"/>
                  <a:pt x="165481" y="97535"/>
                  <a:pt x="164972" y="93852"/>
                </a:cubicBezTo>
                <a:cubicBezTo>
                  <a:pt x="164338" y="90169"/>
                  <a:pt x="162942" y="88010"/>
                  <a:pt x="160909" y="87121"/>
                </a:cubicBezTo>
                <a:cubicBezTo>
                  <a:pt x="158877" y="85978"/>
                  <a:pt x="156592" y="85470"/>
                  <a:pt x="153924" y="85597"/>
                </a:cubicBezTo>
                <a:cubicBezTo>
                  <a:pt x="151257" y="85851"/>
                  <a:pt x="148717" y="85725"/>
                  <a:pt x="146304" y="85343"/>
                </a:cubicBezTo>
                <a:cubicBezTo>
                  <a:pt x="143510" y="84963"/>
                  <a:pt x="140717" y="84963"/>
                  <a:pt x="138049" y="85343"/>
                </a:cubicBezTo>
                <a:cubicBezTo>
                  <a:pt x="135509" y="85725"/>
                  <a:pt x="132715" y="85725"/>
                  <a:pt x="129921" y="85343"/>
                </a:cubicBezTo>
                <a:lnTo>
                  <a:pt x="101219" y="85343"/>
                </a:lnTo>
                <a:cubicBezTo>
                  <a:pt x="94361" y="85725"/>
                  <a:pt x="87376" y="85725"/>
                  <a:pt x="80519" y="85343"/>
                </a:cubicBezTo>
                <a:cubicBezTo>
                  <a:pt x="73533" y="84963"/>
                  <a:pt x="66675" y="84963"/>
                  <a:pt x="59817" y="85343"/>
                </a:cubicBezTo>
                <a:cubicBezTo>
                  <a:pt x="56515" y="85725"/>
                  <a:pt x="53594" y="85851"/>
                  <a:pt x="50927" y="85597"/>
                </a:cubicBezTo>
                <a:cubicBezTo>
                  <a:pt x="48260" y="85470"/>
                  <a:pt x="45339" y="85343"/>
                  <a:pt x="42037" y="85343"/>
                </a:cubicBezTo>
                <a:cubicBezTo>
                  <a:pt x="37592" y="85343"/>
                  <a:pt x="32893" y="85090"/>
                  <a:pt x="28067" y="84708"/>
                </a:cubicBezTo>
                <a:cubicBezTo>
                  <a:pt x="23241" y="84327"/>
                  <a:pt x="18669" y="82676"/>
                  <a:pt x="14605" y="79882"/>
                </a:cubicBezTo>
                <a:cubicBezTo>
                  <a:pt x="9017" y="75818"/>
                  <a:pt x="5080" y="70739"/>
                  <a:pt x="3048" y="64642"/>
                </a:cubicBezTo>
                <a:cubicBezTo>
                  <a:pt x="1016" y="58546"/>
                  <a:pt x="0" y="52196"/>
                  <a:pt x="0" y="45719"/>
                </a:cubicBezTo>
                <a:cubicBezTo>
                  <a:pt x="-380" y="37972"/>
                  <a:pt x="1270" y="30226"/>
                  <a:pt x="4953" y="22605"/>
                </a:cubicBezTo>
                <a:cubicBezTo>
                  <a:pt x="6985" y="17652"/>
                  <a:pt x="9525" y="14223"/>
                  <a:pt x="12827" y="12191"/>
                </a:cubicBezTo>
                <a:cubicBezTo>
                  <a:pt x="14859" y="10159"/>
                  <a:pt x="17780" y="8381"/>
                  <a:pt x="21717" y="6984"/>
                </a:cubicBezTo>
                <a:cubicBezTo>
                  <a:pt x="25527" y="5587"/>
                  <a:pt x="28830" y="4444"/>
                  <a:pt x="31750" y="3682"/>
                </a:cubicBezTo>
                <a:cubicBezTo>
                  <a:pt x="40259" y="1651"/>
                  <a:pt x="49149" y="507"/>
                  <a:pt x="58547" y="253"/>
                </a:cubicBezTo>
                <a:cubicBezTo>
                  <a:pt x="67945" y="126"/>
                  <a:pt x="77089" y="0"/>
                  <a:pt x="8598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7572756" y="4230624"/>
            <a:ext cx="376808" cy="258445"/>
          </a:xfrm>
          <a:custGeom>
            <a:avLst/>
            <a:gdLst>
              <a:gd name="connsiteX0" fmla="*/ 42417 w 376808"/>
              <a:gd name="connsiteY0" fmla="*/ 0 h 258445"/>
              <a:gd name="connsiteX1" fmla="*/ 52451 w 376808"/>
              <a:gd name="connsiteY1" fmla="*/ 0 h 258445"/>
              <a:gd name="connsiteX2" fmla="*/ 73786 w 376808"/>
              <a:gd name="connsiteY2" fmla="*/ 0 h 258445"/>
              <a:gd name="connsiteX3" fmla="*/ 97917 w 376808"/>
              <a:gd name="connsiteY3" fmla="*/ 380 h 258445"/>
              <a:gd name="connsiteX4" fmla="*/ 128015 w 376808"/>
              <a:gd name="connsiteY4" fmla="*/ 634 h 258445"/>
              <a:gd name="connsiteX5" fmla="*/ 160019 w 376808"/>
              <a:gd name="connsiteY5" fmla="*/ 380 h 258445"/>
              <a:gd name="connsiteX6" fmla="*/ 189610 w 376808"/>
              <a:gd name="connsiteY6" fmla="*/ 0 h 258445"/>
              <a:gd name="connsiteX7" fmla="*/ 312801 w 376808"/>
              <a:gd name="connsiteY7" fmla="*/ 0 h 258445"/>
              <a:gd name="connsiteX8" fmla="*/ 333501 w 376808"/>
              <a:gd name="connsiteY8" fmla="*/ 634 h 258445"/>
              <a:gd name="connsiteX9" fmla="*/ 353567 w 376808"/>
              <a:gd name="connsiteY9" fmla="*/ 4318 h 258445"/>
              <a:gd name="connsiteX10" fmla="*/ 372490 w 376808"/>
              <a:gd name="connsiteY10" fmla="*/ 22859 h 258445"/>
              <a:gd name="connsiteX11" fmla="*/ 376808 w 376808"/>
              <a:gd name="connsiteY11" fmla="*/ 50672 h 258445"/>
              <a:gd name="connsiteX12" fmla="*/ 376808 w 376808"/>
              <a:gd name="connsiteY12" fmla="*/ 106045 h 258445"/>
              <a:gd name="connsiteX13" fmla="*/ 375919 w 376808"/>
              <a:gd name="connsiteY13" fmla="*/ 118871 h 258445"/>
              <a:gd name="connsiteX14" fmla="*/ 373125 w 376808"/>
              <a:gd name="connsiteY14" fmla="*/ 135382 h 258445"/>
              <a:gd name="connsiteX15" fmla="*/ 367918 w 376808"/>
              <a:gd name="connsiteY15" fmla="*/ 151510 h 258445"/>
              <a:gd name="connsiteX16" fmla="*/ 359663 w 376808"/>
              <a:gd name="connsiteY16" fmla="*/ 162179 h 258445"/>
              <a:gd name="connsiteX17" fmla="*/ 343280 w 376808"/>
              <a:gd name="connsiteY17" fmla="*/ 168020 h 258445"/>
              <a:gd name="connsiteX18" fmla="*/ 328040 w 376808"/>
              <a:gd name="connsiteY18" fmla="*/ 168275 h 258445"/>
              <a:gd name="connsiteX19" fmla="*/ 75056 w 376808"/>
              <a:gd name="connsiteY19" fmla="*/ 168275 h 258445"/>
              <a:gd name="connsiteX20" fmla="*/ 75056 w 376808"/>
              <a:gd name="connsiteY20" fmla="*/ 193929 h 258445"/>
              <a:gd name="connsiteX21" fmla="*/ 328675 w 376808"/>
              <a:gd name="connsiteY21" fmla="*/ 193929 h 258445"/>
              <a:gd name="connsiteX22" fmla="*/ 339343 w 376808"/>
              <a:gd name="connsiteY22" fmla="*/ 193929 h 258445"/>
              <a:gd name="connsiteX23" fmla="*/ 349377 w 376808"/>
              <a:gd name="connsiteY23" fmla="*/ 194436 h 258445"/>
              <a:gd name="connsiteX24" fmla="*/ 366140 w 376808"/>
              <a:gd name="connsiteY24" fmla="*/ 199644 h 258445"/>
              <a:gd name="connsiteX25" fmla="*/ 376808 w 376808"/>
              <a:gd name="connsiteY25" fmla="*/ 214630 h 258445"/>
              <a:gd name="connsiteX26" fmla="*/ 375919 w 376808"/>
              <a:gd name="connsiteY26" fmla="*/ 237744 h 258445"/>
              <a:gd name="connsiteX27" fmla="*/ 360933 w 376808"/>
              <a:gd name="connsiteY27" fmla="*/ 253619 h 258445"/>
              <a:gd name="connsiteX28" fmla="*/ 345947 w 376808"/>
              <a:gd name="connsiteY28" fmla="*/ 257555 h 258445"/>
              <a:gd name="connsiteX29" fmla="*/ 331723 w 376808"/>
              <a:gd name="connsiteY29" fmla="*/ 258445 h 258445"/>
              <a:gd name="connsiteX30" fmla="*/ 84835 w 376808"/>
              <a:gd name="connsiteY30" fmla="*/ 258445 h 258445"/>
              <a:gd name="connsiteX31" fmla="*/ 59435 w 376808"/>
              <a:gd name="connsiteY31" fmla="*/ 258445 h 258445"/>
              <a:gd name="connsiteX32" fmla="*/ 33019 w 376808"/>
              <a:gd name="connsiteY32" fmla="*/ 257936 h 258445"/>
              <a:gd name="connsiteX33" fmla="*/ 11683 w 376808"/>
              <a:gd name="connsiteY33" fmla="*/ 245109 h 258445"/>
              <a:gd name="connsiteX34" fmla="*/ 1905 w 376808"/>
              <a:gd name="connsiteY34" fmla="*/ 217678 h 258445"/>
              <a:gd name="connsiteX35" fmla="*/ 1015 w 376808"/>
              <a:gd name="connsiteY35" fmla="*/ 203580 h 258445"/>
              <a:gd name="connsiteX36" fmla="*/ 380 w 376808"/>
              <a:gd name="connsiteY36" fmla="*/ 185928 h 258445"/>
              <a:gd name="connsiteX37" fmla="*/ 0 w 376808"/>
              <a:gd name="connsiteY37" fmla="*/ 168909 h 258445"/>
              <a:gd name="connsiteX38" fmla="*/ 0 w 376808"/>
              <a:gd name="connsiteY38" fmla="*/ 156083 h 258445"/>
              <a:gd name="connsiteX39" fmla="*/ 0 w 376808"/>
              <a:gd name="connsiteY39" fmla="*/ 141478 h 258445"/>
              <a:gd name="connsiteX40" fmla="*/ 380 w 376808"/>
              <a:gd name="connsiteY40" fmla="*/ 125857 h 258445"/>
              <a:gd name="connsiteX41" fmla="*/ 6730 w 376808"/>
              <a:gd name="connsiteY41" fmla="*/ 110997 h 258445"/>
              <a:gd name="connsiteX42" fmla="*/ 28955 w 376808"/>
              <a:gd name="connsiteY42" fmla="*/ 97916 h 258445"/>
              <a:gd name="connsiteX43" fmla="*/ 56768 w 376808"/>
              <a:gd name="connsiteY43" fmla="*/ 95122 h 258445"/>
              <a:gd name="connsiteX44" fmla="*/ 66801 w 376808"/>
              <a:gd name="connsiteY44" fmla="*/ 95758 h 258445"/>
              <a:gd name="connsiteX45" fmla="*/ 78105 w 376808"/>
              <a:gd name="connsiteY45" fmla="*/ 95758 h 258445"/>
              <a:gd name="connsiteX46" fmla="*/ 306705 w 376808"/>
              <a:gd name="connsiteY46" fmla="*/ 95758 h 258445"/>
              <a:gd name="connsiteX47" fmla="*/ 306705 w 376808"/>
              <a:gd name="connsiteY47" fmla="*/ 69469 h 258445"/>
              <a:gd name="connsiteX48" fmla="*/ 72008 w 376808"/>
              <a:gd name="connsiteY48" fmla="*/ 69469 h 258445"/>
              <a:gd name="connsiteX49" fmla="*/ 65278 w 376808"/>
              <a:gd name="connsiteY49" fmla="*/ 69850 h 258445"/>
              <a:gd name="connsiteX50" fmla="*/ 58546 w 376808"/>
              <a:gd name="connsiteY50" fmla="*/ 70104 h 258445"/>
              <a:gd name="connsiteX51" fmla="*/ 50927 w 376808"/>
              <a:gd name="connsiteY51" fmla="*/ 70484 h 258445"/>
              <a:gd name="connsiteX52" fmla="*/ 43306 w 376808"/>
              <a:gd name="connsiteY52" fmla="*/ 70739 h 258445"/>
              <a:gd name="connsiteX53" fmla="*/ 22605 w 376808"/>
              <a:gd name="connsiteY53" fmla="*/ 68326 h 258445"/>
              <a:gd name="connsiteX54" fmla="*/ 5588 w 376808"/>
              <a:gd name="connsiteY54" fmla="*/ 54229 h 258445"/>
              <a:gd name="connsiteX55" fmla="*/ 1269 w 376808"/>
              <a:gd name="connsiteY55" fmla="*/ 24384 h 258445"/>
              <a:gd name="connsiteX56" fmla="*/ 15240 w 376808"/>
              <a:gd name="connsiteY56" fmla="*/ 8001 h 258445"/>
              <a:gd name="connsiteX57" fmla="*/ 33019 w 376808"/>
              <a:gd name="connsiteY57" fmla="*/ 1270 h 258445"/>
              <a:gd name="connsiteX58" fmla="*/ 42417 w 376808"/>
              <a:gd name="connsiteY58" fmla="*/ 0 h 2584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</a:cxnLst>
            <a:rect l="l" t="t" r="r" b="b"/>
            <a:pathLst>
              <a:path w="376808" h="258445">
                <a:moveTo>
                  <a:pt x="42417" y="0"/>
                </a:moveTo>
                <a:cubicBezTo>
                  <a:pt x="45465" y="0"/>
                  <a:pt x="48767" y="0"/>
                  <a:pt x="52451" y="0"/>
                </a:cubicBezTo>
                <a:lnTo>
                  <a:pt x="73786" y="0"/>
                </a:lnTo>
                <a:cubicBezTo>
                  <a:pt x="80263" y="0"/>
                  <a:pt x="88391" y="127"/>
                  <a:pt x="97917" y="380"/>
                </a:cubicBezTo>
                <a:cubicBezTo>
                  <a:pt x="107441" y="508"/>
                  <a:pt x="117475" y="634"/>
                  <a:pt x="128015" y="634"/>
                </a:cubicBezTo>
                <a:cubicBezTo>
                  <a:pt x="138683" y="634"/>
                  <a:pt x="149351" y="508"/>
                  <a:pt x="160019" y="380"/>
                </a:cubicBezTo>
                <a:cubicBezTo>
                  <a:pt x="170815" y="127"/>
                  <a:pt x="180720" y="0"/>
                  <a:pt x="189610" y="0"/>
                </a:cubicBezTo>
                <a:lnTo>
                  <a:pt x="312801" y="0"/>
                </a:lnTo>
                <a:cubicBezTo>
                  <a:pt x="319658" y="0"/>
                  <a:pt x="326643" y="254"/>
                  <a:pt x="333501" y="634"/>
                </a:cubicBezTo>
                <a:cubicBezTo>
                  <a:pt x="340359" y="1016"/>
                  <a:pt x="347090" y="2285"/>
                  <a:pt x="353567" y="4318"/>
                </a:cubicBezTo>
                <a:cubicBezTo>
                  <a:pt x="363346" y="7111"/>
                  <a:pt x="369696" y="13334"/>
                  <a:pt x="372490" y="22859"/>
                </a:cubicBezTo>
                <a:cubicBezTo>
                  <a:pt x="375411" y="32384"/>
                  <a:pt x="376808" y="41655"/>
                  <a:pt x="376808" y="50672"/>
                </a:cubicBezTo>
                <a:lnTo>
                  <a:pt x="376808" y="106045"/>
                </a:lnTo>
                <a:cubicBezTo>
                  <a:pt x="376808" y="109346"/>
                  <a:pt x="376428" y="113665"/>
                  <a:pt x="375919" y="118871"/>
                </a:cubicBezTo>
                <a:cubicBezTo>
                  <a:pt x="375284" y="124205"/>
                  <a:pt x="374395" y="129666"/>
                  <a:pt x="373125" y="135382"/>
                </a:cubicBezTo>
                <a:cubicBezTo>
                  <a:pt x="371855" y="141096"/>
                  <a:pt x="370205" y="146430"/>
                  <a:pt x="367918" y="151510"/>
                </a:cubicBezTo>
                <a:cubicBezTo>
                  <a:pt x="365759" y="156591"/>
                  <a:pt x="362965" y="160146"/>
                  <a:pt x="359663" y="162179"/>
                </a:cubicBezTo>
                <a:cubicBezTo>
                  <a:pt x="354075" y="165480"/>
                  <a:pt x="348488" y="167385"/>
                  <a:pt x="343280" y="168020"/>
                </a:cubicBezTo>
                <a:cubicBezTo>
                  <a:pt x="337946" y="168529"/>
                  <a:pt x="332867" y="168655"/>
                  <a:pt x="328040" y="168275"/>
                </a:cubicBezTo>
                <a:lnTo>
                  <a:pt x="75056" y="168275"/>
                </a:lnTo>
                <a:lnTo>
                  <a:pt x="75056" y="193929"/>
                </a:lnTo>
                <a:lnTo>
                  <a:pt x="328675" y="193929"/>
                </a:lnTo>
                <a:cubicBezTo>
                  <a:pt x="332231" y="193929"/>
                  <a:pt x="335788" y="193929"/>
                  <a:pt x="339343" y="193929"/>
                </a:cubicBezTo>
                <a:cubicBezTo>
                  <a:pt x="342772" y="193929"/>
                  <a:pt x="346075" y="194055"/>
                  <a:pt x="349377" y="194436"/>
                </a:cubicBezTo>
                <a:cubicBezTo>
                  <a:pt x="355472" y="194945"/>
                  <a:pt x="361060" y="196596"/>
                  <a:pt x="366140" y="199644"/>
                </a:cubicBezTo>
                <a:cubicBezTo>
                  <a:pt x="371220" y="202692"/>
                  <a:pt x="374777" y="207645"/>
                  <a:pt x="376808" y="214630"/>
                </a:cubicBezTo>
                <a:cubicBezTo>
                  <a:pt x="378840" y="222758"/>
                  <a:pt x="378459" y="230505"/>
                  <a:pt x="375919" y="237744"/>
                </a:cubicBezTo>
                <a:cubicBezTo>
                  <a:pt x="373252" y="245109"/>
                  <a:pt x="368300" y="250316"/>
                  <a:pt x="360933" y="253619"/>
                </a:cubicBezTo>
                <a:cubicBezTo>
                  <a:pt x="356107" y="255651"/>
                  <a:pt x="351028" y="256920"/>
                  <a:pt x="345947" y="257555"/>
                </a:cubicBezTo>
                <a:cubicBezTo>
                  <a:pt x="340867" y="258191"/>
                  <a:pt x="336168" y="258445"/>
                  <a:pt x="331723" y="258445"/>
                </a:cubicBezTo>
                <a:lnTo>
                  <a:pt x="84835" y="258445"/>
                </a:lnTo>
                <a:cubicBezTo>
                  <a:pt x="76707" y="258445"/>
                  <a:pt x="68198" y="258445"/>
                  <a:pt x="59435" y="258445"/>
                </a:cubicBezTo>
                <a:cubicBezTo>
                  <a:pt x="50800" y="258445"/>
                  <a:pt x="41909" y="258318"/>
                  <a:pt x="33019" y="257936"/>
                </a:cubicBezTo>
                <a:cubicBezTo>
                  <a:pt x="24383" y="257047"/>
                  <a:pt x="17271" y="252857"/>
                  <a:pt x="11683" y="245109"/>
                </a:cubicBezTo>
                <a:cubicBezTo>
                  <a:pt x="5968" y="237363"/>
                  <a:pt x="2667" y="228219"/>
                  <a:pt x="1905" y="217678"/>
                </a:cubicBezTo>
                <a:cubicBezTo>
                  <a:pt x="1523" y="213995"/>
                  <a:pt x="1142" y="209296"/>
                  <a:pt x="1015" y="203580"/>
                </a:cubicBezTo>
                <a:cubicBezTo>
                  <a:pt x="761" y="197993"/>
                  <a:pt x="507" y="192023"/>
                  <a:pt x="380" y="185928"/>
                </a:cubicBezTo>
                <a:cubicBezTo>
                  <a:pt x="127" y="179832"/>
                  <a:pt x="0" y="174116"/>
                  <a:pt x="0" y="168909"/>
                </a:cubicBezTo>
                <a:cubicBezTo>
                  <a:pt x="0" y="163576"/>
                  <a:pt x="0" y="159384"/>
                  <a:pt x="0" y="156083"/>
                </a:cubicBezTo>
                <a:lnTo>
                  <a:pt x="0" y="141478"/>
                </a:lnTo>
                <a:cubicBezTo>
                  <a:pt x="-381" y="136525"/>
                  <a:pt x="-254" y="131445"/>
                  <a:pt x="380" y="125857"/>
                </a:cubicBezTo>
                <a:cubicBezTo>
                  <a:pt x="1015" y="120396"/>
                  <a:pt x="3047" y="115443"/>
                  <a:pt x="6730" y="110997"/>
                </a:cubicBezTo>
                <a:cubicBezTo>
                  <a:pt x="12065" y="104013"/>
                  <a:pt x="19430" y="99695"/>
                  <a:pt x="28955" y="97916"/>
                </a:cubicBezTo>
                <a:cubicBezTo>
                  <a:pt x="38607" y="96011"/>
                  <a:pt x="47751" y="95122"/>
                  <a:pt x="56768" y="95122"/>
                </a:cubicBezTo>
                <a:cubicBezTo>
                  <a:pt x="58801" y="95122"/>
                  <a:pt x="62102" y="95377"/>
                  <a:pt x="66801" y="95758"/>
                </a:cubicBezTo>
                <a:cubicBezTo>
                  <a:pt x="71501" y="96139"/>
                  <a:pt x="75183" y="96139"/>
                  <a:pt x="78105" y="95758"/>
                </a:cubicBezTo>
                <a:lnTo>
                  <a:pt x="306705" y="95758"/>
                </a:lnTo>
                <a:lnTo>
                  <a:pt x="306705" y="69469"/>
                </a:lnTo>
                <a:lnTo>
                  <a:pt x="72008" y="69469"/>
                </a:lnTo>
                <a:cubicBezTo>
                  <a:pt x="69977" y="69469"/>
                  <a:pt x="67690" y="69596"/>
                  <a:pt x="65278" y="69850"/>
                </a:cubicBezTo>
                <a:cubicBezTo>
                  <a:pt x="62865" y="69977"/>
                  <a:pt x="60578" y="70104"/>
                  <a:pt x="58546" y="70104"/>
                </a:cubicBezTo>
                <a:cubicBezTo>
                  <a:pt x="56133" y="70104"/>
                  <a:pt x="53593" y="70230"/>
                  <a:pt x="50927" y="70484"/>
                </a:cubicBezTo>
                <a:cubicBezTo>
                  <a:pt x="48259" y="70611"/>
                  <a:pt x="45719" y="70739"/>
                  <a:pt x="43306" y="70739"/>
                </a:cubicBezTo>
                <a:cubicBezTo>
                  <a:pt x="34797" y="70739"/>
                  <a:pt x="27940" y="69977"/>
                  <a:pt x="22605" y="68326"/>
                </a:cubicBezTo>
                <a:cubicBezTo>
                  <a:pt x="15747" y="66675"/>
                  <a:pt x="10032" y="61976"/>
                  <a:pt x="5588" y="54229"/>
                </a:cubicBezTo>
                <a:cubicBezTo>
                  <a:pt x="253" y="44958"/>
                  <a:pt x="-1143" y="34925"/>
                  <a:pt x="1269" y="24384"/>
                </a:cubicBezTo>
                <a:cubicBezTo>
                  <a:pt x="3301" y="17145"/>
                  <a:pt x="8001" y="11557"/>
                  <a:pt x="15240" y="8001"/>
                </a:cubicBezTo>
                <a:cubicBezTo>
                  <a:pt x="22605" y="4318"/>
                  <a:pt x="28447" y="2032"/>
                  <a:pt x="33019" y="1270"/>
                </a:cubicBezTo>
                <a:cubicBezTo>
                  <a:pt x="36194" y="380"/>
                  <a:pt x="39369" y="0"/>
                  <a:pt x="42417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7368540" y="4222750"/>
            <a:ext cx="156083" cy="490093"/>
          </a:xfrm>
          <a:custGeom>
            <a:avLst/>
            <a:gdLst>
              <a:gd name="connsiteX0" fmla="*/ 40258 w 156083"/>
              <a:gd name="connsiteY0" fmla="*/ 0 h 490093"/>
              <a:gd name="connsiteX1" fmla="*/ 62864 w 156083"/>
              <a:gd name="connsiteY1" fmla="*/ 9144 h 490093"/>
              <a:gd name="connsiteX2" fmla="*/ 72897 w 156083"/>
              <a:gd name="connsiteY2" fmla="*/ 27051 h 490093"/>
              <a:gd name="connsiteX3" fmla="*/ 75691 w 156083"/>
              <a:gd name="connsiteY3" fmla="*/ 46863 h 490093"/>
              <a:gd name="connsiteX4" fmla="*/ 79629 w 156083"/>
              <a:gd name="connsiteY4" fmla="*/ 115823 h 490093"/>
              <a:gd name="connsiteX5" fmla="*/ 80517 w 156083"/>
              <a:gd name="connsiteY5" fmla="*/ 185928 h 490093"/>
              <a:gd name="connsiteX6" fmla="*/ 128651 w 156083"/>
              <a:gd name="connsiteY6" fmla="*/ 190119 h 490093"/>
              <a:gd name="connsiteX7" fmla="*/ 147827 w 156083"/>
              <a:gd name="connsiteY7" fmla="*/ 199897 h 490093"/>
              <a:gd name="connsiteX8" fmla="*/ 156083 w 156083"/>
              <a:gd name="connsiteY8" fmla="*/ 220598 h 490093"/>
              <a:gd name="connsiteX9" fmla="*/ 155829 w 156083"/>
              <a:gd name="connsiteY9" fmla="*/ 229489 h 490093"/>
              <a:gd name="connsiteX10" fmla="*/ 154304 w 156083"/>
              <a:gd name="connsiteY10" fmla="*/ 238379 h 490093"/>
              <a:gd name="connsiteX11" fmla="*/ 146684 w 156083"/>
              <a:gd name="connsiteY11" fmla="*/ 256032 h 490093"/>
              <a:gd name="connsiteX12" fmla="*/ 129285 w 156083"/>
              <a:gd name="connsiteY12" fmla="*/ 263270 h 490093"/>
              <a:gd name="connsiteX13" fmla="*/ 79247 w 156083"/>
              <a:gd name="connsiteY13" fmla="*/ 263906 h 490093"/>
              <a:gd name="connsiteX14" fmla="*/ 78740 w 156083"/>
              <a:gd name="connsiteY14" fmla="*/ 299339 h 490093"/>
              <a:gd name="connsiteX15" fmla="*/ 78740 w 156083"/>
              <a:gd name="connsiteY15" fmla="*/ 339470 h 490093"/>
              <a:gd name="connsiteX16" fmla="*/ 78994 w 156083"/>
              <a:gd name="connsiteY16" fmla="*/ 381254 h 490093"/>
              <a:gd name="connsiteX17" fmla="*/ 79247 w 156083"/>
              <a:gd name="connsiteY17" fmla="*/ 421258 h 490093"/>
              <a:gd name="connsiteX18" fmla="*/ 78740 w 156083"/>
              <a:gd name="connsiteY18" fmla="*/ 440690 h 490093"/>
              <a:gd name="connsiteX19" fmla="*/ 74421 w 156083"/>
              <a:gd name="connsiteY19" fmla="*/ 462915 h 490093"/>
              <a:gd name="connsiteX20" fmla="*/ 63500 w 156083"/>
              <a:gd name="connsiteY20" fmla="*/ 481583 h 490093"/>
              <a:gd name="connsiteX21" fmla="*/ 42671 w 156083"/>
              <a:gd name="connsiteY21" fmla="*/ 490093 h 490093"/>
              <a:gd name="connsiteX22" fmla="*/ 19557 w 156083"/>
              <a:gd name="connsiteY22" fmla="*/ 485267 h 490093"/>
              <a:gd name="connsiteX23" fmla="*/ 6731 w 156083"/>
              <a:gd name="connsiteY23" fmla="*/ 469645 h 490093"/>
              <a:gd name="connsiteX24" fmla="*/ 1269 w 156083"/>
              <a:gd name="connsiteY24" fmla="*/ 448944 h 490093"/>
              <a:gd name="connsiteX25" fmla="*/ 0 w 156083"/>
              <a:gd name="connsiteY25" fmla="*/ 427863 h 490093"/>
              <a:gd name="connsiteX26" fmla="*/ 0 w 156083"/>
              <a:gd name="connsiteY26" fmla="*/ 53594 h 490093"/>
              <a:gd name="connsiteX27" fmla="*/ 0 w 156083"/>
              <a:gd name="connsiteY27" fmla="*/ 47879 h 490093"/>
              <a:gd name="connsiteX28" fmla="*/ 1269 w 156083"/>
              <a:gd name="connsiteY28" fmla="*/ 35686 h 490093"/>
              <a:gd name="connsiteX29" fmla="*/ 5206 w 156083"/>
              <a:gd name="connsiteY29" fmla="*/ 20954 h 490093"/>
              <a:gd name="connsiteX30" fmla="*/ 12827 w 156083"/>
              <a:gd name="connsiteY30" fmla="*/ 8508 h 490093"/>
              <a:gd name="connsiteX31" fmla="*/ 25400 w 156083"/>
              <a:gd name="connsiteY31" fmla="*/ 2158 h 490093"/>
              <a:gd name="connsiteX32" fmla="*/ 40258 w 156083"/>
              <a:gd name="connsiteY32" fmla="*/ 0 h 4900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56083" h="490093">
                <a:moveTo>
                  <a:pt x="40258" y="0"/>
                </a:moveTo>
                <a:cubicBezTo>
                  <a:pt x="49276" y="0"/>
                  <a:pt x="56768" y="3047"/>
                  <a:pt x="62864" y="9144"/>
                </a:cubicBezTo>
                <a:cubicBezTo>
                  <a:pt x="68579" y="14858"/>
                  <a:pt x="71881" y="20828"/>
                  <a:pt x="72897" y="27051"/>
                </a:cubicBezTo>
                <a:cubicBezTo>
                  <a:pt x="73914" y="33401"/>
                  <a:pt x="74803" y="40004"/>
                  <a:pt x="75691" y="46863"/>
                </a:cubicBezTo>
                <a:cubicBezTo>
                  <a:pt x="77723" y="69215"/>
                  <a:pt x="78994" y="92202"/>
                  <a:pt x="79629" y="115823"/>
                </a:cubicBezTo>
                <a:cubicBezTo>
                  <a:pt x="80264" y="139319"/>
                  <a:pt x="80517" y="162686"/>
                  <a:pt x="80517" y="185928"/>
                </a:cubicBezTo>
                <a:lnTo>
                  <a:pt x="128651" y="190119"/>
                </a:lnTo>
                <a:cubicBezTo>
                  <a:pt x="136017" y="191770"/>
                  <a:pt x="142367" y="195071"/>
                  <a:pt x="147827" y="199897"/>
                </a:cubicBezTo>
                <a:cubicBezTo>
                  <a:pt x="153416" y="204851"/>
                  <a:pt x="156083" y="211708"/>
                  <a:pt x="156083" y="220598"/>
                </a:cubicBezTo>
                <a:cubicBezTo>
                  <a:pt x="156083" y="223901"/>
                  <a:pt x="155956" y="226821"/>
                  <a:pt x="155829" y="229489"/>
                </a:cubicBezTo>
                <a:cubicBezTo>
                  <a:pt x="155575" y="232155"/>
                  <a:pt x="155067" y="235077"/>
                  <a:pt x="154304" y="238379"/>
                </a:cubicBezTo>
                <a:cubicBezTo>
                  <a:pt x="153034" y="245236"/>
                  <a:pt x="150494" y="251079"/>
                  <a:pt x="146684" y="256032"/>
                </a:cubicBezTo>
                <a:cubicBezTo>
                  <a:pt x="142747" y="260858"/>
                  <a:pt x="137033" y="263270"/>
                  <a:pt x="129285" y="263270"/>
                </a:cubicBezTo>
                <a:lnTo>
                  <a:pt x="79247" y="263906"/>
                </a:lnTo>
                <a:cubicBezTo>
                  <a:pt x="78867" y="274446"/>
                  <a:pt x="78740" y="286258"/>
                  <a:pt x="78740" y="299339"/>
                </a:cubicBezTo>
                <a:cubicBezTo>
                  <a:pt x="78740" y="312293"/>
                  <a:pt x="78740" y="325754"/>
                  <a:pt x="78740" y="339470"/>
                </a:cubicBezTo>
                <a:cubicBezTo>
                  <a:pt x="78740" y="353314"/>
                  <a:pt x="78740" y="367283"/>
                  <a:pt x="78994" y="381254"/>
                </a:cubicBezTo>
                <a:cubicBezTo>
                  <a:pt x="79247" y="395351"/>
                  <a:pt x="79247" y="408558"/>
                  <a:pt x="79247" y="421258"/>
                </a:cubicBezTo>
                <a:cubicBezTo>
                  <a:pt x="79247" y="426466"/>
                  <a:pt x="79121" y="432943"/>
                  <a:pt x="78740" y="440690"/>
                </a:cubicBezTo>
                <a:cubicBezTo>
                  <a:pt x="78231" y="448436"/>
                  <a:pt x="76834" y="455803"/>
                  <a:pt x="74421" y="462915"/>
                </a:cubicBezTo>
                <a:cubicBezTo>
                  <a:pt x="72008" y="470027"/>
                  <a:pt x="68326" y="476250"/>
                  <a:pt x="63500" y="481583"/>
                </a:cubicBezTo>
                <a:cubicBezTo>
                  <a:pt x="58546" y="486790"/>
                  <a:pt x="51689" y="489711"/>
                  <a:pt x="42671" y="490093"/>
                </a:cubicBezTo>
                <a:cubicBezTo>
                  <a:pt x="33019" y="490854"/>
                  <a:pt x="25272" y="489331"/>
                  <a:pt x="19557" y="485267"/>
                </a:cubicBezTo>
                <a:cubicBezTo>
                  <a:pt x="13843" y="481203"/>
                  <a:pt x="9652" y="475995"/>
                  <a:pt x="6731" y="469645"/>
                </a:cubicBezTo>
                <a:cubicBezTo>
                  <a:pt x="3936" y="463422"/>
                  <a:pt x="2031" y="456438"/>
                  <a:pt x="1269" y="448944"/>
                </a:cubicBezTo>
                <a:cubicBezTo>
                  <a:pt x="507" y="441452"/>
                  <a:pt x="0" y="434467"/>
                  <a:pt x="0" y="427863"/>
                </a:cubicBezTo>
                <a:lnTo>
                  <a:pt x="0" y="53594"/>
                </a:lnTo>
                <a:cubicBezTo>
                  <a:pt x="0" y="53213"/>
                  <a:pt x="0" y="51308"/>
                  <a:pt x="0" y="47879"/>
                </a:cubicBezTo>
                <a:cubicBezTo>
                  <a:pt x="0" y="44322"/>
                  <a:pt x="507" y="40258"/>
                  <a:pt x="1269" y="35686"/>
                </a:cubicBezTo>
                <a:cubicBezTo>
                  <a:pt x="2031" y="30988"/>
                  <a:pt x="3429" y="26034"/>
                  <a:pt x="5206" y="20954"/>
                </a:cubicBezTo>
                <a:cubicBezTo>
                  <a:pt x="7111" y="15875"/>
                  <a:pt x="9652" y="11810"/>
                  <a:pt x="12827" y="8508"/>
                </a:cubicBezTo>
                <a:cubicBezTo>
                  <a:pt x="15747" y="5715"/>
                  <a:pt x="19811" y="3555"/>
                  <a:pt x="25400" y="2158"/>
                </a:cubicBezTo>
                <a:cubicBezTo>
                  <a:pt x="30860" y="634"/>
                  <a:pt x="35814" y="0"/>
                  <a:pt x="40258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8384794" y="4219702"/>
            <a:ext cx="81247" cy="500506"/>
          </a:xfrm>
          <a:custGeom>
            <a:avLst/>
            <a:gdLst>
              <a:gd name="connsiteX0" fmla="*/ 41402 w 81247"/>
              <a:gd name="connsiteY0" fmla="*/ 0 h 500506"/>
              <a:gd name="connsiteX1" fmla="*/ 60705 w 81247"/>
              <a:gd name="connsiteY1" fmla="*/ 5715 h 500506"/>
              <a:gd name="connsiteX2" fmla="*/ 73152 w 81247"/>
              <a:gd name="connsiteY2" fmla="*/ 21970 h 500506"/>
              <a:gd name="connsiteX3" fmla="*/ 79247 w 81247"/>
              <a:gd name="connsiteY3" fmla="*/ 48767 h 500506"/>
              <a:gd name="connsiteX4" fmla="*/ 80517 w 81247"/>
              <a:gd name="connsiteY4" fmla="*/ 76834 h 500506"/>
              <a:gd name="connsiteX5" fmla="*/ 80517 w 81247"/>
              <a:gd name="connsiteY5" fmla="*/ 79882 h 500506"/>
              <a:gd name="connsiteX6" fmla="*/ 81025 w 81247"/>
              <a:gd name="connsiteY6" fmla="*/ 176148 h 500506"/>
              <a:gd name="connsiteX7" fmla="*/ 80517 w 81247"/>
              <a:gd name="connsiteY7" fmla="*/ 269366 h 500506"/>
              <a:gd name="connsiteX8" fmla="*/ 80517 w 81247"/>
              <a:gd name="connsiteY8" fmla="*/ 423671 h 500506"/>
              <a:gd name="connsiteX9" fmla="*/ 80771 w 81247"/>
              <a:gd name="connsiteY9" fmla="*/ 434593 h 500506"/>
              <a:gd name="connsiteX10" fmla="*/ 80517 w 81247"/>
              <a:gd name="connsiteY10" fmla="*/ 445642 h 500506"/>
              <a:gd name="connsiteX11" fmla="*/ 78613 w 81247"/>
              <a:gd name="connsiteY11" fmla="*/ 459866 h 500506"/>
              <a:gd name="connsiteX12" fmla="*/ 75564 w 81247"/>
              <a:gd name="connsiteY12" fmla="*/ 474217 h 500506"/>
              <a:gd name="connsiteX13" fmla="*/ 73786 w 81247"/>
              <a:gd name="connsiteY13" fmla="*/ 478535 h 500506"/>
              <a:gd name="connsiteX14" fmla="*/ 71881 w 81247"/>
              <a:gd name="connsiteY14" fmla="*/ 482727 h 500506"/>
              <a:gd name="connsiteX15" fmla="*/ 60959 w 81247"/>
              <a:gd name="connsiteY15" fmla="*/ 496188 h 500506"/>
              <a:gd name="connsiteX16" fmla="*/ 29844 w 81247"/>
              <a:gd name="connsiteY16" fmla="*/ 500506 h 500506"/>
              <a:gd name="connsiteX17" fmla="*/ 13969 w 81247"/>
              <a:gd name="connsiteY17" fmla="*/ 493141 h 500506"/>
              <a:gd name="connsiteX18" fmla="*/ 5841 w 81247"/>
              <a:gd name="connsiteY18" fmla="*/ 480694 h 500506"/>
              <a:gd name="connsiteX19" fmla="*/ 1523 w 81247"/>
              <a:gd name="connsiteY19" fmla="*/ 465708 h 500506"/>
              <a:gd name="connsiteX20" fmla="*/ 0 w 81247"/>
              <a:gd name="connsiteY20" fmla="*/ 452881 h 500506"/>
              <a:gd name="connsiteX21" fmla="*/ 0 w 81247"/>
              <a:gd name="connsiteY21" fmla="*/ 446785 h 500506"/>
              <a:gd name="connsiteX22" fmla="*/ 0 w 81247"/>
              <a:gd name="connsiteY22" fmla="*/ 70103 h 500506"/>
              <a:gd name="connsiteX23" fmla="*/ 0 w 81247"/>
              <a:gd name="connsiteY23" fmla="*/ 54228 h 500506"/>
              <a:gd name="connsiteX24" fmla="*/ 1269 w 81247"/>
              <a:gd name="connsiteY24" fmla="*/ 37210 h 500506"/>
              <a:gd name="connsiteX25" fmla="*/ 4825 w 81247"/>
              <a:gd name="connsiteY25" fmla="*/ 21335 h 500506"/>
              <a:gd name="connsiteX26" fmla="*/ 11556 w 81247"/>
              <a:gd name="connsiteY26" fmla="*/ 9778 h 500506"/>
              <a:gd name="connsiteX27" fmla="*/ 25653 w 81247"/>
              <a:gd name="connsiteY27" fmla="*/ 1523 h 500506"/>
              <a:gd name="connsiteX28" fmla="*/ 41402 w 81247"/>
              <a:gd name="connsiteY28" fmla="*/ 0 h 5005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81247" h="500506">
                <a:moveTo>
                  <a:pt x="41402" y="0"/>
                </a:moveTo>
                <a:cubicBezTo>
                  <a:pt x="48386" y="0"/>
                  <a:pt x="54736" y="1904"/>
                  <a:pt x="60705" y="5715"/>
                </a:cubicBezTo>
                <a:cubicBezTo>
                  <a:pt x="66547" y="9652"/>
                  <a:pt x="70739" y="14985"/>
                  <a:pt x="73152" y="21970"/>
                </a:cubicBezTo>
                <a:cubicBezTo>
                  <a:pt x="76834" y="30479"/>
                  <a:pt x="78867" y="39369"/>
                  <a:pt x="79247" y="48767"/>
                </a:cubicBezTo>
                <a:cubicBezTo>
                  <a:pt x="79629" y="58038"/>
                  <a:pt x="80009" y="67436"/>
                  <a:pt x="80517" y="76834"/>
                </a:cubicBezTo>
                <a:lnTo>
                  <a:pt x="80517" y="79882"/>
                </a:lnTo>
                <a:cubicBezTo>
                  <a:pt x="81279" y="111125"/>
                  <a:pt x="81533" y="143255"/>
                  <a:pt x="81025" y="176148"/>
                </a:cubicBezTo>
                <a:cubicBezTo>
                  <a:pt x="80644" y="209041"/>
                  <a:pt x="80517" y="240156"/>
                  <a:pt x="80517" y="269366"/>
                </a:cubicBezTo>
                <a:lnTo>
                  <a:pt x="80517" y="423671"/>
                </a:lnTo>
                <a:cubicBezTo>
                  <a:pt x="80517" y="427354"/>
                  <a:pt x="80517" y="430910"/>
                  <a:pt x="80771" y="434593"/>
                </a:cubicBezTo>
                <a:cubicBezTo>
                  <a:pt x="81025" y="438277"/>
                  <a:pt x="80898" y="441959"/>
                  <a:pt x="80517" y="445642"/>
                </a:cubicBezTo>
                <a:cubicBezTo>
                  <a:pt x="79629" y="450468"/>
                  <a:pt x="78993" y="455294"/>
                  <a:pt x="78613" y="459866"/>
                </a:cubicBezTo>
                <a:cubicBezTo>
                  <a:pt x="78231" y="464565"/>
                  <a:pt x="77215" y="469391"/>
                  <a:pt x="75564" y="474217"/>
                </a:cubicBezTo>
                <a:cubicBezTo>
                  <a:pt x="74802" y="475868"/>
                  <a:pt x="74167" y="477265"/>
                  <a:pt x="73786" y="478535"/>
                </a:cubicBezTo>
                <a:cubicBezTo>
                  <a:pt x="73405" y="479678"/>
                  <a:pt x="72770" y="481202"/>
                  <a:pt x="71881" y="482727"/>
                </a:cubicBezTo>
                <a:cubicBezTo>
                  <a:pt x="69087" y="488441"/>
                  <a:pt x="65404" y="492886"/>
                  <a:pt x="60959" y="496188"/>
                </a:cubicBezTo>
                <a:cubicBezTo>
                  <a:pt x="51561" y="501903"/>
                  <a:pt x="41275" y="503301"/>
                  <a:pt x="29844" y="500506"/>
                </a:cubicBezTo>
                <a:cubicBezTo>
                  <a:pt x="23367" y="499236"/>
                  <a:pt x="18033" y="496823"/>
                  <a:pt x="13969" y="493141"/>
                </a:cubicBezTo>
                <a:cubicBezTo>
                  <a:pt x="10413" y="489838"/>
                  <a:pt x="7619" y="485775"/>
                  <a:pt x="5841" y="480694"/>
                </a:cubicBezTo>
                <a:cubicBezTo>
                  <a:pt x="3936" y="475615"/>
                  <a:pt x="2540" y="470534"/>
                  <a:pt x="1523" y="465708"/>
                </a:cubicBezTo>
                <a:cubicBezTo>
                  <a:pt x="507" y="460882"/>
                  <a:pt x="0" y="456565"/>
                  <a:pt x="0" y="452881"/>
                </a:cubicBezTo>
                <a:cubicBezTo>
                  <a:pt x="0" y="449198"/>
                  <a:pt x="0" y="447166"/>
                  <a:pt x="0" y="446785"/>
                </a:cubicBezTo>
                <a:lnTo>
                  <a:pt x="0" y="70103"/>
                </a:lnTo>
                <a:cubicBezTo>
                  <a:pt x="0" y="65151"/>
                  <a:pt x="0" y="59943"/>
                  <a:pt x="0" y="54228"/>
                </a:cubicBezTo>
                <a:cubicBezTo>
                  <a:pt x="0" y="48514"/>
                  <a:pt x="380" y="42798"/>
                  <a:pt x="1269" y="37210"/>
                </a:cubicBezTo>
                <a:cubicBezTo>
                  <a:pt x="2031" y="31495"/>
                  <a:pt x="3302" y="26161"/>
                  <a:pt x="4825" y="21335"/>
                </a:cubicBezTo>
                <a:cubicBezTo>
                  <a:pt x="6477" y="16382"/>
                  <a:pt x="8763" y="12572"/>
                  <a:pt x="11556" y="9778"/>
                </a:cubicBezTo>
                <a:cubicBezTo>
                  <a:pt x="16002" y="5206"/>
                  <a:pt x="20700" y="2540"/>
                  <a:pt x="25653" y="1523"/>
                </a:cubicBezTo>
                <a:cubicBezTo>
                  <a:pt x="30479" y="507"/>
                  <a:pt x="35813" y="0"/>
                  <a:pt x="41402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7530846" y="4526407"/>
            <a:ext cx="462788" cy="195833"/>
          </a:xfrm>
          <a:custGeom>
            <a:avLst/>
            <a:gdLst>
              <a:gd name="connsiteX0" fmla="*/ 405510 w 462788"/>
              <a:gd name="connsiteY0" fmla="*/ 6350 h 195833"/>
              <a:gd name="connsiteX1" fmla="*/ 415925 w 462788"/>
              <a:gd name="connsiteY1" fmla="*/ 6858 h 195833"/>
              <a:gd name="connsiteX2" fmla="*/ 435736 w 462788"/>
              <a:gd name="connsiteY2" fmla="*/ 11429 h 195833"/>
              <a:gd name="connsiteX3" fmla="*/ 450722 w 462788"/>
              <a:gd name="connsiteY3" fmla="*/ 22478 h 195833"/>
              <a:gd name="connsiteX4" fmla="*/ 456438 w 462788"/>
              <a:gd name="connsiteY4" fmla="*/ 42545 h 195833"/>
              <a:gd name="connsiteX5" fmla="*/ 446150 w 462788"/>
              <a:gd name="connsiteY5" fmla="*/ 65404 h 195833"/>
              <a:gd name="connsiteX6" fmla="*/ 421385 w 462788"/>
              <a:gd name="connsiteY6" fmla="*/ 76453 h 195833"/>
              <a:gd name="connsiteX7" fmla="*/ 391540 w 462788"/>
              <a:gd name="connsiteY7" fmla="*/ 80010 h 195833"/>
              <a:gd name="connsiteX8" fmla="*/ 366267 w 462788"/>
              <a:gd name="connsiteY8" fmla="*/ 80390 h 195833"/>
              <a:gd name="connsiteX9" fmla="*/ 354965 w 462788"/>
              <a:gd name="connsiteY9" fmla="*/ 80645 h 195833"/>
              <a:gd name="connsiteX10" fmla="*/ 343153 w 462788"/>
              <a:gd name="connsiteY10" fmla="*/ 81026 h 195833"/>
              <a:gd name="connsiteX11" fmla="*/ 307720 w 462788"/>
              <a:gd name="connsiteY11" fmla="*/ 81026 h 195833"/>
              <a:gd name="connsiteX12" fmla="*/ 272415 w 462788"/>
              <a:gd name="connsiteY12" fmla="*/ 80390 h 195833"/>
              <a:gd name="connsiteX13" fmla="*/ 273557 w 462788"/>
              <a:gd name="connsiteY13" fmla="*/ 113537 h 195833"/>
              <a:gd name="connsiteX14" fmla="*/ 271779 w 462788"/>
              <a:gd name="connsiteY14" fmla="*/ 143763 h 195833"/>
              <a:gd name="connsiteX15" fmla="*/ 265683 w 462788"/>
              <a:gd name="connsiteY15" fmla="*/ 165988 h 195833"/>
              <a:gd name="connsiteX16" fmla="*/ 251078 w 462788"/>
              <a:gd name="connsiteY16" fmla="*/ 183387 h 195833"/>
              <a:gd name="connsiteX17" fmla="*/ 229742 w 462788"/>
              <a:gd name="connsiteY17" fmla="*/ 189483 h 195833"/>
              <a:gd name="connsiteX18" fmla="*/ 207771 w 462788"/>
              <a:gd name="connsiteY18" fmla="*/ 184022 h 195833"/>
              <a:gd name="connsiteX19" fmla="*/ 195833 w 462788"/>
              <a:gd name="connsiteY19" fmla="*/ 169926 h 195833"/>
              <a:gd name="connsiteX20" fmla="*/ 190118 w 462788"/>
              <a:gd name="connsiteY20" fmla="*/ 152272 h 195833"/>
              <a:gd name="connsiteX21" fmla="*/ 189483 w 462788"/>
              <a:gd name="connsiteY21" fmla="*/ 137667 h 195833"/>
              <a:gd name="connsiteX22" fmla="*/ 189483 w 462788"/>
              <a:gd name="connsiteY22" fmla="*/ 123063 h 195833"/>
              <a:gd name="connsiteX23" fmla="*/ 189483 w 462788"/>
              <a:gd name="connsiteY23" fmla="*/ 80390 h 195833"/>
              <a:gd name="connsiteX24" fmla="*/ 154177 w 462788"/>
              <a:gd name="connsiteY24" fmla="*/ 80390 h 195833"/>
              <a:gd name="connsiteX25" fmla="*/ 123316 w 462788"/>
              <a:gd name="connsiteY25" fmla="*/ 80645 h 195833"/>
              <a:gd name="connsiteX26" fmla="*/ 93217 w 462788"/>
              <a:gd name="connsiteY26" fmla="*/ 81026 h 195833"/>
              <a:gd name="connsiteX27" fmla="*/ 59689 w 462788"/>
              <a:gd name="connsiteY27" fmla="*/ 81026 h 195833"/>
              <a:gd name="connsiteX28" fmla="*/ 32765 w 462788"/>
              <a:gd name="connsiteY28" fmla="*/ 77342 h 195833"/>
              <a:gd name="connsiteX29" fmla="*/ 12700 w 462788"/>
              <a:gd name="connsiteY29" fmla="*/ 61467 h 195833"/>
              <a:gd name="connsiteX30" fmla="*/ 6350 w 462788"/>
              <a:gd name="connsiteY30" fmla="*/ 39497 h 195833"/>
              <a:gd name="connsiteX31" fmla="*/ 15112 w 462788"/>
              <a:gd name="connsiteY31" fmla="*/ 18796 h 195833"/>
              <a:gd name="connsiteX32" fmla="*/ 26669 w 462788"/>
              <a:gd name="connsiteY32" fmla="*/ 11429 h 195833"/>
              <a:gd name="connsiteX33" fmla="*/ 41020 w 462788"/>
              <a:gd name="connsiteY33" fmla="*/ 8127 h 195833"/>
              <a:gd name="connsiteX34" fmla="*/ 53212 w 462788"/>
              <a:gd name="connsiteY34" fmla="*/ 7238 h 195833"/>
              <a:gd name="connsiteX35" fmla="*/ 59054 w 462788"/>
              <a:gd name="connsiteY35" fmla="*/ 7238 h 195833"/>
              <a:gd name="connsiteX36" fmla="*/ 395477 w 462788"/>
              <a:gd name="connsiteY36" fmla="*/ 6603 h 195833"/>
              <a:gd name="connsiteX37" fmla="*/ 405510 w 462788"/>
              <a:gd name="connsiteY37" fmla="*/ 6350 h 1958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462788" h="195833">
                <a:moveTo>
                  <a:pt x="405510" y="6350"/>
                </a:moveTo>
                <a:cubicBezTo>
                  <a:pt x="408939" y="6476"/>
                  <a:pt x="412368" y="6603"/>
                  <a:pt x="415925" y="6858"/>
                </a:cubicBezTo>
                <a:cubicBezTo>
                  <a:pt x="423036" y="7492"/>
                  <a:pt x="429640" y="9016"/>
                  <a:pt x="435736" y="11429"/>
                </a:cubicBezTo>
                <a:cubicBezTo>
                  <a:pt x="441832" y="13970"/>
                  <a:pt x="446785" y="17526"/>
                  <a:pt x="450722" y="22478"/>
                </a:cubicBezTo>
                <a:cubicBezTo>
                  <a:pt x="454532" y="27304"/>
                  <a:pt x="456438" y="34036"/>
                  <a:pt x="456438" y="42545"/>
                </a:cubicBezTo>
                <a:cubicBezTo>
                  <a:pt x="456438" y="52704"/>
                  <a:pt x="453008" y="60325"/>
                  <a:pt x="446150" y="65404"/>
                </a:cubicBezTo>
                <a:cubicBezTo>
                  <a:pt x="439165" y="70485"/>
                  <a:pt x="431038" y="74167"/>
                  <a:pt x="421385" y="76453"/>
                </a:cubicBezTo>
                <a:cubicBezTo>
                  <a:pt x="411860" y="78613"/>
                  <a:pt x="401954" y="79883"/>
                  <a:pt x="391540" y="80010"/>
                </a:cubicBezTo>
                <a:cubicBezTo>
                  <a:pt x="381253" y="80263"/>
                  <a:pt x="372744" y="80390"/>
                  <a:pt x="366267" y="80390"/>
                </a:cubicBezTo>
                <a:cubicBezTo>
                  <a:pt x="362584" y="80390"/>
                  <a:pt x="358901" y="80517"/>
                  <a:pt x="354965" y="80645"/>
                </a:cubicBezTo>
                <a:cubicBezTo>
                  <a:pt x="351154" y="80898"/>
                  <a:pt x="347217" y="81026"/>
                  <a:pt x="343153" y="81026"/>
                </a:cubicBezTo>
                <a:cubicBezTo>
                  <a:pt x="331342" y="81026"/>
                  <a:pt x="319530" y="81026"/>
                  <a:pt x="307720" y="81026"/>
                </a:cubicBezTo>
                <a:cubicBezTo>
                  <a:pt x="295909" y="81026"/>
                  <a:pt x="284225" y="80772"/>
                  <a:pt x="272415" y="80390"/>
                </a:cubicBezTo>
                <a:cubicBezTo>
                  <a:pt x="272795" y="92963"/>
                  <a:pt x="273177" y="104013"/>
                  <a:pt x="273557" y="113537"/>
                </a:cubicBezTo>
                <a:cubicBezTo>
                  <a:pt x="274065" y="123189"/>
                  <a:pt x="273430" y="133222"/>
                  <a:pt x="271779" y="143763"/>
                </a:cubicBezTo>
                <a:cubicBezTo>
                  <a:pt x="270509" y="151510"/>
                  <a:pt x="268477" y="158876"/>
                  <a:pt x="265683" y="165988"/>
                </a:cubicBezTo>
                <a:cubicBezTo>
                  <a:pt x="262889" y="173101"/>
                  <a:pt x="257936" y="178942"/>
                  <a:pt x="251078" y="183387"/>
                </a:cubicBezTo>
                <a:cubicBezTo>
                  <a:pt x="244982" y="187451"/>
                  <a:pt x="237870" y="189483"/>
                  <a:pt x="229742" y="189483"/>
                </a:cubicBezTo>
                <a:cubicBezTo>
                  <a:pt x="221615" y="189483"/>
                  <a:pt x="214248" y="187705"/>
                  <a:pt x="207771" y="184022"/>
                </a:cubicBezTo>
                <a:cubicBezTo>
                  <a:pt x="202438" y="180721"/>
                  <a:pt x="198500" y="176022"/>
                  <a:pt x="195833" y="169926"/>
                </a:cubicBezTo>
                <a:cubicBezTo>
                  <a:pt x="193293" y="163829"/>
                  <a:pt x="191261" y="157987"/>
                  <a:pt x="190118" y="152272"/>
                </a:cubicBezTo>
                <a:cubicBezTo>
                  <a:pt x="189229" y="147827"/>
                  <a:pt x="189102" y="143001"/>
                  <a:pt x="189483" y="137667"/>
                </a:cubicBezTo>
                <a:cubicBezTo>
                  <a:pt x="189865" y="132333"/>
                  <a:pt x="189865" y="127508"/>
                  <a:pt x="189483" y="123063"/>
                </a:cubicBezTo>
                <a:lnTo>
                  <a:pt x="189483" y="80390"/>
                </a:lnTo>
                <a:cubicBezTo>
                  <a:pt x="176529" y="80390"/>
                  <a:pt x="164718" y="80390"/>
                  <a:pt x="154177" y="80390"/>
                </a:cubicBezTo>
                <a:cubicBezTo>
                  <a:pt x="143509" y="80390"/>
                  <a:pt x="133350" y="80517"/>
                  <a:pt x="123316" y="80645"/>
                </a:cubicBezTo>
                <a:cubicBezTo>
                  <a:pt x="113410" y="80898"/>
                  <a:pt x="103377" y="81026"/>
                  <a:pt x="93217" y="81026"/>
                </a:cubicBezTo>
                <a:cubicBezTo>
                  <a:pt x="83057" y="81026"/>
                  <a:pt x="71880" y="81026"/>
                  <a:pt x="59689" y="81026"/>
                </a:cubicBezTo>
                <a:cubicBezTo>
                  <a:pt x="50291" y="81026"/>
                  <a:pt x="41401" y="79755"/>
                  <a:pt x="32765" y="77342"/>
                </a:cubicBezTo>
                <a:cubicBezTo>
                  <a:pt x="24256" y="74929"/>
                  <a:pt x="17525" y="69596"/>
                  <a:pt x="12700" y="61467"/>
                </a:cubicBezTo>
                <a:cubicBezTo>
                  <a:pt x="8254" y="54610"/>
                  <a:pt x="6095" y="47244"/>
                  <a:pt x="6350" y="39497"/>
                </a:cubicBezTo>
                <a:cubicBezTo>
                  <a:pt x="6477" y="31750"/>
                  <a:pt x="9397" y="24891"/>
                  <a:pt x="15112" y="18796"/>
                </a:cubicBezTo>
                <a:cubicBezTo>
                  <a:pt x="18033" y="15494"/>
                  <a:pt x="21843" y="13080"/>
                  <a:pt x="26669" y="11429"/>
                </a:cubicBezTo>
                <a:cubicBezTo>
                  <a:pt x="31622" y="9905"/>
                  <a:pt x="36321" y="8763"/>
                  <a:pt x="41020" y="8127"/>
                </a:cubicBezTo>
                <a:cubicBezTo>
                  <a:pt x="45719" y="7492"/>
                  <a:pt x="49783" y="7238"/>
                  <a:pt x="53212" y="7238"/>
                </a:cubicBezTo>
                <a:cubicBezTo>
                  <a:pt x="56641" y="7238"/>
                  <a:pt x="58673" y="7238"/>
                  <a:pt x="59054" y="7238"/>
                </a:cubicBezTo>
                <a:lnTo>
                  <a:pt x="395477" y="6603"/>
                </a:lnTo>
                <a:cubicBezTo>
                  <a:pt x="398779" y="6350"/>
                  <a:pt x="402080" y="6350"/>
                  <a:pt x="40551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7043674" y="4237101"/>
            <a:ext cx="298322" cy="449833"/>
          </a:xfrm>
          <a:custGeom>
            <a:avLst/>
            <a:gdLst>
              <a:gd name="connsiteX0" fmla="*/ 75565 w 298322"/>
              <a:gd name="connsiteY0" fmla="*/ 6350 h 449833"/>
              <a:gd name="connsiteX1" fmla="*/ 218185 w 298322"/>
              <a:gd name="connsiteY1" fmla="*/ 6350 h 449833"/>
              <a:gd name="connsiteX2" fmla="*/ 227710 w 298322"/>
              <a:gd name="connsiteY2" fmla="*/ 6350 h 449833"/>
              <a:gd name="connsiteX3" fmla="*/ 246888 w 298322"/>
              <a:gd name="connsiteY3" fmla="*/ 8508 h 449833"/>
              <a:gd name="connsiteX4" fmla="*/ 266953 w 298322"/>
              <a:gd name="connsiteY4" fmla="*/ 15493 h 449833"/>
              <a:gd name="connsiteX5" fmla="*/ 279780 w 298322"/>
              <a:gd name="connsiteY5" fmla="*/ 30098 h 449833"/>
              <a:gd name="connsiteX6" fmla="*/ 281305 w 298322"/>
              <a:gd name="connsiteY6" fmla="*/ 38989 h 449833"/>
              <a:gd name="connsiteX7" fmla="*/ 281685 w 298322"/>
              <a:gd name="connsiteY7" fmla="*/ 49910 h 449833"/>
              <a:gd name="connsiteX8" fmla="*/ 280670 w 298322"/>
              <a:gd name="connsiteY8" fmla="*/ 60578 h 449833"/>
              <a:gd name="connsiteX9" fmla="*/ 278638 w 298322"/>
              <a:gd name="connsiteY9" fmla="*/ 67944 h 449833"/>
              <a:gd name="connsiteX10" fmla="*/ 263397 w 298322"/>
              <a:gd name="connsiteY10" fmla="*/ 78866 h 449833"/>
              <a:gd name="connsiteX11" fmla="*/ 228600 w 298322"/>
              <a:gd name="connsiteY11" fmla="*/ 81915 h 449833"/>
              <a:gd name="connsiteX12" fmla="*/ 220345 w 298322"/>
              <a:gd name="connsiteY12" fmla="*/ 81915 h 449833"/>
              <a:gd name="connsiteX13" fmla="*/ 206375 w 298322"/>
              <a:gd name="connsiteY13" fmla="*/ 81660 h 449833"/>
              <a:gd name="connsiteX14" fmla="*/ 180085 w 298322"/>
              <a:gd name="connsiteY14" fmla="*/ 81279 h 449833"/>
              <a:gd name="connsiteX15" fmla="*/ 135382 w 298322"/>
              <a:gd name="connsiteY15" fmla="*/ 81279 h 449833"/>
              <a:gd name="connsiteX16" fmla="*/ 117983 w 298322"/>
              <a:gd name="connsiteY16" fmla="*/ 81915 h 449833"/>
              <a:gd name="connsiteX17" fmla="*/ 104902 w 298322"/>
              <a:gd name="connsiteY17" fmla="*/ 84328 h 449833"/>
              <a:gd name="connsiteX18" fmla="*/ 98425 w 298322"/>
              <a:gd name="connsiteY18" fmla="*/ 91439 h 449833"/>
              <a:gd name="connsiteX19" fmla="*/ 95377 w 298322"/>
              <a:gd name="connsiteY19" fmla="*/ 102996 h 449833"/>
              <a:gd name="connsiteX20" fmla="*/ 94488 w 298322"/>
              <a:gd name="connsiteY20" fmla="*/ 115442 h 449833"/>
              <a:gd name="connsiteX21" fmla="*/ 95122 w 298322"/>
              <a:gd name="connsiteY21" fmla="*/ 125221 h 449833"/>
              <a:gd name="connsiteX22" fmla="*/ 95122 w 298322"/>
              <a:gd name="connsiteY22" fmla="*/ 125857 h 449833"/>
              <a:gd name="connsiteX23" fmla="*/ 97535 w 298322"/>
              <a:gd name="connsiteY23" fmla="*/ 336803 h 449833"/>
              <a:gd name="connsiteX24" fmla="*/ 102997 w 298322"/>
              <a:gd name="connsiteY24" fmla="*/ 356616 h 449833"/>
              <a:gd name="connsiteX25" fmla="*/ 122555 w 298322"/>
              <a:gd name="connsiteY25" fmla="*/ 364235 h 449833"/>
              <a:gd name="connsiteX26" fmla="*/ 135635 w 298322"/>
              <a:gd name="connsiteY26" fmla="*/ 365125 h 449833"/>
              <a:gd name="connsiteX27" fmla="*/ 164338 w 298322"/>
              <a:gd name="connsiteY27" fmla="*/ 366648 h 449833"/>
              <a:gd name="connsiteX28" fmla="*/ 202438 w 298322"/>
              <a:gd name="connsiteY28" fmla="*/ 367792 h 449833"/>
              <a:gd name="connsiteX29" fmla="*/ 243205 w 298322"/>
              <a:gd name="connsiteY29" fmla="*/ 368427 h 449833"/>
              <a:gd name="connsiteX30" fmla="*/ 275209 w 298322"/>
              <a:gd name="connsiteY30" fmla="*/ 374522 h 449833"/>
              <a:gd name="connsiteX31" fmla="*/ 291972 w 298322"/>
              <a:gd name="connsiteY31" fmla="*/ 400177 h 449833"/>
              <a:gd name="connsiteX32" fmla="*/ 289306 w 298322"/>
              <a:gd name="connsiteY32" fmla="*/ 417829 h 449833"/>
              <a:gd name="connsiteX33" fmla="*/ 278638 w 298322"/>
              <a:gd name="connsiteY33" fmla="*/ 431292 h 449833"/>
              <a:gd name="connsiteX34" fmla="*/ 263017 w 298322"/>
              <a:gd name="connsiteY34" fmla="*/ 439801 h 449833"/>
              <a:gd name="connsiteX35" fmla="*/ 246253 w 298322"/>
              <a:gd name="connsiteY35" fmla="*/ 443483 h 449833"/>
              <a:gd name="connsiteX36" fmla="*/ 222757 w 298322"/>
              <a:gd name="connsiteY36" fmla="*/ 443483 h 449833"/>
              <a:gd name="connsiteX37" fmla="*/ 185673 w 298322"/>
              <a:gd name="connsiteY37" fmla="*/ 443483 h 449833"/>
              <a:gd name="connsiteX38" fmla="*/ 143891 w 298322"/>
              <a:gd name="connsiteY38" fmla="*/ 443483 h 449833"/>
              <a:gd name="connsiteX39" fmla="*/ 107950 w 298322"/>
              <a:gd name="connsiteY39" fmla="*/ 443483 h 449833"/>
              <a:gd name="connsiteX40" fmla="*/ 102997 w 298322"/>
              <a:gd name="connsiteY40" fmla="*/ 443483 h 449833"/>
              <a:gd name="connsiteX41" fmla="*/ 74041 w 298322"/>
              <a:gd name="connsiteY41" fmla="*/ 442214 h 449833"/>
              <a:gd name="connsiteX42" fmla="*/ 45084 w 298322"/>
              <a:gd name="connsiteY42" fmla="*/ 437388 h 449833"/>
              <a:gd name="connsiteX43" fmla="*/ 26797 w 298322"/>
              <a:gd name="connsiteY43" fmla="*/ 426339 h 449833"/>
              <a:gd name="connsiteX44" fmla="*/ 13461 w 298322"/>
              <a:gd name="connsiteY44" fmla="*/ 408051 h 449833"/>
              <a:gd name="connsiteX45" fmla="*/ 9143 w 298322"/>
              <a:gd name="connsiteY45" fmla="*/ 391921 h 449833"/>
              <a:gd name="connsiteX46" fmla="*/ 7366 w 298322"/>
              <a:gd name="connsiteY46" fmla="*/ 373633 h 449833"/>
              <a:gd name="connsiteX47" fmla="*/ 6984 w 298322"/>
              <a:gd name="connsiteY47" fmla="*/ 358139 h 449833"/>
              <a:gd name="connsiteX48" fmla="*/ 7366 w 298322"/>
              <a:gd name="connsiteY48" fmla="*/ 350773 h 449833"/>
              <a:gd name="connsiteX49" fmla="*/ 7366 w 298322"/>
              <a:gd name="connsiteY49" fmla="*/ 91693 h 449833"/>
              <a:gd name="connsiteX50" fmla="*/ 6730 w 298322"/>
              <a:gd name="connsiteY50" fmla="*/ 81915 h 449833"/>
              <a:gd name="connsiteX51" fmla="*/ 6350 w 298322"/>
              <a:gd name="connsiteY51" fmla="*/ 63627 h 449833"/>
              <a:gd name="connsiteX52" fmla="*/ 8255 w 298322"/>
              <a:gd name="connsiteY52" fmla="*/ 42291 h 449833"/>
              <a:gd name="connsiteX53" fmla="*/ 14605 w 298322"/>
              <a:gd name="connsiteY53" fmla="*/ 24003 h 449833"/>
              <a:gd name="connsiteX54" fmla="*/ 27685 w 298322"/>
              <a:gd name="connsiteY54" fmla="*/ 14223 h 449833"/>
              <a:gd name="connsiteX55" fmla="*/ 47243 w 298322"/>
              <a:gd name="connsiteY55" fmla="*/ 8763 h 449833"/>
              <a:gd name="connsiteX56" fmla="*/ 65532 w 298322"/>
              <a:gd name="connsiteY56" fmla="*/ 6603 h 449833"/>
              <a:gd name="connsiteX57" fmla="*/ 75565 w 298322"/>
              <a:gd name="connsiteY57" fmla="*/ 6350 h 4498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</a:cxnLst>
            <a:rect l="l" t="t" r="r" b="b"/>
            <a:pathLst>
              <a:path w="298322" h="449833">
                <a:moveTo>
                  <a:pt x="75565" y="6350"/>
                </a:moveTo>
                <a:lnTo>
                  <a:pt x="218185" y="6350"/>
                </a:lnTo>
                <a:cubicBezTo>
                  <a:pt x="218693" y="6350"/>
                  <a:pt x="221742" y="6350"/>
                  <a:pt x="227710" y="6350"/>
                </a:cubicBezTo>
                <a:cubicBezTo>
                  <a:pt x="233553" y="6350"/>
                  <a:pt x="240030" y="7111"/>
                  <a:pt x="246888" y="8508"/>
                </a:cubicBezTo>
                <a:cubicBezTo>
                  <a:pt x="253745" y="9905"/>
                  <a:pt x="260477" y="12192"/>
                  <a:pt x="266953" y="15493"/>
                </a:cubicBezTo>
                <a:cubicBezTo>
                  <a:pt x="273557" y="18795"/>
                  <a:pt x="277749" y="23621"/>
                  <a:pt x="279780" y="30098"/>
                </a:cubicBezTo>
                <a:cubicBezTo>
                  <a:pt x="280670" y="32511"/>
                  <a:pt x="281178" y="35559"/>
                  <a:pt x="281305" y="38989"/>
                </a:cubicBezTo>
                <a:cubicBezTo>
                  <a:pt x="281559" y="42417"/>
                  <a:pt x="281685" y="46101"/>
                  <a:pt x="281685" y="49910"/>
                </a:cubicBezTo>
                <a:cubicBezTo>
                  <a:pt x="281685" y="53847"/>
                  <a:pt x="281305" y="57403"/>
                  <a:pt x="280670" y="60578"/>
                </a:cubicBezTo>
                <a:cubicBezTo>
                  <a:pt x="280161" y="63880"/>
                  <a:pt x="279400" y="66293"/>
                  <a:pt x="278638" y="67944"/>
                </a:cubicBezTo>
                <a:cubicBezTo>
                  <a:pt x="275717" y="73152"/>
                  <a:pt x="270637" y="76834"/>
                  <a:pt x="263397" y="78866"/>
                </a:cubicBezTo>
                <a:cubicBezTo>
                  <a:pt x="255270" y="80898"/>
                  <a:pt x="243585" y="81915"/>
                  <a:pt x="228600" y="81915"/>
                </a:cubicBezTo>
                <a:cubicBezTo>
                  <a:pt x="226187" y="81915"/>
                  <a:pt x="223393" y="81915"/>
                  <a:pt x="220345" y="81915"/>
                </a:cubicBezTo>
                <a:cubicBezTo>
                  <a:pt x="217297" y="81915"/>
                  <a:pt x="212597" y="81788"/>
                  <a:pt x="206375" y="81660"/>
                </a:cubicBezTo>
                <a:cubicBezTo>
                  <a:pt x="200025" y="81407"/>
                  <a:pt x="191261" y="81279"/>
                  <a:pt x="180085" y="81279"/>
                </a:cubicBezTo>
                <a:cubicBezTo>
                  <a:pt x="168910" y="81279"/>
                  <a:pt x="154051" y="81279"/>
                  <a:pt x="135382" y="81279"/>
                </a:cubicBezTo>
                <a:cubicBezTo>
                  <a:pt x="129667" y="81279"/>
                  <a:pt x="123825" y="81533"/>
                  <a:pt x="117983" y="81915"/>
                </a:cubicBezTo>
                <a:cubicBezTo>
                  <a:pt x="112014" y="82295"/>
                  <a:pt x="107695" y="83184"/>
                  <a:pt x="104902" y="84328"/>
                </a:cubicBezTo>
                <a:cubicBezTo>
                  <a:pt x="101980" y="85597"/>
                  <a:pt x="99822" y="87883"/>
                  <a:pt x="98425" y="91439"/>
                </a:cubicBezTo>
                <a:cubicBezTo>
                  <a:pt x="97028" y="94869"/>
                  <a:pt x="96011" y="98678"/>
                  <a:pt x="95377" y="102996"/>
                </a:cubicBezTo>
                <a:cubicBezTo>
                  <a:pt x="94742" y="107188"/>
                  <a:pt x="94488" y="111378"/>
                  <a:pt x="94488" y="115442"/>
                </a:cubicBezTo>
                <a:cubicBezTo>
                  <a:pt x="94488" y="119507"/>
                  <a:pt x="94742" y="122808"/>
                  <a:pt x="95122" y="125221"/>
                </a:cubicBezTo>
                <a:lnTo>
                  <a:pt x="95122" y="125857"/>
                </a:lnTo>
                <a:lnTo>
                  <a:pt x="97535" y="336803"/>
                </a:lnTo>
                <a:cubicBezTo>
                  <a:pt x="97535" y="344932"/>
                  <a:pt x="99314" y="351535"/>
                  <a:pt x="102997" y="356616"/>
                </a:cubicBezTo>
                <a:cubicBezTo>
                  <a:pt x="106680" y="361695"/>
                  <a:pt x="113157" y="364235"/>
                  <a:pt x="122555" y="364235"/>
                </a:cubicBezTo>
                <a:cubicBezTo>
                  <a:pt x="123697" y="364235"/>
                  <a:pt x="128143" y="364489"/>
                  <a:pt x="135635" y="365125"/>
                </a:cubicBezTo>
                <a:cubicBezTo>
                  <a:pt x="143129" y="365759"/>
                  <a:pt x="152653" y="366267"/>
                  <a:pt x="164338" y="366648"/>
                </a:cubicBezTo>
                <a:cubicBezTo>
                  <a:pt x="175895" y="367029"/>
                  <a:pt x="188595" y="367410"/>
                  <a:pt x="202438" y="367792"/>
                </a:cubicBezTo>
                <a:cubicBezTo>
                  <a:pt x="216153" y="368300"/>
                  <a:pt x="229870" y="368427"/>
                  <a:pt x="243205" y="368427"/>
                </a:cubicBezTo>
                <a:cubicBezTo>
                  <a:pt x="255016" y="368427"/>
                  <a:pt x="265683" y="370458"/>
                  <a:pt x="275209" y="374522"/>
                </a:cubicBezTo>
                <a:cubicBezTo>
                  <a:pt x="284733" y="378586"/>
                  <a:pt x="290322" y="387095"/>
                  <a:pt x="291972" y="400177"/>
                </a:cubicBezTo>
                <a:cubicBezTo>
                  <a:pt x="292861" y="406653"/>
                  <a:pt x="291845" y="412495"/>
                  <a:pt x="289306" y="417829"/>
                </a:cubicBezTo>
                <a:cubicBezTo>
                  <a:pt x="286639" y="423164"/>
                  <a:pt x="283083" y="427608"/>
                  <a:pt x="278638" y="431292"/>
                </a:cubicBezTo>
                <a:cubicBezTo>
                  <a:pt x="274066" y="434847"/>
                  <a:pt x="268985" y="437769"/>
                  <a:pt x="263017" y="439801"/>
                </a:cubicBezTo>
                <a:cubicBezTo>
                  <a:pt x="257175" y="441832"/>
                  <a:pt x="251587" y="442976"/>
                  <a:pt x="246253" y="443483"/>
                </a:cubicBezTo>
                <a:cubicBezTo>
                  <a:pt x="241807" y="443483"/>
                  <a:pt x="233933" y="443483"/>
                  <a:pt x="222757" y="443483"/>
                </a:cubicBezTo>
                <a:cubicBezTo>
                  <a:pt x="211582" y="443483"/>
                  <a:pt x="199263" y="443483"/>
                  <a:pt x="185673" y="443483"/>
                </a:cubicBezTo>
                <a:cubicBezTo>
                  <a:pt x="171957" y="443483"/>
                  <a:pt x="158115" y="443483"/>
                  <a:pt x="143891" y="443483"/>
                </a:cubicBezTo>
                <a:cubicBezTo>
                  <a:pt x="129667" y="443483"/>
                  <a:pt x="117602" y="443483"/>
                  <a:pt x="107950" y="443483"/>
                </a:cubicBezTo>
                <a:lnTo>
                  <a:pt x="102997" y="443483"/>
                </a:lnTo>
                <a:cubicBezTo>
                  <a:pt x="93726" y="442976"/>
                  <a:pt x="84073" y="442594"/>
                  <a:pt x="74041" y="442214"/>
                </a:cubicBezTo>
                <a:cubicBezTo>
                  <a:pt x="64134" y="441832"/>
                  <a:pt x="54483" y="440182"/>
                  <a:pt x="45084" y="437388"/>
                </a:cubicBezTo>
                <a:cubicBezTo>
                  <a:pt x="38607" y="435356"/>
                  <a:pt x="32511" y="431672"/>
                  <a:pt x="26797" y="426339"/>
                </a:cubicBezTo>
                <a:cubicBezTo>
                  <a:pt x="21082" y="421132"/>
                  <a:pt x="16637" y="415035"/>
                  <a:pt x="13461" y="408051"/>
                </a:cubicBezTo>
                <a:cubicBezTo>
                  <a:pt x="11430" y="403606"/>
                  <a:pt x="9906" y="398271"/>
                  <a:pt x="9143" y="391921"/>
                </a:cubicBezTo>
                <a:cubicBezTo>
                  <a:pt x="8382" y="385571"/>
                  <a:pt x="7747" y="379476"/>
                  <a:pt x="7366" y="373633"/>
                </a:cubicBezTo>
                <a:cubicBezTo>
                  <a:pt x="6857" y="367792"/>
                  <a:pt x="6857" y="362584"/>
                  <a:pt x="6984" y="358139"/>
                </a:cubicBezTo>
                <a:cubicBezTo>
                  <a:pt x="7239" y="353567"/>
                  <a:pt x="7366" y="351154"/>
                  <a:pt x="7366" y="350773"/>
                </a:cubicBezTo>
                <a:lnTo>
                  <a:pt x="7366" y="91693"/>
                </a:lnTo>
                <a:cubicBezTo>
                  <a:pt x="7366" y="90423"/>
                  <a:pt x="7111" y="87248"/>
                  <a:pt x="6730" y="81915"/>
                </a:cubicBezTo>
                <a:cubicBezTo>
                  <a:pt x="6350" y="76707"/>
                  <a:pt x="6222" y="70611"/>
                  <a:pt x="6350" y="63627"/>
                </a:cubicBezTo>
                <a:cubicBezTo>
                  <a:pt x="6603" y="56769"/>
                  <a:pt x="7239" y="49657"/>
                  <a:pt x="8255" y="42291"/>
                </a:cubicBezTo>
                <a:cubicBezTo>
                  <a:pt x="9270" y="35052"/>
                  <a:pt x="11430" y="28955"/>
                  <a:pt x="14605" y="24003"/>
                </a:cubicBezTo>
                <a:cubicBezTo>
                  <a:pt x="17018" y="19939"/>
                  <a:pt x="21463" y="16764"/>
                  <a:pt x="27685" y="14223"/>
                </a:cubicBezTo>
                <a:cubicBezTo>
                  <a:pt x="34035" y="11810"/>
                  <a:pt x="40513" y="10032"/>
                  <a:pt x="47243" y="8763"/>
                </a:cubicBezTo>
                <a:cubicBezTo>
                  <a:pt x="53975" y="7619"/>
                  <a:pt x="60070" y="6857"/>
                  <a:pt x="65532" y="6603"/>
                </a:cubicBezTo>
                <a:cubicBezTo>
                  <a:pt x="70993" y="6477"/>
                  <a:pt x="74422" y="6350"/>
                  <a:pt x="7556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8002904" y="4234053"/>
            <a:ext cx="265049" cy="461390"/>
          </a:xfrm>
          <a:custGeom>
            <a:avLst/>
            <a:gdLst>
              <a:gd name="connsiteX0" fmla="*/ 92330 w 265049"/>
              <a:gd name="connsiteY0" fmla="*/ 6350 h 461390"/>
              <a:gd name="connsiteX1" fmla="*/ 198374 w 265049"/>
              <a:gd name="connsiteY1" fmla="*/ 6350 h 461390"/>
              <a:gd name="connsiteX2" fmla="*/ 215138 w 265049"/>
              <a:gd name="connsiteY2" fmla="*/ 8508 h 461390"/>
              <a:gd name="connsiteX3" fmla="*/ 231267 w 265049"/>
              <a:gd name="connsiteY3" fmla="*/ 12445 h 461390"/>
              <a:gd name="connsiteX4" fmla="*/ 240792 w 265049"/>
              <a:gd name="connsiteY4" fmla="*/ 17271 h 461390"/>
              <a:gd name="connsiteX5" fmla="*/ 248412 w 265049"/>
              <a:gd name="connsiteY5" fmla="*/ 24637 h 461390"/>
              <a:gd name="connsiteX6" fmla="*/ 254762 w 265049"/>
              <a:gd name="connsiteY6" fmla="*/ 41655 h 461390"/>
              <a:gd name="connsiteX7" fmla="*/ 256921 w 265049"/>
              <a:gd name="connsiteY7" fmla="*/ 60578 h 461390"/>
              <a:gd name="connsiteX8" fmla="*/ 258192 w 265049"/>
              <a:gd name="connsiteY8" fmla="*/ 94487 h 461390"/>
              <a:gd name="connsiteX9" fmla="*/ 258192 w 265049"/>
              <a:gd name="connsiteY9" fmla="*/ 128269 h 461390"/>
              <a:gd name="connsiteX10" fmla="*/ 258192 w 265049"/>
              <a:gd name="connsiteY10" fmla="*/ 328167 h 461390"/>
              <a:gd name="connsiteX11" fmla="*/ 258445 w 265049"/>
              <a:gd name="connsiteY11" fmla="*/ 337692 h 461390"/>
              <a:gd name="connsiteX12" fmla="*/ 258699 w 265049"/>
              <a:gd name="connsiteY12" fmla="*/ 358393 h 461390"/>
              <a:gd name="connsiteX13" fmla="*/ 258699 w 265049"/>
              <a:gd name="connsiteY13" fmla="*/ 383413 h 461390"/>
              <a:gd name="connsiteX14" fmla="*/ 258192 w 265049"/>
              <a:gd name="connsiteY14" fmla="*/ 406272 h 461390"/>
              <a:gd name="connsiteX15" fmla="*/ 256286 w 265049"/>
              <a:gd name="connsiteY15" fmla="*/ 419100 h 461390"/>
              <a:gd name="connsiteX16" fmla="*/ 252349 w 265049"/>
              <a:gd name="connsiteY16" fmla="*/ 431800 h 461390"/>
              <a:gd name="connsiteX17" fmla="*/ 244730 w 265049"/>
              <a:gd name="connsiteY17" fmla="*/ 442848 h 461390"/>
              <a:gd name="connsiteX18" fmla="*/ 231902 w 265049"/>
              <a:gd name="connsiteY18" fmla="*/ 450722 h 461390"/>
              <a:gd name="connsiteX19" fmla="*/ 211201 w 265049"/>
              <a:gd name="connsiteY19" fmla="*/ 455040 h 461390"/>
              <a:gd name="connsiteX20" fmla="*/ 195326 w 265049"/>
              <a:gd name="connsiteY20" fmla="*/ 451611 h 461390"/>
              <a:gd name="connsiteX21" fmla="*/ 184404 w 265049"/>
              <a:gd name="connsiteY21" fmla="*/ 441578 h 461390"/>
              <a:gd name="connsiteX22" fmla="*/ 174625 w 265049"/>
              <a:gd name="connsiteY22" fmla="*/ 398271 h 461390"/>
              <a:gd name="connsiteX23" fmla="*/ 174625 w 265049"/>
              <a:gd name="connsiteY23" fmla="*/ 371475 h 461390"/>
              <a:gd name="connsiteX24" fmla="*/ 173990 w 265049"/>
              <a:gd name="connsiteY24" fmla="*/ 356869 h 461390"/>
              <a:gd name="connsiteX25" fmla="*/ 173990 w 265049"/>
              <a:gd name="connsiteY25" fmla="*/ 342264 h 461390"/>
              <a:gd name="connsiteX26" fmla="*/ 173990 w 265049"/>
              <a:gd name="connsiteY26" fmla="*/ 148335 h 461390"/>
              <a:gd name="connsiteX27" fmla="*/ 173990 w 265049"/>
              <a:gd name="connsiteY27" fmla="*/ 128904 h 461390"/>
              <a:gd name="connsiteX28" fmla="*/ 172847 w 265049"/>
              <a:gd name="connsiteY28" fmla="*/ 108711 h 461390"/>
              <a:gd name="connsiteX29" fmla="*/ 171322 w 265049"/>
              <a:gd name="connsiteY29" fmla="*/ 100202 h 461390"/>
              <a:gd name="connsiteX30" fmla="*/ 167259 w 265049"/>
              <a:gd name="connsiteY30" fmla="*/ 93471 h 461390"/>
              <a:gd name="connsiteX31" fmla="*/ 160274 w 265049"/>
              <a:gd name="connsiteY31" fmla="*/ 91947 h 461390"/>
              <a:gd name="connsiteX32" fmla="*/ 152654 w 265049"/>
              <a:gd name="connsiteY32" fmla="*/ 91693 h 461390"/>
              <a:gd name="connsiteX33" fmla="*/ 144399 w 265049"/>
              <a:gd name="connsiteY33" fmla="*/ 91693 h 461390"/>
              <a:gd name="connsiteX34" fmla="*/ 136271 w 265049"/>
              <a:gd name="connsiteY34" fmla="*/ 91693 h 461390"/>
              <a:gd name="connsiteX35" fmla="*/ 107569 w 265049"/>
              <a:gd name="connsiteY35" fmla="*/ 91693 h 461390"/>
              <a:gd name="connsiteX36" fmla="*/ 86869 w 265049"/>
              <a:gd name="connsiteY36" fmla="*/ 91693 h 461390"/>
              <a:gd name="connsiteX37" fmla="*/ 66167 w 265049"/>
              <a:gd name="connsiteY37" fmla="*/ 91693 h 461390"/>
              <a:gd name="connsiteX38" fmla="*/ 57277 w 265049"/>
              <a:gd name="connsiteY38" fmla="*/ 91947 h 461390"/>
              <a:gd name="connsiteX39" fmla="*/ 48387 w 265049"/>
              <a:gd name="connsiteY39" fmla="*/ 91693 h 461390"/>
              <a:gd name="connsiteX40" fmla="*/ 34417 w 265049"/>
              <a:gd name="connsiteY40" fmla="*/ 91058 h 461390"/>
              <a:gd name="connsiteX41" fmla="*/ 20955 w 265049"/>
              <a:gd name="connsiteY41" fmla="*/ 86232 h 461390"/>
              <a:gd name="connsiteX42" fmla="*/ 9398 w 265049"/>
              <a:gd name="connsiteY42" fmla="*/ 70992 h 461390"/>
              <a:gd name="connsiteX43" fmla="*/ 6350 w 265049"/>
              <a:gd name="connsiteY43" fmla="*/ 52069 h 461390"/>
              <a:gd name="connsiteX44" fmla="*/ 11303 w 265049"/>
              <a:gd name="connsiteY44" fmla="*/ 28955 h 461390"/>
              <a:gd name="connsiteX45" fmla="*/ 19177 w 265049"/>
              <a:gd name="connsiteY45" fmla="*/ 18541 h 461390"/>
              <a:gd name="connsiteX46" fmla="*/ 28067 w 265049"/>
              <a:gd name="connsiteY46" fmla="*/ 13334 h 461390"/>
              <a:gd name="connsiteX47" fmla="*/ 38100 w 265049"/>
              <a:gd name="connsiteY47" fmla="*/ 10032 h 461390"/>
              <a:gd name="connsiteX48" fmla="*/ 64897 w 265049"/>
              <a:gd name="connsiteY48" fmla="*/ 6603 h 461390"/>
              <a:gd name="connsiteX49" fmla="*/ 92330 w 265049"/>
              <a:gd name="connsiteY49" fmla="*/ 6350 h 461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</a:cxnLst>
            <a:rect l="l" t="t" r="r" b="b"/>
            <a:pathLst>
              <a:path w="265049" h="461390">
                <a:moveTo>
                  <a:pt x="92330" y="6350"/>
                </a:moveTo>
                <a:lnTo>
                  <a:pt x="198374" y="6350"/>
                </a:lnTo>
                <a:cubicBezTo>
                  <a:pt x="203708" y="7111"/>
                  <a:pt x="209296" y="7873"/>
                  <a:pt x="215138" y="8508"/>
                </a:cubicBezTo>
                <a:cubicBezTo>
                  <a:pt x="221107" y="9143"/>
                  <a:pt x="226442" y="10414"/>
                  <a:pt x="231267" y="12445"/>
                </a:cubicBezTo>
                <a:cubicBezTo>
                  <a:pt x="234569" y="13715"/>
                  <a:pt x="237744" y="15240"/>
                  <a:pt x="240792" y="17271"/>
                </a:cubicBezTo>
                <a:cubicBezTo>
                  <a:pt x="243840" y="19303"/>
                  <a:pt x="246380" y="21843"/>
                  <a:pt x="248412" y="24637"/>
                </a:cubicBezTo>
                <a:cubicBezTo>
                  <a:pt x="252095" y="30352"/>
                  <a:pt x="254127" y="36067"/>
                  <a:pt x="254762" y="41655"/>
                </a:cubicBezTo>
                <a:cubicBezTo>
                  <a:pt x="255397" y="47370"/>
                  <a:pt x="256159" y="53720"/>
                  <a:pt x="256921" y="60578"/>
                </a:cubicBezTo>
                <a:cubicBezTo>
                  <a:pt x="257683" y="72008"/>
                  <a:pt x="258192" y="83311"/>
                  <a:pt x="258192" y="94487"/>
                </a:cubicBezTo>
                <a:cubicBezTo>
                  <a:pt x="258192" y="105664"/>
                  <a:pt x="258192" y="116840"/>
                  <a:pt x="258192" y="128269"/>
                </a:cubicBezTo>
                <a:lnTo>
                  <a:pt x="258192" y="328167"/>
                </a:lnTo>
                <a:cubicBezTo>
                  <a:pt x="258192" y="328676"/>
                  <a:pt x="258192" y="331723"/>
                  <a:pt x="258445" y="337692"/>
                </a:cubicBezTo>
                <a:cubicBezTo>
                  <a:pt x="258699" y="343534"/>
                  <a:pt x="258699" y="350519"/>
                  <a:pt x="258699" y="358393"/>
                </a:cubicBezTo>
                <a:cubicBezTo>
                  <a:pt x="258699" y="366267"/>
                  <a:pt x="258699" y="374650"/>
                  <a:pt x="258699" y="383413"/>
                </a:cubicBezTo>
                <a:cubicBezTo>
                  <a:pt x="258699" y="392176"/>
                  <a:pt x="258572" y="399795"/>
                  <a:pt x="258192" y="406272"/>
                </a:cubicBezTo>
                <a:cubicBezTo>
                  <a:pt x="257683" y="410336"/>
                  <a:pt x="257175" y="414527"/>
                  <a:pt x="256286" y="419100"/>
                </a:cubicBezTo>
                <a:cubicBezTo>
                  <a:pt x="255524" y="423544"/>
                  <a:pt x="254127" y="427735"/>
                  <a:pt x="252349" y="431800"/>
                </a:cubicBezTo>
                <a:cubicBezTo>
                  <a:pt x="250571" y="435864"/>
                  <a:pt x="248031" y="439546"/>
                  <a:pt x="244730" y="442848"/>
                </a:cubicBezTo>
                <a:cubicBezTo>
                  <a:pt x="241427" y="446023"/>
                  <a:pt x="237236" y="448690"/>
                  <a:pt x="231902" y="450722"/>
                </a:cubicBezTo>
                <a:cubicBezTo>
                  <a:pt x="225044" y="453643"/>
                  <a:pt x="218059" y="455040"/>
                  <a:pt x="211201" y="455040"/>
                </a:cubicBezTo>
                <a:cubicBezTo>
                  <a:pt x="205867" y="455040"/>
                  <a:pt x="200660" y="453897"/>
                  <a:pt x="195326" y="451611"/>
                </a:cubicBezTo>
                <a:cubicBezTo>
                  <a:pt x="190119" y="449452"/>
                  <a:pt x="186436" y="446023"/>
                  <a:pt x="184404" y="441578"/>
                </a:cubicBezTo>
                <a:cubicBezTo>
                  <a:pt x="177927" y="428625"/>
                  <a:pt x="174625" y="414146"/>
                  <a:pt x="174625" y="398271"/>
                </a:cubicBezTo>
                <a:lnTo>
                  <a:pt x="174625" y="371475"/>
                </a:lnTo>
                <a:cubicBezTo>
                  <a:pt x="174244" y="366648"/>
                  <a:pt x="173990" y="361695"/>
                  <a:pt x="173990" y="356869"/>
                </a:cubicBezTo>
                <a:cubicBezTo>
                  <a:pt x="173990" y="352043"/>
                  <a:pt x="173990" y="347090"/>
                  <a:pt x="173990" y="342264"/>
                </a:cubicBezTo>
                <a:lnTo>
                  <a:pt x="173990" y="148335"/>
                </a:lnTo>
                <a:cubicBezTo>
                  <a:pt x="173990" y="141858"/>
                  <a:pt x="173990" y="135381"/>
                  <a:pt x="173990" y="128904"/>
                </a:cubicBezTo>
                <a:cubicBezTo>
                  <a:pt x="173990" y="122427"/>
                  <a:pt x="173609" y="115696"/>
                  <a:pt x="172847" y="108711"/>
                </a:cubicBezTo>
                <a:cubicBezTo>
                  <a:pt x="172339" y="106679"/>
                  <a:pt x="171831" y="103885"/>
                  <a:pt x="171322" y="100202"/>
                </a:cubicBezTo>
                <a:cubicBezTo>
                  <a:pt x="170688" y="96519"/>
                  <a:pt x="169292" y="94360"/>
                  <a:pt x="167259" y="93471"/>
                </a:cubicBezTo>
                <a:cubicBezTo>
                  <a:pt x="165227" y="92328"/>
                  <a:pt x="162942" y="91820"/>
                  <a:pt x="160274" y="91947"/>
                </a:cubicBezTo>
                <a:cubicBezTo>
                  <a:pt x="157607" y="92201"/>
                  <a:pt x="155067" y="92075"/>
                  <a:pt x="152654" y="91693"/>
                </a:cubicBezTo>
                <a:cubicBezTo>
                  <a:pt x="149860" y="91313"/>
                  <a:pt x="147067" y="91313"/>
                  <a:pt x="144399" y="91693"/>
                </a:cubicBezTo>
                <a:cubicBezTo>
                  <a:pt x="141859" y="92075"/>
                  <a:pt x="139065" y="92075"/>
                  <a:pt x="136271" y="91693"/>
                </a:cubicBezTo>
                <a:lnTo>
                  <a:pt x="107569" y="91693"/>
                </a:lnTo>
                <a:cubicBezTo>
                  <a:pt x="100711" y="92075"/>
                  <a:pt x="93726" y="92075"/>
                  <a:pt x="86869" y="91693"/>
                </a:cubicBezTo>
                <a:cubicBezTo>
                  <a:pt x="79883" y="91313"/>
                  <a:pt x="73025" y="91313"/>
                  <a:pt x="66167" y="91693"/>
                </a:cubicBezTo>
                <a:cubicBezTo>
                  <a:pt x="62865" y="92075"/>
                  <a:pt x="59944" y="92201"/>
                  <a:pt x="57277" y="91947"/>
                </a:cubicBezTo>
                <a:cubicBezTo>
                  <a:pt x="54610" y="91820"/>
                  <a:pt x="51689" y="91693"/>
                  <a:pt x="48387" y="91693"/>
                </a:cubicBezTo>
                <a:cubicBezTo>
                  <a:pt x="43942" y="91693"/>
                  <a:pt x="39243" y="91440"/>
                  <a:pt x="34417" y="91058"/>
                </a:cubicBezTo>
                <a:cubicBezTo>
                  <a:pt x="29591" y="90677"/>
                  <a:pt x="25019" y="89026"/>
                  <a:pt x="20955" y="86232"/>
                </a:cubicBezTo>
                <a:cubicBezTo>
                  <a:pt x="15367" y="82168"/>
                  <a:pt x="11430" y="77089"/>
                  <a:pt x="9398" y="70992"/>
                </a:cubicBezTo>
                <a:cubicBezTo>
                  <a:pt x="7366" y="64896"/>
                  <a:pt x="6350" y="58546"/>
                  <a:pt x="6350" y="52069"/>
                </a:cubicBezTo>
                <a:cubicBezTo>
                  <a:pt x="5969" y="44322"/>
                  <a:pt x="7620" y="36576"/>
                  <a:pt x="11303" y="28955"/>
                </a:cubicBezTo>
                <a:cubicBezTo>
                  <a:pt x="13335" y="24002"/>
                  <a:pt x="15875" y="20573"/>
                  <a:pt x="19177" y="18541"/>
                </a:cubicBezTo>
                <a:cubicBezTo>
                  <a:pt x="21209" y="16509"/>
                  <a:pt x="24130" y="14731"/>
                  <a:pt x="28067" y="13334"/>
                </a:cubicBezTo>
                <a:cubicBezTo>
                  <a:pt x="31877" y="11937"/>
                  <a:pt x="35180" y="10794"/>
                  <a:pt x="38100" y="10032"/>
                </a:cubicBezTo>
                <a:cubicBezTo>
                  <a:pt x="46609" y="8001"/>
                  <a:pt x="55499" y="6857"/>
                  <a:pt x="64897" y="6603"/>
                </a:cubicBezTo>
                <a:cubicBezTo>
                  <a:pt x="74295" y="6476"/>
                  <a:pt x="83439" y="6350"/>
                  <a:pt x="9233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7566406" y="4224274"/>
            <a:ext cx="389508" cy="271145"/>
          </a:xfrm>
          <a:custGeom>
            <a:avLst/>
            <a:gdLst>
              <a:gd name="connsiteX0" fmla="*/ 48767 w 389508"/>
              <a:gd name="connsiteY0" fmla="*/ 6350 h 271145"/>
              <a:gd name="connsiteX1" fmla="*/ 58801 w 389508"/>
              <a:gd name="connsiteY1" fmla="*/ 6350 h 271145"/>
              <a:gd name="connsiteX2" fmla="*/ 80136 w 389508"/>
              <a:gd name="connsiteY2" fmla="*/ 6350 h 271145"/>
              <a:gd name="connsiteX3" fmla="*/ 104267 w 389508"/>
              <a:gd name="connsiteY3" fmla="*/ 6730 h 271145"/>
              <a:gd name="connsiteX4" fmla="*/ 134365 w 389508"/>
              <a:gd name="connsiteY4" fmla="*/ 6984 h 271145"/>
              <a:gd name="connsiteX5" fmla="*/ 166369 w 389508"/>
              <a:gd name="connsiteY5" fmla="*/ 6730 h 271145"/>
              <a:gd name="connsiteX6" fmla="*/ 195960 w 389508"/>
              <a:gd name="connsiteY6" fmla="*/ 6350 h 271145"/>
              <a:gd name="connsiteX7" fmla="*/ 319151 w 389508"/>
              <a:gd name="connsiteY7" fmla="*/ 6350 h 271145"/>
              <a:gd name="connsiteX8" fmla="*/ 339851 w 389508"/>
              <a:gd name="connsiteY8" fmla="*/ 6984 h 271145"/>
              <a:gd name="connsiteX9" fmla="*/ 359917 w 389508"/>
              <a:gd name="connsiteY9" fmla="*/ 10668 h 271145"/>
              <a:gd name="connsiteX10" fmla="*/ 378840 w 389508"/>
              <a:gd name="connsiteY10" fmla="*/ 29209 h 271145"/>
              <a:gd name="connsiteX11" fmla="*/ 383158 w 389508"/>
              <a:gd name="connsiteY11" fmla="*/ 57022 h 271145"/>
              <a:gd name="connsiteX12" fmla="*/ 383158 w 389508"/>
              <a:gd name="connsiteY12" fmla="*/ 112395 h 271145"/>
              <a:gd name="connsiteX13" fmla="*/ 382269 w 389508"/>
              <a:gd name="connsiteY13" fmla="*/ 125221 h 271145"/>
              <a:gd name="connsiteX14" fmla="*/ 379475 w 389508"/>
              <a:gd name="connsiteY14" fmla="*/ 141732 h 271145"/>
              <a:gd name="connsiteX15" fmla="*/ 374268 w 389508"/>
              <a:gd name="connsiteY15" fmla="*/ 157860 h 271145"/>
              <a:gd name="connsiteX16" fmla="*/ 366013 w 389508"/>
              <a:gd name="connsiteY16" fmla="*/ 168529 h 271145"/>
              <a:gd name="connsiteX17" fmla="*/ 349630 w 389508"/>
              <a:gd name="connsiteY17" fmla="*/ 174370 h 271145"/>
              <a:gd name="connsiteX18" fmla="*/ 334390 w 389508"/>
              <a:gd name="connsiteY18" fmla="*/ 174625 h 271145"/>
              <a:gd name="connsiteX19" fmla="*/ 81406 w 389508"/>
              <a:gd name="connsiteY19" fmla="*/ 174625 h 271145"/>
              <a:gd name="connsiteX20" fmla="*/ 81406 w 389508"/>
              <a:gd name="connsiteY20" fmla="*/ 200279 h 271145"/>
              <a:gd name="connsiteX21" fmla="*/ 335025 w 389508"/>
              <a:gd name="connsiteY21" fmla="*/ 200279 h 271145"/>
              <a:gd name="connsiteX22" fmla="*/ 345693 w 389508"/>
              <a:gd name="connsiteY22" fmla="*/ 200279 h 271145"/>
              <a:gd name="connsiteX23" fmla="*/ 355727 w 389508"/>
              <a:gd name="connsiteY23" fmla="*/ 200786 h 271145"/>
              <a:gd name="connsiteX24" fmla="*/ 372490 w 389508"/>
              <a:gd name="connsiteY24" fmla="*/ 205994 h 271145"/>
              <a:gd name="connsiteX25" fmla="*/ 383158 w 389508"/>
              <a:gd name="connsiteY25" fmla="*/ 220980 h 271145"/>
              <a:gd name="connsiteX26" fmla="*/ 382269 w 389508"/>
              <a:gd name="connsiteY26" fmla="*/ 244094 h 271145"/>
              <a:gd name="connsiteX27" fmla="*/ 367283 w 389508"/>
              <a:gd name="connsiteY27" fmla="*/ 259969 h 271145"/>
              <a:gd name="connsiteX28" fmla="*/ 352297 w 389508"/>
              <a:gd name="connsiteY28" fmla="*/ 263906 h 271145"/>
              <a:gd name="connsiteX29" fmla="*/ 338073 w 389508"/>
              <a:gd name="connsiteY29" fmla="*/ 264795 h 271145"/>
              <a:gd name="connsiteX30" fmla="*/ 91185 w 389508"/>
              <a:gd name="connsiteY30" fmla="*/ 264795 h 271145"/>
              <a:gd name="connsiteX31" fmla="*/ 65785 w 389508"/>
              <a:gd name="connsiteY31" fmla="*/ 264795 h 271145"/>
              <a:gd name="connsiteX32" fmla="*/ 39369 w 389508"/>
              <a:gd name="connsiteY32" fmla="*/ 264286 h 271145"/>
              <a:gd name="connsiteX33" fmla="*/ 18033 w 389508"/>
              <a:gd name="connsiteY33" fmla="*/ 251459 h 271145"/>
              <a:gd name="connsiteX34" fmla="*/ 8255 w 389508"/>
              <a:gd name="connsiteY34" fmla="*/ 224028 h 271145"/>
              <a:gd name="connsiteX35" fmla="*/ 7365 w 389508"/>
              <a:gd name="connsiteY35" fmla="*/ 209930 h 271145"/>
              <a:gd name="connsiteX36" fmla="*/ 6730 w 389508"/>
              <a:gd name="connsiteY36" fmla="*/ 192278 h 271145"/>
              <a:gd name="connsiteX37" fmla="*/ 6350 w 389508"/>
              <a:gd name="connsiteY37" fmla="*/ 175259 h 271145"/>
              <a:gd name="connsiteX38" fmla="*/ 6350 w 389508"/>
              <a:gd name="connsiteY38" fmla="*/ 162433 h 271145"/>
              <a:gd name="connsiteX39" fmla="*/ 6350 w 389508"/>
              <a:gd name="connsiteY39" fmla="*/ 147828 h 271145"/>
              <a:gd name="connsiteX40" fmla="*/ 6730 w 389508"/>
              <a:gd name="connsiteY40" fmla="*/ 132207 h 271145"/>
              <a:gd name="connsiteX41" fmla="*/ 13080 w 389508"/>
              <a:gd name="connsiteY41" fmla="*/ 117347 h 271145"/>
              <a:gd name="connsiteX42" fmla="*/ 35305 w 389508"/>
              <a:gd name="connsiteY42" fmla="*/ 104266 h 271145"/>
              <a:gd name="connsiteX43" fmla="*/ 63118 w 389508"/>
              <a:gd name="connsiteY43" fmla="*/ 101472 h 271145"/>
              <a:gd name="connsiteX44" fmla="*/ 73151 w 389508"/>
              <a:gd name="connsiteY44" fmla="*/ 102108 h 271145"/>
              <a:gd name="connsiteX45" fmla="*/ 84455 w 389508"/>
              <a:gd name="connsiteY45" fmla="*/ 102108 h 271145"/>
              <a:gd name="connsiteX46" fmla="*/ 313055 w 389508"/>
              <a:gd name="connsiteY46" fmla="*/ 102108 h 271145"/>
              <a:gd name="connsiteX47" fmla="*/ 313055 w 389508"/>
              <a:gd name="connsiteY47" fmla="*/ 75819 h 271145"/>
              <a:gd name="connsiteX48" fmla="*/ 78358 w 389508"/>
              <a:gd name="connsiteY48" fmla="*/ 75819 h 271145"/>
              <a:gd name="connsiteX49" fmla="*/ 71628 w 389508"/>
              <a:gd name="connsiteY49" fmla="*/ 76200 h 271145"/>
              <a:gd name="connsiteX50" fmla="*/ 64896 w 389508"/>
              <a:gd name="connsiteY50" fmla="*/ 76454 h 271145"/>
              <a:gd name="connsiteX51" fmla="*/ 57277 w 389508"/>
              <a:gd name="connsiteY51" fmla="*/ 76834 h 271145"/>
              <a:gd name="connsiteX52" fmla="*/ 49656 w 389508"/>
              <a:gd name="connsiteY52" fmla="*/ 77089 h 271145"/>
              <a:gd name="connsiteX53" fmla="*/ 28955 w 389508"/>
              <a:gd name="connsiteY53" fmla="*/ 74676 h 271145"/>
              <a:gd name="connsiteX54" fmla="*/ 11938 w 389508"/>
              <a:gd name="connsiteY54" fmla="*/ 60579 h 271145"/>
              <a:gd name="connsiteX55" fmla="*/ 7619 w 389508"/>
              <a:gd name="connsiteY55" fmla="*/ 30734 h 271145"/>
              <a:gd name="connsiteX56" fmla="*/ 21590 w 389508"/>
              <a:gd name="connsiteY56" fmla="*/ 14351 h 271145"/>
              <a:gd name="connsiteX57" fmla="*/ 39369 w 389508"/>
              <a:gd name="connsiteY57" fmla="*/ 7620 h 271145"/>
              <a:gd name="connsiteX58" fmla="*/ 48767 w 389508"/>
              <a:gd name="connsiteY58" fmla="*/ 6350 h 2711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</a:cxnLst>
            <a:rect l="l" t="t" r="r" b="b"/>
            <a:pathLst>
              <a:path w="389508" h="271145">
                <a:moveTo>
                  <a:pt x="48767" y="6350"/>
                </a:moveTo>
                <a:cubicBezTo>
                  <a:pt x="51815" y="6350"/>
                  <a:pt x="55117" y="6350"/>
                  <a:pt x="58801" y="6350"/>
                </a:cubicBezTo>
                <a:lnTo>
                  <a:pt x="80136" y="6350"/>
                </a:lnTo>
                <a:cubicBezTo>
                  <a:pt x="86613" y="6350"/>
                  <a:pt x="94741" y="6477"/>
                  <a:pt x="104267" y="6730"/>
                </a:cubicBezTo>
                <a:cubicBezTo>
                  <a:pt x="113791" y="6858"/>
                  <a:pt x="123825" y="6984"/>
                  <a:pt x="134365" y="6984"/>
                </a:cubicBezTo>
                <a:cubicBezTo>
                  <a:pt x="145033" y="6984"/>
                  <a:pt x="155701" y="6858"/>
                  <a:pt x="166369" y="6730"/>
                </a:cubicBezTo>
                <a:cubicBezTo>
                  <a:pt x="177165" y="6477"/>
                  <a:pt x="187070" y="6350"/>
                  <a:pt x="195960" y="6350"/>
                </a:cubicBezTo>
                <a:lnTo>
                  <a:pt x="319151" y="6350"/>
                </a:lnTo>
                <a:cubicBezTo>
                  <a:pt x="326008" y="6350"/>
                  <a:pt x="332993" y="6604"/>
                  <a:pt x="339851" y="6984"/>
                </a:cubicBezTo>
                <a:cubicBezTo>
                  <a:pt x="346709" y="7366"/>
                  <a:pt x="353440" y="8635"/>
                  <a:pt x="359917" y="10668"/>
                </a:cubicBezTo>
                <a:cubicBezTo>
                  <a:pt x="369696" y="13461"/>
                  <a:pt x="376046" y="19684"/>
                  <a:pt x="378840" y="29209"/>
                </a:cubicBezTo>
                <a:cubicBezTo>
                  <a:pt x="381761" y="38734"/>
                  <a:pt x="383158" y="48005"/>
                  <a:pt x="383158" y="57022"/>
                </a:cubicBezTo>
                <a:lnTo>
                  <a:pt x="383158" y="112395"/>
                </a:lnTo>
                <a:cubicBezTo>
                  <a:pt x="383158" y="115696"/>
                  <a:pt x="382778" y="120015"/>
                  <a:pt x="382269" y="125221"/>
                </a:cubicBezTo>
                <a:cubicBezTo>
                  <a:pt x="381634" y="130555"/>
                  <a:pt x="380745" y="136016"/>
                  <a:pt x="379475" y="141732"/>
                </a:cubicBezTo>
                <a:cubicBezTo>
                  <a:pt x="378205" y="147446"/>
                  <a:pt x="376555" y="152780"/>
                  <a:pt x="374268" y="157860"/>
                </a:cubicBezTo>
                <a:cubicBezTo>
                  <a:pt x="372109" y="162941"/>
                  <a:pt x="369315" y="166496"/>
                  <a:pt x="366013" y="168529"/>
                </a:cubicBezTo>
                <a:cubicBezTo>
                  <a:pt x="360425" y="171830"/>
                  <a:pt x="354838" y="173735"/>
                  <a:pt x="349630" y="174370"/>
                </a:cubicBezTo>
                <a:cubicBezTo>
                  <a:pt x="344296" y="174879"/>
                  <a:pt x="339217" y="175005"/>
                  <a:pt x="334390" y="174625"/>
                </a:cubicBezTo>
                <a:lnTo>
                  <a:pt x="81406" y="174625"/>
                </a:lnTo>
                <a:lnTo>
                  <a:pt x="81406" y="200279"/>
                </a:lnTo>
                <a:lnTo>
                  <a:pt x="335025" y="200279"/>
                </a:lnTo>
                <a:cubicBezTo>
                  <a:pt x="338581" y="200279"/>
                  <a:pt x="342138" y="200279"/>
                  <a:pt x="345693" y="200279"/>
                </a:cubicBezTo>
                <a:cubicBezTo>
                  <a:pt x="349122" y="200279"/>
                  <a:pt x="352425" y="200405"/>
                  <a:pt x="355727" y="200786"/>
                </a:cubicBezTo>
                <a:cubicBezTo>
                  <a:pt x="361822" y="201295"/>
                  <a:pt x="367410" y="202946"/>
                  <a:pt x="372490" y="205994"/>
                </a:cubicBezTo>
                <a:cubicBezTo>
                  <a:pt x="377570" y="209042"/>
                  <a:pt x="381127" y="213995"/>
                  <a:pt x="383158" y="220980"/>
                </a:cubicBezTo>
                <a:cubicBezTo>
                  <a:pt x="385190" y="229108"/>
                  <a:pt x="384809" y="236855"/>
                  <a:pt x="382269" y="244094"/>
                </a:cubicBezTo>
                <a:cubicBezTo>
                  <a:pt x="379602" y="251459"/>
                  <a:pt x="374650" y="256666"/>
                  <a:pt x="367283" y="259969"/>
                </a:cubicBezTo>
                <a:cubicBezTo>
                  <a:pt x="362457" y="262001"/>
                  <a:pt x="357378" y="263270"/>
                  <a:pt x="352297" y="263906"/>
                </a:cubicBezTo>
                <a:cubicBezTo>
                  <a:pt x="347217" y="264541"/>
                  <a:pt x="342518" y="264795"/>
                  <a:pt x="338073" y="264795"/>
                </a:cubicBezTo>
                <a:lnTo>
                  <a:pt x="91185" y="264795"/>
                </a:lnTo>
                <a:cubicBezTo>
                  <a:pt x="83057" y="264795"/>
                  <a:pt x="74548" y="264795"/>
                  <a:pt x="65785" y="264795"/>
                </a:cubicBezTo>
                <a:cubicBezTo>
                  <a:pt x="57150" y="264795"/>
                  <a:pt x="48259" y="264668"/>
                  <a:pt x="39369" y="264286"/>
                </a:cubicBezTo>
                <a:cubicBezTo>
                  <a:pt x="30733" y="263397"/>
                  <a:pt x="23621" y="259207"/>
                  <a:pt x="18033" y="251459"/>
                </a:cubicBezTo>
                <a:cubicBezTo>
                  <a:pt x="12318" y="243713"/>
                  <a:pt x="9017" y="234569"/>
                  <a:pt x="8255" y="224028"/>
                </a:cubicBezTo>
                <a:cubicBezTo>
                  <a:pt x="7873" y="220345"/>
                  <a:pt x="7492" y="215646"/>
                  <a:pt x="7365" y="209930"/>
                </a:cubicBezTo>
                <a:cubicBezTo>
                  <a:pt x="7111" y="204343"/>
                  <a:pt x="6857" y="198373"/>
                  <a:pt x="6730" y="192278"/>
                </a:cubicBezTo>
                <a:cubicBezTo>
                  <a:pt x="6477" y="186182"/>
                  <a:pt x="6350" y="180466"/>
                  <a:pt x="6350" y="175259"/>
                </a:cubicBezTo>
                <a:cubicBezTo>
                  <a:pt x="6350" y="169926"/>
                  <a:pt x="6350" y="165734"/>
                  <a:pt x="6350" y="162433"/>
                </a:cubicBezTo>
                <a:lnTo>
                  <a:pt x="6350" y="147828"/>
                </a:lnTo>
                <a:cubicBezTo>
                  <a:pt x="5968" y="142875"/>
                  <a:pt x="6095" y="137795"/>
                  <a:pt x="6730" y="132207"/>
                </a:cubicBezTo>
                <a:cubicBezTo>
                  <a:pt x="7365" y="126746"/>
                  <a:pt x="9397" y="121793"/>
                  <a:pt x="13080" y="117347"/>
                </a:cubicBezTo>
                <a:cubicBezTo>
                  <a:pt x="18415" y="110363"/>
                  <a:pt x="25780" y="106045"/>
                  <a:pt x="35305" y="104266"/>
                </a:cubicBezTo>
                <a:cubicBezTo>
                  <a:pt x="44957" y="102361"/>
                  <a:pt x="54101" y="101472"/>
                  <a:pt x="63118" y="101472"/>
                </a:cubicBezTo>
                <a:cubicBezTo>
                  <a:pt x="65151" y="101472"/>
                  <a:pt x="68452" y="101727"/>
                  <a:pt x="73151" y="102108"/>
                </a:cubicBezTo>
                <a:cubicBezTo>
                  <a:pt x="77851" y="102489"/>
                  <a:pt x="81533" y="102489"/>
                  <a:pt x="84455" y="102108"/>
                </a:cubicBezTo>
                <a:lnTo>
                  <a:pt x="313055" y="102108"/>
                </a:lnTo>
                <a:lnTo>
                  <a:pt x="313055" y="75819"/>
                </a:lnTo>
                <a:lnTo>
                  <a:pt x="78358" y="75819"/>
                </a:lnTo>
                <a:cubicBezTo>
                  <a:pt x="76327" y="75819"/>
                  <a:pt x="74040" y="75946"/>
                  <a:pt x="71628" y="76200"/>
                </a:cubicBezTo>
                <a:cubicBezTo>
                  <a:pt x="69215" y="76327"/>
                  <a:pt x="66928" y="76454"/>
                  <a:pt x="64896" y="76454"/>
                </a:cubicBezTo>
                <a:cubicBezTo>
                  <a:pt x="62483" y="76454"/>
                  <a:pt x="59943" y="76580"/>
                  <a:pt x="57277" y="76834"/>
                </a:cubicBezTo>
                <a:cubicBezTo>
                  <a:pt x="54609" y="76961"/>
                  <a:pt x="52069" y="77089"/>
                  <a:pt x="49656" y="77089"/>
                </a:cubicBezTo>
                <a:cubicBezTo>
                  <a:pt x="41147" y="77089"/>
                  <a:pt x="34290" y="76327"/>
                  <a:pt x="28955" y="74676"/>
                </a:cubicBezTo>
                <a:cubicBezTo>
                  <a:pt x="22097" y="73025"/>
                  <a:pt x="16382" y="68326"/>
                  <a:pt x="11938" y="60579"/>
                </a:cubicBezTo>
                <a:cubicBezTo>
                  <a:pt x="6603" y="51308"/>
                  <a:pt x="5206" y="41275"/>
                  <a:pt x="7619" y="30734"/>
                </a:cubicBezTo>
                <a:cubicBezTo>
                  <a:pt x="9651" y="23495"/>
                  <a:pt x="14351" y="17907"/>
                  <a:pt x="21590" y="14351"/>
                </a:cubicBezTo>
                <a:cubicBezTo>
                  <a:pt x="28955" y="10668"/>
                  <a:pt x="34797" y="8382"/>
                  <a:pt x="39369" y="7620"/>
                </a:cubicBezTo>
                <a:cubicBezTo>
                  <a:pt x="42544" y="6730"/>
                  <a:pt x="45719" y="6350"/>
                  <a:pt x="4876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7362190" y="4216400"/>
            <a:ext cx="168783" cy="502793"/>
          </a:xfrm>
          <a:custGeom>
            <a:avLst/>
            <a:gdLst>
              <a:gd name="connsiteX0" fmla="*/ 46608 w 168783"/>
              <a:gd name="connsiteY0" fmla="*/ 6350 h 502793"/>
              <a:gd name="connsiteX1" fmla="*/ 69214 w 168783"/>
              <a:gd name="connsiteY1" fmla="*/ 15494 h 502793"/>
              <a:gd name="connsiteX2" fmla="*/ 79247 w 168783"/>
              <a:gd name="connsiteY2" fmla="*/ 33401 h 502793"/>
              <a:gd name="connsiteX3" fmla="*/ 82041 w 168783"/>
              <a:gd name="connsiteY3" fmla="*/ 53213 h 502793"/>
              <a:gd name="connsiteX4" fmla="*/ 85979 w 168783"/>
              <a:gd name="connsiteY4" fmla="*/ 122173 h 502793"/>
              <a:gd name="connsiteX5" fmla="*/ 86867 w 168783"/>
              <a:gd name="connsiteY5" fmla="*/ 192278 h 502793"/>
              <a:gd name="connsiteX6" fmla="*/ 135001 w 168783"/>
              <a:gd name="connsiteY6" fmla="*/ 196469 h 502793"/>
              <a:gd name="connsiteX7" fmla="*/ 154177 w 168783"/>
              <a:gd name="connsiteY7" fmla="*/ 206247 h 502793"/>
              <a:gd name="connsiteX8" fmla="*/ 162433 w 168783"/>
              <a:gd name="connsiteY8" fmla="*/ 226948 h 502793"/>
              <a:gd name="connsiteX9" fmla="*/ 162179 w 168783"/>
              <a:gd name="connsiteY9" fmla="*/ 235839 h 502793"/>
              <a:gd name="connsiteX10" fmla="*/ 160654 w 168783"/>
              <a:gd name="connsiteY10" fmla="*/ 244729 h 502793"/>
              <a:gd name="connsiteX11" fmla="*/ 153034 w 168783"/>
              <a:gd name="connsiteY11" fmla="*/ 262382 h 502793"/>
              <a:gd name="connsiteX12" fmla="*/ 135635 w 168783"/>
              <a:gd name="connsiteY12" fmla="*/ 269620 h 502793"/>
              <a:gd name="connsiteX13" fmla="*/ 85597 w 168783"/>
              <a:gd name="connsiteY13" fmla="*/ 270256 h 502793"/>
              <a:gd name="connsiteX14" fmla="*/ 85090 w 168783"/>
              <a:gd name="connsiteY14" fmla="*/ 305689 h 502793"/>
              <a:gd name="connsiteX15" fmla="*/ 85090 w 168783"/>
              <a:gd name="connsiteY15" fmla="*/ 345820 h 502793"/>
              <a:gd name="connsiteX16" fmla="*/ 85344 w 168783"/>
              <a:gd name="connsiteY16" fmla="*/ 387604 h 502793"/>
              <a:gd name="connsiteX17" fmla="*/ 85597 w 168783"/>
              <a:gd name="connsiteY17" fmla="*/ 427608 h 502793"/>
              <a:gd name="connsiteX18" fmla="*/ 85090 w 168783"/>
              <a:gd name="connsiteY18" fmla="*/ 447040 h 502793"/>
              <a:gd name="connsiteX19" fmla="*/ 80771 w 168783"/>
              <a:gd name="connsiteY19" fmla="*/ 469265 h 502793"/>
              <a:gd name="connsiteX20" fmla="*/ 69850 w 168783"/>
              <a:gd name="connsiteY20" fmla="*/ 487933 h 502793"/>
              <a:gd name="connsiteX21" fmla="*/ 49021 w 168783"/>
              <a:gd name="connsiteY21" fmla="*/ 496443 h 502793"/>
              <a:gd name="connsiteX22" fmla="*/ 25907 w 168783"/>
              <a:gd name="connsiteY22" fmla="*/ 491617 h 502793"/>
              <a:gd name="connsiteX23" fmla="*/ 13081 w 168783"/>
              <a:gd name="connsiteY23" fmla="*/ 475995 h 502793"/>
              <a:gd name="connsiteX24" fmla="*/ 7619 w 168783"/>
              <a:gd name="connsiteY24" fmla="*/ 455294 h 502793"/>
              <a:gd name="connsiteX25" fmla="*/ 6350 w 168783"/>
              <a:gd name="connsiteY25" fmla="*/ 434213 h 502793"/>
              <a:gd name="connsiteX26" fmla="*/ 6350 w 168783"/>
              <a:gd name="connsiteY26" fmla="*/ 59944 h 502793"/>
              <a:gd name="connsiteX27" fmla="*/ 6350 w 168783"/>
              <a:gd name="connsiteY27" fmla="*/ 54229 h 502793"/>
              <a:gd name="connsiteX28" fmla="*/ 7619 w 168783"/>
              <a:gd name="connsiteY28" fmla="*/ 42036 h 502793"/>
              <a:gd name="connsiteX29" fmla="*/ 11556 w 168783"/>
              <a:gd name="connsiteY29" fmla="*/ 27304 h 502793"/>
              <a:gd name="connsiteX30" fmla="*/ 19177 w 168783"/>
              <a:gd name="connsiteY30" fmla="*/ 14858 h 502793"/>
              <a:gd name="connsiteX31" fmla="*/ 31750 w 168783"/>
              <a:gd name="connsiteY31" fmla="*/ 8508 h 502793"/>
              <a:gd name="connsiteX32" fmla="*/ 46608 w 168783"/>
              <a:gd name="connsiteY32" fmla="*/ 6350 h 502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68783" h="502793">
                <a:moveTo>
                  <a:pt x="46608" y="6350"/>
                </a:moveTo>
                <a:cubicBezTo>
                  <a:pt x="55626" y="6350"/>
                  <a:pt x="63118" y="9397"/>
                  <a:pt x="69214" y="15494"/>
                </a:cubicBezTo>
                <a:cubicBezTo>
                  <a:pt x="74929" y="21208"/>
                  <a:pt x="78231" y="27178"/>
                  <a:pt x="79247" y="33401"/>
                </a:cubicBezTo>
                <a:cubicBezTo>
                  <a:pt x="80264" y="39751"/>
                  <a:pt x="81153" y="46354"/>
                  <a:pt x="82041" y="53213"/>
                </a:cubicBezTo>
                <a:cubicBezTo>
                  <a:pt x="84073" y="75565"/>
                  <a:pt x="85344" y="98552"/>
                  <a:pt x="85979" y="122173"/>
                </a:cubicBezTo>
                <a:cubicBezTo>
                  <a:pt x="86614" y="145669"/>
                  <a:pt x="86867" y="169036"/>
                  <a:pt x="86867" y="192278"/>
                </a:cubicBezTo>
                <a:lnTo>
                  <a:pt x="135001" y="196469"/>
                </a:lnTo>
                <a:cubicBezTo>
                  <a:pt x="142367" y="198120"/>
                  <a:pt x="148717" y="201421"/>
                  <a:pt x="154177" y="206247"/>
                </a:cubicBezTo>
                <a:cubicBezTo>
                  <a:pt x="159766" y="211201"/>
                  <a:pt x="162433" y="218058"/>
                  <a:pt x="162433" y="226948"/>
                </a:cubicBezTo>
                <a:cubicBezTo>
                  <a:pt x="162433" y="230251"/>
                  <a:pt x="162306" y="233171"/>
                  <a:pt x="162179" y="235839"/>
                </a:cubicBezTo>
                <a:cubicBezTo>
                  <a:pt x="161925" y="238505"/>
                  <a:pt x="161417" y="241427"/>
                  <a:pt x="160654" y="244729"/>
                </a:cubicBezTo>
                <a:cubicBezTo>
                  <a:pt x="159384" y="251586"/>
                  <a:pt x="156844" y="257429"/>
                  <a:pt x="153034" y="262382"/>
                </a:cubicBezTo>
                <a:cubicBezTo>
                  <a:pt x="149097" y="267208"/>
                  <a:pt x="143383" y="269620"/>
                  <a:pt x="135635" y="269620"/>
                </a:cubicBezTo>
                <a:lnTo>
                  <a:pt x="85597" y="270256"/>
                </a:lnTo>
                <a:cubicBezTo>
                  <a:pt x="85217" y="280796"/>
                  <a:pt x="85090" y="292608"/>
                  <a:pt x="85090" y="305689"/>
                </a:cubicBezTo>
                <a:cubicBezTo>
                  <a:pt x="85090" y="318643"/>
                  <a:pt x="85090" y="332104"/>
                  <a:pt x="85090" y="345820"/>
                </a:cubicBezTo>
                <a:cubicBezTo>
                  <a:pt x="85090" y="359664"/>
                  <a:pt x="85090" y="373633"/>
                  <a:pt x="85344" y="387604"/>
                </a:cubicBezTo>
                <a:cubicBezTo>
                  <a:pt x="85597" y="401701"/>
                  <a:pt x="85597" y="414908"/>
                  <a:pt x="85597" y="427608"/>
                </a:cubicBezTo>
                <a:cubicBezTo>
                  <a:pt x="85597" y="432816"/>
                  <a:pt x="85471" y="439293"/>
                  <a:pt x="85090" y="447040"/>
                </a:cubicBezTo>
                <a:cubicBezTo>
                  <a:pt x="84581" y="454786"/>
                  <a:pt x="83184" y="462153"/>
                  <a:pt x="80771" y="469265"/>
                </a:cubicBezTo>
                <a:cubicBezTo>
                  <a:pt x="78358" y="476377"/>
                  <a:pt x="74676" y="482600"/>
                  <a:pt x="69850" y="487933"/>
                </a:cubicBezTo>
                <a:cubicBezTo>
                  <a:pt x="64896" y="493140"/>
                  <a:pt x="58039" y="496061"/>
                  <a:pt x="49021" y="496443"/>
                </a:cubicBezTo>
                <a:cubicBezTo>
                  <a:pt x="39369" y="497204"/>
                  <a:pt x="31622" y="495681"/>
                  <a:pt x="25907" y="491617"/>
                </a:cubicBezTo>
                <a:cubicBezTo>
                  <a:pt x="20193" y="487553"/>
                  <a:pt x="16002" y="482345"/>
                  <a:pt x="13081" y="475995"/>
                </a:cubicBezTo>
                <a:cubicBezTo>
                  <a:pt x="10286" y="469772"/>
                  <a:pt x="8381" y="462788"/>
                  <a:pt x="7619" y="455294"/>
                </a:cubicBezTo>
                <a:cubicBezTo>
                  <a:pt x="6857" y="447802"/>
                  <a:pt x="6350" y="440817"/>
                  <a:pt x="6350" y="434213"/>
                </a:cubicBezTo>
                <a:lnTo>
                  <a:pt x="6350" y="59944"/>
                </a:lnTo>
                <a:cubicBezTo>
                  <a:pt x="6350" y="59563"/>
                  <a:pt x="6350" y="57658"/>
                  <a:pt x="6350" y="54229"/>
                </a:cubicBezTo>
                <a:cubicBezTo>
                  <a:pt x="6350" y="50672"/>
                  <a:pt x="6857" y="46608"/>
                  <a:pt x="7619" y="42036"/>
                </a:cubicBezTo>
                <a:cubicBezTo>
                  <a:pt x="8381" y="37338"/>
                  <a:pt x="9779" y="32384"/>
                  <a:pt x="11556" y="27304"/>
                </a:cubicBezTo>
                <a:cubicBezTo>
                  <a:pt x="13461" y="22225"/>
                  <a:pt x="16002" y="18160"/>
                  <a:pt x="19177" y="14858"/>
                </a:cubicBezTo>
                <a:cubicBezTo>
                  <a:pt x="22097" y="12065"/>
                  <a:pt x="26161" y="9905"/>
                  <a:pt x="31750" y="8508"/>
                </a:cubicBezTo>
                <a:cubicBezTo>
                  <a:pt x="37210" y="6984"/>
                  <a:pt x="42164" y="6350"/>
                  <a:pt x="4660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Freeform 3"/>
          <p:cNvSpPr/>
          <p:nvPr/>
        </p:nvSpPr>
        <p:spPr>
          <a:xfrm>
            <a:off x="8378444" y="4213352"/>
            <a:ext cx="93947" cy="513206"/>
          </a:xfrm>
          <a:custGeom>
            <a:avLst/>
            <a:gdLst>
              <a:gd name="connsiteX0" fmla="*/ 47752 w 93947"/>
              <a:gd name="connsiteY0" fmla="*/ 6350 h 513206"/>
              <a:gd name="connsiteX1" fmla="*/ 67055 w 93947"/>
              <a:gd name="connsiteY1" fmla="*/ 12065 h 513206"/>
              <a:gd name="connsiteX2" fmla="*/ 79502 w 93947"/>
              <a:gd name="connsiteY2" fmla="*/ 28320 h 513206"/>
              <a:gd name="connsiteX3" fmla="*/ 85597 w 93947"/>
              <a:gd name="connsiteY3" fmla="*/ 55117 h 513206"/>
              <a:gd name="connsiteX4" fmla="*/ 86867 w 93947"/>
              <a:gd name="connsiteY4" fmla="*/ 83184 h 513206"/>
              <a:gd name="connsiteX5" fmla="*/ 86867 w 93947"/>
              <a:gd name="connsiteY5" fmla="*/ 86232 h 513206"/>
              <a:gd name="connsiteX6" fmla="*/ 87375 w 93947"/>
              <a:gd name="connsiteY6" fmla="*/ 182498 h 513206"/>
              <a:gd name="connsiteX7" fmla="*/ 86867 w 93947"/>
              <a:gd name="connsiteY7" fmla="*/ 275716 h 513206"/>
              <a:gd name="connsiteX8" fmla="*/ 86867 w 93947"/>
              <a:gd name="connsiteY8" fmla="*/ 430021 h 513206"/>
              <a:gd name="connsiteX9" fmla="*/ 87121 w 93947"/>
              <a:gd name="connsiteY9" fmla="*/ 440943 h 513206"/>
              <a:gd name="connsiteX10" fmla="*/ 86867 w 93947"/>
              <a:gd name="connsiteY10" fmla="*/ 451992 h 513206"/>
              <a:gd name="connsiteX11" fmla="*/ 84963 w 93947"/>
              <a:gd name="connsiteY11" fmla="*/ 466216 h 513206"/>
              <a:gd name="connsiteX12" fmla="*/ 81914 w 93947"/>
              <a:gd name="connsiteY12" fmla="*/ 480567 h 513206"/>
              <a:gd name="connsiteX13" fmla="*/ 80136 w 93947"/>
              <a:gd name="connsiteY13" fmla="*/ 484885 h 513206"/>
              <a:gd name="connsiteX14" fmla="*/ 78231 w 93947"/>
              <a:gd name="connsiteY14" fmla="*/ 489077 h 513206"/>
              <a:gd name="connsiteX15" fmla="*/ 67309 w 93947"/>
              <a:gd name="connsiteY15" fmla="*/ 502538 h 513206"/>
              <a:gd name="connsiteX16" fmla="*/ 36194 w 93947"/>
              <a:gd name="connsiteY16" fmla="*/ 506856 h 513206"/>
              <a:gd name="connsiteX17" fmla="*/ 20319 w 93947"/>
              <a:gd name="connsiteY17" fmla="*/ 499491 h 513206"/>
              <a:gd name="connsiteX18" fmla="*/ 12191 w 93947"/>
              <a:gd name="connsiteY18" fmla="*/ 487044 h 513206"/>
              <a:gd name="connsiteX19" fmla="*/ 7873 w 93947"/>
              <a:gd name="connsiteY19" fmla="*/ 472058 h 513206"/>
              <a:gd name="connsiteX20" fmla="*/ 6350 w 93947"/>
              <a:gd name="connsiteY20" fmla="*/ 459231 h 513206"/>
              <a:gd name="connsiteX21" fmla="*/ 6350 w 93947"/>
              <a:gd name="connsiteY21" fmla="*/ 453135 h 513206"/>
              <a:gd name="connsiteX22" fmla="*/ 6350 w 93947"/>
              <a:gd name="connsiteY22" fmla="*/ 76453 h 513206"/>
              <a:gd name="connsiteX23" fmla="*/ 6350 w 93947"/>
              <a:gd name="connsiteY23" fmla="*/ 60578 h 513206"/>
              <a:gd name="connsiteX24" fmla="*/ 7619 w 93947"/>
              <a:gd name="connsiteY24" fmla="*/ 43560 h 513206"/>
              <a:gd name="connsiteX25" fmla="*/ 11175 w 93947"/>
              <a:gd name="connsiteY25" fmla="*/ 27685 h 513206"/>
              <a:gd name="connsiteX26" fmla="*/ 17906 w 93947"/>
              <a:gd name="connsiteY26" fmla="*/ 16128 h 513206"/>
              <a:gd name="connsiteX27" fmla="*/ 32003 w 93947"/>
              <a:gd name="connsiteY27" fmla="*/ 7873 h 513206"/>
              <a:gd name="connsiteX28" fmla="*/ 47752 w 93947"/>
              <a:gd name="connsiteY28" fmla="*/ 6350 h 5132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93947" h="513206">
                <a:moveTo>
                  <a:pt x="47752" y="6350"/>
                </a:moveTo>
                <a:cubicBezTo>
                  <a:pt x="54736" y="6350"/>
                  <a:pt x="61086" y="8254"/>
                  <a:pt x="67055" y="12065"/>
                </a:cubicBezTo>
                <a:cubicBezTo>
                  <a:pt x="72897" y="16002"/>
                  <a:pt x="77089" y="21335"/>
                  <a:pt x="79502" y="28320"/>
                </a:cubicBezTo>
                <a:cubicBezTo>
                  <a:pt x="83184" y="36829"/>
                  <a:pt x="85217" y="45719"/>
                  <a:pt x="85597" y="55117"/>
                </a:cubicBezTo>
                <a:cubicBezTo>
                  <a:pt x="85979" y="64388"/>
                  <a:pt x="86359" y="73786"/>
                  <a:pt x="86867" y="83184"/>
                </a:cubicBezTo>
                <a:lnTo>
                  <a:pt x="86867" y="86232"/>
                </a:lnTo>
                <a:cubicBezTo>
                  <a:pt x="87629" y="117475"/>
                  <a:pt x="87883" y="149605"/>
                  <a:pt x="87375" y="182498"/>
                </a:cubicBezTo>
                <a:cubicBezTo>
                  <a:pt x="86994" y="215391"/>
                  <a:pt x="86867" y="246506"/>
                  <a:pt x="86867" y="275716"/>
                </a:cubicBezTo>
                <a:lnTo>
                  <a:pt x="86867" y="430021"/>
                </a:lnTo>
                <a:cubicBezTo>
                  <a:pt x="86867" y="433704"/>
                  <a:pt x="86867" y="437260"/>
                  <a:pt x="87121" y="440943"/>
                </a:cubicBezTo>
                <a:cubicBezTo>
                  <a:pt x="87375" y="444627"/>
                  <a:pt x="87248" y="448309"/>
                  <a:pt x="86867" y="451992"/>
                </a:cubicBezTo>
                <a:cubicBezTo>
                  <a:pt x="85979" y="456818"/>
                  <a:pt x="85343" y="461644"/>
                  <a:pt x="84963" y="466216"/>
                </a:cubicBezTo>
                <a:cubicBezTo>
                  <a:pt x="84581" y="470915"/>
                  <a:pt x="83565" y="475741"/>
                  <a:pt x="81914" y="480567"/>
                </a:cubicBezTo>
                <a:cubicBezTo>
                  <a:pt x="81152" y="482218"/>
                  <a:pt x="80517" y="483615"/>
                  <a:pt x="80136" y="484885"/>
                </a:cubicBezTo>
                <a:cubicBezTo>
                  <a:pt x="79755" y="486028"/>
                  <a:pt x="79120" y="487552"/>
                  <a:pt x="78231" y="489077"/>
                </a:cubicBezTo>
                <a:cubicBezTo>
                  <a:pt x="75437" y="494791"/>
                  <a:pt x="71754" y="499236"/>
                  <a:pt x="67309" y="502538"/>
                </a:cubicBezTo>
                <a:cubicBezTo>
                  <a:pt x="57911" y="508253"/>
                  <a:pt x="47625" y="509651"/>
                  <a:pt x="36194" y="506856"/>
                </a:cubicBezTo>
                <a:cubicBezTo>
                  <a:pt x="29717" y="505586"/>
                  <a:pt x="24383" y="503173"/>
                  <a:pt x="20319" y="499491"/>
                </a:cubicBezTo>
                <a:cubicBezTo>
                  <a:pt x="16763" y="496188"/>
                  <a:pt x="13969" y="492125"/>
                  <a:pt x="12191" y="487044"/>
                </a:cubicBezTo>
                <a:cubicBezTo>
                  <a:pt x="10286" y="481965"/>
                  <a:pt x="8890" y="476884"/>
                  <a:pt x="7873" y="472058"/>
                </a:cubicBezTo>
                <a:cubicBezTo>
                  <a:pt x="6857" y="467232"/>
                  <a:pt x="6350" y="462915"/>
                  <a:pt x="6350" y="459231"/>
                </a:cubicBezTo>
                <a:cubicBezTo>
                  <a:pt x="6350" y="455548"/>
                  <a:pt x="6350" y="453516"/>
                  <a:pt x="6350" y="453135"/>
                </a:cubicBezTo>
                <a:lnTo>
                  <a:pt x="6350" y="76453"/>
                </a:lnTo>
                <a:cubicBezTo>
                  <a:pt x="6350" y="71501"/>
                  <a:pt x="6350" y="66293"/>
                  <a:pt x="6350" y="60578"/>
                </a:cubicBezTo>
                <a:cubicBezTo>
                  <a:pt x="6350" y="54864"/>
                  <a:pt x="6730" y="49148"/>
                  <a:pt x="7619" y="43560"/>
                </a:cubicBezTo>
                <a:cubicBezTo>
                  <a:pt x="8381" y="37845"/>
                  <a:pt x="9652" y="32511"/>
                  <a:pt x="11175" y="27685"/>
                </a:cubicBezTo>
                <a:cubicBezTo>
                  <a:pt x="12827" y="22732"/>
                  <a:pt x="15113" y="18922"/>
                  <a:pt x="17906" y="16128"/>
                </a:cubicBezTo>
                <a:cubicBezTo>
                  <a:pt x="22352" y="11556"/>
                  <a:pt x="27050" y="8890"/>
                  <a:pt x="32003" y="7873"/>
                </a:cubicBezTo>
                <a:cubicBezTo>
                  <a:pt x="36829" y="6857"/>
                  <a:pt x="42163" y="6350"/>
                  <a:pt x="4775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1701800"/>
          </a:xfrm>
          <a:prstGeom prst="rect">
            <a:avLst/>
          </a:prstGeom>
          <a:noFill/>
        </p:spPr>
      </p:pic>
      <p:pic>
        <p:nvPicPr>
          <p:cNvPr id="105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2603500"/>
            <a:ext cx="3213100" cy="889000"/>
          </a:xfrm>
          <a:prstGeom prst="rect">
            <a:avLst/>
          </a:prstGeom>
          <a:noFill/>
        </p:spPr>
      </p:pic>
      <p:pic>
        <p:nvPicPr>
          <p:cNvPr id="1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8400" y="4191000"/>
            <a:ext cx="1524000" cy="533400"/>
          </a:xfrm>
          <a:prstGeom prst="rect">
            <a:avLst/>
          </a:prstGeom>
          <a:noFill/>
        </p:spPr>
      </p:pic>
      <p:pic>
        <p:nvPicPr>
          <p:cNvPr id="105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10200" y="4216400"/>
            <a:ext cx="1435100" cy="508000"/>
          </a:xfrm>
          <a:prstGeom prst="rect">
            <a:avLst/>
          </a:prstGeom>
          <a:noFill/>
        </p:spPr>
      </p:pic>
      <p:pic>
        <p:nvPicPr>
          <p:cNvPr id="105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05300" y="6375400"/>
            <a:ext cx="3581400" cy="342900"/>
          </a:xfrm>
          <a:prstGeom prst="rect">
            <a:avLst/>
          </a:prstGeom>
          <a:noFill/>
        </p:spPr>
      </p:pic>
      <p:pic>
        <p:nvPicPr>
          <p:cNvPr id="1054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375900" y="6210300"/>
            <a:ext cx="1816100" cy="647700"/>
          </a:xfrm>
          <a:prstGeom prst="rect">
            <a:avLst/>
          </a:prstGeom>
          <a:noFill/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788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729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803900" y="3314700"/>
            <a:ext cx="9779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서울남산체 M" pitchFamily="18" charset="0"/>
                <a:cs typeface="서울남산체 M" pitchFamily="18" charset="0"/>
              </a:rPr>
              <a:t>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서울남산체 M" pitchFamily="18" charset="0"/>
                <a:cs typeface="서울남산체 M" pitchFamily="18" charset="0"/>
              </a:rPr>
              <a:t>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서울남산체 M" pitchFamily="18" charset="0"/>
                <a:cs typeface="서울남산체 M" pitchFamily="18" charset="0"/>
              </a:rPr>
              <a:t>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서울남산체 M" pitchFamily="18" charset="0"/>
                <a:cs typeface="서울남산체 M" pitchFamily="18" charset="0"/>
              </a:rPr>
              <a:t>/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서울남산체 M" pitchFamily="18" charset="0"/>
                <a:cs typeface="서울남산체 M" pitchFamily="18" charset="0"/>
              </a:rPr>
              <a:t>함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FFFF"/>
                </a:solidFill>
                <a:latin typeface="서울남산체 M" pitchFamily="18" charset="0"/>
                <a:cs typeface="서울남산체 M" pitchFamily="18" charset="0"/>
              </a:rPr>
              <a:t>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+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|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CONCAT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023100" y="3314700"/>
            <a:ext cx="9525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서울남산체 M" pitchFamily="18" charset="0"/>
                <a:cs typeface="서울남산체 M" pitchFamily="18" charset="0"/>
              </a:rPr>
              <a:t>연산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문자열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결합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문자열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결합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문자열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결합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8407400" y="3314700"/>
            <a:ext cx="22098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서울남산체 M" pitchFamily="18" charset="0"/>
                <a:cs typeface="서울남산체 M" pitchFamily="18" charset="0"/>
              </a:rPr>
              <a:t>데이터베이스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SQL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Server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Oracle,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DB2,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PostgreSQL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서울남산체 M" pitchFamily="18" charset="0"/>
                <a:cs typeface="서울남산체 M" pitchFamily="18" charset="0"/>
              </a:rPr>
              <a:t>MySQL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665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457200" y="2057400"/>
            <a:ext cx="143255" cy="504444"/>
          </a:xfrm>
          <a:custGeom>
            <a:avLst/>
            <a:gdLst>
              <a:gd name="connsiteX0" fmla="*/ 0 w 143255"/>
              <a:gd name="connsiteY0" fmla="*/ 504444 h 504444"/>
              <a:gd name="connsiteX1" fmla="*/ 143255 w 143255"/>
              <a:gd name="connsiteY1" fmla="*/ 504444 h 504444"/>
              <a:gd name="connsiteX2" fmla="*/ 143255 w 143255"/>
              <a:gd name="connsiteY2" fmla="*/ 0 h 504444"/>
              <a:gd name="connsiteX3" fmla="*/ 0 w 143255"/>
              <a:gd name="connsiteY3" fmla="*/ 0 h 504444"/>
              <a:gd name="connsiteX4" fmla="*/ 0 w 143255"/>
              <a:gd name="connsiteY4" fmla="*/ 504444 h 504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3255" h="504444">
                <a:moveTo>
                  <a:pt x="0" y="504444"/>
                </a:moveTo>
                <a:lnTo>
                  <a:pt x="143255" y="504444"/>
                </a:lnTo>
                <a:lnTo>
                  <a:pt x="143255" y="0"/>
                </a:lnTo>
                <a:lnTo>
                  <a:pt x="0" y="0"/>
                </a:lnTo>
                <a:lnTo>
                  <a:pt x="0" y="504444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578229" y="2165350"/>
            <a:ext cx="462661" cy="290957"/>
          </a:xfrm>
          <a:custGeom>
            <a:avLst/>
            <a:gdLst>
              <a:gd name="connsiteX0" fmla="*/ 132715 w 462661"/>
              <a:gd name="connsiteY0" fmla="*/ 0 h 290957"/>
              <a:gd name="connsiteX1" fmla="*/ 171958 w 462661"/>
              <a:gd name="connsiteY1" fmla="*/ 5969 h 290957"/>
              <a:gd name="connsiteX2" fmla="*/ 201803 w 462661"/>
              <a:gd name="connsiteY2" fmla="*/ 20320 h 290957"/>
              <a:gd name="connsiteX3" fmla="*/ 221361 w 462661"/>
              <a:gd name="connsiteY3" fmla="*/ 40259 h 290957"/>
              <a:gd name="connsiteX4" fmla="*/ 228218 w 462661"/>
              <a:gd name="connsiteY4" fmla="*/ 61467 h 290957"/>
              <a:gd name="connsiteX5" fmla="*/ 191262 w 462661"/>
              <a:gd name="connsiteY5" fmla="*/ 61467 h 290957"/>
              <a:gd name="connsiteX6" fmla="*/ 187197 w 462661"/>
              <a:gd name="connsiteY6" fmla="*/ 49021 h 290957"/>
              <a:gd name="connsiteX7" fmla="*/ 175387 w 462661"/>
              <a:gd name="connsiteY7" fmla="*/ 35814 h 290957"/>
              <a:gd name="connsiteX8" fmla="*/ 156845 w 462661"/>
              <a:gd name="connsiteY8" fmla="*/ 25400 h 290957"/>
              <a:gd name="connsiteX9" fmla="*/ 131445 w 462661"/>
              <a:gd name="connsiteY9" fmla="*/ 21209 h 290957"/>
              <a:gd name="connsiteX10" fmla="*/ 102362 w 462661"/>
              <a:gd name="connsiteY10" fmla="*/ 26289 h 290957"/>
              <a:gd name="connsiteX11" fmla="*/ 71247 w 462661"/>
              <a:gd name="connsiteY11" fmla="*/ 43941 h 290957"/>
              <a:gd name="connsiteX12" fmla="*/ 46355 w 462661"/>
              <a:gd name="connsiteY12" fmla="*/ 78740 h 290957"/>
              <a:gd name="connsiteX13" fmla="*/ 36194 w 462661"/>
              <a:gd name="connsiteY13" fmla="*/ 133858 h 290957"/>
              <a:gd name="connsiteX14" fmla="*/ 53466 w 462661"/>
              <a:gd name="connsiteY14" fmla="*/ 213486 h 290957"/>
              <a:gd name="connsiteX15" fmla="*/ 115189 w 462661"/>
              <a:gd name="connsiteY15" fmla="*/ 264540 h 290957"/>
              <a:gd name="connsiteX16" fmla="*/ 136906 w 462661"/>
              <a:gd name="connsiteY16" fmla="*/ 269366 h 290957"/>
              <a:gd name="connsiteX17" fmla="*/ 165608 w 462661"/>
              <a:gd name="connsiteY17" fmla="*/ 268986 h 290957"/>
              <a:gd name="connsiteX18" fmla="*/ 196087 w 462661"/>
              <a:gd name="connsiteY18" fmla="*/ 263270 h 290957"/>
              <a:gd name="connsiteX19" fmla="*/ 223012 w 462661"/>
              <a:gd name="connsiteY19" fmla="*/ 252348 h 290957"/>
              <a:gd name="connsiteX20" fmla="*/ 228853 w 462661"/>
              <a:gd name="connsiteY20" fmla="*/ 253365 h 290957"/>
              <a:gd name="connsiteX21" fmla="*/ 232410 w 462661"/>
              <a:gd name="connsiteY21" fmla="*/ 257936 h 290957"/>
              <a:gd name="connsiteX22" fmla="*/ 232537 w 462661"/>
              <a:gd name="connsiteY22" fmla="*/ 260350 h 290957"/>
              <a:gd name="connsiteX23" fmla="*/ 305943 w 462661"/>
              <a:gd name="connsiteY23" fmla="*/ 61086 h 290957"/>
              <a:gd name="connsiteX24" fmla="*/ 308102 w 462661"/>
              <a:gd name="connsiteY24" fmla="*/ 54990 h 290957"/>
              <a:gd name="connsiteX25" fmla="*/ 309626 w 462661"/>
              <a:gd name="connsiteY25" fmla="*/ 49657 h 290957"/>
              <a:gd name="connsiteX26" fmla="*/ 311150 w 462661"/>
              <a:gd name="connsiteY26" fmla="*/ 44577 h 290957"/>
              <a:gd name="connsiteX27" fmla="*/ 312166 w 462661"/>
              <a:gd name="connsiteY27" fmla="*/ 38227 h 290957"/>
              <a:gd name="connsiteX28" fmla="*/ 310642 w 462661"/>
              <a:gd name="connsiteY28" fmla="*/ 31369 h 290957"/>
              <a:gd name="connsiteX29" fmla="*/ 305943 w 462661"/>
              <a:gd name="connsiteY29" fmla="*/ 24765 h 290957"/>
              <a:gd name="connsiteX30" fmla="*/ 297053 w 462661"/>
              <a:gd name="connsiteY30" fmla="*/ 21209 h 290957"/>
              <a:gd name="connsiteX31" fmla="*/ 287655 w 462661"/>
              <a:gd name="connsiteY31" fmla="*/ 19939 h 290957"/>
              <a:gd name="connsiteX32" fmla="*/ 281431 w 462661"/>
              <a:gd name="connsiteY32" fmla="*/ 17652 h 290957"/>
              <a:gd name="connsiteX33" fmla="*/ 279146 w 462661"/>
              <a:gd name="connsiteY33" fmla="*/ 11810 h 290957"/>
              <a:gd name="connsiteX34" fmla="*/ 280924 w 462661"/>
              <a:gd name="connsiteY34" fmla="*/ 7366 h 290957"/>
              <a:gd name="connsiteX35" fmla="*/ 286893 w 462661"/>
              <a:gd name="connsiteY35" fmla="*/ 5334 h 290957"/>
              <a:gd name="connsiteX36" fmla="*/ 356108 w 462661"/>
              <a:gd name="connsiteY36" fmla="*/ 5334 h 290957"/>
              <a:gd name="connsiteX37" fmla="*/ 462661 w 462661"/>
              <a:gd name="connsiteY37" fmla="*/ 289306 h 290957"/>
              <a:gd name="connsiteX38" fmla="*/ 426466 w 462661"/>
              <a:gd name="connsiteY38" fmla="*/ 289306 h 290957"/>
              <a:gd name="connsiteX39" fmla="*/ 391414 w 462661"/>
              <a:gd name="connsiteY39" fmla="*/ 195326 h 290957"/>
              <a:gd name="connsiteX40" fmla="*/ 283972 w 462661"/>
              <a:gd name="connsiteY40" fmla="*/ 195326 h 290957"/>
              <a:gd name="connsiteX41" fmla="*/ 249427 w 462661"/>
              <a:gd name="connsiteY41" fmla="*/ 289306 h 290957"/>
              <a:gd name="connsiteX42" fmla="*/ 221741 w 462661"/>
              <a:gd name="connsiteY42" fmla="*/ 289306 h 290957"/>
              <a:gd name="connsiteX43" fmla="*/ 229616 w 462661"/>
              <a:gd name="connsiteY43" fmla="*/ 268097 h 290957"/>
              <a:gd name="connsiteX44" fmla="*/ 229235 w 462661"/>
              <a:gd name="connsiteY44" fmla="*/ 268732 h 290957"/>
              <a:gd name="connsiteX45" fmla="*/ 225425 w 462661"/>
              <a:gd name="connsiteY45" fmla="*/ 271779 h 290957"/>
              <a:gd name="connsiteX46" fmla="*/ 195961 w 462661"/>
              <a:gd name="connsiteY46" fmla="*/ 283971 h 290957"/>
              <a:gd name="connsiteX47" fmla="*/ 156210 w 462661"/>
              <a:gd name="connsiteY47" fmla="*/ 290957 h 290957"/>
              <a:gd name="connsiteX48" fmla="*/ 113537 w 462661"/>
              <a:gd name="connsiteY48" fmla="*/ 288925 h 290957"/>
              <a:gd name="connsiteX49" fmla="*/ 74422 w 462661"/>
              <a:gd name="connsiteY49" fmla="*/ 275463 h 290957"/>
              <a:gd name="connsiteX50" fmla="*/ 20955 w 462661"/>
              <a:gd name="connsiteY50" fmla="*/ 223139 h 290957"/>
              <a:gd name="connsiteX51" fmla="*/ 0 w 462661"/>
              <a:gd name="connsiteY51" fmla="*/ 140842 h 290957"/>
              <a:gd name="connsiteX52" fmla="*/ 17526 w 462661"/>
              <a:gd name="connsiteY52" fmla="*/ 64516 h 290957"/>
              <a:gd name="connsiteX53" fmla="*/ 69215 w 462661"/>
              <a:gd name="connsiteY53" fmla="*/ 13461 h 290957"/>
              <a:gd name="connsiteX54" fmla="*/ 99949 w 462661"/>
              <a:gd name="connsiteY54" fmla="*/ 3301 h 290957"/>
              <a:gd name="connsiteX55" fmla="*/ 132715 w 462661"/>
              <a:gd name="connsiteY55" fmla="*/ 0 h 2909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</a:cxnLst>
            <a:rect l="l" t="t" r="r" b="b"/>
            <a:pathLst>
              <a:path w="462661" h="290957">
                <a:moveTo>
                  <a:pt x="132715" y="0"/>
                </a:moveTo>
                <a:cubicBezTo>
                  <a:pt x="147066" y="0"/>
                  <a:pt x="160147" y="2032"/>
                  <a:pt x="171958" y="5969"/>
                </a:cubicBezTo>
                <a:cubicBezTo>
                  <a:pt x="183768" y="9778"/>
                  <a:pt x="193675" y="14605"/>
                  <a:pt x="201803" y="20320"/>
                </a:cubicBezTo>
                <a:cubicBezTo>
                  <a:pt x="210185" y="26289"/>
                  <a:pt x="216789" y="33020"/>
                  <a:pt x="221361" y="40259"/>
                </a:cubicBezTo>
                <a:cubicBezTo>
                  <a:pt x="225933" y="47625"/>
                  <a:pt x="228218" y="54609"/>
                  <a:pt x="228218" y="61467"/>
                </a:cubicBezTo>
                <a:lnTo>
                  <a:pt x="191262" y="61467"/>
                </a:lnTo>
                <a:cubicBezTo>
                  <a:pt x="191262" y="57911"/>
                  <a:pt x="189865" y="53847"/>
                  <a:pt x="187197" y="49021"/>
                </a:cubicBezTo>
                <a:cubicBezTo>
                  <a:pt x="184531" y="44322"/>
                  <a:pt x="180593" y="39878"/>
                  <a:pt x="175387" y="35814"/>
                </a:cubicBezTo>
                <a:cubicBezTo>
                  <a:pt x="170561" y="31750"/>
                  <a:pt x="164337" y="28320"/>
                  <a:pt x="156845" y="25400"/>
                </a:cubicBezTo>
                <a:cubicBezTo>
                  <a:pt x="149352" y="22605"/>
                  <a:pt x="140970" y="21209"/>
                  <a:pt x="131445" y="21209"/>
                </a:cubicBezTo>
                <a:cubicBezTo>
                  <a:pt x="123062" y="21209"/>
                  <a:pt x="113284" y="22859"/>
                  <a:pt x="102362" y="26289"/>
                </a:cubicBezTo>
                <a:cubicBezTo>
                  <a:pt x="91312" y="29590"/>
                  <a:pt x="81026" y="35559"/>
                  <a:pt x="71247" y="43941"/>
                </a:cubicBezTo>
                <a:cubicBezTo>
                  <a:pt x="61468" y="52578"/>
                  <a:pt x="53212" y="64261"/>
                  <a:pt x="46355" y="78740"/>
                </a:cubicBezTo>
                <a:cubicBezTo>
                  <a:pt x="39624" y="93217"/>
                  <a:pt x="36194" y="111632"/>
                  <a:pt x="36194" y="133858"/>
                </a:cubicBezTo>
                <a:cubicBezTo>
                  <a:pt x="36194" y="165608"/>
                  <a:pt x="42037" y="192151"/>
                  <a:pt x="53466" y="213486"/>
                </a:cubicBezTo>
                <a:cubicBezTo>
                  <a:pt x="65024" y="234696"/>
                  <a:pt x="85597" y="251714"/>
                  <a:pt x="115189" y="264540"/>
                </a:cubicBezTo>
                <a:cubicBezTo>
                  <a:pt x="120522" y="266954"/>
                  <a:pt x="127889" y="268605"/>
                  <a:pt x="136906" y="269366"/>
                </a:cubicBezTo>
                <a:cubicBezTo>
                  <a:pt x="146050" y="270256"/>
                  <a:pt x="155575" y="270001"/>
                  <a:pt x="165608" y="268986"/>
                </a:cubicBezTo>
                <a:cubicBezTo>
                  <a:pt x="175895" y="267842"/>
                  <a:pt x="186055" y="265938"/>
                  <a:pt x="196087" y="263270"/>
                </a:cubicBezTo>
                <a:cubicBezTo>
                  <a:pt x="206121" y="260604"/>
                  <a:pt x="215137" y="256920"/>
                  <a:pt x="223012" y="252348"/>
                </a:cubicBezTo>
                <a:cubicBezTo>
                  <a:pt x="225171" y="251714"/>
                  <a:pt x="227076" y="252095"/>
                  <a:pt x="228853" y="253365"/>
                </a:cubicBezTo>
                <a:cubicBezTo>
                  <a:pt x="230631" y="254508"/>
                  <a:pt x="231775" y="256032"/>
                  <a:pt x="232410" y="257936"/>
                </a:cubicBezTo>
                <a:lnTo>
                  <a:pt x="232537" y="260350"/>
                </a:lnTo>
                <a:lnTo>
                  <a:pt x="305943" y="61086"/>
                </a:lnTo>
                <a:cubicBezTo>
                  <a:pt x="306831" y="58928"/>
                  <a:pt x="307467" y="56896"/>
                  <a:pt x="308102" y="54990"/>
                </a:cubicBezTo>
                <a:cubicBezTo>
                  <a:pt x="308610" y="53086"/>
                  <a:pt x="309118" y="51308"/>
                  <a:pt x="309626" y="49657"/>
                </a:cubicBezTo>
                <a:cubicBezTo>
                  <a:pt x="310261" y="48005"/>
                  <a:pt x="310642" y="46355"/>
                  <a:pt x="311150" y="44577"/>
                </a:cubicBezTo>
                <a:cubicBezTo>
                  <a:pt x="311531" y="42798"/>
                  <a:pt x="311785" y="40640"/>
                  <a:pt x="312166" y="38227"/>
                </a:cubicBezTo>
                <a:cubicBezTo>
                  <a:pt x="312166" y="35814"/>
                  <a:pt x="311658" y="33528"/>
                  <a:pt x="310642" y="31369"/>
                </a:cubicBezTo>
                <a:cubicBezTo>
                  <a:pt x="309753" y="29209"/>
                  <a:pt x="308228" y="27051"/>
                  <a:pt x="305943" y="24765"/>
                </a:cubicBezTo>
                <a:cubicBezTo>
                  <a:pt x="303530" y="23240"/>
                  <a:pt x="300608" y="21970"/>
                  <a:pt x="297053" y="21209"/>
                </a:cubicBezTo>
                <a:cubicBezTo>
                  <a:pt x="293497" y="20320"/>
                  <a:pt x="290449" y="19939"/>
                  <a:pt x="287655" y="19939"/>
                </a:cubicBezTo>
                <a:cubicBezTo>
                  <a:pt x="284987" y="19939"/>
                  <a:pt x="282828" y="19177"/>
                  <a:pt x="281431" y="17652"/>
                </a:cubicBezTo>
                <a:cubicBezTo>
                  <a:pt x="279908" y="16255"/>
                  <a:pt x="279146" y="14224"/>
                  <a:pt x="279146" y="11810"/>
                </a:cubicBezTo>
                <a:cubicBezTo>
                  <a:pt x="278892" y="10159"/>
                  <a:pt x="279527" y="8636"/>
                  <a:pt x="280924" y="7366"/>
                </a:cubicBezTo>
                <a:cubicBezTo>
                  <a:pt x="282447" y="5969"/>
                  <a:pt x="284480" y="5334"/>
                  <a:pt x="286893" y="5334"/>
                </a:cubicBezTo>
                <a:lnTo>
                  <a:pt x="356108" y="5334"/>
                </a:lnTo>
                <a:lnTo>
                  <a:pt x="462661" y="289306"/>
                </a:lnTo>
                <a:lnTo>
                  <a:pt x="426466" y="289306"/>
                </a:lnTo>
                <a:lnTo>
                  <a:pt x="391414" y="195326"/>
                </a:lnTo>
                <a:lnTo>
                  <a:pt x="283972" y="195326"/>
                </a:lnTo>
                <a:lnTo>
                  <a:pt x="249427" y="289306"/>
                </a:lnTo>
                <a:lnTo>
                  <a:pt x="221741" y="289306"/>
                </a:lnTo>
                <a:lnTo>
                  <a:pt x="229616" y="268097"/>
                </a:lnTo>
                <a:lnTo>
                  <a:pt x="229235" y="268732"/>
                </a:lnTo>
                <a:cubicBezTo>
                  <a:pt x="228218" y="269875"/>
                  <a:pt x="226949" y="270890"/>
                  <a:pt x="225425" y="271779"/>
                </a:cubicBezTo>
                <a:cubicBezTo>
                  <a:pt x="218058" y="276478"/>
                  <a:pt x="208280" y="280542"/>
                  <a:pt x="195961" y="283971"/>
                </a:cubicBezTo>
                <a:cubicBezTo>
                  <a:pt x="183641" y="287528"/>
                  <a:pt x="170307" y="289814"/>
                  <a:pt x="156210" y="290957"/>
                </a:cubicBezTo>
                <a:cubicBezTo>
                  <a:pt x="142112" y="291719"/>
                  <a:pt x="127889" y="291084"/>
                  <a:pt x="113537" y="288925"/>
                </a:cubicBezTo>
                <a:cubicBezTo>
                  <a:pt x="99187" y="286766"/>
                  <a:pt x="86106" y="282320"/>
                  <a:pt x="74422" y="275463"/>
                </a:cubicBezTo>
                <a:cubicBezTo>
                  <a:pt x="52197" y="263016"/>
                  <a:pt x="34417" y="245617"/>
                  <a:pt x="20955" y="223139"/>
                </a:cubicBezTo>
                <a:cubicBezTo>
                  <a:pt x="7493" y="200786"/>
                  <a:pt x="508" y="173355"/>
                  <a:pt x="0" y="140842"/>
                </a:cubicBezTo>
                <a:cubicBezTo>
                  <a:pt x="0" y="113157"/>
                  <a:pt x="5841" y="87757"/>
                  <a:pt x="17526" y="64516"/>
                </a:cubicBezTo>
                <a:cubicBezTo>
                  <a:pt x="29210" y="41275"/>
                  <a:pt x="46355" y="24257"/>
                  <a:pt x="69215" y="13461"/>
                </a:cubicBezTo>
                <a:cubicBezTo>
                  <a:pt x="78993" y="8763"/>
                  <a:pt x="89153" y="5460"/>
                  <a:pt x="99949" y="3301"/>
                </a:cubicBezTo>
                <a:cubicBezTo>
                  <a:pt x="110616" y="1142"/>
                  <a:pt x="121539" y="0"/>
                  <a:pt x="13271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08609" y="2165350"/>
            <a:ext cx="232346" cy="290957"/>
          </a:xfrm>
          <a:custGeom>
            <a:avLst/>
            <a:gdLst>
              <a:gd name="connsiteX0" fmla="*/ 132651 w 232346"/>
              <a:gd name="connsiteY0" fmla="*/ 0 h 290957"/>
              <a:gd name="connsiteX1" fmla="*/ 171919 w 232346"/>
              <a:gd name="connsiteY1" fmla="*/ 5969 h 290957"/>
              <a:gd name="connsiteX2" fmla="*/ 201828 w 232346"/>
              <a:gd name="connsiteY2" fmla="*/ 20320 h 290957"/>
              <a:gd name="connsiteX3" fmla="*/ 221361 w 232346"/>
              <a:gd name="connsiteY3" fmla="*/ 40259 h 290957"/>
              <a:gd name="connsiteX4" fmla="*/ 228282 w 232346"/>
              <a:gd name="connsiteY4" fmla="*/ 61467 h 290957"/>
              <a:gd name="connsiteX5" fmla="*/ 191249 w 232346"/>
              <a:gd name="connsiteY5" fmla="*/ 61467 h 290957"/>
              <a:gd name="connsiteX6" fmla="*/ 187185 w 232346"/>
              <a:gd name="connsiteY6" fmla="*/ 49021 h 290957"/>
              <a:gd name="connsiteX7" fmla="*/ 175387 w 232346"/>
              <a:gd name="connsiteY7" fmla="*/ 35814 h 290957"/>
              <a:gd name="connsiteX8" fmla="*/ 156870 w 232346"/>
              <a:gd name="connsiteY8" fmla="*/ 25400 h 290957"/>
              <a:gd name="connsiteX9" fmla="*/ 131432 w 232346"/>
              <a:gd name="connsiteY9" fmla="*/ 21209 h 290957"/>
              <a:gd name="connsiteX10" fmla="*/ 102336 w 232346"/>
              <a:gd name="connsiteY10" fmla="*/ 26289 h 290957"/>
              <a:gd name="connsiteX11" fmla="*/ 71208 w 232346"/>
              <a:gd name="connsiteY11" fmla="*/ 43941 h 290957"/>
              <a:gd name="connsiteX12" fmla="*/ 46393 w 232346"/>
              <a:gd name="connsiteY12" fmla="*/ 78740 h 290957"/>
              <a:gd name="connsiteX13" fmla="*/ 36220 w 232346"/>
              <a:gd name="connsiteY13" fmla="*/ 133858 h 290957"/>
              <a:gd name="connsiteX14" fmla="*/ 53517 w 232346"/>
              <a:gd name="connsiteY14" fmla="*/ 213486 h 290957"/>
              <a:gd name="connsiteX15" fmla="*/ 115163 w 232346"/>
              <a:gd name="connsiteY15" fmla="*/ 264540 h 290957"/>
              <a:gd name="connsiteX16" fmla="*/ 136931 w 232346"/>
              <a:gd name="connsiteY16" fmla="*/ 269366 h 290957"/>
              <a:gd name="connsiteX17" fmla="*/ 165620 w 232346"/>
              <a:gd name="connsiteY17" fmla="*/ 268986 h 290957"/>
              <a:gd name="connsiteX18" fmla="*/ 196138 w 232346"/>
              <a:gd name="connsiteY18" fmla="*/ 263270 h 290957"/>
              <a:gd name="connsiteX19" fmla="*/ 222986 w 232346"/>
              <a:gd name="connsiteY19" fmla="*/ 252348 h 290957"/>
              <a:gd name="connsiteX20" fmla="*/ 228892 w 232346"/>
              <a:gd name="connsiteY20" fmla="*/ 253365 h 290957"/>
              <a:gd name="connsiteX21" fmla="*/ 232346 w 232346"/>
              <a:gd name="connsiteY21" fmla="*/ 257936 h 290957"/>
              <a:gd name="connsiteX22" fmla="*/ 231533 w 232346"/>
              <a:gd name="connsiteY22" fmla="*/ 265048 h 290957"/>
              <a:gd name="connsiteX23" fmla="*/ 225437 w 232346"/>
              <a:gd name="connsiteY23" fmla="*/ 271779 h 290957"/>
              <a:gd name="connsiteX24" fmla="*/ 195935 w 232346"/>
              <a:gd name="connsiteY24" fmla="*/ 283971 h 290957"/>
              <a:gd name="connsiteX25" fmla="*/ 156260 w 232346"/>
              <a:gd name="connsiteY25" fmla="*/ 290957 h 290957"/>
              <a:gd name="connsiteX26" fmla="*/ 113538 w 232346"/>
              <a:gd name="connsiteY26" fmla="*/ 288925 h 290957"/>
              <a:gd name="connsiteX27" fmla="*/ 74472 w 232346"/>
              <a:gd name="connsiteY27" fmla="*/ 275463 h 290957"/>
              <a:gd name="connsiteX28" fmla="*/ 20955 w 232346"/>
              <a:gd name="connsiteY28" fmla="*/ 223139 h 290957"/>
              <a:gd name="connsiteX29" fmla="*/ 0 w 232346"/>
              <a:gd name="connsiteY29" fmla="*/ 140842 h 290957"/>
              <a:gd name="connsiteX30" fmla="*/ 17500 w 232346"/>
              <a:gd name="connsiteY30" fmla="*/ 64516 h 290957"/>
              <a:gd name="connsiteX31" fmla="*/ 69176 w 232346"/>
              <a:gd name="connsiteY31" fmla="*/ 13461 h 290957"/>
              <a:gd name="connsiteX32" fmla="*/ 99898 w 232346"/>
              <a:gd name="connsiteY32" fmla="*/ 3301 h 290957"/>
              <a:gd name="connsiteX33" fmla="*/ 132651 w 232346"/>
              <a:gd name="connsiteY33" fmla="*/ 0 h 2909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232346" h="290957">
                <a:moveTo>
                  <a:pt x="132651" y="0"/>
                </a:moveTo>
                <a:cubicBezTo>
                  <a:pt x="147027" y="0"/>
                  <a:pt x="160121" y="2032"/>
                  <a:pt x="171919" y="5969"/>
                </a:cubicBezTo>
                <a:cubicBezTo>
                  <a:pt x="183718" y="9778"/>
                  <a:pt x="193687" y="14605"/>
                  <a:pt x="201828" y="20320"/>
                </a:cubicBezTo>
                <a:cubicBezTo>
                  <a:pt x="210235" y="26289"/>
                  <a:pt x="216750" y="33020"/>
                  <a:pt x="221361" y="40259"/>
                </a:cubicBezTo>
                <a:cubicBezTo>
                  <a:pt x="225971" y="47625"/>
                  <a:pt x="228282" y="54609"/>
                  <a:pt x="228282" y="61467"/>
                </a:cubicBezTo>
                <a:lnTo>
                  <a:pt x="191249" y="61467"/>
                </a:lnTo>
                <a:cubicBezTo>
                  <a:pt x="191249" y="57911"/>
                  <a:pt x="189890" y="53847"/>
                  <a:pt x="187185" y="49021"/>
                </a:cubicBezTo>
                <a:cubicBezTo>
                  <a:pt x="184467" y="44322"/>
                  <a:pt x="180530" y="39878"/>
                  <a:pt x="175387" y="35814"/>
                </a:cubicBezTo>
                <a:cubicBezTo>
                  <a:pt x="170497" y="31750"/>
                  <a:pt x="164325" y="28320"/>
                  <a:pt x="156870" y="25400"/>
                </a:cubicBezTo>
                <a:cubicBezTo>
                  <a:pt x="149402" y="22605"/>
                  <a:pt x="140931" y="21209"/>
                  <a:pt x="131432" y="21209"/>
                </a:cubicBezTo>
                <a:cubicBezTo>
                  <a:pt x="123025" y="21209"/>
                  <a:pt x="113334" y="22859"/>
                  <a:pt x="102336" y="26289"/>
                </a:cubicBezTo>
                <a:cubicBezTo>
                  <a:pt x="91351" y="29590"/>
                  <a:pt x="80975" y="35559"/>
                  <a:pt x="71208" y="43941"/>
                </a:cubicBezTo>
                <a:cubicBezTo>
                  <a:pt x="61442" y="52578"/>
                  <a:pt x="53175" y="64261"/>
                  <a:pt x="46393" y="78740"/>
                </a:cubicBezTo>
                <a:cubicBezTo>
                  <a:pt x="39611" y="93217"/>
                  <a:pt x="36220" y="111632"/>
                  <a:pt x="36220" y="133858"/>
                </a:cubicBezTo>
                <a:cubicBezTo>
                  <a:pt x="36220" y="165608"/>
                  <a:pt x="41986" y="192151"/>
                  <a:pt x="53517" y="213486"/>
                </a:cubicBezTo>
                <a:cubicBezTo>
                  <a:pt x="65036" y="234696"/>
                  <a:pt x="85585" y="251714"/>
                  <a:pt x="115163" y="264540"/>
                </a:cubicBezTo>
                <a:cubicBezTo>
                  <a:pt x="120586" y="266954"/>
                  <a:pt x="127838" y="268605"/>
                  <a:pt x="136931" y="269366"/>
                </a:cubicBezTo>
                <a:cubicBezTo>
                  <a:pt x="146011" y="270256"/>
                  <a:pt x="155575" y="270001"/>
                  <a:pt x="165620" y="268986"/>
                </a:cubicBezTo>
                <a:cubicBezTo>
                  <a:pt x="175920" y="267842"/>
                  <a:pt x="186093" y="265938"/>
                  <a:pt x="196138" y="263270"/>
                </a:cubicBezTo>
                <a:cubicBezTo>
                  <a:pt x="206171" y="260604"/>
                  <a:pt x="215125" y="256920"/>
                  <a:pt x="222986" y="252348"/>
                </a:cubicBezTo>
                <a:cubicBezTo>
                  <a:pt x="225158" y="251714"/>
                  <a:pt x="227126" y="252095"/>
                  <a:pt x="228892" y="253365"/>
                </a:cubicBezTo>
                <a:cubicBezTo>
                  <a:pt x="230657" y="254508"/>
                  <a:pt x="231800" y="256032"/>
                  <a:pt x="232346" y="257936"/>
                </a:cubicBezTo>
                <a:cubicBezTo>
                  <a:pt x="232892" y="260096"/>
                  <a:pt x="232626" y="262509"/>
                  <a:pt x="231533" y="265048"/>
                </a:cubicBezTo>
                <a:cubicBezTo>
                  <a:pt x="230454" y="267716"/>
                  <a:pt x="228409" y="269875"/>
                  <a:pt x="225437" y="271779"/>
                </a:cubicBezTo>
                <a:cubicBezTo>
                  <a:pt x="218109" y="276478"/>
                  <a:pt x="208280" y="280542"/>
                  <a:pt x="195935" y="283971"/>
                </a:cubicBezTo>
                <a:cubicBezTo>
                  <a:pt x="183591" y="287528"/>
                  <a:pt x="170357" y="289814"/>
                  <a:pt x="156260" y="290957"/>
                </a:cubicBezTo>
                <a:cubicBezTo>
                  <a:pt x="142151" y="291719"/>
                  <a:pt x="127914" y="291084"/>
                  <a:pt x="113538" y="288925"/>
                </a:cubicBezTo>
                <a:cubicBezTo>
                  <a:pt x="99148" y="286766"/>
                  <a:pt x="86131" y="282320"/>
                  <a:pt x="74472" y="275463"/>
                </a:cubicBezTo>
                <a:cubicBezTo>
                  <a:pt x="52222" y="263016"/>
                  <a:pt x="34391" y="245617"/>
                  <a:pt x="20955" y="223139"/>
                </a:cubicBezTo>
                <a:cubicBezTo>
                  <a:pt x="7531" y="200786"/>
                  <a:pt x="546" y="173355"/>
                  <a:pt x="0" y="140842"/>
                </a:cubicBezTo>
                <a:cubicBezTo>
                  <a:pt x="0" y="113157"/>
                  <a:pt x="5841" y="87757"/>
                  <a:pt x="17500" y="64516"/>
                </a:cubicBezTo>
                <a:cubicBezTo>
                  <a:pt x="29171" y="41275"/>
                  <a:pt x="46393" y="24257"/>
                  <a:pt x="69176" y="13461"/>
                </a:cubicBezTo>
                <a:cubicBezTo>
                  <a:pt x="78943" y="8763"/>
                  <a:pt x="89179" y="5460"/>
                  <a:pt x="99898" y="3301"/>
                </a:cubicBezTo>
                <a:cubicBezTo>
                  <a:pt x="110617" y="1142"/>
                  <a:pt x="121539" y="0"/>
                  <a:pt x="132651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863216" y="2206244"/>
            <a:ext cx="105918" cy="140842"/>
          </a:xfrm>
          <a:custGeom>
            <a:avLst/>
            <a:gdLst>
              <a:gd name="connsiteX0" fmla="*/ 51562 w 105918"/>
              <a:gd name="connsiteY0" fmla="*/ 6350 h 140842"/>
              <a:gd name="connsiteX1" fmla="*/ 6350 w 105918"/>
              <a:gd name="connsiteY1" fmla="*/ 134492 h 140842"/>
              <a:gd name="connsiteX2" fmla="*/ 99568 w 105918"/>
              <a:gd name="connsiteY2" fmla="*/ 134492 h 140842"/>
              <a:gd name="connsiteX3" fmla="*/ 51562 w 105918"/>
              <a:gd name="connsiteY3" fmla="*/ 6350 h 1408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5918" h="140842">
                <a:moveTo>
                  <a:pt x="51562" y="6350"/>
                </a:moveTo>
                <a:lnTo>
                  <a:pt x="6350" y="134492"/>
                </a:lnTo>
                <a:lnTo>
                  <a:pt x="99568" y="134492"/>
                </a:lnTo>
                <a:lnTo>
                  <a:pt x="5156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076528" y="2180209"/>
            <a:ext cx="206425" cy="260857"/>
          </a:xfrm>
          <a:custGeom>
            <a:avLst/>
            <a:gdLst>
              <a:gd name="connsiteX0" fmla="*/ 103187 w 206425"/>
              <a:gd name="connsiteY0" fmla="*/ 6350 h 260857"/>
              <a:gd name="connsiteX1" fmla="*/ 59651 w 206425"/>
              <a:gd name="connsiteY1" fmla="*/ 16636 h 260857"/>
              <a:gd name="connsiteX2" fmla="*/ 29540 w 206425"/>
              <a:gd name="connsiteY2" fmla="*/ 44577 h 260857"/>
              <a:gd name="connsiteX3" fmla="*/ 12039 w 206425"/>
              <a:gd name="connsiteY3" fmla="*/ 84200 h 260857"/>
              <a:gd name="connsiteX4" fmla="*/ 6350 w 206425"/>
              <a:gd name="connsiteY4" fmla="*/ 131190 h 260857"/>
              <a:gd name="connsiteX5" fmla="*/ 11633 w 206425"/>
              <a:gd name="connsiteY5" fmla="*/ 177038 h 260857"/>
              <a:gd name="connsiteX6" fmla="*/ 28727 w 206425"/>
              <a:gd name="connsiteY6" fmla="*/ 216661 h 260857"/>
              <a:gd name="connsiteX7" fmla="*/ 58636 w 206425"/>
              <a:gd name="connsiteY7" fmla="*/ 244093 h 260857"/>
              <a:gd name="connsiteX8" fmla="*/ 103593 w 206425"/>
              <a:gd name="connsiteY8" fmla="*/ 254507 h 260857"/>
              <a:gd name="connsiteX9" fmla="*/ 147548 w 206425"/>
              <a:gd name="connsiteY9" fmla="*/ 244347 h 260857"/>
              <a:gd name="connsiteX10" fmla="*/ 177660 w 206425"/>
              <a:gd name="connsiteY10" fmla="*/ 216661 h 260857"/>
              <a:gd name="connsiteX11" fmla="*/ 194487 w 206425"/>
              <a:gd name="connsiteY11" fmla="*/ 177165 h 260857"/>
              <a:gd name="connsiteX12" fmla="*/ 200075 w 206425"/>
              <a:gd name="connsiteY12" fmla="*/ 130809 h 260857"/>
              <a:gd name="connsiteX13" fmla="*/ 194487 w 206425"/>
              <a:gd name="connsiteY13" fmla="*/ 83819 h 260857"/>
              <a:gd name="connsiteX14" fmla="*/ 177253 w 206425"/>
              <a:gd name="connsiteY14" fmla="*/ 44196 h 260857"/>
              <a:gd name="connsiteX15" fmla="*/ 147345 w 206425"/>
              <a:gd name="connsiteY15" fmla="*/ 16636 h 260857"/>
              <a:gd name="connsiteX16" fmla="*/ 103187 w 206425"/>
              <a:gd name="connsiteY16" fmla="*/ 6350 h 260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206425" h="260857">
                <a:moveTo>
                  <a:pt x="103187" y="6350"/>
                </a:moveTo>
                <a:cubicBezTo>
                  <a:pt x="86372" y="6350"/>
                  <a:pt x="71856" y="9778"/>
                  <a:pt x="59651" y="16636"/>
                </a:cubicBezTo>
                <a:cubicBezTo>
                  <a:pt x="47447" y="23621"/>
                  <a:pt x="37414" y="32892"/>
                  <a:pt x="29540" y="44577"/>
                </a:cubicBezTo>
                <a:cubicBezTo>
                  <a:pt x="21679" y="56007"/>
                  <a:pt x="15837" y="69215"/>
                  <a:pt x="12039" y="84200"/>
                </a:cubicBezTo>
                <a:cubicBezTo>
                  <a:pt x="8242" y="99313"/>
                  <a:pt x="6350" y="114934"/>
                  <a:pt x="6350" y="131190"/>
                </a:cubicBezTo>
                <a:cubicBezTo>
                  <a:pt x="6350" y="146938"/>
                  <a:pt x="8115" y="162178"/>
                  <a:pt x="11633" y="177038"/>
                </a:cubicBezTo>
                <a:cubicBezTo>
                  <a:pt x="15163" y="191769"/>
                  <a:pt x="20866" y="204977"/>
                  <a:pt x="28727" y="216661"/>
                </a:cubicBezTo>
                <a:cubicBezTo>
                  <a:pt x="36322" y="228091"/>
                  <a:pt x="46291" y="237235"/>
                  <a:pt x="58636" y="244093"/>
                </a:cubicBezTo>
                <a:cubicBezTo>
                  <a:pt x="70980" y="251078"/>
                  <a:pt x="85966" y="254507"/>
                  <a:pt x="103593" y="254507"/>
                </a:cubicBezTo>
                <a:cubicBezTo>
                  <a:pt x="120688" y="254507"/>
                  <a:pt x="135331" y="251078"/>
                  <a:pt x="147548" y="244347"/>
                </a:cubicBezTo>
                <a:cubicBezTo>
                  <a:pt x="159753" y="237616"/>
                  <a:pt x="169786" y="228346"/>
                  <a:pt x="177660" y="216661"/>
                </a:cubicBezTo>
                <a:cubicBezTo>
                  <a:pt x="185255" y="205231"/>
                  <a:pt x="190880" y="192150"/>
                  <a:pt x="194487" y="177165"/>
                </a:cubicBezTo>
                <a:cubicBezTo>
                  <a:pt x="198170" y="162305"/>
                  <a:pt x="200075" y="146811"/>
                  <a:pt x="200075" y="130809"/>
                </a:cubicBezTo>
                <a:cubicBezTo>
                  <a:pt x="200075" y="114553"/>
                  <a:pt x="198170" y="98932"/>
                  <a:pt x="194487" y="83819"/>
                </a:cubicBezTo>
                <a:cubicBezTo>
                  <a:pt x="190880" y="68707"/>
                  <a:pt x="185115" y="55498"/>
                  <a:pt x="177253" y="44196"/>
                </a:cubicBezTo>
                <a:cubicBezTo>
                  <a:pt x="169659" y="32765"/>
                  <a:pt x="159689" y="23621"/>
                  <a:pt x="147345" y="16636"/>
                </a:cubicBezTo>
                <a:cubicBezTo>
                  <a:pt x="135001" y="9778"/>
                  <a:pt x="120281" y="6350"/>
                  <a:pt x="10318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309624" y="2164715"/>
            <a:ext cx="244221" cy="296671"/>
          </a:xfrm>
          <a:custGeom>
            <a:avLst/>
            <a:gdLst>
              <a:gd name="connsiteX0" fmla="*/ 13716 w 244221"/>
              <a:gd name="connsiteY0" fmla="*/ 6350 h 296671"/>
              <a:gd name="connsiteX1" fmla="*/ 83312 w 244221"/>
              <a:gd name="connsiteY1" fmla="*/ 6350 h 296671"/>
              <a:gd name="connsiteX2" fmla="*/ 211074 w 244221"/>
              <a:gd name="connsiteY2" fmla="*/ 240664 h 296671"/>
              <a:gd name="connsiteX3" fmla="*/ 211836 w 244221"/>
              <a:gd name="connsiteY3" fmla="*/ 240664 h 296671"/>
              <a:gd name="connsiteX4" fmla="*/ 211836 w 244221"/>
              <a:gd name="connsiteY4" fmla="*/ 6350 h 296671"/>
              <a:gd name="connsiteX5" fmla="*/ 237871 w 244221"/>
              <a:gd name="connsiteY5" fmla="*/ 6350 h 296671"/>
              <a:gd name="connsiteX6" fmla="*/ 237871 w 244221"/>
              <a:gd name="connsiteY6" fmla="*/ 272922 h 296671"/>
              <a:gd name="connsiteX7" fmla="*/ 233172 w 244221"/>
              <a:gd name="connsiteY7" fmla="*/ 284860 h 296671"/>
              <a:gd name="connsiteX8" fmla="*/ 221996 w 244221"/>
              <a:gd name="connsiteY8" fmla="*/ 290321 h 296671"/>
              <a:gd name="connsiteX9" fmla="*/ 207010 w 244221"/>
              <a:gd name="connsiteY9" fmla="*/ 290321 h 296671"/>
              <a:gd name="connsiteX10" fmla="*/ 68580 w 244221"/>
              <a:gd name="connsiteY10" fmla="*/ 43306 h 296671"/>
              <a:gd name="connsiteX11" fmla="*/ 67818 w 244221"/>
              <a:gd name="connsiteY11" fmla="*/ 43306 h 296671"/>
              <a:gd name="connsiteX12" fmla="*/ 67818 w 244221"/>
              <a:gd name="connsiteY12" fmla="*/ 290321 h 296671"/>
              <a:gd name="connsiteX13" fmla="*/ 42545 w 244221"/>
              <a:gd name="connsiteY13" fmla="*/ 290321 h 296671"/>
              <a:gd name="connsiteX14" fmla="*/ 42545 w 244221"/>
              <a:gd name="connsiteY14" fmla="*/ 57657 h 296671"/>
              <a:gd name="connsiteX15" fmla="*/ 40386 w 244221"/>
              <a:gd name="connsiteY15" fmla="*/ 38226 h 296671"/>
              <a:gd name="connsiteX16" fmla="*/ 32004 w 244221"/>
              <a:gd name="connsiteY16" fmla="*/ 26289 h 296671"/>
              <a:gd name="connsiteX17" fmla="*/ 24257 w 244221"/>
              <a:gd name="connsiteY17" fmla="*/ 23240 h 296671"/>
              <a:gd name="connsiteX18" fmla="*/ 14477 w 244221"/>
              <a:gd name="connsiteY18" fmla="*/ 20954 h 296671"/>
              <a:gd name="connsiteX19" fmla="*/ 8382 w 244221"/>
              <a:gd name="connsiteY19" fmla="*/ 18922 h 296671"/>
              <a:gd name="connsiteX20" fmla="*/ 6350 w 244221"/>
              <a:gd name="connsiteY20" fmla="*/ 13207 h 296671"/>
              <a:gd name="connsiteX21" fmla="*/ 8255 w 244221"/>
              <a:gd name="connsiteY21" fmla="*/ 8382 h 296671"/>
              <a:gd name="connsiteX22" fmla="*/ 13716 w 244221"/>
              <a:gd name="connsiteY22" fmla="*/ 6350 h 296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44221" h="296671">
                <a:moveTo>
                  <a:pt x="13716" y="6350"/>
                </a:moveTo>
                <a:lnTo>
                  <a:pt x="83312" y="6350"/>
                </a:lnTo>
                <a:lnTo>
                  <a:pt x="211074" y="240664"/>
                </a:lnTo>
                <a:lnTo>
                  <a:pt x="211836" y="240664"/>
                </a:lnTo>
                <a:lnTo>
                  <a:pt x="211836" y="6350"/>
                </a:lnTo>
                <a:lnTo>
                  <a:pt x="237871" y="6350"/>
                </a:lnTo>
                <a:lnTo>
                  <a:pt x="237871" y="272922"/>
                </a:lnTo>
                <a:cubicBezTo>
                  <a:pt x="237871" y="277240"/>
                  <a:pt x="236347" y="281177"/>
                  <a:pt x="233172" y="284860"/>
                </a:cubicBezTo>
                <a:cubicBezTo>
                  <a:pt x="230124" y="288544"/>
                  <a:pt x="226314" y="290321"/>
                  <a:pt x="221996" y="290321"/>
                </a:cubicBezTo>
                <a:lnTo>
                  <a:pt x="207010" y="290321"/>
                </a:lnTo>
                <a:lnTo>
                  <a:pt x="68580" y="43306"/>
                </a:lnTo>
                <a:lnTo>
                  <a:pt x="67818" y="43306"/>
                </a:lnTo>
                <a:lnTo>
                  <a:pt x="67818" y="290321"/>
                </a:lnTo>
                <a:lnTo>
                  <a:pt x="42545" y="290321"/>
                </a:lnTo>
                <a:lnTo>
                  <a:pt x="42545" y="57657"/>
                </a:lnTo>
                <a:cubicBezTo>
                  <a:pt x="42545" y="49783"/>
                  <a:pt x="41783" y="43306"/>
                  <a:pt x="40386" y="38226"/>
                </a:cubicBezTo>
                <a:cubicBezTo>
                  <a:pt x="38862" y="33273"/>
                  <a:pt x="36068" y="29209"/>
                  <a:pt x="32004" y="26289"/>
                </a:cubicBezTo>
                <a:cubicBezTo>
                  <a:pt x="30353" y="25145"/>
                  <a:pt x="27813" y="24129"/>
                  <a:pt x="24257" y="23240"/>
                </a:cubicBezTo>
                <a:cubicBezTo>
                  <a:pt x="20701" y="22225"/>
                  <a:pt x="17526" y="21590"/>
                  <a:pt x="14477" y="20954"/>
                </a:cubicBezTo>
                <a:cubicBezTo>
                  <a:pt x="11811" y="20954"/>
                  <a:pt x="9779" y="20320"/>
                  <a:pt x="8382" y="18922"/>
                </a:cubicBezTo>
                <a:cubicBezTo>
                  <a:pt x="6985" y="17652"/>
                  <a:pt x="6350" y="15747"/>
                  <a:pt x="6350" y="13207"/>
                </a:cubicBezTo>
                <a:cubicBezTo>
                  <a:pt x="6350" y="11302"/>
                  <a:pt x="6985" y="9778"/>
                  <a:pt x="8255" y="8382"/>
                </a:cubicBezTo>
                <a:cubicBezTo>
                  <a:pt x="9398" y="6984"/>
                  <a:pt x="11303" y="6350"/>
                  <a:pt x="1371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20697" y="2164334"/>
            <a:ext cx="227838" cy="296671"/>
          </a:xfrm>
          <a:custGeom>
            <a:avLst/>
            <a:gdLst>
              <a:gd name="connsiteX0" fmla="*/ 8382 w 227838"/>
              <a:gd name="connsiteY0" fmla="*/ 6350 h 296671"/>
              <a:gd name="connsiteX1" fmla="*/ 219455 w 227838"/>
              <a:gd name="connsiteY1" fmla="*/ 6350 h 296671"/>
              <a:gd name="connsiteX2" fmla="*/ 221488 w 227838"/>
              <a:gd name="connsiteY2" fmla="*/ 67817 h 296671"/>
              <a:gd name="connsiteX3" fmla="*/ 214883 w 227838"/>
              <a:gd name="connsiteY3" fmla="*/ 73659 h 296671"/>
              <a:gd name="connsiteX4" fmla="*/ 207644 w 227838"/>
              <a:gd name="connsiteY4" fmla="*/ 67817 h 296671"/>
              <a:gd name="connsiteX5" fmla="*/ 205867 w 227838"/>
              <a:gd name="connsiteY5" fmla="*/ 57530 h 296671"/>
              <a:gd name="connsiteX6" fmla="*/ 202819 w 227838"/>
              <a:gd name="connsiteY6" fmla="*/ 46608 h 296671"/>
              <a:gd name="connsiteX7" fmla="*/ 197992 w 227838"/>
              <a:gd name="connsiteY7" fmla="*/ 36829 h 296671"/>
              <a:gd name="connsiteX8" fmla="*/ 189357 w 227838"/>
              <a:gd name="connsiteY8" fmla="*/ 29971 h 296671"/>
              <a:gd name="connsiteX9" fmla="*/ 181102 w 227838"/>
              <a:gd name="connsiteY9" fmla="*/ 27940 h 296671"/>
              <a:gd name="connsiteX10" fmla="*/ 169036 w 227838"/>
              <a:gd name="connsiteY10" fmla="*/ 27051 h 296671"/>
              <a:gd name="connsiteX11" fmla="*/ 130048 w 227838"/>
              <a:gd name="connsiteY11" fmla="*/ 27051 h 296671"/>
              <a:gd name="connsiteX12" fmla="*/ 130048 w 227838"/>
              <a:gd name="connsiteY12" fmla="*/ 290321 h 296671"/>
              <a:gd name="connsiteX13" fmla="*/ 97789 w 227838"/>
              <a:gd name="connsiteY13" fmla="*/ 290321 h 296671"/>
              <a:gd name="connsiteX14" fmla="*/ 97789 w 227838"/>
              <a:gd name="connsiteY14" fmla="*/ 27051 h 296671"/>
              <a:gd name="connsiteX15" fmla="*/ 58800 w 227838"/>
              <a:gd name="connsiteY15" fmla="*/ 27051 h 296671"/>
              <a:gd name="connsiteX16" fmla="*/ 46989 w 227838"/>
              <a:gd name="connsiteY16" fmla="*/ 27940 h 296671"/>
              <a:gd name="connsiteX17" fmla="*/ 38480 w 227838"/>
              <a:gd name="connsiteY17" fmla="*/ 29971 h 296671"/>
              <a:gd name="connsiteX18" fmla="*/ 28067 w 227838"/>
              <a:gd name="connsiteY18" fmla="*/ 38100 h 296671"/>
              <a:gd name="connsiteX19" fmla="*/ 22986 w 227838"/>
              <a:gd name="connsiteY19" fmla="*/ 48259 h 296671"/>
              <a:gd name="connsiteX20" fmla="*/ 20954 w 227838"/>
              <a:gd name="connsiteY20" fmla="*/ 59054 h 296671"/>
              <a:gd name="connsiteX21" fmla="*/ 20066 w 227838"/>
              <a:gd name="connsiteY21" fmla="*/ 67817 h 296671"/>
              <a:gd name="connsiteX22" fmla="*/ 12445 w 227838"/>
              <a:gd name="connsiteY22" fmla="*/ 73405 h 296671"/>
              <a:gd name="connsiteX23" fmla="*/ 6350 w 227838"/>
              <a:gd name="connsiteY23" fmla="*/ 67817 h 296671"/>
              <a:gd name="connsiteX24" fmla="*/ 8382 w 227838"/>
              <a:gd name="connsiteY24" fmla="*/ 6350 h 296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227838" h="296671">
                <a:moveTo>
                  <a:pt x="8382" y="6350"/>
                </a:moveTo>
                <a:lnTo>
                  <a:pt x="219455" y="6350"/>
                </a:lnTo>
                <a:lnTo>
                  <a:pt x="221488" y="67817"/>
                </a:lnTo>
                <a:cubicBezTo>
                  <a:pt x="221233" y="71501"/>
                  <a:pt x="219075" y="73532"/>
                  <a:pt x="214883" y="73659"/>
                </a:cubicBezTo>
                <a:cubicBezTo>
                  <a:pt x="210566" y="73786"/>
                  <a:pt x="208279" y="71882"/>
                  <a:pt x="207644" y="67817"/>
                </a:cubicBezTo>
                <a:cubicBezTo>
                  <a:pt x="207136" y="64770"/>
                  <a:pt x="206502" y="61340"/>
                  <a:pt x="205867" y="57530"/>
                </a:cubicBezTo>
                <a:cubicBezTo>
                  <a:pt x="205232" y="53847"/>
                  <a:pt x="204216" y="50164"/>
                  <a:pt x="202819" y="46608"/>
                </a:cubicBezTo>
                <a:cubicBezTo>
                  <a:pt x="201675" y="43052"/>
                  <a:pt x="200152" y="39751"/>
                  <a:pt x="197992" y="36829"/>
                </a:cubicBezTo>
                <a:cubicBezTo>
                  <a:pt x="195833" y="33908"/>
                  <a:pt x="192913" y="31495"/>
                  <a:pt x="189357" y="29971"/>
                </a:cubicBezTo>
                <a:cubicBezTo>
                  <a:pt x="187198" y="29082"/>
                  <a:pt x="184404" y="28447"/>
                  <a:pt x="181102" y="27940"/>
                </a:cubicBezTo>
                <a:cubicBezTo>
                  <a:pt x="177673" y="27304"/>
                  <a:pt x="173608" y="27051"/>
                  <a:pt x="169036" y="27051"/>
                </a:cubicBezTo>
                <a:lnTo>
                  <a:pt x="130048" y="27051"/>
                </a:lnTo>
                <a:lnTo>
                  <a:pt x="130048" y="290321"/>
                </a:lnTo>
                <a:lnTo>
                  <a:pt x="97789" y="290321"/>
                </a:lnTo>
                <a:lnTo>
                  <a:pt x="97789" y="27051"/>
                </a:lnTo>
                <a:lnTo>
                  <a:pt x="58800" y="27051"/>
                </a:lnTo>
                <a:cubicBezTo>
                  <a:pt x="54229" y="27051"/>
                  <a:pt x="50292" y="27304"/>
                  <a:pt x="46989" y="27940"/>
                </a:cubicBezTo>
                <a:cubicBezTo>
                  <a:pt x="43688" y="28447"/>
                  <a:pt x="40894" y="29082"/>
                  <a:pt x="38480" y="29971"/>
                </a:cubicBezTo>
                <a:cubicBezTo>
                  <a:pt x="33782" y="32130"/>
                  <a:pt x="30352" y="34797"/>
                  <a:pt x="28067" y="38100"/>
                </a:cubicBezTo>
                <a:cubicBezTo>
                  <a:pt x="25780" y="41275"/>
                  <a:pt x="24002" y="44703"/>
                  <a:pt x="22986" y="48259"/>
                </a:cubicBezTo>
                <a:cubicBezTo>
                  <a:pt x="21844" y="52070"/>
                  <a:pt x="21208" y="55625"/>
                  <a:pt x="20954" y="59054"/>
                </a:cubicBezTo>
                <a:cubicBezTo>
                  <a:pt x="20700" y="62356"/>
                  <a:pt x="20447" y="65277"/>
                  <a:pt x="20066" y="67817"/>
                </a:cubicBezTo>
                <a:cubicBezTo>
                  <a:pt x="19304" y="71882"/>
                  <a:pt x="16763" y="73786"/>
                  <a:pt x="12445" y="73405"/>
                </a:cubicBezTo>
                <a:cubicBezTo>
                  <a:pt x="8000" y="73152"/>
                  <a:pt x="5969" y="71246"/>
                  <a:pt x="6350" y="67817"/>
                </a:cubicBezTo>
                <a:lnTo>
                  <a:pt x="838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043165" y="2159381"/>
            <a:ext cx="273062" cy="303657"/>
          </a:xfrm>
          <a:custGeom>
            <a:avLst/>
            <a:gdLst>
              <a:gd name="connsiteX0" fmla="*/ 136550 w 273062"/>
              <a:gd name="connsiteY0" fmla="*/ 6350 h 303657"/>
              <a:gd name="connsiteX1" fmla="*/ 189865 w 273062"/>
              <a:gd name="connsiteY1" fmla="*/ 16509 h 303657"/>
              <a:gd name="connsiteX2" fmla="*/ 230898 w 273062"/>
              <a:gd name="connsiteY2" fmla="*/ 45466 h 303657"/>
              <a:gd name="connsiteX3" fmla="*/ 257441 w 273062"/>
              <a:gd name="connsiteY3" fmla="*/ 91439 h 303657"/>
              <a:gd name="connsiteX4" fmla="*/ 266712 w 273062"/>
              <a:gd name="connsiteY4" fmla="*/ 151638 h 303657"/>
              <a:gd name="connsiteX5" fmla="*/ 257822 w 273062"/>
              <a:gd name="connsiteY5" fmla="*/ 212089 h 303657"/>
              <a:gd name="connsiteX6" fmla="*/ 232168 w 273062"/>
              <a:gd name="connsiteY6" fmla="*/ 257809 h 303657"/>
              <a:gd name="connsiteX7" fmla="*/ 191084 w 273062"/>
              <a:gd name="connsiteY7" fmla="*/ 287147 h 303657"/>
              <a:gd name="connsiteX8" fmla="*/ 136956 w 273062"/>
              <a:gd name="connsiteY8" fmla="*/ 297307 h 303657"/>
              <a:gd name="connsiteX9" fmla="*/ 81419 w 273062"/>
              <a:gd name="connsiteY9" fmla="*/ 286893 h 303657"/>
              <a:gd name="connsiteX10" fmla="*/ 40525 w 273062"/>
              <a:gd name="connsiteY10" fmla="*/ 257809 h 303657"/>
              <a:gd name="connsiteX11" fmla="*/ 15087 w 273062"/>
              <a:gd name="connsiteY11" fmla="*/ 211835 h 303657"/>
              <a:gd name="connsiteX12" fmla="*/ 6350 w 273062"/>
              <a:gd name="connsiteY12" fmla="*/ 152019 h 303657"/>
              <a:gd name="connsiteX13" fmla="*/ 15697 w 273062"/>
              <a:gd name="connsiteY13" fmla="*/ 92075 h 303657"/>
              <a:gd name="connsiteX14" fmla="*/ 42151 w 273062"/>
              <a:gd name="connsiteY14" fmla="*/ 46228 h 303657"/>
              <a:gd name="connsiteX15" fmla="*/ 83248 w 273062"/>
              <a:gd name="connsiteY15" fmla="*/ 16764 h 303657"/>
              <a:gd name="connsiteX16" fmla="*/ 136550 w 273062"/>
              <a:gd name="connsiteY16" fmla="*/ 6350 h 3036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273062" h="303657">
                <a:moveTo>
                  <a:pt x="136550" y="6350"/>
                </a:moveTo>
                <a:cubicBezTo>
                  <a:pt x="156083" y="6350"/>
                  <a:pt x="173850" y="9778"/>
                  <a:pt x="189865" y="16509"/>
                </a:cubicBezTo>
                <a:cubicBezTo>
                  <a:pt x="205867" y="23367"/>
                  <a:pt x="219557" y="33020"/>
                  <a:pt x="230898" y="45466"/>
                </a:cubicBezTo>
                <a:cubicBezTo>
                  <a:pt x="242328" y="58166"/>
                  <a:pt x="251218" y="73533"/>
                  <a:pt x="257441" y="91439"/>
                </a:cubicBezTo>
                <a:cubicBezTo>
                  <a:pt x="263664" y="109347"/>
                  <a:pt x="266712" y="129413"/>
                  <a:pt x="266712" y="151638"/>
                </a:cubicBezTo>
                <a:cubicBezTo>
                  <a:pt x="266712" y="173863"/>
                  <a:pt x="263791" y="194055"/>
                  <a:pt x="257822" y="212089"/>
                </a:cubicBezTo>
                <a:cubicBezTo>
                  <a:pt x="251853" y="230124"/>
                  <a:pt x="243344" y="245364"/>
                  <a:pt x="232168" y="257809"/>
                </a:cubicBezTo>
                <a:cubicBezTo>
                  <a:pt x="220789" y="270636"/>
                  <a:pt x="207086" y="280416"/>
                  <a:pt x="191084" y="287147"/>
                </a:cubicBezTo>
                <a:cubicBezTo>
                  <a:pt x="175069" y="293878"/>
                  <a:pt x="157035" y="297307"/>
                  <a:pt x="136956" y="297307"/>
                </a:cubicBezTo>
                <a:cubicBezTo>
                  <a:pt x="116077" y="297307"/>
                  <a:pt x="97561" y="293878"/>
                  <a:pt x="81419" y="286893"/>
                </a:cubicBezTo>
                <a:cubicBezTo>
                  <a:pt x="65277" y="280035"/>
                  <a:pt x="51650" y="270383"/>
                  <a:pt x="40525" y="257809"/>
                </a:cubicBezTo>
                <a:cubicBezTo>
                  <a:pt x="29400" y="245109"/>
                  <a:pt x="20929" y="229743"/>
                  <a:pt x="15087" y="211835"/>
                </a:cubicBezTo>
                <a:cubicBezTo>
                  <a:pt x="9258" y="193928"/>
                  <a:pt x="6350" y="173989"/>
                  <a:pt x="6350" y="152019"/>
                </a:cubicBezTo>
                <a:cubicBezTo>
                  <a:pt x="6350" y="130047"/>
                  <a:pt x="9461" y="110109"/>
                  <a:pt x="15697" y="92075"/>
                </a:cubicBezTo>
                <a:cubicBezTo>
                  <a:pt x="21945" y="74040"/>
                  <a:pt x="30759" y="58801"/>
                  <a:pt x="42151" y="46228"/>
                </a:cubicBezTo>
                <a:cubicBezTo>
                  <a:pt x="53543" y="33528"/>
                  <a:pt x="67246" y="23621"/>
                  <a:pt x="83248" y="16764"/>
                </a:cubicBezTo>
                <a:cubicBezTo>
                  <a:pt x="99250" y="9778"/>
                  <a:pt x="117017" y="6350"/>
                  <a:pt x="1365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71879" y="2159000"/>
            <a:ext cx="475361" cy="303657"/>
          </a:xfrm>
          <a:custGeom>
            <a:avLst/>
            <a:gdLst>
              <a:gd name="connsiteX0" fmla="*/ 139065 w 475361"/>
              <a:gd name="connsiteY0" fmla="*/ 6350 h 303657"/>
              <a:gd name="connsiteX1" fmla="*/ 178308 w 475361"/>
              <a:gd name="connsiteY1" fmla="*/ 12319 h 303657"/>
              <a:gd name="connsiteX2" fmla="*/ 208153 w 475361"/>
              <a:gd name="connsiteY2" fmla="*/ 26670 h 303657"/>
              <a:gd name="connsiteX3" fmla="*/ 227711 w 475361"/>
              <a:gd name="connsiteY3" fmla="*/ 46609 h 303657"/>
              <a:gd name="connsiteX4" fmla="*/ 234568 w 475361"/>
              <a:gd name="connsiteY4" fmla="*/ 67817 h 303657"/>
              <a:gd name="connsiteX5" fmla="*/ 197612 w 475361"/>
              <a:gd name="connsiteY5" fmla="*/ 67817 h 303657"/>
              <a:gd name="connsiteX6" fmla="*/ 193547 w 475361"/>
              <a:gd name="connsiteY6" fmla="*/ 55371 h 303657"/>
              <a:gd name="connsiteX7" fmla="*/ 181737 w 475361"/>
              <a:gd name="connsiteY7" fmla="*/ 42164 h 303657"/>
              <a:gd name="connsiteX8" fmla="*/ 163195 w 475361"/>
              <a:gd name="connsiteY8" fmla="*/ 31750 h 303657"/>
              <a:gd name="connsiteX9" fmla="*/ 137795 w 475361"/>
              <a:gd name="connsiteY9" fmla="*/ 27559 h 303657"/>
              <a:gd name="connsiteX10" fmla="*/ 108712 w 475361"/>
              <a:gd name="connsiteY10" fmla="*/ 32639 h 303657"/>
              <a:gd name="connsiteX11" fmla="*/ 77597 w 475361"/>
              <a:gd name="connsiteY11" fmla="*/ 50291 h 303657"/>
              <a:gd name="connsiteX12" fmla="*/ 52705 w 475361"/>
              <a:gd name="connsiteY12" fmla="*/ 85090 h 303657"/>
              <a:gd name="connsiteX13" fmla="*/ 42544 w 475361"/>
              <a:gd name="connsiteY13" fmla="*/ 140208 h 303657"/>
              <a:gd name="connsiteX14" fmla="*/ 59816 w 475361"/>
              <a:gd name="connsiteY14" fmla="*/ 219836 h 303657"/>
              <a:gd name="connsiteX15" fmla="*/ 121539 w 475361"/>
              <a:gd name="connsiteY15" fmla="*/ 270890 h 303657"/>
              <a:gd name="connsiteX16" fmla="*/ 143256 w 475361"/>
              <a:gd name="connsiteY16" fmla="*/ 275716 h 303657"/>
              <a:gd name="connsiteX17" fmla="*/ 171958 w 475361"/>
              <a:gd name="connsiteY17" fmla="*/ 275336 h 303657"/>
              <a:gd name="connsiteX18" fmla="*/ 202437 w 475361"/>
              <a:gd name="connsiteY18" fmla="*/ 269620 h 303657"/>
              <a:gd name="connsiteX19" fmla="*/ 229362 w 475361"/>
              <a:gd name="connsiteY19" fmla="*/ 258698 h 303657"/>
              <a:gd name="connsiteX20" fmla="*/ 235203 w 475361"/>
              <a:gd name="connsiteY20" fmla="*/ 259715 h 303657"/>
              <a:gd name="connsiteX21" fmla="*/ 238760 w 475361"/>
              <a:gd name="connsiteY21" fmla="*/ 264286 h 303657"/>
              <a:gd name="connsiteX22" fmla="*/ 238887 w 475361"/>
              <a:gd name="connsiteY22" fmla="*/ 266700 h 303657"/>
              <a:gd name="connsiteX23" fmla="*/ 312293 w 475361"/>
              <a:gd name="connsiteY23" fmla="*/ 67436 h 303657"/>
              <a:gd name="connsiteX24" fmla="*/ 314452 w 475361"/>
              <a:gd name="connsiteY24" fmla="*/ 61340 h 303657"/>
              <a:gd name="connsiteX25" fmla="*/ 315976 w 475361"/>
              <a:gd name="connsiteY25" fmla="*/ 56007 h 303657"/>
              <a:gd name="connsiteX26" fmla="*/ 317500 w 475361"/>
              <a:gd name="connsiteY26" fmla="*/ 50927 h 303657"/>
              <a:gd name="connsiteX27" fmla="*/ 318516 w 475361"/>
              <a:gd name="connsiteY27" fmla="*/ 44577 h 303657"/>
              <a:gd name="connsiteX28" fmla="*/ 316992 w 475361"/>
              <a:gd name="connsiteY28" fmla="*/ 37719 h 303657"/>
              <a:gd name="connsiteX29" fmla="*/ 312293 w 475361"/>
              <a:gd name="connsiteY29" fmla="*/ 31115 h 303657"/>
              <a:gd name="connsiteX30" fmla="*/ 303403 w 475361"/>
              <a:gd name="connsiteY30" fmla="*/ 27559 h 303657"/>
              <a:gd name="connsiteX31" fmla="*/ 294005 w 475361"/>
              <a:gd name="connsiteY31" fmla="*/ 26289 h 303657"/>
              <a:gd name="connsiteX32" fmla="*/ 287781 w 475361"/>
              <a:gd name="connsiteY32" fmla="*/ 24002 h 303657"/>
              <a:gd name="connsiteX33" fmla="*/ 285496 w 475361"/>
              <a:gd name="connsiteY33" fmla="*/ 18160 h 303657"/>
              <a:gd name="connsiteX34" fmla="*/ 287274 w 475361"/>
              <a:gd name="connsiteY34" fmla="*/ 13716 h 303657"/>
              <a:gd name="connsiteX35" fmla="*/ 293243 w 475361"/>
              <a:gd name="connsiteY35" fmla="*/ 11684 h 303657"/>
              <a:gd name="connsiteX36" fmla="*/ 362458 w 475361"/>
              <a:gd name="connsiteY36" fmla="*/ 11684 h 303657"/>
              <a:gd name="connsiteX37" fmla="*/ 469011 w 475361"/>
              <a:gd name="connsiteY37" fmla="*/ 295656 h 303657"/>
              <a:gd name="connsiteX38" fmla="*/ 432816 w 475361"/>
              <a:gd name="connsiteY38" fmla="*/ 295656 h 303657"/>
              <a:gd name="connsiteX39" fmla="*/ 397764 w 475361"/>
              <a:gd name="connsiteY39" fmla="*/ 201676 h 303657"/>
              <a:gd name="connsiteX40" fmla="*/ 290322 w 475361"/>
              <a:gd name="connsiteY40" fmla="*/ 201676 h 303657"/>
              <a:gd name="connsiteX41" fmla="*/ 255777 w 475361"/>
              <a:gd name="connsiteY41" fmla="*/ 295656 h 303657"/>
              <a:gd name="connsiteX42" fmla="*/ 228091 w 475361"/>
              <a:gd name="connsiteY42" fmla="*/ 295656 h 303657"/>
              <a:gd name="connsiteX43" fmla="*/ 235966 w 475361"/>
              <a:gd name="connsiteY43" fmla="*/ 274447 h 303657"/>
              <a:gd name="connsiteX44" fmla="*/ 235585 w 475361"/>
              <a:gd name="connsiteY44" fmla="*/ 275082 h 303657"/>
              <a:gd name="connsiteX45" fmla="*/ 231775 w 475361"/>
              <a:gd name="connsiteY45" fmla="*/ 278129 h 303657"/>
              <a:gd name="connsiteX46" fmla="*/ 202311 w 475361"/>
              <a:gd name="connsiteY46" fmla="*/ 290321 h 303657"/>
              <a:gd name="connsiteX47" fmla="*/ 162560 w 475361"/>
              <a:gd name="connsiteY47" fmla="*/ 297307 h 303657"/>
              <a:gd name="connsiteX48" fmla="*/ 119887 w 475361"/>
              <a:gd name="connsiteY48" fmla="*/ 295275 h 303657"/>
              <a:gd name="connsiteX49" fmla="*/ 80772 w 475361"/>
              <a:gd name="connsiteY49" fmla="*/ 281813 h 303657"/>
              <a:gd name="connsiteX50" fmla="*/ 27305 w 475361"/>
              <a:gd name="connsiteY50" fmla="*/ 229489 h 303657"/>
              <a:gd name="connsiteX51" fmla="*/ 6350 w 475361"/>
              <a:gd name="connsiteY51" fmla="*/ 147192 h 303657"/>
              <a:gd name="connsiteX52" fmla="*/ 23876 w 475361"/>
              <a:gd name="connsiteY52" fmla="*/ 70866 h 303657"/>
              <a:gd name="connsiteX53" fmla="*/ 75565 w 475361"/>
              <a:gd name="connsiteY53" fmla="*/ 19811 h 303657"/>
              <a:gd name="connsiteX54" fmla="*/ 106299 w 475361"/>
              <a:gd name="connsiteY54" fmla="*/ 9651 h 303657"/>
              <a:gd name="connsiteX55" fmla="*/ 139065 w 475361"/>
              <a:gd name="connsiteY55" fmla="*/ 6350 h 3036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</a:cxnLst>
            <a:rect l="l" t="t" r="r" b="b"/>
            <a:pathLst>
              <a:path w="475361" h="303657">
                <a:moveTo>
                  <a:pt x="139065" y="6350"/>
                </a:moveTo>
                <a:cubicBezTo>
                  <a:pt x="153416" y="6350"/>
                  <a:pt x="166497" y="8382"/>
                  <a:pt x="178308" y="12319"/>
                </a:cubicBezTo>
                <a:cubicBezTo>
                  <a:pt x="190118" y="16128"/>
                  <a:pt x="200025" y="20955"/>
                  <a:pt x="208153" y="26670"/>
                </a:cubicBezTo>
                <a:cubicBezTo>
                  <a:pt x="216535" y="32639"/>
                  <a:pt x="223139" y="39370"/>
                  <a:pt x="227711" y="46609"/>
                </a:cubicBezTo>
                <a:cubicBezTo>
                  <a:pt x="232283" y="53975"/>
                  <a:pt x="234568" y="60959"/>
                  <a:pt x="234568" y="67817"/>
                </a:cubicBezTo>
                <a:lnTo>
                  <a:pt x="197612" y="67817"/>
                </a:lnTo>
                <a:cubicBezTo>
                  <a:pt x="197612" y="64261"/>
                  <a:pt x="196215" y="60197"/>
                  <a:pt x="193547" y="55371"/>
                </a:cubicBezTo>
                <a:cubicBezTo>
                  <a:pt x="190881" y="50672"/>
                  <a:pt x="186943" y="46228"/>
                  <a:pt x="181737" y="42164"/>
                </a:cubicBezTo>
                <a:cubicBezTo>
                  <a:pt x="176911" y="38100"/>
                  <a:pt x="170687" y="34670"/>
                  <a:pt x="163195" y="31750"/>
                </a:cubicBezTo>
                <a:cubicBezTo>
                  <a:pt x="155702" y="28955"/>
                  <a:pt x="147320" y="27559"/>
                  <a:pt x="137795" y="27559"/>
                </a:cubicBezTo>
                <a:cubicBezTo>
                  <a:pt x="129412" y="27559"/>
                  <a:pt x="119634" y="29209"/>
                  <a:pt x="108712" y="32639"/>
                </a:cubicBezTo>
                <a:cubicBezTo>
                  <a:pt x="97662" y="35940"/>
                  <a:pt x="87376" y="41909"/>
                  <a:pt x="77597" y="50291"/>
                </a:cubicBezTo>
                <a:cubicBezTo>
                  <a:pt x="67818" y="58928"/>
                  <a:pt x="59562" y="70611"/>
                  <a:pt x="52705" y="85090"/>
                </a:cubicBezTo>
                <a:cubicBezTo>
                  <a:pt x="45974" y="99567"/>
                  <a:pt x="42544" y="117982"/>
                  <a:pt x="42544" y="140208"/>
                </a:cubicBezTo>
                <a:cubicBezTo>
                  <a:pt x="42544" y="171958"/>
                  <a:pt x="48387" y="198501"/>
                  <a:pt x="59816" y="219836"/>
                </a:cubicBezTo>
                <a:cubicBezTo>
                  <a:pt x="71374" y="241046"/>
                  <a:pt x="91947" y="258064"/>
                  <a:pt x="121539" y="270890"/>
                </a:cubicBezTo>
                <a:cubicBezTo>
                  <a:pt x="126872" y="273304"/>
                  <a:pt x="134239" y="274955"/>
                  <a:pt x="143256" y="275716"/>
                </a:cubicBezTo>
                <a:cubicBezTo>
                  <a:pt x="152400" y="276606"/>
                  <a:pt x="161925" y="276351"/>
                  <a:pt x="171958" y="275336"/>
                </a:cubicBezTo>
                <a:cubicBezTo>
                  <a:pt x="182245" y="274192"/>
                  <a:pt x="192405" y="272288"/>
                  <a:pt x="202437" y="269620"/>
                </a:cubicBezTo>
                <a:cubicBezTo>
                  <a:pt x="212471" y="266954"/>
                  <a:pt x="221487" y="263270"/>
                  <a:pt x="229362" y="258698"/>
                </a:cubicBezTo>
                <a:cubicBezTo>
                  <a:pt x="231521" y="258064"/>
                  <a:pt x="233426" y="258445"/>
                  <a:pt x="235203" y="259715"/>
                </a:cubicBezTo>
                <a:cubicBezTo>
                  <a:pt x="236981" y="260858"/>
                  <a:pt x="238125" y="262382"/>
                  <a:pt x="238760" y="264286"/>
                </a:cubicBezTo>
                <a:lnTo>
                  <a:pt x="238887" y="266700"/>
                </a:lnTo>
                <a:lnTo>
                  <a:pt x="312293" y="67436"/>
                </a:lnTo>
                <a:cubicBezTo>
                  <a:pt x="313181" y="65278"/>
                  <a:pt x="313817" y="63246"/>
                  <a:pt x="314452" y="61340"/>
                </a:cubicBezTo>
                <a:cubicBezTo>
                  <a:pt x="314960" y="59436"/>
                  <a:pt x="315468" y="57658"/>
                  <a:pt x="315976" y="56007"/>
                </a:cubicBezTo>
                <a:cubicBezTo>
                  <a:pt x="316611" y="54355"/>
                  <a:pt x="316992" y="52705"/>
                  <a:pt x="317500" y="50927"/>
                </a:cubicBezTo>
                <a:cubicBezTo>
                  <a:pt x="317881" y="49148"/>
                  <a:pt x="318135" y="46990"/>
                  <a:pt x="318516" y="44577"/>
                </a:cubicBezTo>
                <a:cubicBezTo>
                  <a:pt x="318516" y="42164"/>
                  <a:pt x="318008" y="39878"/>
                  <a:pt x="316992" y="37719"/>
                </a:cubicBezTo>
                <a:cubicBezTo>
                  <a:pt x="316103" y="35559"/>
                  <a:pt x="314578" y="33401"/>
                  <a:pt x="312293" y="31115"/>
                </a:cubicBezTo>
                <a:cubicBezTo>
                  <a:pt x="309880" y="29590"/>
                  <a:pt x="306958" y="28320"/>
                  <a:pt x="303403" y="27559"/>
                </a:cubicBezTo>
                <a:cubicBezTo>
                  <a:pt x="299847" y="26670"/>
                  <a:pt x="296799" y="26289"/>
                  <a:pt x="294005" y="26289"/>
                </a:cubicBezTo>
                <a:cubicBezTo>
                  <a:pt x="291337" y="26289"/>
                  <a:pt x="289178" y="25527"/>
                  <a:pt x="287781" y="24002"/>
                </a:cubicBezTo>
                <a:cubicBezTo>
                  <a:pt x="286258" y="22605"/>
                  <a:pt x="285496" y="20574"/>
                  <a:pt x="285496" y="18160"/>
                </a:cubicBezTo>
                <a:cubicBezTo>
                  <a:pt x="285242" y="16509"/>
                  <a:pt x="285877" y="14986"/>
                  <a:pt x="287274" y="13716"/>
                </a:cubicBezTo>
                <a:cubicBezTo>
                  <a:pt x="288797" y="12319"/>
                  <a:pt x="290830" y="11684"/>
                  <a:pt x="293243" y="11684"/>
                </a:cubicBezTo>
                <a:lnTo>
                  <a:pt x="362458" y="11684"/>
                </a:lnTo>
                <a:lnTo>
                  <a:pt x="469011" y="295656"/>
                </a:lnTo>
                <a:lnTo>
                  <a:pt x="432816" y="295656"/>
                </a:lnTo>
                <a:lnTo>
                  <a:pt x="397764" y="201676"/>
                </a:lnTo>
                <a:lnTo>
                  <a:pt x="290322" y="201676"/>
                </a:lnTo>
                <a:lnTo>
                  <a:pt x="255777" y="295656"/>
                </a:lnTo>
                <a:lnTo>
                  <a:pt x="228091" y="295656"/>
                </a:lnTo>
                <a:lnTo>
                  <a:pt x="235966" y="274447"/>
                </a:lnTo>
                <a:lnTo>
                  <a:pt x="235585" y="275082"/>
                </a:lnTo>
                <a:cubicBezTo>
                  <a:pt x="234568" y="276225"/>
                  <a:pt x="233299" y="277240"/>
                  <a:pt x="231775" y="278129"/>
                </a:cubicBezTo>
                <a:cubicBezTo>
                  <a:pt x="224408" y="282828"/>
                  <a:pt x="214630" y="286892"/>
                  <a:pt x="202311" y="290321"/>
                </a:cubicBezTo>
                <a:cubicBezTo>
                  <a:pt x="189991" y="293878"/>
                  <a:pt x="176657" y="296164"/>
                  <a:pt x="162560" y="297307"/>
                </a:cubicBezTo>
                <a:cubicBezTo>
                  <a:pt x="148462" y="298069"/>
                  <a:pt x="134239" y="297434"/>
                  <a:pt x="119887" y="295275"/>
                </a:cubicBezTo>
                <a:cubicBezTo>
                  <a:pt x="105537" y="293116"/>
                  <a:pt x="92456" y="288670"/>
                  <a:pt x="80772" y="281813"/>
                </a:cubicBezTo>
                <a:cubicBezTo>
                  <a:pt x="58547" y="269366"/>
                  <a:pt x="40767" y="251967"/>
                  <a:pt x="27305" y="229489"/>
                </a:cubicBezTo>
                <a:cubicBezTo>
                  <a:pt x="13843" y="207136"/>
                  <a:pt x="6858" y="179705"/>
                  <a:pt x="6350" y="147192"/>
                </a:cubicBezTo>
                <a:cubicBezTo>
                  <a:pt x="6350" y="119507"/>
                  <a:pt x="12191" y="94107"/>
                  <a:pt x="23876" y="70866"/>
                </a:cubicBezTo>
                <a:cubicBezTo>
                  <a:pt x="35560" y="47625"/>
                  <a:pt x="52705" y="30607"/>
                  <a:pt x="75565" y="19811"/>
                </a:cubicBezTo>
                <a:cubicBezTo>
                  <a:pt x="85343" y="15113"/>
                  <a:pt x="95503" y="11810"/>
                  <a:pt x="106299" y="9651"/>
                </a:cubicBezTo>
                <a:cubicBezTo>
                  <a:pt x="116966" y="7492"/>
                  <a:pt x="127889" y="6350"/>
                  <a:pt x="13906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2259" y="2159000"/>
            <a:ext cx="245046" cy="303657"/>
          </a:xfrm>
          <a:custGeom>
            <a:avLst/>
            <a:gdLst>
              <a:gd name="connsiteX0" fmla="*/ 139001 w 245046"/>
              <a:gd name="connsiteY0" fmla="*/ 6350 h 303657"/>
              <a:gd name="connsiteX1" fmla="*/ 178269 w 245046"/>
              <a:gd name="connsiteY1" fmla="*/ 12319 h 303657"/>
              <a:gd name="connsiteX2" fmla="*/ 208178 w 245046"/>
              <a:gd name="connsiteY2" fmla="*/ 26670 h 303657"/>
              <a:gd name="connsiteX3" fmla="*/ 227711 w 245046"/>
              <a:gd name="connsiteY3" fmla="*/ 46609 h 303657"/>
              <a:gd name="connsiteX4" fmla="*/ 234632 w 245046"/>
              <a:gd name="connsiteY4" fmla="*/ 67817 h 303657"/>
              <a:gd name="connsiteX5" fmla="*/ 197599 w 245046"/>
              <a:gd name="connsiteY5" fmla="*/ 67817 h 303657"/>
              <a:gd name="connsiteX6" fmla="*/ 193535 w 245046"/>
              <a:gd name="connsiteY6" fmla="*/ 55371 h 303657"/>
              <a:gd name="connsiteX7" fmla="*/ 181737 w 245046"/>
              <a:gd name="connsiteY7" fmla="*/ 42164 h 303657"/>
              <a:gd name="connsiteX8" fmla="*/ 163220 w 245046"/>
              <a:gd name="connsiteY8" fmla="*/ 31750 h 303657"/>
              <a:gd name="connsiteX9" fmla="*/ 137782 w 245046"/>
              <a:gd name="connsiteY9" fmla="*/ 27559 h 303657"/>
              <a:gd name="connsiteX10" fmla="*/ 108686 w 245046"/>
              <a:gd name="connsiteY10" fmla="*/ 32639 h 303657"/>
              <a:gd name="connsiteX11" fmla="*/ 77558 w 245046"/>
              <a:gd name="connsiteY11" fmla="*/ 50291 h 303657"/>
              <a:gd name="connsiteX12" fmla="*/ 52743 w 245046"/>
              <a:gd name="connsiteY12" fmla="*/ 85090 h 303657"/>
              <a:gd name="connsiteX13" fmla="*/ 42570 w 245046"/>
              <a:gd name="connsiteY13" fmla="*/ 140208 h 303657"/>
              <a:gd name="connsiteX14" fmla="*/ 59867 w 245046"/>
              <a:gd name="connsiteY14" fmla="*/ 219836 h 303657"/>
              <a:gd name="connsiteX15" fmla="*/ 121513 w 245046"/>
              <a:gd name="connsiteY15" fmla="*/ 270890 h 303657"/>
              <a:gd name="connsiteX16" fmla="*/ 143281 w 245046"/>
              <a:gd name="connsiteY16" fmla="*/ 275716 h 303657"/>
              <a:gd name="connsiteX17" fmla="*/ 171970 w 245046"/>
              <a:gd name="connsiteY17" fmla="*/ 275336 h 303657"/>
              <a:gd name="connsiteX18" fmla="*/ 202488 w 245046"/>
              <a:gd name="connsiteY18" fmla="*/ 269620 h 303657"/>
              <a:gd name="connsiteX19" fmla="*/ 229336 w 245046"/>
              <a:gd name="connsiteY19" fmla="*/ 258698 h 303657"/>
              <a:gd name="connsiteX20" fmla="*/ 235242 w 245046"/>
              <a:gd name="connsiteY20" fmla="*/ 259715 h 303657"/>
              <a:gd name="connsiteX21" fmla="*/ 238696 w 245046"/>
              <a:gd name="connsiteY21" fmla="*/ 264286 h 303657"/>
              <a:gd name="connsiteX22" fmla="*/ 237883 w 245046"/>
              <a:gd name="connsiteY22" fmla="*/ 271398 h 303657"/>
              <a:gd name="connsiteX23" fmla="*/ 231787 w 245046"/>
              <a:gd name="connsiteY23" fmla="*/ 278129 h 303657"/>
              <a:gd name="connsiteX24" fmla="*/ 202285 w 245046"/>
              <a:gd name="connsiteY24" fmla="*/ 290321 h 303657"/>
              <a:gd name="connsiteX25" fmla="*/ 162610 w 245046"/>
              <a:gd name="connsiteY25" fmla="*/ 297307 h 303657"/>
              <a:gd name="connsiteX26" fmla="*/ 119888 w 245046"/>
              <a:gd name="connsiteY26" fmla="*/ 295275 h 303657"/>
              <a:gd name="connsiteX27" fmla="*/ 80822 w 245046"/>
              <a:gd name="connsiteY27" fmla="*/ 281813 h 303657"/>
              <a:gd name="connsiteX28" fmla="*/ 27305 w 245046"/>
              <a:gd name="connsiteY28" fmla="*/ 229489 h 303657"/>
              <a:gd name="connsiteX29" fmla="*/ 6350 w 245046"/>
              <a:gd name="connsiteY29" fmla="*/ 147192 h 303657"/>
              <a:gd name="connsiteX30" fmla="*/ 23850 w 245046"/>
              <a:gd name="connsiteY30" fmla="*/ 70866 h 303657"/>
              <a:gd name="connsiteX31" fmla="*/ 75526 w 245046"/>
              <a:gd name="connsiteY31" fmla="*/ 19811 h 303657"/>
              <a:gd name="connsiteX32" fmla="*/ 106248 w 245046"/>
              <a:gd name="connsiteY32" fmla="*/ 9651 h 303657"/>
              <a:gd name="connsiteX33" fmla="*/ 139001 w 245046"/>
              <a:gd name="connsiteY33" fmla="*/ 6350 h 3036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245046" h="303657">
                <a:moveTo>
                  <a:pt x="139001" y="6350"/>
                </a:moveTo>
                <a:cubicBezTo>
                  <a:pt x="153377" y="6350"/>
                  <a:pt x="166471" y="8382"/>
                  <a:pt x="178269" y="12319"/>
                </a:cubicBezTo>
                <a:cubicBezTo>
                  <a:pt x="190068" y="16128"/>
                  <a:pt x="200037" y="20955"/>
                  <a:pt x="208178" y="26670"/>
                </a:cubicBezTo>
                <a:cubicBezTo>
                  <a:pt x="216585" y="32639"/>
                  <a:pt x="223100" y="39370"/>
                  <a:pt x="227711" y="46609"/>
                </a:cubicBezTo>
                <a:cubicBezTo>
                  <a:pt x="232321" y="53975"/>
                  <a:pt x="234632" y="60959"/>
                  <a:pt x="234632" y="67817"/>
                </a:cubicBezTo>
                <a:lnTo>
                  <a:pt x="197599" y="67817"/>
                </a:lnTo>
                <a:cubicBezTo>
                  <a:pt x="197599" y="64261"/>
                  <a:pt x="196240" y="60197"/>
                  <a:pt x="193535" y="55371"/>
                </a:cubicBezTo>
                <a:cubicBezTo>
                  <a:pt x="190817" y="50672"/>
                  <a:pt x="186880" y="46228"/>
                  <a:pt x="181737" y="42164"/>
                </a:cubicBezTo>
                <a:cubicBezTo>
                  <a:pt x="176847" y="38100"/>
                  <a:pt x="170675" y="34670"/>
                  <a:pt x="163220" y="31750"/>
                </a:cubicBezTo>
                <a:cubicBezTo>
                  <a:pt x="155752" y="28955"/>
                  <a:pt x="147281" y="27559"/>
                  <a:pt x="137782" y="27559"/>
                </a:cubicBezTo>
                <a:cubicBezTo>
                  <a:pt x="129375" y="27559"/>
                  <a:pt x="119684" y="29209"/>
                  <a:pt x="108686" y="32639"/>
                </a:cubicBezTo>
                <a:cubicBezTo>
                  <a:pt x="97701" y="35940"/>
                  <a:pt x="87325" y="41909"/>
                  <a:pt x="77558" y="50291"/>
                </a:cubicBezTo>
                <a:cubicBezTo>
                  <a:pt x="67792" y="58928"/>
                  <a:pt x="59525" y="70611"/>
                  <a:pt x="52743" y="85090"/>
                </a:cubicBezTo>
                <a:cubicBezTo>
                  <a:pt x="45961" y="99567"/>
                  <a:pt x="42570" y="117982"/>
                  <a:pt x="42570" y="140208"/>
                </a:cubicBezTo>
                <a:cubicBezTo>
                  <a:pt x="42570" y="171958"/>
                  <a:pt x="48336" y="198501"/>
                  <a:pt x="59867" y="219836"/>
                </a:cubicBezTo>
                <a:cubicBezTo>
                  <a:pt x="71386" y="241046"/>
                  <a:pt x="91935" y="258064"/>
                  <a:pt x="121513" y="270890"/>
                </a:cubicBezTo>
                <a:cubicBezTo>
                  <a:pt x="126936" y="273304"/>
                  <a:pt x="134188" y="274955"/>
                  <a:pt x="143281" y="275716"/>
                </a:cubicBezTo>
                <a:cubicBezTo>
                  <a:pt x="152361" y="276606"/>
                  <a:pt x="161925" y="276351"/>
                  <a:pt x="171970" y="275336"/>
                </a:cubicBezTo>
                <a:cubicBezTo>
                  <a:pt x="182270" y="274192"/>
                  <a:pt x="192443" y="272288"/>
                  <a:pt x="202488" y="269620"/>
                </a:cubicBezTo>
                <a:cubicBezTo>
                  <a:pt x="212521" y="266954"/>
                  <a:pt x="221475" y="263270"/>
                  <a:pt x="229336" y="258698"/>
                </a:cubicBezTo>
                <a:cubicBezTo>
                  <a:pt x="231508" y="258064"/>
                  <a:pt x="233476" y="258445"/>
                  <a:pt x="235242" y="259715"/>
                </a:cubicBezTo>
                <a:cubicBezTo>
                  <a:pt x="237007" y="260858"/>
                  <a:pt x="238150" y="262382"/>
                  <a:pt x="238696" y="264286"/>
                </a:cubicBezTo>
                <a:cubicBezTo>
                  <a:pt x="239242" y="266446"/>
                  <a:pt x="238976" y="268859"/>
                  <a:pt x="237883" y="271398"/>
                </a:cubicBezTo>
                <a:cubicBezTo>
                  <a:pt x="236804" y="274066"/>
                  <a:pt x="234759" y="276225"/>
                  <a:pt x="231787" y="278129"/>
                </a:cubicBezTo>
                <a:cubicBezTo>
                  <a:pt x="224459" y="282828"/>
                  <a:pt x="214630" y="286892"/>
                  <a:pt x="202285" y="290321"/>
                </a:cubicBezTo>
                <a:cubicBezTo>
                  <a:pt x="189941" y="293878"/>
                  <a:pt x="176707" y="296164"/>
                  <a:pt x="162610" y="297307"/>
                </a:cubicBezTo>
                <a:cubicBezTo>
                  <a:pt x="148501" y="298069"/>
                  <a:pt x="134264" y="297434"/>
                  <a:pt x="119888" y="295275"/>
                </a:cubicBezTo>
                <a:cubicBezTo>
                  <a:pt x="105498" y="293116"/>
                  <a:pt x="92481" y="288670"/>
                  <a:pt x="80822" y="281813"/>
                </a:cubicBezTo>
                <a:cubicBezTo>
                  <a:pt x="58572" y="269366"/>
                  <a:pt x="40741" y="251967"/>
                  <a:pt x="27305" y="229489"/>
                </a:cubicBezTo>
                <a:cubicBezTo>
                  <a:pt x="13881" y="207136"/>
                  <a:pt x="6896" y="179705"/>
                  <a:pt x="6350" y="147192"/>
                </a:cubicBezTo>
                <a:cubicBezTo>
                  <a:pt x="6350" y="119507"/>
                  <a:pt x="12191" y="94107"/>
                  <a:pt x="23850" y="70866"/>
                </a:cubicBezTo>
                <a:cubicBezTo>
                  <a:pt x="35521" y="47625"/>
                  <a:pt x="52743" y="30607"/>
                  <a:pt x="75526" y="19811"/>
                </a:cubicBezTo>
                <a:cubicBezTo>
                  <a:pt x="85293" y="15113"/>
                  <a:pt x="95529" y="11810"/>
                  <a:pt x="106248" y="9651"/>
                </a:cubicBezTo>
                <a:cubicBezTo>
                  <a:pt x="116967" y="7492"/>
                  <a:pt x="127889" y="6350"/>
                  <a:pt x="13900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477262" y="2402332"/>
            <a:ext cx="123444" cy="95250"/>
          </a:xfrm>
          <a:custGeom>
            <a:avLst/>
            <a:gdLst>
              <a:gd name="connsiteX0" fmla="*/ 8001 w 123444"/>
              <a:gd name="connsiteY0" fmla="*/ 6350 h 95250"/>
              <a:gd name="connsiteX1" fmla="*/ 8001 w 123444"/>
              <a:gd name="connsiteY1" fmla="*/ 77977 h 95250"/>
              <a:gd name="connsiteX2" fmla="*/ 7747 w 123444"/>
              <a:gd name="connsiteY2" fmla="*/ 81279 h 95250"/>
              <a:gd name="connsiteX3" fmla="*/ 7239 w 123444"/>
              <a:gd name="connsiteY3" fmla="*/ 84073 h 95250"/>
              <a:gd name="connsiteX4" fmla="*/ 6604 w 123444"/>
              <a:gd name="connsiteY4" fmla="*/ 86867 h 95250"/>
              <a:gd name="connsiteX5" fmla="*/ 6350 w 123444"/>
              <a:gd name="connsiteY5" fmla="*/ 88900 h 95250"/>
              <a:gd name="connsiteX6" fmla="*/ 117094 w 123444"/>
              <a:gd name="connsiteY6" fmla="*/ 88900 h 95250"/>
              <a:gd name="connsiteX7" fmla="*/ 117094 w 123444"/>
              <a:gd name="connsiteY7" fmla="*/ 6350 h 95250"/>
              <a:gd name="connsiteX8" fmla="*/ 8001 w 123444"/>
              <a:gd name="connsiteY8" fmla="*/ 6350 h 95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3444" h="95250">
                <a:moveTo>
                  <a:pt x="8001" y="6350"/>
                </a:moveTo>
                <a:lnTo>
                  <a:pt x="8001" y="77977"/>
                </a:lnTo>
                <a:cubicBezTo>
                  <a:pt x="8001" y="78994"/>
                  <a:pt x="8001" y="80136"/>
                  <a:pt x="7747" y="81279"/>
                </a:cubicBezTo>
                <a:cubicBezTo>
                  <a:pt x="7620" y="82296"/>
                  <a:pt x="7493" y="83311"/>
                  <a:pt x="7239" y="84073"/>
                </a:cubicBezTo>
                <a:cubicBezTo>
                  <a:pt x="6985" y="85216"/>
                  <a:pt x="6730" y="86105"/>
                  <a:pt x="6604" y="86867"/>
                </a:cubicBezTo>
                <a:cubicBezTo>
                  <a:pt x="6477" y="87757"/>
                  <a:pt x="6350" y="88392"/>
                  <a:pt x="6350" y="88900"/>
                </a:cubicBezTo>
                <a:lnTo>
                  <a:pt x="117094" y="88900"/>
                </a:lnTo>
                <a:lnTo>
                  <a:pt x="117094" y="6350"/>
                </a:lnTo>
                <a:lnTo>
                  <a:pt x="800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424430" y="2377567"/>
            <a:ext cx="214122" cy="156337"/>
          </a:xfrm>
          <a:custGeom>
            <a:avLst/>
            <a:gdLst>
              <a:gd name="connsiteX0" fmla="*/ 19304 w 214122"/>
              <a:gd name="connsiteY0" fmla="*/ 6350 h 156337"/>
              <a:gd name="connsiteX1" fmla="*/ 186563 w 214122"/>
              <a:gd name="connsiteY1" fmla="*/ 6350 h 156337"/>
              <a:gd name="connsiteX2" fmla="*/ 196596 w 214122"/>
              <a:gd name="connsiteY2" fmla="*/ 11557 h 156337"/>
              <a:gd name="connsiteX3" fmla="*/ 199644 w 214122"/>
              <a:gd name="connsiteY3" fmla="*/ 22225 h 156337"/>
              <a:gd name="connsiteX4" fmla="*/ 199644 w 214122"/>
              <a:gd name="connsiteY4" fmla="*/ 85598 h 156337"/>
              <a:gd name="connsiteX5" fmla="*/ 198755 w 214122"/>
              <a:gd name="connsiteY5" fmla="*/ 102361 h 156337"/>
              <a:gd name="connsiteX6" fmla="*/ 195580 w 214122"/>
              <a:gd name="connsiteY6" fmla="*/ 114173 h 156337"/>
              <a:gd name="connsiteX7" fmla="*/ 198374 w 214122"/>
              <a:gd name="connsiteY7" fmla="*/ 114173 h 156337"/>
              <a:gd name="connsiteX8" fmla="*/ 205486 w 214122"/>
              <a:gd name="connsiteY8" fmla="*/ 118618 h 156337"/>
              <a:gd name="connsiteX9" fmla="*/ 207772 w 214122"/>
              <a:gd name="connsiteY9" fmla="*/ 126746 h 156337"/>
              <a:gd name="connsiteX10" fmla="*/ 205105 w 214122"/>
              <a:gd name="connsiteY10" fmla="*/ 134620 h 156337"/>
              <a:gd name="connsiteX11" fmla="*/ 197992 w 214122"/>
              <a:gd name="connsiteY11" fmla="*/ 138557 h 156337"/>
              <a:gd name="connsiteX12" fmla="*/ 53086 w 214122"/>
              <a:gd name="connsiteY12" fmla="*/ 138557 h 156337"/>
              <a:gd name="connsiteX13" fmla="*/ 48006 w 214122"/>
              <a:gd name="connsiteY13" fmla="*/ 146303 h 156337"/>
              <a:gd name="connsiteX14" fmla="*/ 40894 w 214122"/>
              <a:gd name="connsiteY14" fmla="*/ 149987 h 156337"/>
              <a:gd name="connsiteX15" fmla="*/ 30734 w 214122"/>
              <a:gd name="connsiteY15" fmla="*/ 149987 h 156337"/>
              <a:gd name="connsiteX16" fmla="*/ 30734 w 214122"/>
              <a:gd name="connsiteY16" fmla="*/ 45339 h 156337"/>
              <a:gd name="connsiteX17" fmla="*/ 27940 w 214122"/>
              <a:gd name="connsiteY17" fmla="*/ 31115 h 156337"/>
              <a:gd name="connsiteX18" fmla="*/ 17272 w 214122"/>
              <a:gd name="connsiteY18" fmla="*/ 25400 h 156337"/>
              <a:gd name="connsiteX19" fmla="*/ 9398 w 214122"/>
              <a:gd name="connsiteY19" fmla="*/ 21971 h 156337"/>
              <a:gd name="connsiteX20" fmla="*/ 6350 w 214122"/>
              <a:gd name="connsiteY20" fmla="*/ 14859 h 156337"/>
              <a:gd name="connsiteX21" fmla="*/ 10033 w 214122"/>
              <a:gd name="connsiteY21" fmla="*/ 8128 h 156337"/>
              <a:gd name="connsiteX22" fmla="*/ 19304 w 214122"/>
              <a:gd name="connsiteY22" fmla="*/ 6350 h 1563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14122" h="156337">
                <a:moveTo>
                  <a:pt x="19304" y="6350"/>
                </a:moveTo>
                <a:lnTo>
                  <a:pt x="186563" y="6350"/>
                </a:lnTo>
                <a:cubicBezTo>
                  <a:pt x="191135" y="6350"/>
                  <a:pt x="194564" y="8001"/>
                  <a:pt x="196596" y="11557"/>
                </a:cubicBezTo>
                <a:cubicBezTo>
                  <a:pt x="198628" y="15113"/>
                  <a:pt x="199644" y="18669"/>
                  <a:pt x="199644" y="22225"/>
                </a:cubicBezTo>
                <a:lnTo>
                  <a:pt x="199644" y="85598"/>
                </a:lnTo>
                <a:cubicBezTo>
                  <a:pt x="199644" y="92202"/>
                  <a:pt x="199263" y="97663"/>
                  <a:pt x="198755" y="102361"/>
                </a:cubicBezTo>
                <a:cubicBezTo>
                  <a:pt x="198247" y="106934"/>
                  <a:pt x="197104" y="110871"/>
                  <a:pt x="195580" y="114173"/>
                </a:cubicBezTo>
                <a:lnTo>
                  <a:pt x="198374" y="114173"/>
                </a:lnTo>
                <a:cubicBezTo>
                  <a:pt x="201676" y="114173"/>
                  <a:pt x="203961" y="115570"/>
                  <a:pt x="205486" y="118618"/>
                </a:cubicBezTo>
                <a:cubicBezTo>
                  <a:pt x="207010" y="121539"/>
                  <a:pt x="207772" y="124333"/>
                  <a:pt x="207772" y="126746"/>
                </a:cubicBezTo>
                <a:cubicBezTo>
                  <a:pt x="207772" y="129413"/>
                  <a:pt x="206883" y="132080"/>
                  <a:pt x="205105" y="134620"/>
                </a:cubicBezTo>
                <a:cubicBezTo>
                  <a:pt x="203326" y="137287"/>
                  <a:pt x="200914" y="138557"/>
                  <a:pt x="197992" y="138557"/>
                </a:cubicBezTo>
                <a:lnTo>
                  <a:pt x="53086" y="138557"/>
                </a:lnTo>
                <a:cubicBezTo>
                  <a:pt x="52070" y="141223"/>
                  <a:pt x="50292" y="143891"/>
                  <a:pt x="48006" y="146303"/>
                </a:cubicBezTo>
                <a:cubicBezTo>
                  <a:pt x="45720" y="148717"/>
                  <a:pt x="43307" y="149987"/>
                  <a:pt x="40894" y="149987"/>
                </a:cubicBezTo>
                <a:lnTo>
                  <a:pt x="30734" y="149987"/>
                </a:lnTo>
                <a:lnTo>
                  <a:pt x="30734" y="45339"/>
                </a:lnTo>
                <a:cubicBezTo>
                  <a:pt x="30734" y="38100"/>
                  <a:pt x="29717" y="33273"/>
                  <a:pt x="27940" y="31115"/>
                </a:cubicBezTo>
                <a:cubicBezTo>
                  <a:pt x="26035" y="28955"/>
                  <a:pt x="22479" y="27051"/>
                  <a:pt x="17272" y="25400"/>
                </a:cubicBezTo>
                <a:cubicBezTo>
                  <a:pt x="14097" y="24638"/>
                  <a:pt x="11430" y="23495"/>
                  <a:pt x="9398" y="21971"/>
                </a:cubicBezTo>
                <a:cubicBezTo>
                  <a:pt x="7366" y="20447"/>
                  <a:pt x="6350" y="18161"/>
                  <a:pt x="6350" y="14859"/>
                </a:cubicBezTo>
                <a:cubicBezTo>
                  <a:pt x="6350" y="11557"/>
                  <a:pt x="7492" y="9398"/>
                  <a:pt x="10033" y="8128"/>
                </a:cubicBezTo>
                <a:cubicBezTo>
                  <a:pt x="12446" y="6858"/>
                  <a:pt x="15494" y="6350"/>
                  <a:pt x="1930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697606" y="2333625"/>
            <a:ext cx="356108" cy="182753"/>
          </a:xfrm>
          <a:custGeom>
            <a:avLst/>
            <a:gdLst>
              <a:gd name="connsiteX0" fmla="*/ 18923 w 356108"/>
              <a:gd name="connsiteY0" fmla="*/ 6350 h 182753"/>
              <a:gd name="connsiteX1" fmla="*/ 337185 w 356108"/>
              <a:gd name="connsiteY1" fmla="*/ 6350 h 182753"/>
              <a:gd name="connsiteX2" fmla="*/ 346456 w 356108"/>
              <a:gd name="connsiteY2" fmla="*/ 10414 h 182753"/>
              <a:gd name="connsiteX3" fmla="*/ 349758 w 356108"/>
              <a:gd name="connsiteY3" fmla="*/ 18034 h 182753"/>
              <a:gd name="connsiteX4" fmla="*/ 346456 w 356108"/>
              <a:gd name="connsiteY4" fmla="*/ 27051 h 182753"/>
              <a:gd name="connsiteX5" fmla="*/ 337185 w 356108"/>
              <a:gd name="connsiteY5" fmla="*/ 30734 h 182753"/>
              <a:gd name="connsiteX6" fmla="*/ 193167 w 356108"/>
              <a:gd name="connsiteY6" fmla="*/ 30734 h 182753"/>
              <a:gd name="connsiteX7" fmla="*/ 193167 w 356108"/>
              <a:gd name="connsiteY7" fmla="*/ 137667 h 182753"/>
              <a:gd name="connsiteX8" fmla="*/ 186817 w 356108"/>
              <a:gd name="connsiteY8" fmla="*/ 167259 h 182753"/>
              <a:gd name="connsiteX9" fmla="*/ 171958 w 356108"/>
              <a:gd name="connsiteY9" fmla="*/ 176403 h 182753"/>
              <a:gd name="connsiteX10" fmla="*/ 163830 w 356108"/>
              <a:gd name="connsiteY10" fmla="*/ 176403 h 182753"/>
              <a:gd name="connsiteX11" fmla="*/ 163830 w 356108"/>
              <a:gd name="connsiteY11" fmla="*/ 30734 h 182753"/>
              <a:gd name="connsiteX12" fmla="*/ 18923 w 356108"/>
              <a:gd name="connsiteY12" fmla="*/ 30734 h 182753"/>
              <a:gd name="connsiteX13" fmla="*/ 9652 w 356108"/>
              <a:gd name="connsiteY13" fmla="*/ 26796 h 182753"/>
              <a:gd name="connsiteX14" fmla="*/ 6350 w 356108"/>
              <a:gd name="connsiteY14" fmla="*/ 17653 h 182753"/>
              <a:gd name="connsiteX15" fmla="*/ 9652 w 356108"/>
              <a:gd name="connsiteY15" fmla="*/ 10160 h 182753"/>
              <a:gd name="connsiteX16" fmla="*/ 18923 w 356108"/>
              <a:gd name="connsiteY16" fmla="*/ 6350 h 1827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56108" h="182753">
                <a:moveTo>
                  <a:pt x="18923" y="6350"/>
                </a:moveTo>
                <a:lnTo>
                  <a:pt x="337185" y="6350"/>
                </a:lnTo>
                <a:cubicBezTo>
                  <a:pt x="341249" y="6350"/>
                  <a:pt x="344297" y="7620"/>
                  <a:pt x="346456" y="10414"/>
                </a:cubicBezTo>
                <a:cubicBezTo>
                  <a:pt x="348742" y="13080"/>
                  <a:pt x="349758" y="15621"/>
                  <a:pt x="349758" y="18034"/>
                </a:cubicBezTo>
                <a:cubicBezTo>
                  <a:pt x="349758" y="21590"/>
                  <a:pt x="348742" y="24638"/>
                  <a:pt x="346456" y="27051"/>
                </a:cubicBezTo>
                <a:cubicBezTo>
                  <a:pt x="344297" y="29464"/>
                  <a:pt x="341249" y="30734"/>
                  <a:pt x="337185" y="30734"/>
                </a:cubicBezTo>
                <a:lnTo>
                  <a:pt x="193167" y="30734"/>
                </a:lnTo>
                <a:lnTo>
                  <a:pt x="193167" y="137667"/>
                </a:lnTo>
                <a:cubicBezTo>
                  <a:pt x="193167" y="151257"/>
                  <a:pt x="191008" y="161163"/>
                  <a:pt x="186817" y="167259"/>
                </a:cubicBezTo>
                <a:cubicBezTo>
                  <a:pt x="182626" y="173354"/>
                  <a:pt x="177673" y="176403"/>
                  <a:pt x="171958" y="176403"/>
                </a:cubicBezTo>
                <a:lnTo>
                  <a:pt x="163830" y="176403"/>
                </a:lnTo>
                <a:lnTo>
                  <a:pt x="163830" y="30734"/>
                </a:lnTo>
                <a:lnTo>
                  <a:pt x="18923" y="30734"/>
                </a:lnTo>
                <a:cubicBezTo>
                  <a:pt x="14859" y="30734"/>
                  <a:pt x="11811" y="29464"/>
                  <a:pt x="9652" y="26796"/>
                </a:cubicBezTo>
                <a:cubicBezTo>
                  <a:pt x="7493" y="24257"/>
                  <a:pt x="6350" y="21209"/>
                  <a:pt x="6350" y="17653"/>
                </a:cubicBezTo>
                <a:cubicBezTo>
                  <a:pt x="6350" y="15240"/>
                  <a:pt x="7493" y="12700"/>
                  <a:pt x="9652" y="10160"/>
                </a:cubicBezTo>
                <a:cubicBezTo>
                  <a:pt x="11811" y="7620"/>
                  <a:pt x="14859" y="6350"/>
                  <a:pt x="1892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332863" y="2200909"/>
            <a:ext cx="213232" cy="162052"/>
          </a:xfrm>
          <a:custGeom>
            <a:avLst/>
            <a:gdLst>
              <a:gd name="connsiteX0" fmla="*/ 15747 w 213232"/>
              <a:gd name="connsiteY0" fmla="*/ 6350 h 162052"/>
              <a:gd name="connsiteX1" fmla="*/ 193928 w 213232"/>
              <a:gd name="connsiteY1" fmla="*/ 6350 h 162052"/>
              <a:gd name="connsiteX2" fmla="*/ 203453 w 213232"/>
              <a:gd name="connsiteY2" fmla="*/ 10287 h 162052"/>
              <a:gd name="connsiteX3" fmla="*/ 206882 w 213232"/>
              <a:gd name="connsiteY3" fmla="*/ 18160 h 162052"/>
              <a:gd name="connsiteX4" fmla="*/ 203453 w 213232"/>
              <a:gd name="connsiteY4" fmla="*/ 27051 h 162052"/>
              <a:gd name="connsiteX5" fmla="*/ 194309 w 213232"/>
              <a:gd name="connsiteY5" fmla="*/ 31241 h 162052"/>
              <a:gd name="connsiteX6" fmla="*/ 125602 w 213232"/>
              <a:gd name="connsiteY6" fmla="*/ 31241 h 162052"/>
              <a:gd name="connsiteX7" fmla="*/ 81788 w 213232"/>
              <a:gd name="connsiteY7" fmla="*/ 49276 h 162052"/>
              <a:gd name="connsiteX8" fmla="*/ 67309 w 213232"/>
              <a:gd name="connsiteY8" fmla="*/ 86868 h 162052"/>
              <a:gd name="connsiteX9" fmla="*/ 80772 w 213232"/>
              <a:gd name="connsiteY9" fmla="*/ 116840 h 162052"/>
              <a:gd name="connsiteX10" fmla="*/ 111251 w 213232"/>
              <a:gd name="connsiteY10" fmla="*/ 128778 h 162052"/>
              <a:gd name="connsiteX11" fmla="*/ 141478 w 213232"/>
              <a:gd name="connsiteY11" fmla="*/ 118237 h 162052"/>
              <a:gd name="connsiteX12" fmla="*/ 154432 w 213232"/>
              <a:gd name="connsiteY12" fmla="*/ 90932 h 162052"/>
              <a:gd name="connsiteX13" fmla="*/ 146303 w 213232"/>
              <a:gd name="connsiteY13" fmla="*/ 67945 h 162052"/>
              <a:gd name="connsiteX14" fmla="*/ 125983 w 213232"/>
              <a:gd name="connsiteY14" fmla="*/ 56007 h 162052"/>
              <a:gd name="connsiteX15" fmla="*/ 120523 w 213232"/>
              <a:gd name="connsiteY15" fmla="*/ 52959 h 162052"/>
              <a:gd name="connsiteX16" fmla="*/ 120269 w 213232"/>
              <a:gd name="connsiteY16" fmla="*/ 44958 h 162052"/>
              <a:gd name="connsiteX17" fmla="*/ 124586 w 213232"/>
              <a:gd name="connsiteY17" fmla="*/ 40894 h 162052"/>
              <a:gd name="connsiteX18" fmla="*/ 130428 w 213232"/>
              <a:gd name="connsiteY18" fmla="*/ 40132 h 162052"/>
              <a:gd name="connsiteX19" fmla="*/ 168909 w 213232"/>
              <a:gd name="connsiteY19" fmla="*/ 54991 h 162052"/>
              <a:gd name="connsiteX20" fmla="*/ 185419 w 213232"/>
              <a:gd name="connsiteY20" fmla="*/ 90932 h 162052"/>
              <a:gd name="connsiteX21" fmla="*/ 179323 w 213232"/>
              <a:gd name="connsiteY21" fmla="*/ 118110 h 162052"/>
              <a:gd name="connsiteX22" fmla="*/ 162941 w 213232"/>
              <a:gd name="connsiteY22" fmla="*/ 138557 h 162052"/>
              <a:gd name="connsiteX23" fmla="*/ 139192 w 213232"/>
              <a:gd name="connsiteY23" fmla="*/ 151257 h 162052"/>
              <a:gd name="connsiteX24" fmla="*/ 111251 w 213232"/>
              <a:gd name="connsiteY24" fmla="*/ 155702 h 162052"/>
              <a:gd name="connsiteX25" fmla="*/ 81026 w 213232"/>
              <a:gd name="connsiteY25" fmla="*/ 150241 h 162052"/>
              <a:gd name="connsiteX26" fmla="*/ 57657 w 213232"/>
              <a:gd name="connsiteY26" fmla="*/ 135763 h 162052"/>
              <a:gd name="connsiteX27" fmla="*/ 42291 w 213232"/>
              <a:gd name="connsiteY27" fmla="*/ 114554 h 162052"/>
              <a:gd name="connsiteX28" fmla="*/ 37211 w 213232"/>
              <a:gd name="connsiteY28" fmla="*/ 89789 h 162052"/>
              <a:gd name="connsiteX29" fmla="*/ 44830 w 213232"/>
              <a:gd name="connsiteY29" fmla="*/ 57277 h 162052"/>
              <a:gd name="connsiteX30" fmla="*/ 66547 w 213232"/>
              <a:gd name="connsiteY30" fmla="*/ 31241 h 162052"/>
              <a:gd name="connsiteX31" fmla="*/ 15747 w 213232"/>
              <a:gd name="connsiteY31" fmla="*/ 31241 h 162052"/>
              <a:gd name="connsiteX32" fmla="*/ 9143 w 213232"/>
              <a:gd name="connsiteY32" fmla="*/ 26924 h 162052"/>
              <a:gd name="connsiteX33" fmla="*/ 6350 w 213232"/>
              <a:gd name="connsiteY33" fmla="*/ 18160 h 162052"/>
              <a:gd name="connsiteX34" fmla="*/ 9143 w 213232"/>
              <a:gd name="connsiteY34" fmla="*/ 10033 h 162052"/>
              <a:gd name="connsiteX35" fmla="*/ 15747 w 213232"/>
              <a:gd name="connsiteY35" fmla="*/ 6350 h 162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</a:cxnLst>
            <a:rect l="l" t="t" r="r" b="b"/>
            <a:pathLst>
              <a:path w="213232" h="162052">
                <a:moveTo>
                  <a:pt x="15747" y="6350"/>
                </a:moveTo>
                <a:lnTo>
                  <a:pt x="193928" y="6350"/>
                </a:lnTo>
                <a:cubicBezTo>
                  <a:pt x="197992" y="6350"/>
                  <a:pt x="201167" y="7620"/>
                  <a:pt x="203453" y="10287"/>
                </a:cubicBezTo>
                <a:cubicBezTo>
                  <a:pt x="205739" y="12827"/>
                  <a:pt x="206882" y="15494"/>
                  <a:pt x="206882" y="18160"/>
                </a:cubicBezTo>
                <a:cubicBezTo>
                  <a:pt x="206882" y="21463"/>
                  <a:pt x="205739" y="24384"/>
                  <a:pt x="203453" y="27051"/>
                </a:cubicBezTo>
                <a:cubicBezTo>
                  <a:pt x="201167" y="29845"/>
                  <a:pt x="198119" y="31241"/>
                  <a:pt x="194309" y="31241"/>
                </a:cubicBezTo>
                <a:lnTo>
                  <a:pt x="125602" y="31241"/>
                </a:lnTo>
                <a:cubicBezTo>
                  <a:pt x="106044" y="33020"/>
                  <a:pt x="91439" y="39116"/>
                  <a:pt x="81788" y="49276"/>
                </a:cubicBezTo>
                <a:cubicBezTo>
                  <a:pt x="72136" y="59436"/>
                  <a:pt x="67309" y="72009"/>
                  <a:pt x="67309" y="86868"/>
                </a:cubicBezTo>
                <a:cubicBezTo>
                  <a:pt x="67309" y="98806"/>
                  <a:pt x="71882" y="108839"/>
                  <a:pt x="80772" y="116840"/>
                </a:cubicBezTo>
                <a:cubicBezTo>
                  <a:pt x="89788" y="124841"/>
                  <a:pt x="99948" y="128778"/>
                  <a:pt x="111251" y="128778"/>
                </a:cubicBezTo>
                <a:cubicBezTo>
                  <a:pt x="122936" y="128778"/>
                  <a:pt x="132969" y="125349"/>
                  <a:pt x="141478" y="118237"/>
                </a:cubicBezTo>
                <a:cubicBezTo>
                  <a:pt x="149859" y="111252"/>
                  <a:pt x="154178" y="102108"/>
                  <a:pt x="154432" y="90932"/>
                </a:cubicBezTo>
                <a:cubicBezTo>
                  <a:pt x="154432" y="81788"/>
                  <a:pt x="151764" y="74168"/>
                  <a:pt x="146303" y="67945"/>
                </a:cubicBezTo>
                <a:cubicBezTo>
                  <a:pt x="140842" y="61849"/>
                  <a:pt x="134111" y="57911"/>
                  <a:pt x="125983" y="56007"/>
                </a:cubicBezTo>
                <a:cubicBezTo>
                  <a:pt x="123824" y="55753"/>
                  <a:pt x="121919" y="54737"/>
                  <a:pt x="120523" y="52959"/>
                </a:cubicBezTo>
                <a:cubicBezTo>
                  <a:pt x="118998" y="51180"/>
                  <a:pt x="118872" y="48514"/>
                  <a:pt x="120269" y="44958"/>
                </a:cubicBezTo>
                <a:cubicBezTo>
                  <a:pt x="120776" y="42799"/>
                  <a:pt x="122173" y="41529"/>
                  <a:pt x="124586" y="40894"/>
                </a:cubicBezTo>
                <a:cubicBezTo>
                  <a:pt x="126873" y="40386"/>
                  <a:pt x="128777" y="40132"/>
                  <a:pt x="130428" y="40132"/>
                </a:cubicBezTo>
                <a:cubicBezTo>
                  <a:pt x="145033" y="40894"/>
                  <a:pt x="157861" y="45847"/>
                  <a:pt x="168909" y="54991"/>
                </a:cubicBezTo>
                <a:cubicBezTo>
                  <a:pt x="179832" y="64008"/>
                  <a:pt x="185419" y="76072"/>
                  <a:pt x="185419" y="90932"/>
                </a:cubicBezTo>
                <a:cubicBezTo>
                  <a:pt x="185419" y="101091"/>
                  <a:pt x="183388" y="110109"/>
                  <a:pt x="179323" y="118110"/>
                </a:cubicBezTo>
                <a:cubicBezTo>
                  <a:pt x="175132" y="126110"/>
                  <a:pt x="169798" y="132969"/>
                  <a:pt x="162941" y="138557"/>
                </a:cubicBezTo>
                <a:cubicBezTo>
                  <a:pt x="155955" y="144018"/>
                  <a:pt x="147954" y="148209"/>
                  <a:pt x="139192" y="151257"/>
                </a:cubicBezTo>
                <a:cubicBezTo>
                  <a:pt x="130428" y="154178"/>
                  <a:pt x="121030" y="155702"/>
                  <a:pt x="111251" y="155702"/>
                </a:cubicBezTo>
                <a:cubicBezTo>
                  <a:pt x="100202" y="155702"/>
                  <a:pt x="90042" y="153924"/>
                  <a:pt x="81026" y="150241"/>
                </a:cubicBezTo>
                <a:cubicBezTo>
                  <a:pt x="71882" y="146558"/>
                  <a:pt x="64134" y="141732"/>
                  <a:pt x="57657" y="135763"/>
                </a:cubicBezTo>
                <a:cubicBezTo>
                  <a:pt x="51053" y="129540"/>
                  <a:pt x="45973" y="122428"/>
                  <a:pt x="42291" y="114554"/>
                </a:cubicBezTo>
                <a:cubicBezTo>
                  <a:pt x="38734" y="106680"/>
                  <a:pt x="36957" y="98425"/>
                  <a:pt x="37211" y="89789"/>
                </a:cubicBezTo>
                <a:cubicBezTo>
                  <a:pt x="37211" y="78105"/>
                  <a:pt x="39751" y="67310"/>
                  <a:pt x="44830" y="57277"/>
                </a:cubicBezTo>
                <a:cubicBezTo>
                  <a:pt x="49783" y="47244"/>
                  <a:pt x="57023" y="38480"/>
                  <a:pt x="66547" y="31241"/>
                </a:cubicBezTo>
                <a:lnTo>
                  <a:pt x="15747" y="31241"/>
                </a:lnTo>
                <a:cubicBezTo>
                  <a:pt x="13207" y="31241"/>
                  <a:pt x="11048" y="29718"/>
                  <a:pt x="9143" y="26924"/>
                </a:cubicBezTo>
                <a:cubicBezTo>
                  <a:pt x="7238" y="24003"/>
                  <a:pt x="6350" y="21082"/>
                  <a:pt x="6350" y="18160"/>
                </a:cubicBezTo>
                <a:cubicBezTo>
                  <a:pt x="6350" y="15113"/>
                  <a:pt x="7238" y="12446"/>
                  <a:pt x="9143" y="10033"/>
                </a:cubicBezTo>
                <a:cubicBezTo>
                  <a:pt x="11048" y="7620"/>
                  <a:pt x="13207" y="6350"/>
                  <a:pt x="1574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754630" y="2147570"/>
            <a:ext cx="236855" cy="157988"/>
          </a:xfrm>
          <a:custGeom>
            <a:avLst/>
            <a:gdLst>
              <a:gd name="connsiteX0" fmla="*/ 86486 w 236855"/>
              <a:gd name="connsiteY0" fmla="*/ 6350 h 157988"/>
              <a:gd name="connsiteX1" fmla="*/ 119380 w 236855"/>
              <a:gd name="connsiteY1" fmla="*/ 6350 h 157988"/>
              <a:gd name="connsiteX2" fmla="*/ 137541 w 236855"/>
              <a:gd name="connsiteY2" fmla="*/ 14731 h 157988"/>
              <a:gd name="connsiteX3" fmla="*/ 140207 w 236855"/>
              <a:gd name="connsiteY3" fmla="*/ 34035 h 157988"/>
              <a:gd name="connsiteX4" fmla="*/ 134874 w 236855"/>
              <a:gd name="connsiteY4" fmla="*/ 50291 h 157988"/>
              <a:gd name="connsiteX5" fmla="*/ 126365 w 236855"/>
              <a:gd name="connsiteY5" fmla="*/ 66675 h 157988"/>
              <a:gd name="connsiteX6" fmla="*/ 220726 w 236855"/>
              <a:gd name="connsiteY6" fmla="*/ 117475 h 157988"/>
              <a:gd name="connsiteX7" fmla="*/ 229107 w 236855"/>
              <a:gd name="connsiteY7" fmla="*/ 126619 h 157988"/>
              <a:gd name="connsiteX8" fmla="*/ 230505 w 236855"/>
              <a:gd name="connsiteY8" fmla="*/ 133730 h 157988"/>
              <a:gd name="connsiteX9" fmla="*/ 227457 w 236855"/>
              <a:gd name="connsiteY9" fmla="*/ 142875 h 157988"/>
              <a:gd name="connsiteX10" fmla="*/ 221107 w 236855"/>
              <a:gd name="connsiteY10" fmla="*/ 147573 h 157988"/>
              <a:gd name="connsiteX11" fmla="*/ 212852 w 236855"/>
              <a:gd name="connsiteY11" fmla="*/ 148462 h 157988"/>
              <a:gd name="connsiteX12" fmla="*/ 205613 w 236855"/>
              <a:gd name="connsiteY12" fmla="*/ 145541 h 157988"/>
              <a:gd name="connsiteX13" fmla="*/ 112141 w 236855"/>
              <a:gd name="connsiteY13" fmla="*/ 85344 h 157988"/>
              <a:gd name="connsiteX14" fmla="*/ 89154 w 236855"/>
              <a:gd name="connsiteY14" fmla="*/ 108330 h 157988"/>
              <a:gd name="connsiteX15" fmla="*/ 64516 w 236855"/>
              <a:gd name="connsiteY15" fmla="*/ 127635 h 157988"/>
              <a:gd name="connsiteX16" fmla="*/ 39877 w 236855"/>
              <a:gd name="connsiteY16" fmla="*/ 142747 h 157988"/>
              <a:gd name="connsiteX17" fmla="*/ 18542 w 236855"/>
              <a:gd name="connsiteY17" fmla="*/ 151638 h 157988"/>
              <a:gd name="connsiteX18" fmla="*/ 10795 w 236855"/>
              <a:gd name="connsiteY18" fmla="*/ 151257 h 157988"/>
              <a:gd name="connsiteX19" fmla="*/ 6350 w 236855"/>
              <a:gd name="connsiteY19" fmla="*/ 146811 h 157988"/>
              <a:gd name="connsiteX20" fmla="*/ 6350 w 236855"/>
              <a:gd name="connsiteY20" fmla="*/ 140716 h 157988"/>
              <a:gd name="connsiteX21" fmla="*/ 11938 w 236855"/>
              <a:gd name="connsiteY21" fmla="*/ 135000 h 157988"/>
              <a:gd name="connsiteX22" fmla="*/ 37211 w 236855"/>
              <a:gd name="connsiteY22" fmla="*/ 118871 h 157988"/>
              <a:gd name="connsiteX23" fmla="*/ 64516 w 236855"/>
              <a:gd name="connsiteY23" fmla="*/ 93852 h 157988"/>
              <a:gd name="connsiteX24" fmla="*/ 87630 w 236855"/>
              <a:gd name="connsiteY24" fmla="*/ 65150 h 157988"/>
              <a:gd name="connsiteX25" fmla="*/ 101473 w 236855"/>
              <a:gd name="connsiteY25" fmla="*/ 37719 h 157988"/>
              <a:gd name="connsiteX26" fmla="*/ 97790 w 236855"/>
              <a:gd name="connsiteY26" fmla="*/ 29336 h 157988"/>
              <a:gd name="connsiteX27" fmla="*/ 83947 w 236855"/>
              <a:gd name="connsiteY27" fmla="*/ 25527 h 157988"/>
              <a:gd name="connsiteX28" fmla="*/ 77089 w 236855"/>
              <a:gd name="connsiteY28" fmla="*/ 21589 h 157988"/>
              <a:gd name="connsiteX29" fmla="*/ 75438 w 236855"/>
              <a:gd name="connsiteY29" fmla="*/ 14985 h 157988"/>
              <a:gd name="connsiteX30" fmla="*/ 77851 w 236855"/>
              <a:gd name="connsiteY30" fmla="*/ 9016 h 157988"/>
              <a:gd name="connsiteX31" fmla="*/ 86486 w 236855"/>
              <a:gd name="connsiteY31" fmla="*/ 6350 h 157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236855" h="157988">
                <a:moveTo>
                  <a:pt x="86486" y="6350"/>
                </a:moveTo>
                <a:lnTo>
                  <a:pt x="119380" y="6350"/>
                </a:lnTo>
                <a:cubicBezTo>
                  <a:pt x="128397" y="6350"/>
                  <a:pt x="134366" y="9144"/>
                  <a:pt x="137541" y="14731"/>
                </a:cubicBezTo>
                <a:cubicBezTo>
                  <a:pt x="140589" y="20320"/>
                  <a:pt x="141478" y="26796"/>
                  <a:pt x="140207" y="34035"/>
                </a:cubicBezTo>
                <a:cubicBezTo>
                  <a:pt x="139065" y="39496"/>
                  <a:pt x="137286" y="44958"/>
                  <a:pt x="134874" y="50291"/>
                </a:cubicBezTo>
                <a:cubicBezTo>
                  <a:pt x="132461" y="55752"/>
                  <a:pt x="129540" y="61214"/>
                  <a:pt x="126365" y="66675"/>
                </a:cubicBezTo>
                <a:lnTo>
                  <a:pt x="220726" y="117475"/>
                </a:lnTo>
                <a:cubicBezTo>
                  <a:pt x="225298" y="120522"/>
                  <a:pt x="228092" y="123570"/>
                  <a:pt x="229107" y="126619"/>
                </a:cubicBezTo>
                <a:cubicBezTo>
                  <a:pt x="229997" y="129794"/>
                  <a:pt x="230505" y="132079"/>
                  <a:pt x="230505" y="133730"/>
                </a:cubicBezTo>
                <a:cubicBezTo>
                  <a:pt x="230251" y="137540"/>
                  <a:pt x="229235" y="140589"/>
                  <a:pt x="227457" y="142875"/>
                </a:cubicBezTo>
                <a:cubicBezTo>
                  <a:pt x="225679" y="145160"/>
                  <a:pt x="223520" y="146811"/>
                  <a:pt x="221107" y="147573"/>
                </a:cubicBezTo>
                <a:cubicBezTo>
                  <a:pt x="217932" y="148462"/>
                  <a:pt x="215138" y="148716"/>
                  <a:pt x="212852" y="148462"/>
                </a:cubicBezTo>
                <a:cubicBezTo>
                  <a:pt x="210439" y="148081"/>
                  <a:pt x="208153" y="147192"/>
                  <a:pt x="205613" y="145541"/>
                </a:cubicBezTo>
                <a:lnTo>
                  <a:pt x="112141" y="85344"/>
                </a:lnTo>
                <a:cubicBezTo>
                  <a:pt x="105029" y="93471"/>
                  <a:pt x="97409" y="101091"/>
                  <a:pt x="89154" y="108330"/>
                </a:cubicBezTo>
                <a:cubicBezTo>
                  <a:pt x="80772" y="115570"/>
                  <a:pt x="72644" y="121920"/>
                  <a:pt x="64516" y="127635"/>
                </a:cubicBezTo>
                <a:cubicBezTo>
                  <a:pt x="56007" y="133604"/>
                  <a:pt x="47879" y="138684"/>
                  <a:pt x="39877" y="142747"/>
                </a:cubicBezTo>
                <a:cubicBezTo>
                  <a:pt x="31876" y="146811"/>
                  <a:pt x="24765" y="149732"/>
                  <a:pt x="18542" y="151638"/>
                </a:cubicBezTo>
                <a:cubicBezTo>
                  <a:pt x="15494" y="152527"/>
                  <a:pt x="12954" y="152400"/>
                  <a:pt x="10795" y="151257"/>
                </a:cubicBezTo>
                <a:cubicBezTo>
                  <a:pt x="8636" y="150114"/>
                  <a:pt x="7111" y="148716"/>
                  <a:pt x="6350" y="146811"/>
                </a:cubicBezTo>
                <a:cubicBezTo>
                  <a:pt x="5461" y="144907"/>
                  <a:pt x="5461" y="142875"/>
                  <a:pt x="6350" y="140716"/>
                </a:cubicBezTo>
                <a:cubicBezTo>
                  <a:pt x="7111" y="138557"/>
                  <a:pt x="9017" y="136651"/>
                  <a:pt x="11938" y="135000"/>
                </a:cubicBezTo>
                <a:cubicBezTo>
                  <a:pt x="19304" y="131698"/>
                  <a:pt x="27686" y="126365"/>
                  <a:pt x="37211" y="118871"/>
                </a:cubicBezTo>
                <a:cubicBezTo>
                  <a:pt x="46736" y="111505"/>
                  <a:pt x="55752" y="103123"/>
                  <a:pt x="64516" y="93852"/>
                </a:cubicBezTo>
                <a:cubicBezTo>
                  <a:pt x="73152" y="84708"/>
                  <a:pt x="80899" y="75057"/>
                  <a:pt x="87630" y="65150"/>
                </a:cubicBezTo>
                <a:cubicBezTo>
                  <a:pt x="94488" y="55245"/>
                  <a:pt x="99060" y="46100"/>
                  <a:pt x="101473" y="37719"/>
                </a:cubicBezTo>
                <a:cubicBezTo>
                  <a:pt x="102361" y="33654"/>
                  <a:pt x="101092" y="30860"/>
                  <a:pt x="97790" y="29336"/>
                </a:cubicBezTo>
                <a:cubicBezTo>
                  <a:pt x="94615" y="27939"/>
                  <a:pt x="89916" y="26542"/>
                  <a:pt x="83947" y="25527"/>
                </a:cubicBezTo>
                <a:cubicBezTo>
                  <a:pt x="80772" y="25272"/>
                  <a:pt x="78486" y="24002"/>
                  <a:pt x="77089" y="21589"/>
                </a:cubicBezTo>
                <a:cubicBezTo>
                  <a:pt x="75692" y="19304"/>
                  <a:pt x="75184" y="17145"/>
                  <a:pt x="75438" y="14985"/>
                </a:cubicBezTo>
                <a:cubicBezTo>
                  <a:pt x="75438" y="12827"/>
                  <a:pt x="76326" y="10795"/>
                  <a:pt x="77851" y="9016"/>
                </a:cubicBezTo>
                <a:cubicBezTo>
                  <a:pt x="79502" y="7239"/>
                  <a:pt x="82423" y="6350"/>
                  <a:pt x="8648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372741" y="2130551"/>
            <a:ext cx="120904" cy="55753"/>
          </a:xfrm>
          <a:custGeom>
            <a:avLst/>
            <a:gdLst>
              <a:gd name="connsiteX0" fmla="*/ 14858 w 120904"/>
              <a:gd name="connsiteY0" fmla="*/ 6350 h 55753"/>
              <a:gd name="connsiteX1" fmla="*/ 21844 w 120904"/>
              <a:gd name="connsiteY1" fmla="*/ 7112 h 55753"/>
              <a:gd name="connsiteX2" fmla="*/ 57785 w 120904"/>
              <a:gd name="connsiteY2" fmla="*/ 20193 h 55753"/>
              <a:gd name="connsiteX3" fmla="*/ 99568 w 120904"/>
              <a:gd name="connsiteY3" fmla="*/ 24638 h 55753"/>
              <a:gd name="connsiteX4" fmla="*/ 110744 w 120904"/>
              <a:gd name="connsiteY4" fmla="*/ 28448 h 55753"/>
              <a:gd name="connsiteX5" fmla="*/ 114554 w 120904"/>
              <a:gd name="connsiteY5" fmla="*/ 37211 h 55753"/>
              <a:gd name="connsiteX6" fmla="*/ 110108 w 120904"/>
              <a:gd name="connsiteY6" fmla="*/ 46355 h 55753"/>
              <a:gd name="connsiteX7" fmla="*/ 100710 w 120904"/>
              <a:gd name="connsiteY7" fmla="*/ 49403 h 55753"/>
              <a:gd name="connsiteX8" fmla="*/ 61722 w 120904"/>
              <a:gd name="connsiteY8" fmla="*/ 49403 h 55753"/>
              <a:gd name="connsiteX9" fmla="*/ 43560 w 120904"/>
              <a:gd name="connsiteY9" fmla="*/ 47625 h 55753"/>
              <a:gd name="connsiteX10" fmla="*/ 31495 w 120904"/>
              <a:gd name="connsiteY10" fmla="*/ 42164 h 55753"/>
              <a:gd name="connsiteX11" fmla="*/ 11556 w 120904"/>
              <a:gd name="connsiteY11" fmla="*/ 25400 h 55753"/>
              <a:gd name="connsiteX12" fmla="*/ 6350 w 120904"/>
              <a:gd name="connsiteY12" fmla="*/ 18542 h 55753"/>
              <a:gd name="connsiteX13" fmla="*/ 8763 w 120904"/>
              <a:gd name="connsiteY13" fmla="*/ 9525 h 55753"/>
              <a:gd name="connsiteX14" fmla="*/ 14858 w 120904"/>
              <a:gd name="connsiteY14" fmla="*/ 6350 h 557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20904" h="55753">
                <a:moveTo>
                  <a:pt x="14858" y="6350"/>
                </a:moveTo>
                <a:cubicBezTo>
                  <a:pt x="17272" y="6096"/>
                  <a:pt x="19558" y="6350"/>
                  <a:pt x="21844" y="7112"/>
                </a:cubicBezTo>
                <a:cubicBezTo>
                  <a:pt x="32385" y="12827"/>
                  <a:pt x="44323" y="17145"/>
                  <a:pt x="57785" y="20193"/>
                </a:cubicBezTo>
                <a:cubicBezTo>
                  <a:pt x="71246" y="23114"/>
                  <a:pt x="85089" y="24638"/>
                  <a:pt x="99568" y="24638"/>
                </a:cubicBezTo>
                <a:cubicBezTo>
                  <a:pt x="104394" y="24638"/>
                  <a:pt x="108076" y="25908"/>
                  <a:pt x="110744" y="28448"/>
                </a:cubicBezTo>
                <a:cubicBezTo>
                  <a:pt x="113283" y="31115"/>
                  <a:pt x="114554" y="34036"/>
                  <a:pt x="114554" y="37211"/>
                </a:cubicBezTo>
                <a:cubicBezTo>
                  <a:pt x="114554" y="41275"/>
                  <a:pt x="113029" y="44323"/>
                  <a:pt x="110108" y="46355"/>
                </a:cubicBezTo>
                <a:cubicBezTo>
                  <a:pt x="107060" y="48387"/>
                  <a:pt x="104013" y="49403"/>
                  <a:pt x="100710" y="49403"/>
                </a:cubicBezTo>
                <a:lnTo>
                  <a:pt x="61722" y="49403"/>
                </a:lnTo>
                <a:cubicBezTo>
                  <a:pt x="54355" y="49403"/>
                  <a:pt x="48260" y="48895"/>
                  <a:pt x="43560" y="47625"/>
                </a:cubicBezTo>
                <a:cubicBezTo>
                  <a:pt x="38861" y="46355"/>
                  <a:pt x="34798" y="44577"/>
                  <a:pt x="31495" y="42164"/>
                </a:cubicBezTo>
                <a:lnTo>
                  <a:pt x="11556" y="25400"/>
                </a:lnTo>
                <a:cubicBezTo>
                  <a:pt x="8635" y="23876"/>
                  <a:pt x="6858" y="21463"/>
                  <a:pt x="6350" y="18542"/>
                </a:cubicBezTo>
                <a:cubicBezTo>
                  <a:pt x="5841" y="15494"/>
                  <a:pt x="6604" y="12573"/>
                  <a:pt x="8763" y="9525"/>
                </a:cubicBezTo>
                <a:cubicBezTo>
                  <a:pt x="10414" y="7620"/>
                  <a:pt x="12445" y="6604"/>
                  <a:pt x="1485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558669" y="2126869"/>
            <a:ext cx="157098" cy="241427"/>
          </a:xfrm>
          <a:custGeom>
            <a:avLst/>
            <a:gdLst>
              <a:gd name="connsiteX0" fmla="*/ 19430 w 157098"/>
              <a:gd name="connsiteY0" fmla="*/ 6350 h 241427"/>
              <a:gd name="connsiteX1" fmla="*/ 58038 w 157098"/>
              <a:gd name="connsiteY1" fmla="*/ 6350 h 241427"/>
              <a:gd name="connsiteX2" fmla="*/ 69468 w 157098"/>
              <a:gd name="connsiteY2" fmla="*/ 11810 h 241427"/>
              <a:gd name="connsiteX3" fmla="*/ 73913 w 157098"/>
              <a:gd name="connsiteY3" fmla="*/ 24638 h 241427"/>
              <a:gd name="connsiteX4" fmla="*/ 73913 w 157098"/>
              <a:gd name="connsiteY4" fmla="*/ 112902 h 241427"/>
              <a:gd name="connsiteX5" fmla="*/ 140207 w 157098"/>
              <a:gd name="connsiteY5" fmla="*/ 112902 h 241427"/>
              <a:gd name="connsiteX6" fmla="*/ 147573 w 157098"/>
              <a:gd name="connsiteY6" fmla="*/ 116459 h 241427"/>
              <a:gd name="connsiteX7" fmla="*/ 150748 w 157098"/>
              <a:gd name="connsiteY7" fmla="*/ 125602 h 241427"/>
              <a:gd name="connsiteX8" fmla="*/ 147573 w 157098"/>
              <a:gd name="connsiteY8" fmla="*/ 134492 h 241427"/>
              <a:gd name="connsiteX9" fmla="*/ 140588 w 157098"/>
              <a:gd name="connsiteY9" fmla="*/ 137795 h 241427"/>
              <a:gd name="connsiteX10" fmla="*/ 73913 w 157098"/>
              <a:gd name="connsiteY10" fmla="*/ 137795 h 241427"/>
              <a:gd name="connsiteX11" fmla="*/ 73913 w 157098"/>
              <a:gd name="connsiteY11" fmla="*/ 197230 h 241427"/>
              <a:gd name="connsiteX12" fmla="*/ 67817 w 157098"/>
              <a:gd name="connsiteY12" fmla="*/ 225805 h 241427"/>
              <a:gd name="connsiteX13" fmla="*/ 51942 w 157098"/>
              <a:gd name="connsiteY13" fmla="*/ 235077 h 241427"/>
              <a:gd name="connsiteX14" fmla="*/ 43814 w 157098"/>
              <a:gd name="connsiteY14" fmla="*/ 235077 h 241427"/>
              <a:gd name="connsiteX15" fmla="*/ 43814 w 157098"/>
              <a:gd name="connsiteY15" fmla="*/ 47497 h 241427"/>
              <a:gd name="connsiteX16" fmla="*/ 38100 w 157098"/>
              <a:gd name="connsiteY16" fmla="*/ 31369 h 241427"/>
              <a:gd name="connsiteX17" fmla="*/ 22225 w 157098"/>
              <a:gd name="connsiteY17" fmla="*/ 25527 h 241427"/>
              <a:gd name="connsiteX18" fmla="*/ 10032 w 157098"/>
              <a:gd name="connsiteY18" fmla="*/ 21844 h 241427"/>
              <a:gd name="connsiteX19" fmla="*/ 6350 w 157098"/>
              <a:gd name="connsiteY19" fmla="*/ 15240 h 241427"/>
              <a:gd name="connsiteX20" fmla="*/ 10160 w 157098"/>
              <a:gd name="connsiteY20" fmla="*/ 8636 h 241427"/>
              <a:gd name="connsiteX21" fmla="*/ 19430 w 157098"/>
              <a:gd name="connsiteY21" fmla="*/ 6350 h 241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57098" h="241427">
                <a:moveTo>
                  <a:pt x="19430" y="6350"/>
                </a:moveTo>
                <a:lnTo>
                  <a:pt x="58038" y="6350"/>
                </a:lnTo>
                <a:cubicBezTo>
                  <a:pt x="62610" y="6350"/>
                  <a:pt x="66420" y="8128"/>
                  <a:pt x="69468" y="11810"/>
                </a:cubicBezTo>
                <a:cubicBezTo>
                  <a:pt x="72390" y="15494"/>
                  <a:pt x="73913" y="19811"/>
                  <a:pt x="73913" y="24638"/>
                </a:cubicBezTo>
                <a:lnTo>
                  <a:pt x="73913" y="112902"/>
                </a:lnTo>
                <a:lnTo>
                  <a:pt x="140207" y="112902"/>
                </a:lnTo>
                <a:cubicBezTo>
                  <a:pt x="143001" y="112902"/>
                  <a:pt x="145414" y="114046"/>
                  <a:pt x="147573" y="116459"/>
                </a:cubicBezTo>
                <a:cubicBezTo>
                  <a:pt x="149732" y="118745"/>
                  <a:pt x="150748" y="121792"/>
                  <a:pt x="150748" y="125602"/>
                </a:cubicBezTo>
                <a:cubicBezTo>
                  <a:pt x="150748" y="129413"/>
                  <a:pt x="149732" y="132333"/>
                  <a:pt x="147573" y="134492"/>
                </a:cubicBezTo>
                <a:cubicBezTo>
                  <a:pt x="145414" y="136651"/>
                  <a:pt x="143128" y="137795"/>
                  <a:pt x="140588" y="137795"/>
                </a:cubicBezTo>
                <a:lnTo>
                  <a:pt x="73913" y="137795"/>
                </a:lnTo>
                <a:lnTo>
                  <a:pt x="73913" y="197230"/>
                </a:lnTo>
                <a:cubicBezTo>
                  <a:pt x="73913" y="210185"/>
                  <a:pt x="71882" y="219709"/>
                  <a:pt x="67817" y="225805"/>
                </a:cubicBezTo>
                <a:cubicBezTo>
                  <a:pt x="63753" y="232028"/>
                  <a:pt x="58420" y="235077"/>
                  <a:pt x="51942" y="235077"/>
                </a:cubicBezTo>
                <a:lnTo>
                  <a:pt x="43814" y="235077"/>
                </a:lnTo>
                <a:lnTo>
                  <a:pt x="43814" y="47497"/>
                </a:lnTo>
                <a:cubicBezTo>
                  <a:pt x="43814" y="39242"/>
                  <a:pt x="41910" y="33909"/>
                  <a:pt x="38100" y="31369"/>
                </a:cubicBezTo>
                <a:cubicBezTo>
                  <a:pt x="34290" y="28828"/>
                  <a:pt x="28955" y="26797"/>
                  <a:pt x="22225" y="25527"/>
                </a:cubicBezTo>
                <a:cubicBezTo>
                  <a:pt x="16510" y="24638"/>
                  <a:pt x="12445" y="23495"/>
                  <a:pt x="10032" y="21844"/>
                </a:cubicBezTo>
                <a:cubicBezTo>
                  <a:pt x="7620" y="20192"/>
                  <a:pt x="6350" y="18033"/>
                  <a:pt x="6350" y="15240"/>
                </a:cubicBezTo>
                <a:cubicBezTo>
                  <a:pt x="6350" y="12319"/>
                  <a:pt x="7620" y="10032"/>
                  <a:pt x="10160" y="8636"/>
                </a:cubicBezTo>
                <a:cubicBezTo>
                  <a:pt x="12826" y="7111"/>
                  <a:pt x="15875" y="6350"/>
                  <a:pt x="1943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09899" y="2166112"/>
            <a:ext cx="99314" cy="43179"/>
          </a:xfrm>
          <a:custGeom>
            <a:avLst/>
            <a:gdLst>
              <a:gd name="connsiteX0" fmla="*/ 8254 w 99314"/>
              <a:gd name="connsiteY0" fmla="*/ 0 h 43179"/>
              <a:gd name="connsiteX1" fmla="*/ 15366 w 99314"/>
              <a:gd name="connsiteY1" fmla="*/ 889 h 43179"/>
              <a:gd name="connsiteX2" fmla="*/ 46990 w 99314"/>
              <a:gd name="connsiteY2" fmla="*/ 13716 h 43179"/>
              <a:gd name="connsiteX3" fmla="*/ 84201 w 99314"/>
              <a:gd name="connsiteY3" fmla="*/ 18415 h 43179"/>
              <a:gd name="connsiteX4" fmla="*/ 95376 w 99314"/>
              <a:gd name="connsiteY4" fmla="*/ 21970 h 43179"/>
              <a:gd name="connsiteX5" fmla="*/ 99314 w 99314"/>
              <a:gd name="connsiteY5" fmla="*/ 30607 h 43179"/>
              <a:gd name="connsiteX6" fmla="*/ 94995 w 99314"/>
              <a:gd name="connsiteY6" fmla="*/ 40132 h 43179"/>
              <a:gd name="connsiteX7" fmla="*/ 85471 w 99314"/>
              <a:gd name="connsiteY7" fmla="*/ 43179 h 43179"/>
              <a:gd name="connsiteX8" fmla="*/ 55245 w 99314"/>
              <a:gd name="connsiteY8" fmla="*/ 43179 h 43179"/>
              <a:gd name="connsiteX9" fmla="*/ 36957 w 99314"/>
              <a:gd name="connsiteY9" fmla="*/ 41402 h 43179"/>
              <a:gd name="connsiteX10" fmla="*/ 24764 w 99314"/>
              <a:gd name="connsiteY10" fmla="*/ 35814 h 43179"/>
              <a:gd name="connsiteX11" fmla="*/ 4826 w 99314"/>
              <a:gd name="connsiteY11" fmla="*/ 19177 h 43179"/>
              <a:gd name="connsiteX12" fmla="*/ 0 w 99314"/>
              <a:gd name="connsiteY12" fmla="*/ 12065 h 43179"/>
              <a:gd name="connsiteX13" fmla="*/ 2032 w 99314"/>
              <a:gd name="connsiteY13" fmla="*/ 3302 h 43179"/>
              <a:gd name="connsiteX14" fmla="*/ 8254 w 99314"/>
              <a:gd name="connsiteY14" fmla="*/ 0 h 43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99314" h="43179">
                <a:moveTo>
                  <a:pt x="8254" y="0"/>
                </a:moveTo>
                <a:cubicBezTo>
                  <a:pt x="10922" y="-253"/>
                  <a:pt x="13208" y="0"/>
                  <a:pt x="15366" y="889"/>
                </a:cubicBezTo>
                <a:cubicBezTo>
                  <a:pt x="26034" y="6350"/>
                  <a:pt x="36576" y="10540"/>
                  <a:pt x="46990" y="13716"/>
                </a:cubicBezTo>
                <a:cubicBezTo>
                  <a:pt x="57403" y="16764"/>
                  <a:pt x="69850" y="18415"/>
                  <a:pt x="84201" y="18415"/>
                </a:cubicBezTo>
                <a:cubicBezTo>
                  <a:pt x="89026" y="18415"/>
                  <a:pt x="92836" y="19558"/>
                  <a:pt x="95376" y="21970"/>
                </a:cubicBezTo>
                <a:cubicBezTo>
                  <a:pt x="97916" y="24510"/>
                  <a:pt x="99314" y="27304"/>
                  <a:pt x="99314" y="30607"/>
                </a:cubicBezTo>
                <a:cubicBezTo>
                  <a:pt x="99314" y="34925"/>
                  <a:pt x="97790" y="38100"/>
                  <a:pt x="94995" y="40132"/>
                </a:cubicBezTo>
                <a:cubicBezTo>
                  <a:pt x="92075" y="42164"/>
                  <a:pt x="88900" y="43179"/>
                  <a:pt x="85471" y="43179"/>
                </a:cubicBezTo>
                <a:lnTo>
                  <a:pt x="55245" y="43179"/>
                </a:lnTo>
                <a:cubicBezTo>
                  <a:pt x="48005" y="43179"/>
                  <a:pt x="41910" y="42545"/>
                  <a:pt x="36957" y="41402"/>
                </a:cubicBezTo>
                <a:cubicBezTo>
                  <a:pt x="32130" y="40132"/>
                  <a:pt x="28066" y="38354"/>
                  <a:pt x="24764" y="35814"/>
                </a:cubicBezTo>
                <a:lnTo>
                  <a:pt x="4826" y="19177"/>
                </a:lnTo>
                <a:cubicBezTo>
                  <a:pt x="2159" y="17526"/>
                  <a:pt x="508" y="15239"/>
                  <a:pt x="0" y="12065"/>
                </a:cubicBezTo>
                <a:cubicBezTo>
                  <a:pt x="-635" y="8889"/>
                  <a:pt x="126" y="5969"/>
                  <a:pt x="2032" y="3302"/>
                </a:cubicBezTo>
                <a:cubicBezTo>
                  <a:pt x="3683" y="1397"/>
                  <a:pt x="5714" y="380"/>
                  <a:pt x="825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860927" y="2153920"/>
            <a:ext cx="107822" cy="43179"/>
          </a:xfrm>
          <a:custGeom>
            <a:avLst/>
            <a:gdLst>
              <a:gd name="connsiteX0" fmla="*/ 12064 w 107822"/>
              <a:gd name="connsiteY0" fmla="*/ 0 h 43179"/>
              <a:gd name="connsiteX1" fmla="*/ 15494 w 107822"/>
              <a:gd name="connsiteY1" fmla="*/ 889 h 43179"/>
              <a:gd name="connsiteX2" fmla="*/ 51307 w 107822"/>
              <a:gd name="connsiteY2" fmla="*/ 14096 h 43179"/>
              <a:gd name="connsiteX3" fmla="*/ 93217 w 107822"/>
              <a:gd name="connsiteY3" fmla="*/ 18796 h 43179"/>
              <a:gd name="connsiteX4" fmla="*/ 104140 w 107822"/>
              <a:gd name="connsiteY4" fmla="*/ 22478 h 43179"/>
              <a:gd name="connsiteX5" fmla="*/ 107822 w 107822"/>
              <a:gd name="connsiteY5" fmla="*/ 30988 h 43179"/>
              <a:gd name="connsiteX6" fmla="*/ 103504 w 107822"/>
              <a:gd name="connsiteY6" fmla="*/ 40131 h 43179"/>
              <a:gd name="connsiteX7" fmla="*/ 94360 w 107822"/>
              <a:gd name="connsiteY7" fmla="*/ 43179 h 43179"/>
              <a:gd name="connsiteX8" fmla="*/ 55371 w 107822"/>
              <a:gd name="connsiteY8" fmla="*/ 43179 h 43179"/>
              <a:gd name="connsiteX9" fmla="*/ 36956 w 107822"/>
              <a:gd name="connsiteY9" fmla="*/ 41528 h 43179"/>
              <a:gd name="connsiteX10" fmla="*/ 24764 w 107822"/>
              <a:gd name="connsiteY10" fmla="*/ 36195 h 43179"/>
              <a:gd name="connsiteX11" fmla="*/ 5206 w 107822"/>
              <a:gd name="connsiteY11" fmla="*/ 19558 h 43179"/>
              <a:gd name="connsiteX12" fmla="*/ 0 w 107822"/>
              <a:gd name="connsiteY12" fmla="*/ 12065 h 43179"/>
              <a:gd name="connsiteX13" fmla="*/ 2413 w 107822"/>
              <a:gd name="connsiteY13" fmla="*/ 3682 h 43179"/>
              <a:gd name="connsiteX14" fmla="*/ 8508 w 107822"/>
              <a:gd name="connsiteY14" fmla="*/ 0 h 43179"/>
              <a:gd name="connsiteX15" fmla="*/ 12064 w 107822"/>
              <a:gd name="connsiteY15" fmla="*/ 0 h 43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07822" h="43179">
                <a:moveTo>
                  <a:pt x="12064" y="0"/>
                </a:moveTo>
                <a:cubicBezTo>
                  <a:pt x="13207" y="127"/>
                  <a:pt x="14351" y="508"/>
                  <a:pt x="15494" y="889"/>
                </a:cubicBezTo>
                <a:cubicBezTo>
                  <a:pt x="26034" y="6604"/>
                  <a:pt x="37972" y="10921"/>
                  <a:pt x="51307" y="14096"/>
                </a:cubicBezTo>
                <a:cubicBezTo>
                  <a:pt x="64515" y="17145"/>
                  <a:pt x="78485" y="18796"/>
                  <a:pt x="93217" y="18796"/>
                </a:cubicBezTo>
                <a:cubicBezTo>
                  <a:pt x="98044" y="18796"/>
                  <a:pt x="101726" y="19939"/>
                  <a:pt x="104140" y="22478"/>
                </a:cubicBezTo>
                <a:cubicBezTo>
                  <a:pt x="106552" y="24891"/>
                  <a:pt x="107822" y="27685"/>
                  <a:pt x="107822" y="30988"/>
                </a:cubicBezTo>
                <a:cubicBezTo>
                  <a:pt x="107822" y="35051"/>
                  <a:pt x="106425" y="38100"/>
                  <a:pt x="103504" y="40131"/>
                </a:cubicBezTo>
                <a:cubicBezTo>
                  <a:pt x="100710" y="42164"/>
                  <a:pt x="97663" y="43179"/>
                  <a:pt x="94360" y="43179"/>
                </a:cubicBezTo>
                <a:lnTo>
                  <a:pt x="55371" y="43179"/>
                </a:lnTo>
                <a:cubicBezTo>
                  <a:pt x="48005" y="43179"/>
                  <a:pt x="41909" y="42671"/>
                  <a:pt x="36956" y="41528"/>
                </a:cubicBezTo>
                <a:cubicBezTo>
                  <a:pt x="32130" y="40512"/>
                  <a:pt x="28066" y="38735"/>
                  <a:pt x="24764" y="36195"/>
                </a:cubicBezTo>
                <a:lnTo>
                  <a:pt x="5206" y="19558"/>
                </a:lnTo>
                <a:cubicBezTo>
                  <a:pt x="2285" y="17652"/>
                  <a:pt x="507" y="15112"/>
                  <a:pt x="0" y="12065"/>
                </a:cubicBezTo>
                <a:cubicBezTo>
                  <a:pt x="-508" y="8889"/>
                  <a:pt x="253" y="6096"/>
                  <a:pt x="2413" y="3682"/>
                </a:cubicBezTo>
                <a:cubicBezTo>
                  <a:pt x="4063" y="1523"/>
                  <a:pt x="6095" y="254"/>
                  <a:pt x="8508" y="0"/>
                </a:cubicBezTo>
                <a:cubicBezTo>
                  <a:pt x="9778" y="-127"/>
                  <a:pt x="10921" y="-127"/>
                  <a:pt x="1206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404360" y="2133219"/>
            <a:ext cx="67437" cy="377190"/>
          </a:xfrm>
          <a:custGeom>
            <a:avLst/>
            <a:gdLst>
              <a:gd name="connsiteX0" fmla="*/ 13334 w 67437"/>
              <a:gd name="connsiteY0" fmla="*/ 0 h 377190"/>
              <a:gd name="connsiteX1" fmla="*/ 51561 w 67437"/>
              <a:gd name="connsiteY1" fmla="*/ 0 h 377190"/>
              <a:gd name="connsiteX2" fmla="*/ 62992 w 67437"/>
              <a:gd name="connsiteY2" fmla="*/ 5460 h 377190"/>
              <a:gd name="connsiteX3" fmla="*/ 67437 w 67437"/>
              <a:gd name="connsiteY3" fmla="*/ 18288 h 377190"/>
              <a:gd name="connsiteX4" fmla="*/ 67437 w 67437"/>
              <a:gd name="connsiteY4" fmla="*/ 338963 h 377190"/>
              <a:gd name="connsiteX5" fmla="*/ 61214 w 67437"/>
              <a:gd name="connsiteY5" fmla="*/ 368046 h 377190"/>
              <a:gd name="connsiteX6" fmla="*/ 45084 w 67437"/>
              <a:gd name="connsiteY6" fmla="*/ 377190 h 377190"/>
              <a:gd name="connsiteX7" fmla="*/ 37719 w 67437"/>
              <a:gd name="connsiteY7" fmla="*/ 377190 h 377190"/>
              <a:gd name="connsiteX8" fmla="*/ 37719 w 67437"/>
              <a:gd name="connsiteY8" fmla="*/ 41147 h 377190"/>
              <a:gd name="connsiteX9" fmla="*/ 31877 w 67437"/>
              <a:gd name="connsiteY9" fmla="*/ 25272 h 377190"/>
              <a:gd name="connsiteX10" fmla="*/ 15748 w 67437"/>
              <a:gd name="connsiteY10" fmla="*/ 19177 h 377190"/>
              <a:gd name="connsiteX11" fmla="*/ 3429 w 67437"/>
              <a:gd name="connsiteY11" fmla="*/ 15494 h 377190"/>
              <a:gd name="connsiteX12" fmla="*/ 0 w 67437"/>
              <a:gd name="connsiteY12" fmla="*/ 9397 h 377190"/>
              <a:gd name="connsiteX13" fmla="*/ 3810 w 67437"/>
              <a:gd name="connsiteY13" fmla="*/ 2413 h 377190"/>
              <a:gd name="connsiteX14" fmla="*/ 13334 w 67437"/>
              <a:gd name="connsiteY14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67437" h="377190">
                <a:moveTo>
                  <a:pt x="13334" y="0"/>
                </a:moveTo>
                <a:lnTo>
                  <a:pt x="51561" y="0"/>
                </a:lnTo>
                <a:cubicBezTo>
                  <a:pt x="56261" y="0"/>
                  <a:pt x="60071" y="1778"/>
                  <a:pt x="62992" y="5460"/>
                </a:cubicBezTo>
                <a:cubicBezTo>
                  <a:pt x="66040" y="9144"/>
                  <a:pt x="67437" y="13461"/>
                  <a:pt x="67437" y="18288"/>
                </a:cubicBezTo>
                <a:lnTo>
                  <a:pt x="67437" y="338963"/>
                </a:lnTo>
                <a:cubicBezTo>
                  <a:pt x="67437" y="352297"/>
                  <a:pt x="65404" y="361950"/>
                  <a:pt x="61214" y="368046"/>
                </a:cubicBezTo>
                <a:cubicBezTo>
                  <a:pt x="57023" y="374141"/>
                  <a:pt x="51561" y="377190"/>
                  <a:pt x="45084" y="377190"/>
                </a:cubicBezTo>
                <a:lnTo>
                  <a:pt x="37719" y="377190"/>
                </a:lnTo>
                <a:lnTo>
                  <a:pt x="37719" y="41147"/>
                </a:lnTo>
                <a:cubicBezTo>
                  <a:pt x="37719" y="33273"/>
                  <a:pt x="35814" y="27940"/>
                  <a:pt x="31877" y="25272"/>
                </a:cubicBezTo>
                <a:cubicBezTo>
                  <a:pt x="27940" y="22478"/>
                  <a:pt x="22605" y="20447"/>
                  <a:pt x="15748" y="19177"/>
                </a:cubicBezTo>
                <a:cubicBezTo>
                  <a:pt x="9779" y="18288"/>
                  <a:pt x="5715" y="17145"/>
                  <a:pt x="3429" y="15494"/>
                </a:cubicBezTo>
                <a:cubicBezTo>
                  <a:pt x="1142" y="13842"/>
                  <a:pt x="0" y="11810"/>
                  <a:pt x="0" y="9397"/>
                </a:cubicBezTo>
                <a:cubicBezTo>
                  <a:pt x="0" y="6350"/>
                  <a:pt x="1270" y="4063"/>
                  <a:pt x="3810" y="2413"/>
                </a:cubicBezTo>
                <a:cubicBezTo>
                  <a:pt x="6350" y="761"/>
                  <a:pt x="9525" y="0"/>
                  <a:pt x="1333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4823" y="2133219"/>
            <a:ext cx="144398" cy="377190"/>
          </a:xfrm>
          <a:custGeom>
            <a:avLst/>
            <a:gdLst>
              <a:gd name="connsiteX0" fmla="*/ 13080 w 144398"/>
              <a:gd name="connsiteY0" fmla="*/ 0 h 377190"/>
              <a:gd name="connsiteX1" fmla="*/ 51689 w 144398"/>
              <a:gd name="connsiteY1" fmla="*/ 0 h 377190"/>
              <a:gd name="connsiteX2" fmla="*/ 63119 w 144398"/>
              <a:gd name="connsiteY2" fmla="*/ 5460 h 377190"/>
              <a:gd name="connsiteX3" fmla="*/ 67564 w 144398"/>
              <a:gd name="connsiteY3" fmla="*/ 18288 h 377190"/>
              <a:gd name="connsiteX4" fmla="*/ 67564 w 144398"/>
              <a:gd name="connsiteY4" fmla="*/ 139572 h 377190"/>
              <a:gd name="connsiteX5" fmla="*/ 133858 w 144398"/>
              <a:gd name="connsiteY5" fmla="*/ 139572 h 377190"/>
              <a:gd name="connsiteX6" fmla="*/ 141224 w 144398"/>
              <a:gd name="connsiteY6" fmla="*/ 142875 h 377190"/>
              <a:gd name="connsiteX7" fmla="*/ 144398 w 144398"/>
              <a:gd name="connsiteY7" fmla="*/ 152146 h 377190"/>
              <a:gd name="connsiteX8" fmla="*/ 141224 w 144398"/>
              <a:gd name="connsiteY8" fmla="*/ 160782 h 377190"/>
              <a:gd name="connsiteX9" fmla="*/ 134239 w 144398"/>
              <a:gd name="connsiteY9" fmla="*/ 163957 h 377190"/>
              <a:gd name="connsiteX10" fmla="*/ 67564 w 144398"/>
              <a:gd name="connsiteY10" fmla="*/ 163957 h 377190"/>
              <a:gd name="connsiteX11" fmla="*/ 67564 w 144398"/>
              <a:gd name="connsiteY11" fmla="*/ 338963 h 377190"/>
              <a:gd name="connsiteX12" fmla="*/ 61467 w 144398"/>
              <a:gd name="connsiteY12" fmla="*/ 368046 h 377190"/>
              <a:gd name="connsiteX13" fmla="*/ 45592 w 144398"/>
              <a:gd name="connsiteY13" fmla="*/ 377190 h 377190"/>
              <a:gd name="connsiteX14" fmla="*/ 37465 w 144398"/>
              <a:gd name="connsiteY14" fmla="*/ 377190 h 377190"/>
              <a:gd name="connsiteX15" fmla="*/ 37465 w 144398"/>
              <a:gd name="connsiteY15" fmla="*/ 41147 h 377190"/>
              <a:gd name="connsiteX16" fmla="*/ 31750 w 144398"/>
              <a:gd name="connsiteY16" fmla="*/ 25272 h 377190"/>
              <a:gd name="connsiteX17" fmla="*/ 15875 w 144398"/>
              <a:gd name="connsiteY17" fmla="*/ 19177 h 377190"/>
              <a:gd name="connsiteX18" fmla="*/ 3683 w 144398"/>
              <a:gd name="connsiteY18" fmla="*/ 15494 h 377190"/>
              <a:gd name="connsiteX19" fmla="*/ 0 w 144398"/>
              <a:gd name="connsiteY19" fmla="*/ 9397 h 377190"/>
              <a:gd name="connsiteX20" fmla="*/ 3810 w 144398"/>
              <a:gd name="connsiteY20" fmla="*/ 2413 h 377190"/>
              <a:gd name="connsiteX21" fmla="*/ 13080 w 144398"/>
              <a:gd name="connsiteY21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44398" h="377190">
                <a:moveTo>
                  <a:pt x="13080" y="0"/>
                </a:moveTo>
                <a:lnTo>
                  <a:pt x="51689" y="0"/>
                </a:lnTo>
                <a:cubicBezTo>
                  <a:pt x="56260" y="0"/>
                  <a:pt x="60071" y="1778"/>
                  <a:pt x="63119" y="5460"/>
                </a:cubicBezTo>
                <a:cubicBezTo>
                  <a:pt x="66040" y="9144"/>
                  <a:pt x="67564" y="13461"/>
                  <a:pt x="67564" y="18288"/>
                </a:cubicBezTo>
                <a:lnTo>
                  <a:pt x="67564" y="139572"/>
                </a:lnTo>
                <a:lnTo>
                  <a:pt x="133858" y="139572"/>
                </a:lnTo>
                <a:cubicBezTo>
                  <a:pt x="136652" y="139572"/>
                  <a:pt x="139065" y="140589"/>
                  <a:pt x="141224" y="142875"/>
                </a:cubicBezTo>
                <a:cubicBezTo>
                  <a:pt x="143383" y="145033"/>
                  <a:pt x="144398" y="148082"/>
                  <a:pt x="144398" y="152146"/>
                </a:cubicBezTo>
                <a:cubicBezTo>
                  <a:pt x="144398" y="155701"/>
                  <a:pt x="143383" y="158496"/>
                  <a:pt x="141224" y="160782"/>
                </a:cubicBezTo>
                <a:cubicBezTo>
                  <a:pt x="139065" y="162940"/>
                  <a:pt x="136779" y="163957"/>
                  <a:pt x="134239" y="163957"/>
                </a:cubicBezTo>
                <a:lnTo>
                  <a:pt x="67564" y="163957"/>
                </a:lnTo>
                <a:lnTo>
                  <a:pt x="67564" y="338963"/>
                </a:lnTo>
                <a:cubicBezTo>
                  <a:pt x="67564" y="352297"/>
                  <a:pt x="65532" y="361950"/>
                  <a:pt x="61467" y="368046"/>
                </a:cubicBezTo>
                <a:cubicBezTo>
                  <a:pt x="57404" y="374141"/>
                  <a:pt x="52070" y="377190"/>
                  <a:pt x="45592" y="377190"/>
                </a:cubicBezTo>
                <a:lnTo>
                  <a:pt x="37465" y="377190"/>
                </a:lnTo>
                <a:lnTo>
                  <a:pt x="37465" y="41147"/>
                </a:lnTo>
                <a:cubicBezTo>
                  <a:pt x="37465" y="33273"/>
                  <a:pt x="35560" y="27940"/>
                  <a:pt x="31750" y="25272"/>
                </a:cubicBezTo>
                <a:cubicBezTo>
                  <a:pt x="27940" y="22478"/>
                  <a:pt x="22606" y="20447"/>
                  <a:pt x="15875" y="19177"/>
                </a:cubicBezTo>
                <a:cubicBezTo>
                  <a:pt x="10160" y="18288"/>
                  <a:pt x="6096" y="17145"/>
                  <a:pt x="3683" y="15494"/>
                </a:cubicBezTo>
                <a:cubicBezTo>
                  <a:pt x="1270" y="13842"/>
                  <a:pt x="0" y="11810"/>
                  <a:pt x="0" y="9397"/>
                </a:cubicBezTo>
                <a:cubicBezTo>
                  <a:pt x="0" y="6350"/>
                  <a:pt x="1270" y="4063"/>
                  <a:pt x="3810" y="2413"/>
                </a:cubicBezTo>
                <a:cubicBezTo>
                  <a:pt x="6477" y="761"/>
                  <a:pt x="9525" y="0"/>
                  <a:pt x="1308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647440" y="2133219"/>
            <a:ext cx="152145" cy="377190"/>
          </a:xfrm>
          <a:custGeom>
            <a:avLst/>
            <a:gdLst>
              <a:gd name="connsiteX0" fmla="*/ 98424 w 152145"/>
              <a:gd name="connsiteY0" fmla="*/ 0 h 377190"/>
              <a:gd name="connsiteX1" fmla="*/ 136651 w 152145"/>
              <a:gd name="connsiteY1" fmla="*/ 0 h 377190"/>
              <a:gd name="connsiteX2" fmla="*/ 147827 w 152145"/>
              <a:gd name="connsiteY2" fmla="*/ 5460 h 377190"/>
              <a:gd name="connsiteX3" fmla="*/ 152145 w 152145"/>
              <a:gd name="connsiteY3" fmla="*/ 18288 h 377190"/>
              <a:gd name="connsiteX4" fmla="*/ 152145 w 152145"/>
              <a:gd name="connsiteY4" fmla="*/ 338963 h 377190"/>
              <a:gd name="connsiteX5" fmla="*/ 146050 w 152145"/>
              <a:gd name="connsiteY5" fmla="*/ 368046 h 377190"/>
              <a:gd name="connsiteX6" fmla="*/ 130174 w 152145"/>
              <a:gd name="connsiteY6" fmla="*/ 377190 h 377190"/>
              <a:gd name="connsiteX7" fmla="*/ 122427 w 152145"/>
              <a:gd name="connsiteY7" fmla="*/ 377190 h 377190"/>
              <a:gd name="connsiteX8" fmla="*/ 122427 w 152145"/>
              <a:gd name="connsiteY8" fmla="*/ 163957 h 377190"/>
              <a:gd name="connsiteX9" fmla="*/ 66674 w 152145"/>
              <a:gd name="connsiteY9" fmla="*/ 163957 h 377190"/>
              <a:gd name="connsiteX10" fmla="*/ 66674 w 152145"/>
              <a:gd name="connsiteY10" fmla="*/ 313309 h 377190"/>
              <a:gd name="connsiteX11" fmla="*/ 60578 w 152145"/>
              <a:gd name="connsiteY11" fmla="*/ 342391 h 377190"/>
              <a:gd name="connsiteX12" fmla="*/ 44703 w 152145"/>
              <a:gd name="connsiteY12" fmla="*/ 351536 h 377190"/>
              <a:gd name="connsiteX13" fmla="*/ 37338 w 152145"/>
              <a:gd name="connsiteY13" fmla="*/ 351536 h 377190"/>
              <a:gd name="connsiteX14" fmla="*/ 37338 w 152145"/>
              <a:gd name="connsiteY14" fmla="*/ 62229 h 377190"/>
              <a:gd name="connsiteX15" fmla="*/ 31495 w 152145"/>
              <a:gd name="connsiteY15" fmla="*/ 46609 h 377190"/>
              <a:gd name="connsiteX16" fmla="*/ 15874 w 152145"/>
              <a:gd name="connsiteY16" fmla="*/ 40640 h 377190"/>
              <a:gd name="connsiteX17" fmla="*/ 3428 w 152145"/>
              <a:gd name="connsiteY17" fmla="*/ 36829 h 377190"/>
              <a:gd name="connsiteX18" fmla="*/ 0 w 152145"/>
              <a:gd name="connsiteY18" fmla="*/ 30479 h 377190"/>
              <a:gd name="connsiteX19" fmla="*/ 3428 w 152145"/>
              <a:gd name="connsiteY19" fmla="*/ 23748 h 377190"/>
              <a:gd name="connsiteX20" fmla="*/ 12953 w 152145"/>
              <a:gd name="connsiteY20" fmla="*/ 21209 h 377190"/>
              <a:gd name="connsiteX21" fmla="*/ 50800 w 152145"/>
              <a:gd name="connsiteY21" fmla="*/ 21209 h 377190"/>
              <a:gd name="connsiteX22" fmla="*/ 62483 w 152145"/>
              <a:gd name="connsiteY22" fmla="*/ 26797 h 377190"/>
              <a:gd name="connsiteX23" fmla="*/ 66674 w 152145"/>
              <a:gd name="connsiteY23" fmla="*/ 39878 h 377190"/>
              <a:gd name="connsiteX24" fmla="*/ 66674 w 152145"/>
              <a:gd name="connsiteY24" fmla="*/ 139572 h 377190"/>
              <a:gd name="connsiteX25" fmla="*/ 122427 w 152145"/>
              <a:gd name="connsiteY25" fmla="*/ 139572 h 377190"/>
              <a:gd name="connsiteX26" fmla="*/ 122427 w 152145"/>
              <a:gd name="connsiteY26" fmla="*/ 41147 h 377190"/>
              <a:gd name="connsiteX27" fmla="*/ 116585 w 152145"/>
              <a:gd name="connsiteY27" fmla="*/ 25272 h 377190"/>
              <a:gd name="connsiteX28" fmla="*/ 100838 w 152145"/>
              <a:gd name="connsiteY28" fmla="*/ 19177 h 377190"/>
              <a:gd name="connsiteX29" fmla="*/ 88519 w 152145"/>
              <a:gd name="connsiteY29" fmla="*/ 15494 h 377190"/>
              <a:gd name="connsiteX30" fmla="*/ 84962 w 152145"/>
              <a:gd name="connsiteY30" fmla="*/ 9397 h 377190"/>
              <a:gd name="connsiteX31" fmla="*/ 88645 w 152145"/>
              <a:gd name="connsiteY31" fmla="*/ 2413 h 377190"/>
              <a:gd name="connsiteX32" fmla="*/ 98424 w 152145"/>
              <a:gd name="connsiteY32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52145" h="377190">
                <a:moveTo>
                  <a:pt x="98424" y="0"/>
                </a:moveTo>
                <a:lnTo>
                  <a:pt x="136651" y="0"/>
                </a:lnTo>
                <a:cubicBezTo>
                  <a:pt x="141350" y="0"/>
                  <a:pt x="145033" y="1778"/>
                  <a:pt x="147827" y="5460"/>
                </a:cubicBezTo>
                <a:cubicBezTo>
                  <a:pt x="150748" y="9144"/>
                  <a:pt x="152145" y="13461"/>
                  <a:pt x="152145" y="18288"/>
                </a:cubicBezTo>
                <a:lnTo>
                  <a:pt x="152145" y="338963"/>
                </a:lnTo>
                <a:cubicBezTo>
                  <a:pt x="152145" y="352297"/>
                  <a:pt x="150113" y="361950"/>
                  <a:pt x="146050" y="368046"/>
                </a:cubicBezTo>
                <a:cubicBezTo>
                  <a:pt x="141985" y="374141"/>
                  <a:pt x="136651" y="377190"/>
                  <a:pt x="130174" y="377190"/>
                </a:cubicBezTo>
                <a:lnTo>
                  <a:pt x="122427" y="377190"/>
                </a:lnTo>
                <a:lnTo>
                  <a:pt x="122427" y="163957"/>
                </a:lnTo>
                <a:lnTo>
                  <a:pt x="66674" y="163957"/>
                </a:lnTo>
                <a:lnTo>
                  <a:pt x="66674" y="313309"/>
                </a:lnTo>
                <a:cubicBezTo>
                  <a:pt x="66674" y="326644"/>
                  <a:pt x="64642" y="336296"/>
                  <a:pt x="60578" y="342391"/>
                </a:cubicBezTo>
                <a:cubicBezTo>
                  <a:pt x="56514" y="348488"/>
                  <a:pt x="51180" y="351536"/>
                  <a:pt x="44703" y="351536"/>
                </a:cubicBezTo>
                <a:lnTo>
                  <a:pt x="37338" y="351536"/>
                </a:lnTo>
                <a:lnTo>
                  <a:pt x="37338" y="62229"/>
                </a:lnTo>
                <a:cubicBezTo>
                  <a:pt x="37338" y="54355"/>
                  <a:pt x="35432" y="49148"/>
                  <a:pt x="31495" y="46609"/>
                </a:cubicBezTo>
                <a:cubicBezTo>
                  <a:pt x="27558" y="44069"/>
                  <a:pt x="22351" y="42036"/>
                  <a:pt x="15874" y="40640"/>
                </a:cubicBezTo>
                <a:cubicBezTo>
                  <a:pt x="9905" y="39878"/>
                  <a:pt x="5714" y="38608"/>
                  <a:pt x="3428" y="36829"/>
                </a:cubicBezTo>
                <a:cubicBezTo>
                  <a:pt x="1142" y="35051"/>
                  <a:pt x="0" y="32892"/>
                  <a:pt x="0" y="30479"/>
                </a:cubicBezTo>
                <a:cubicBezTo>
                  <a:pt x="0" y="27813"/>
                  <a:pt x="1142" y="25527"/>
                  <a:pt x="3428" y="23748"/>
                </a:cubicBezTo>
                <a:cubicBezTo>
                  <a:pt x="5714" y="21971"/>
                  <a:pt x="8889" y="21209"/>
                  <a:pt x="12953" y="21209"/>
                </a:cubicBezTo>
                <a:lnTo>
                  <a:pt x="50800" y="21209"/>
                </a:lnTo>
                <a:cubicBezTo>
                  <a:pt x="55752" y="21209"/>
                  <a:pt x="59562" y="22986"/>
                  <a:pt x="62483" y="26797"/>
                </a:cubicBezTo>
                <a:cubicBezTo>
                  <a:pt x="65277" y="30607"/>
                  <a:pt x="66674" y="34925"/>
                  <a:pt x="66674" y="39878"/>
                </a:cubicBezTo>
                <a:lnTo>
                  <a:pt x="66674" y="139572"/>
                </a:lnTo>
                <a:lnTo>
                  <a:pt x="122427" y="139572"/>
                </a:lnTo>
                <a:lnTo>
                  <a:pt x="122427" y="41147"/>
                </a:lnTo>
                <a:cubicBezTo>
                  <a:pt x="122427" y="33273"/>
                  <a:pt x="120522" y="27940"/>
                  <a:pt x="116585" y="25272"/>
                </a:cubicBezTo>
                <a:cubicBezTo>
                  <a:pt x="112648" y="22478"/>
                  <a:pt x="107441" y="20447"/>
                  <a:pt x="100838" y="19177"/>
                </a:cubicBezTo>
                <a:cubicBezTo>
                  <a:pt x="94869" y="18288"/>
                  <a:pt x="90804" y="17145"/>
                  <a:pt x="88519" y="15494"/>
                </a:cubicBezTo>
                <a:cubicBezTo>
                  <a:pt x="86105" y="13842"/>
                  <a:pt x="84962" y="11810"/>
                  <a:pt x="84962" y="9397"/>
                </a:cubicBezTo>
                <a:cubicBezTo>
                  <a:pt x="84962" y="6350"/>
                  <a:pt x="86232" y="4063"/>
                  <a:pt x="88645" y="2413"/>
                </a:cubicBezTo>
                <a:cubicBezTo>
                  <a:pt x="91058" y="761"/>
                  <a:pt x="94360" y="0"/>
                  <a:pt x="9842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384803" y="2133219"/>
            <a:ext cx="67945" cy="377190"/>
          </a:xfrm>
          <a:custGeom>
            <a:avLst/>
            <a:gdLst>
              <a:gd name="connsiteX0" fmla="*/ 13335 w 67945"/>
              <a:gd name="connsiteY0" fmla="*/ 0 h 377190"/>
              <a:gd name="connsiteX1" fmla="*/ 51561 w 67945"/>
              <a:gd name="connsiteY1" fmla="*/ 0 h 377190"/>
              <a:gd name="connsiteX2" fmla="*/ 63246 w 67945"/>
              <a:gd name="connsiteY2" fmla="*/ 5460 h 377190"/>
              <a:gd name="connsiteX3" fmla="*/ 67945 w 67945"/>
              <a:gd name="connsiteY3" fmla="*/ 18288 h 377190"/>
              <a:gd name="connsiteX4" fmla="*/ 67945 w 67945"/>
              <a:gd name="connsiteY4" fmla="*/ 338963 h 377190"/>
              <a:gd name="connsiteX5" fmla="*/ 61340 w 67945"/>
              <a:gd name="connsiteY5" fmla="*/ 368046 h 377190"/>
              <a:gd name="connsiteX6" fmla="*/ 45085 w 67945"/>
              <a:gd name="connsiteY6" fmla="*/ 377190 h 377190"/>
              <a:gd name="connsiteX7" fmla="*/ 37719 w 67945"/>
              <a:gd name="connsiteY7" fmla="*/ 377190 h 377190"/>
              <a:gd name="connsiteX8" fmla="*/ 37719 w 67945"/>
              <a:gd name="connsiteY8" fmla="*/ 41147 h 377190"/>
              <a:gd name="connsiteX9" fmla="*/ 31877 w 67945"/>
              <a:gd name="connsiteY9" fmla="*/ 25272 h 377190"/>
              <a:gd name="connsiteX10" fmla="*/ 15748 w 67945"/>
              <a:gd name="connsiteY10" fmla="*/ 19177 h 377190"/>
              <a:gd name="connsiteX11" fmla="*/ 3429 w 67945"/>
              <a:gd name="connsiteY11" fmla="*/ 15494 h 377190"/>
              <a:gd name="connsiteX12" fmla="*/ 0 w 67945"/>
              <a:gd name="connsiteY12" fmla="*/ 9397 h 377190"/>
              <a:gd name="connsiteX13" fmla="*/ 4064 w 67945"/>
              <a:gd name="connsiteY13" fmla="*/ 2413 h 377190"/>
              <a:gd name="connsiteX14" fmla="*/ 13335 w 67945"/>
              <a:gd name="connsiteY14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67945" h="377190">
                <a:moveTo>
                  <a:pt x="13335" y="0"/>
                </a:moveTo>
                <a:lnTo>
                  <a:pt x="51561" y="0"/>
                </a:lnTo>
                <a:cubicBezTo>
                  <a:pt x="56260" y="0"/>
                  <a:pt x="60071" y="1778"/>
                  <a:pt x="63246" y="5460"/>
                </a:cubicBezTo>
                <a:cubicBezTo>
                  <a:pt x="66294" y="9144"/>
                  <a:pt x="67945" y="13461"/>
                  <a:pt x="67945" y="18288"/>
                </a:cubicBezTo>
                <a:lnTo>
                  <a:pt x="67945" y="338963"/>
                </a:lnTo>
                <a:cubicBezTo>
                  <a:pt x="67945" y="352297"/>
                  <a:pt x="65786" y="361950"/>
                  <a:pt x="61340" y="368046"/>
                </a:cubicBezTo>
                <a:cubicBezTo>
                  <a:pt x="57023" y="374141"/>
                  <a:pt x="51561" y="377190"/>
                  <a:pt x="45085" y="377190"/>
                </a:cubicBezTo>
                <a:lnTo>
                  <a:pt x="37719" y="377190"/>
                </a:lnTo>
                <a:lnTo>
                  <a:pt x="37719" y="41147"/>
                </a:lnTo>
                <a:cubicBezTo>
                  <a:pt x="37719" y="33273"/>
                  <a:pt x="35814" y="27940"/>
                  <a:pt x="31877" y="25272"/>
                </a:cubicBezTo>
                <a:cubicBezTo>
                  <a:pt x="27940" y="22478"/>
                  <a:pt x="22605" y="20447"/>
                  <a:pt x="15748" y="19177"/>
                </a:cubicBezTo>
                <a:cubicBezTo>
                  <a:pt x="9779" y="18288"/>
                  <a:pt x="5715" y="17145"/>
                  <a:pt x="3429" y="15494"/>
                </a:cubicBezTo>
                <a:cubicBezTo>
                  <a:pt x="1143" y="13842"/>
                  <a:pt x="0" y="11810"/>
                  <a:pt x="0" y="9397"/>
                </a:cubicBezTo>
                <a:cubicBezTo>
                  <a:pt x="0" y="6350"/>
                  <a:pt x="1270" y="4063"/>
                  <a:pt x="4064" y="2413"/>
                </a:cubicBezTo>
                <a:cubicBezTo>
                  <a:pt x="6730" y="761"/>
                  <a:pt x="9779" y="0"/>
                  <a:pt x="1333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468878" y="2229866"/>
            <a:ext cx="191389" cy="172211"/>
          </a:xfrm>
          <a:custGeom>
            <a:avLst/>
            <a:gdLst>
              <a:gd name="connsiteX0" fmla="*/ 16128 w 191389"/>
              <a:gd name="connsiteY0" fmla="*/ 6350 h 172211"/>
              <a:gd name="connsiteX1" fmla="*/ 172465 w 191389"/>
              <a:gd name="connsiteY1" fmla="*/ 6350 h 172211"/>
              <a:gd name="connsiteX2" fmla="*/ 181736 w 191389"/>
              <a:gd name="connsiteY2" fmla="*/ 10413 h 172211"/>
              <a:gd name="connsiteX3" fmla="*/ 185039 w 191389"/>
              <a:gd name="connsiteY3" fmla="*/ 18033 h 172211"/>
              <a:gd name="connsiteX4" fmla="*/ 181736 w 191389"/>
              <a:gd name="connsiteY4" fmla="*/ 26796 h 172211"/>
              <a:gd name="connsiteX5" fmla="*/ 172465 w 191389"/>
              <a:gd name="connsiteY5" fmla="*/ 30733 h 172211"/>
              <a:gd name="connsiteX6" fmla="*/ 110616 w 191389"/>
              <a:gd name="connsiteY6" fmla="*/ 30733 h 172211"/>
              <a:gd name="connsiteX7" fmla="*/ 74929 w 191389"/>
              <a:gd name="connsiteY7" fmla="*/ 53085 h 172211"/>
              <a:gd name="connsiteX8" fmla="*/ 61721 w 191389"/>
              <a:gd name="connsiteY8" fmla="*/ 92963 h 172211"/>
              <a:gd name="connsiteX9" fmla="*/ 73151 w 191389"/>
              <a:gd name="connsiteY9" fmla="*/ 127126 h 172211"/>
              <a:gd name="connsiteX10" fmla="*/ 101219 w 191389"/>
              <a:gd name="connsiteY10" fmla="*/ 139700 h 172211"/>
              <a:gd name="connsiteX11" fmla="*/ 129920 w 191389"/>
              <a:gd name="connsiteY11" fmla="*/ 127508 h 172211"/>
              <a:gd name="connsiteX12" fmla="*/ 140334 w 191389"/>
              <a:gd name="connsiteY12" fmla="*/ 99059 h 172211"/>
              <a:gd name="connsiteX13" fmla="*/ 133603 w 191389"/>
              <a:gd name="connsiteY13" fmla="*/ 74421 h 172211"/>
              <a:gd name="connsiteX14" fmla="*/ 114680 w 191389"/>
              <a:gd name="connsiteY14" fmla="*/ 59181 h 172211"/>
              <a:gd name="connsiteX15" fmla="*/ 109601 w 191389"/>
              <a:gd name="connsiteY15" fmla="*/ 55498 h 172211"/>
              <a:gd name="connsiteX16" fmla="*/ 109346 w 191389"/>
              <a:gd name="connsiteY16" fmla="*/ 47370 h 172211"/>
              <a:gd name="connsiteX17" fmla="*/ 113791 w 191389"/>
              <a:gd name="connsiteY17" fmla="*/ 43688 h 172211"/>
              <a:gd name="connsiteX18" fmla="*/ 119506 w 191389"/>
              <a:gd name="connsiteY18" fmla="*/ 42925 h 172211"/>
              <a:gd name="connsiteX19" fmla="*/ 138429 w 191389"/>
              <a:gd name="connsiteY19" fmla="*/ 48005 h 172211"/>
              <a:gd name="connsiteX20" fmla="*/ 154939 w 191389"/>
              <a:gd name="connsiteY20" fmla="*/ 59943 h 172211"/>
              <a:gd name="connsiteX21" fmla="*/ 166370 w 191389"/>
              <a:gd name="connsiteY21" fmla="*/ 77470 h 172211"/>
              <a:gd name="connsiteX22" fmla="*/ 170814 w 191389"/>
              <a:gd name="connsiteY22" fmla="*/ 99440 h 172211"/>
              <a:gd name="connsiteX23" fmla="*/ 165353 w 191389"/>
              <a:gd name="connsiteY23" fmla="*/ 126110 h 172211"/>
              <a:gd name="connsiteX24" fmla="*/ 150494 w 191389"/>
              <a:gd name="connsiteY24" fmla="*/ 147065 h 172211"/>
              <a:gd name="connsiteX25" fmla="*/ 128015 w 191389"/>
              <a:gd name="connsiteY25" fmla="*/ 160908 h 172211"/>
              <a:gd name="connsiteX26" fmla="*/ 100456 w 191389"/>
              <a:gd name="connsiteY26" fmla="*/ 165861 h 172211"/>
              <a:gd name="connsiteX27" fmla="*/ 72135 w 191389"/>
              <a:gd name="connsiteY27" fmla="*/ 160146 h 172211"/>
              <a:gd name="connsiteX28" fmla="*/ 50291 w 191389"/>
              <a:gd name="connsiteY28" fmla="*/ 144652 h 172211"/>
              <a:gd name="connsiteX29" fmla="*/ 36575 w 191389"/>
              <a:gd name="connsiteY29" fmla="*/ 122300 h 172211"/>
              <a:gd name="connsiteX30" fmla="*/ 31622 w 191389"/>
              <a:gd name="connsiteY30" fmla="*/ 95376 h 172211"/>
              <a:gd name="connsiteX31" fmla="*/ 40385 w 191389"/>
              <a:gd name="connsiteY31" fmla="*/ 59943 h 172211"/>
              <a:gd name="connsiteX32" fmla="*/ 65023 w 191389"/>
              <a:gd name="connsiteY32" fmla="*/ 30733 h 172211"/>
              <a:gd name="connsiteX33" fmla="*/ 16128 w 191389"/>
              <a:gd name="connsiteY33" fmla="*/ 30733 h 172211"/>
              <a:gd name="connsiteX34" fmla="*/ 9397 w 191389"/>
              <a:gd name="connsiteY34" fmla="*/ 26796 h 172211"/>
              <a:gd name="connsiteX35" fmla="*/ 6350 w 191389"/>
              <a:gd name="connsiteY35" fmla="*/ 18033 h 172211"/>
              <a:gd name="connsiteX36" fmla="*/ 9397 w 191389"/>
              <a:gd name="connsiteY36" fmla="*/ 9905 h 172211"/>
              <a:gd name="connsiteX37" fmla="*/ 16128 w 191389"/>
              <a:gd name="connsiteY37" fmla="*/ 6350 h 1722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191389" h="172211">
                <a:moveTo>
                  <a:pt x="16128" y="6350"/>
                </a:moveTo>
                <a:lnTo>
                  <a:pt x="172465" y="6350"/>
                </a:lnTo>
                <a:cubicBezTo>
                  <a:pt x="176529" y="6350"/>
                  <a:pt x="179577" y="7620"/>
                  <a:pt x="181736" y="10413"/>
                </a:cubicBezTo>
                <a:cubicBezTo>
                  <a:pt x="183895" y="13080"/>
                  <a:pt x="185039" y="15620"/>
                  <a:pt x="185039" y="18033"/>
                </a:cubicBezTo>
                <a:cubicBezTo>
                  <a:pt x="185039" y="21335"/>
                  <a:pt x="183895" y="24256"/>
                  <a:pt x="181736" y="26796"/>
                </a:cubicBezTo>
                <a:cubicBezTo>
                  <a:pt x="179577" y="29463"/>
                  <a:pt x="176529" y="30733"/>
                  <a:pt x="172465" y="30733"/>
                </a:cubicBezTo>
                <a:lnTo>
                  <a:pt x="110616" y="30733"/>
                </a:lnTo>
                <a:cubicBezTo>
                  <a:pt x="95630" y="33146"/>
                  <a:pt x="83820" y="40639"/>
                  <a:pt x="74929" y="53085"/>
                </a:cubicBezTo>
                <a:cubicBezTo>
                  <a:pt x="66166" y="65531"/>
                  <a:pt x="61721" y="78866"/>
                  <a:pt x="61721" y="92963"/>
                </a:cubicBezTo>
                <a:cubicBezTo>
                  <a:pt x="61721" y="107314"/>
                  <a:pt x="65531" y="118744"/>
                  <a:pt x="73151" y="127126"/>
                </a:cubicBezTo>
                <a:cubicBezTo>
                  <a:pt x="80771" y="135508"/>
                  <a:pt x="90042" y="139700"/>
                  <a:pt x="101219" y="139700"/>
                </a:cubicBezTo>
                <a:cubicBezTo>
                  <a:pt x="113410" y="140080"/>
                  <a:pt x="122935" y="136016"/>
                  <a:pt x="129920" y="127508"/>
                </a:cubicBezTo>
                <a:cubicBezTo>
                  <a:pt x="136778" y="119125"/>
                  <a:pt x="140334" y="109600"/>
                  <a:pt x="140334" y="99059"/>
                </a:cubicBezTo>
                <a:cubicBezTo>
                  <a:pt x="140334" y="90170"/>
                  <a:pt x="138048" y="81914"/>
                  <a:pt x="133603" y="74421"/>
                </a:cubicBezTo>
                <a:cubicBezTo>
                  <a:pt x="129031" y="66928"/>
                  <a:pt x="122808" y="61848"/>
                  <a:pt x="114680" y="59181"/>
                </a:cubicBezTo>
                <a:cubicBezTo>
                  <a:pt x="112521" y="58673"/>
                  <a:pt x="110743" y="57403"/>
                  <a:pt x="109601" y="55498"/>
                </a:cubicBezTo>
                <a:cubicBezTo>
                  <a:pt x="108330" y="53593"/>
                  <a:pt x="108203" y="50926"/>
                  <a:pt x="109346" y="47370"/>
                </a:cubicBezTo>
                <a:cubicBezTo>
                  <a:pt x="110108" y="45465"/>
                  <a:pt x="111632" y="44322"/>
                  <a:pt x="113791" y="43688"/>
                </a:cubicBezTo>
                <a:cubicBezTo>
                  <a:pt x="115951" y="43179"/>
                  <a:pt x="117855" y="42925"/>
                  <a:pt x="119506" y="42925"/>
                </a:cubicBezTo>
                <a:cubicBezTo>
                  <a:pt x="125983" y="43433"/>
                  <a:pt x="132333" y="45211"/>
                  <a:pt x="138429" y="48005"/>
                </a:cubicBezTo>
                <a:cubicBezTo>
                  <a:pt x="144525" y="50800"/>
                  <a:pt x="149986" y="54863"/>
                  <a:pt x="154939" y="59943"/>
                </a:cubicBezTo>
                <a:cubicBezTo>
                  <a:pt x="159511" y="64896"/>
                  <a:pt x="163321" y="70739"/>
                  <a:pt x="166370" y="77470"/>
                </a:cubicBezTo>
                <a:cubicBezTo>
                  <a:pt x="169290" y="84327"/>
                  <a:pt x="170814" y="91566"/>
                  <a:pt x="170814" y="99440"/>
                </a:cubicBezTo>
                <a:cubicBezTo>
                  <a:pt x="170814" y="109220"/>
                  <a:pt x="168909" y="118109"/>
                  <a:pt x="165353" y="126110"/>
                </a:cubicBezTo>
                <a:cubicBezTo>
                  <a:pt x="161670" y="134111"/>
                  <a:pt x="156717" y="141096"/>
                  <a:pt x="150494" y="147065"/>
                </a:cubicBezTo>
                <a:cubicBezTo>
                  <a:pt x="144144" y="153034"/>
                  <a:pt x="136778" y="157606"/>
                  <a:pt x="128015" y="160908"/>
                </a:cubicBezTo>
                <a:cubicBezTo>
                  <a:pt x="119379" y="164210"/>
                  <a:pt x="110108" y="165861"/>
                  <a:pt x="100456" y="165861"/>
                </a:cubicBezTo>
                <a:cubicBezTo>
                  <a:pt x="90042" y="165861"/>
                  <a:pt x="80644" y="163956"/>
                  <a:pt x="72135" y="160146"/>
                </a:cubicBezTo>
                <a:cubicBezTo>
                  <a:pt x="63626" y="156336"/>
                  <a:pt x="56260" y="151129"/>
                  <a:pt x="50291" y="144652"/>
                </a:cubicBezTo>
                <a:cubicBezTo>
                  <a:pt x="44322" y="138175"/>
                  <a:pt x="39751" y="130682"/>
                  <a:pt x="36575" y="122300"/>
                </a:cubicBezTo>
                <a:cubicBezTo>
                  <a:pt x="33273" y="113791"/>
                  <a:pt x="31622" y="104901"/>
                  <a:pt x="31622" y="95376"/>
                </a:cubicBezTo>
                <a:cubicBezTo>
                  <a:pt x="31622" y="83184"/>
                  <a:pt x="34543" y="71373"/>
                  <a:pt x="40385" y="59943"/>
                </a:cubicBezTo>
                <a:cubicBezTo>
                  <a:pt x="46227" y="48640"/>
                  <a:pt x="54355" y="38861"/>
                  <a:pt x="65023" y="30733"/>
                </a:cubicBezTo>
                <a:lnTo>
                  <a:pt x="16128" y="30733"/>
                </a:lnTo>
                <a:cubicBezTo>
                  <a:pt x="13715" y="30733"/>
                  <a:pt x="11429" y="29463"/>
                  <a:pt x="9397" y="26796"/>
                </a:cubicBezTo>
                <a:cubicBezTo>
                  <a:pt x="7365" y="24256"/>
                  <a:pt x="6350" y="21335"/>
                  <a:pt x="6350" y="18033"/>
                </a:cubicBezTo>
                <a:cubicBezTo>
                  <a:pt x="6350" y="15112"/>
                  <a:pt x="7365" y="12445"/>
                  <a:pt x="9397" y="9905"/>
                </a:cubicBezTo>
                <a:cubicBezTo>
                  <a:pt x="11429" y="7492"/>
                  <a:pt x="13715" y="6350"/>
                  <a:pt x="1612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3811397" y="2225801"/>
            <a:ext cx="215391" cy="178689"/>
          </a:xfrm>
          <a:custGeom>
            <a:avLst/>
            <a:gdLst>
              <a:gd name="connsiteX0" fmla="*/ 16128 w 215391"/>
              <a:gd name="connsiteY0" fmla="*/ 6350 h 178689"/>
              <a:gd name="connsiteX1" fmla="*/ 195579 w 215391"/>
              <a:gd name="connsiteY1" fmla="*/ 6350 h 178689"/>
              <a:gd name="connsiteX2" fmla="*/ 205358 w 215391"/>
              <a:gd name="connsiteY2" fmla="*/ 10160 h 178689"/>
              <a:gd name="connsiteX3" fmla="*/ 209041 w 215391"/>
              <a:gd name="connsiteY3" fmla="*/ 18542 h 178689"/>
              <a:gd name="connsiteX4" fmla="*/ 205612 w 215391"/>
              <a:gd name="connsiteY4" fmla="*/ 27305 h 178689"/>
              <a:gd name="connsiteX5" fmla="*/ 195960 w 215391"/>
              <a:gd name="connsiteY5" fmla="*/ 31115 h 178689"/>
              <a:gd name="connsiteX6" fmla="*/ 126364 w 215391"/>
              <a:gd name="connsiteY6" fmla="*/ 31115 h 178689"/>
              <a:gd name="connsiteX7" fmla="*/ 84327 w 215391"/>
              <a:gd name="connsiteY7" fmla="*/ 52451 h 178689"/>
              <a:gd name="connsiteX8" fmla="*/ 67817 w 215391"/>
              <a:gd name="connsiteY8" fmla="*/ 96266 h 178689"/>
              <a:gd name="connsiteX9" fmla="*/ 82295 w 215391"/>
              <a:gd name="connsiteY9" fmla="*/ 133223 h 178689"/>
              <a:gd name="connsiteX10" fmla="*/ 114553 w 215391"/>
              <a:gd name="connsiteY10" fmla="*/ 146304 h 178689"/>
              <a:gd name="connsiteX11" fmla="*/ 146303 w 215391"/>
              <a:gd name="connsiteY11" fmla="*/ 134493 h 178689"/>
              <a:gd name="connsiteX12" fmla="*/ 160146 w 215391"/>
              <a:gd name="connsiteY12" fmla="*/ 103505 h 178689"/>
              <a:gd name="connsiteX13" fmla="*/ 152018 w 215391"/>
              <a:gd name="connsiteY13" fmla="*/ 75692 h 178689"/>
              <a:gd name="connsiteX14" fmla="*/ 128015 w 215391"/>
              <a:gd name="connsiteY14" fmla="*/ 60833 h 178689"/>
              <a:gd name="connsiteX15" fmla="*/ 122554 w 215391"/>
              <a:gd name="connsiteY15" fmla="*/ 57150 h 178689"/>
              <a:gd name="connsiteX16" fmla="*/ 122301 w 215391"/>
              <a:gd name="connsiteY16" fmla="*/ 49022 h 178689"/>
              <a:gd name="connsiteX17" fmla="*/ 126618 w 215391"/>
              <a:gd name="connsiteY17" fmla="*/ 44958 h 178689"/>
              <a:gd name="connsiteX18" fmla="*/ 132460 w 215391"/>
              <a:gd name="connsiteY18" fmla="*/ 44069 h 178689"/>
              <a:gd name="connsiteX19" fmla="*/ 153288 w 215391"/>
              <a:gd name="connsiteY19" fmla="*/ 48260 h 178689"/>
              <a:gd name="connsiteX20" fmla="*/ 171957 w 215391"/>
              <a:gd name="connsiteY20" fmla="*/ 59944 h 178689"/>
              <a:gd name="connsiteX21" fmla="*/ 185801 w 215391"/>
              <a:gd name="connsiteY21" fmla="*/ 78740 h 178689"/>
              <a:gd name="connsiteX22" fmla="*/ 191134 w 215391"/>
              <a:gd name="connsiteY22" fmla="*/ 103124 h 178689"/>
              <a:gd name="connsiteX23" fmla="*/ 184403 w 215391"/>
              <a:gd name="connsiteY23" fmla="*/ 132588 h 178689"/>
              <a:gd name="connsiteX24" fmla="*/ 167132 w 215391"/>
              <a:gd name="connsiteY24" fmla="*/ 154432 h 178689"/>
              <a:gd name="connsiteX25" fmla="*/ 142239 w 215391"/>
              <a:gd name="connsiteY25" fmla="*/ 167767 h 178689"/>
              <a:gd name="connsiteX26" fmla="*/ 113791 w 215391"/>
              <a:gd name="connsiteY26" fmla="*/ 172339 h 178689"/>
              <a:gd name="connsiteX27" fmla="*/ 83057 w 215391"/>
              <a:gd name="connsiteY27" fmla="*/ 166243 h 178689"/>
              <a:gd name="connsiteX28" fmla="*/ 58927 w 215391"/>
              <a:gd name="connsiteY28" fmla="*/ 149479 h 178689"/>
              <a:gd name="connsiteX29" fmla="*/ 43179 w 215391"/>
              <a:gd name="connsiteY29" fmla="*/ 125857 h 178689"/>
              <a:gd name="connsiteX30" fmla="*/ 37718 w 215391"/>
              <a:gd name="connsiteY30" fmla="*/ 97790 h 178689"/>
              <a:gd name="connsiteX31" fmla="*/ 47116 w 215391"/>
              <a:gd name="connsiteY31" fmla="*/ 60198 h 178689"/>
              <a:gd name="connsiteX32" fmla="*/ 72262 w 215391"/>
              <a:gd name="connsiteY32" fmla="*/ 31115 h 178689"/>
              <a:gd name="connsiteX33" fmla="*/ 16128 w 215391"/>
              <a:gd name="connsiteY33" fmla="*/ 31115 h 178689"/>
              <a:gd name="connsiteX34" fmla="*/ 9397 w 215391"/>
              <a:gd name="connsiteY34" fmla="*/ 27051 h 178689"/>
              <a:gd name="connsiteX35" fmla="*/ 6350 w 215391"/>
              <a:gd name="connsiteY35" fmla="*/ 18542 h 178689"/>
              <a:gd name="connsiteX36" fmla="*/ 9397 w 215391"/>
              <a:gd name="connsiteY36" fmla="*/ 9906 h 178689"/>
              <a:gd name="connsiteX37" fmla="*/ 16128 w 215391"/>
              <a:gd name="connsiteY37" fmla="*/ 6350 h 178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215391" h="178689">
                <a:moveTo>
                  <a:pt x="16128" y="6350"/>
                </a:moveTo>
                <a:lnTo>
                  <a:pt x="195579" y="6350"/>
                </a:lnTo>
                <a:cubicBezTo>
                  <a:pt x="199643" y="6350"/>
                  <a:pt x="202945" y="7620"/>
                  <a:pt x="205358" y="10160"/>
                </a:cubicBezTo>
                <a:cubicBezTo>
                  <a:pt x="207771" y="12700"/>
                  <a:pt x="209041" y="15494"/>
                  <a:pt x="209041" y="18542"/>
                </a:cubicBezTo>
                <a:cubicBezTo>
                  <a:pt x="209041" y="21717"/>
                  <a:pt x="207898" y="24638"/>
                  <a:pt x="205612" y="27305"/>
                </a:cubicBezTo>
                <a:cubicBezTo>
                  <a:pt x="203200" y="29845"/>
                  <a:pt x="200024" y="31115"/>
                  <a:pt x="195960" y="31115"/>
                </a:cubicBezTo>
                <a:lnTo>
                  <a:pt x="126364" y="31115"/>
                </a:lnTo>
                <a:cubicBezTo>
                  <a:pt x="109346" y="33528"/>
                  <a:pt x="95250" y="40640"/>
                  <a:pt x="84327" y="52451"/>
                </a:cubicBezTo>
                <a:cubicBezTo>
                  <a:pt x="73278" y="64262"/>
                  <a:pt x="67817" y="78867"/>
                  <a:pt x="67817" y="96266"/>
                </a:cubicBezTo>
                <a:cubicBezTo>
                  <a:pt x="67817" y="112268"/>
                  <a:pt x="72643" y="124587"/>
                  <a:pt x="82295" y="133223"/>
                </a:cubicBezTo>
                <a:cubicBezTo>
                  <a:pt x="91947" y="141986"/>
                  <a:pt x="102615" y="146304"/>
                  <a:pt x="114553" y="146304"/>
                </a:cubicBezTo>
                <a:cubicBezTo>
                  <a:pt x="126491" y="146304"/>
                  <a:pt x="137159" y="142367"/>
                  <a:pt x="146303" y="134493"/>
                </a:cubicBezTo>
                <a:cubicBezTo>
                  <a:pt x="155574" y="126619"/>
                  <a:pt x="160146" y="116332"/>
                  <a:pt x="160146" y="103505"/>
                </a:cubicBezTo>
                <a:cubicBezTo>
                  <a:pt x="160146" y="92456"/>
                  <a:pt x="157479" y="83185"/>
                  <a:pt x="152018" y="75692"/>
                </a:cubicBezTo>
                <a:cubicBezTo>
                  <a:pt x="146684" y="68199"/>
                  <a:pt x="138683" y="63246"/>
                  <a:pt x="128015" y="60833"/>
                </a:cubicBezTo>
                <a:cubicBezTo>
                  <a:pt x="125856" y="60579"/>
                  <a:pt x="124078" y="59309"/>
                  <a:pt x="122554" y="57150"/>
                </a:cubicBezTo>
                <a:cubicBezTo>
                  <a:pt x="121030" y="54991"/>
                  <a:pt x="121030" y="52324"/>
                  <a:pt x="122301" y="49022"/>
                </a:cubicBezTo>
                <a:cubicBezTo>
                  <a:pt x="122935" y="46863"/>
                  <a:pt x="124332" y="45466"/>
                  <a:pt x="126618" y="44958"/>
                </a:cubicBezTo>
                <a:cubicBezTo>
                  <a:pt x="128904" y="44450"/>
                  <a:pt x="130936" y="44069"/>
                  <a:pt x="132460" y="44069"/>
                </a:cubicBezTo>
                <a:cubicBezTo>
                  <a:pt x="139318" y="44069"/>
                  <a:pt x="146176" y="45466"/>
                  <a:pt x="153288" y="48260"/>
                </a:cubicBezTo>
                <a:cubicBezTo>
                  <a:pt x="160273" y="50927"/>
                  <a:pt x="166623" y="54864"/>
                  <a:pt x="171957" y="59944"/>
                </a:cubicBezTo>
                <a:cubicBezTo>
                  <a:pt x="177672" y="65151"/>
                  <a:pt x="182244" y="71374"/>
                  <a:pt x="185801" y="78740"/>
                </a:cubicBezTo>
                <a:cubicBezTo>
                  <a:pt x="189356" y="85979"/>
                  <a:pt x="191134" y="94234"/>
                  <a:pt x="191134" y="103124"/>
                </a:cubicBezTo>
                <a:cubicBezTo>
                  <a:pt x="191134" y="114300"/>
                  <a:pt x="188848" y="124079"/>
                  <a:pt x="184403" y="132588"/>
                </a:cubicBezTo>
                <a:cubicBezTo>
                  <a:pt x="179958" y="141224"/>
                  <a:pt x="174116" y="148463"/>
                  <a:pt x="167132" y="154432"/>
                </a:cubicBezTo>
                <a:cubicBezTo>
                  <a:pt x="159765" y="160401"/>
                  <a:pt x="151510" y="164846"/>
                  <a:pt x="142239" y="167767"/>
                </a:cubicBezTo>
                <a:cubicBezTo>
                  <a:pt x="133095" y="170815"/>
                  <a:pt x="123570" y="172339"/>
                  <a:pt x="113791" y="172339"/>
                </a:cubicBezTo>
                <a:cubicBezTo>
                  <a:pt x="102615" y="172339"/>
                  <a:pt x="92455" y="170307"/>
                  <a:pt x="83057" y="166243"/>
                </a:cubicBezTo>
                <a:cubicBezTo>
                  <a:pt x="73659" y="162179"/>
                  <a:pt x="65658" y="156591"/>
                  <a:pt x="58927" y="149479"/>
                </a:cubicBezTo>
                <a:cubicBezTo>
                  <a:pt x="52070" y="142748"/>
                  <a:pt x="46862" y="134874"/>
                  <a:pt x="43179" y="125857"/>
                </a:cubicBezTo>
                <a:cubicBezTo>
                  <a:pt x="39496" y="116967"/>
                  <a:pt x="37718" y="107569"/>
                  <a:pt x="37718" y="97790"/>
                </a:cubicBezTo>
                <a:cubicBezTo>
                  <a:pt x="37718" y="84328"/>
                  <a:pt x="40766" y="71755"/>
                  <a:pt x="47116" y="60198"/>
                </a:cubicBezTo>
                <a:cubicBezTo>
                  <a:pt x="53339" y="48641"/>
                  <a:pt x="61721" y="38989"/>
                  <a:pt x="72262" y="31115"/>
                </a:cubicBezTo>
                <a:lnTo>
                  <a:pt x="16128" y="31115"/>
                </a:lnTo>
                <a:cubicBezTo>
                  <a:pt x="13715" y="31115"/>
                  <a:pt x="11429" y="29718"/>
                  <a:pt x="9397" y="27051"/>
                </a:cubicBezTo>
                <a:cubicBezTo>
                  <a:pt x="7365" y="24384"/>
                  <a:pt x="6350" y="21463"/>
                  <a:pt x="6350" y="18542"/>
                </a:cubicBezTo>
                <a:cubicBezTo>
                  <a:pt x="6350" y="15240"/>
                  <a:pt x="7365" y="12446"/>
                  <a:pt x="9397" y="9906"/>
                </a:cubicBezTo>
                <a:cubicBezTo>
                  <a:pt x="11429" y="7493"/>
                  <a:pt x="13715" y="6350"/>
                  <a:pt x="1612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186303" y="2211451"/>
            <a:ext cx="125856" cy="136016"/>
          </a:xfrm>
          <a:custGeom>
            <a:avLst/>
            <a:gdLst>
              <a:gd name="connsiteX0" fmla="*/ 62992 w 125856"/>
              <a:gd name="connsiteY0" fmla="*/ 6350 h 136016"/>
              <a:gd name="connsiteX1" fmla="*/ 40386 w 125856"/>
              <a:gd name="connsiteY1" fmla="*/ 11303 h 136016"/>
              <a:gd name="connsiteX2" fmla="*/ 22225 w 125856"/>
              <a:gd name="connsiteY2" fmla="*/ 24765 h 136016"/>
              <a:gd name="connsiteX3" fmla="*/ 10413 w 125856"/>
              <a:gd name="connsiteY3" fmla="*/ 44450 h 136016"/>
              <a:gd name="connsiteX4" fmla="*/ 6350 w 125856"/>
              <a:gd name="connsiteY4" fmla="*/ 68198 h 136016"/>
              <a:gd name="connsiteX5" fmla="*/ 22479 w 125856"/>
              <a:gd name="connsiteY5" fmla="*/ 112014 h 136016"/>
              <a:gd name="connsiteX6" fmla="*/ 62992 w 125856"/>
              <a:gd name="connsiteY6" fmla="*/ 129666 h 136016"/>
              <a:gd name="connsiteX7" fmla="*/ 103377 w 125856"/>
              <a:gd name="connsiteY7" fmla="*/ 112014 h 136016"/>
              <a:gd name="connsiteX8" fmla="*/ 119506 w 125856"/>
              <a:gd name="connsiteY8" fmla="*/ 68198 h 136016"/>
              <a:gd name="connsiteX9" fmla="*/ 115061 w 125856"/>
              <a:gd name="connsiteY9" fmla="*/ 44450 h 136016"/>
              <a:gd name="connsiteX10" fmla="*/ 102869 w 125856"/>
              <a:gd name="connsiteY10" fmla="*/ 24765 h 136016"/>
              <a:gd name="connsiteX11" fmla="*/ 85089 w 125856"/>
              <a:gd name="connsiteY11" fmla="*/ 11429 h 136016"/>
              <a:gd name="connsiteX12" fmla="*/ 62992 w 125856"/>
              <a:gd name="connsiteY12" fmla="*/ 6350 h 136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5856" h="136016">
                <a:moveTo>
                  <a:pt x="62992" y="6350"/>
                </a:moveTo>
                <a:cubicBezTo>
                  <a:pt x="54863" y="6350"/>
                  <a:pt x="47244" y="8000"/>
                  <a:pt x="40386" y="11303"/>
                </a:cubicBezTo>
                <a:cubicBezTo>
                  <a:pt x="33401" y="14477"/>
                  <a:pt x="27432" y="19050"/>
                  <a:pt x="22225" y="24765"/>
                </a:cubicBezTo>
                <a:cubicBezTo>
                  <a:pt x="17144" y="30353"/>
                  <a:pt x="13207" y="36957"/>
                  <a:pt x="10413" y="44450"/>
                </a:cubicBezTo>
                <a:cubicBezTo>
                  <a:pt x="7747" y="51942"/>
                  <a:pt x="6350" y="59816"/>
                  <a:pt x="6350" y="68198"/>
                </a:cubicBezTo>
                <a:cubicBezTo>
                  <a:pt x="6350" y="85597"/>
                  <a:pt x="11683" y="100203"/>
                  <a:pt x="22479" y="112014"/>
                </a:cubicBezTo>
                <a:cubicBezTo>
                  <a:pt x="33147" y="123825"/>
                  <a:pt x="46608" y="129666"/>
                  <a:pt x="62992" y="129666"/>
                </a:cubicBezTo>
                <a:cubicBezTo>
                  <a:pt x="79248" y="129666"/>
                  <a:pt x="92710" y="123825"/>
                  <a:pt x="103377" y="112014"/>
                </a:cubicBezTo>
                <a:cubicBezTo>
                  <a:pt x="114172" y="100203"/>
                  <a:pt x="119506" y="85597"/>
                  <a:pt x="119506" y="68198"/>
                </a:cubicBezTo>
                <a:cubicBezTo>
                  <a:pt x="119506" y="59816"/>
                  <a:pt x="117982" y="51942"/>
                  <a:pt x="115061" y="44450"/>
                </a:cubicBezTo>
                <a:cubicBezTo>
                  <a:pt x="112014" y="36957"/>
                  <a:pt x="107949" y="30353"/>
                  <a:pt x="102869" y="24765"/>
                </a:cubicBezTo>
                <a:cubicBezTo>
                  <a:pt x="97917" y="19304"/>
                  <a:pt x="92075" y="14858"/>
                  <a:pt x="85089" y="11429"/>
                </a:cubicBezTo>
                <a:cubicBezTo>
                  <a:pt x="78231" y="8127"/>
                  <a:pt x="70866" y="6350"/>
                  <a:pt x="6299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182490" y="2186686"/>
            <a:ext cx="171577" cy="209041"/>
          </a:xfrm>
          <a:custGeom>
            <a:avLst/>
            <a:gdLst>
              <a:gd name="connsiteX0" fmla="*/ 26542 w 171577"/>
              <a:gd name="connsiteY0" fmla="*/ 6350 h 209041"/>
              <a:gd name="connsiteX1" fmla="*/ 149352 w 171577"/>
              <a:gd name="connsiteY1" fmla="*/ 6350 h 209041"/>
              <a:gd name="connsiteX2" fmla="*/ 162052 w 171577"/>
              <a:gd name="connsiteY2" fmla="*/ 12445 h 209041"/>
              <a:gd name="connsiteX3" fmla="*/ 165227 w 171577"/>
              <a:gd name="connsiteY3" fmla="*/ 24256 h 209041"/>
              <a:gd name="connsiteX4" fmla="*/ 143510 w 171577"/>
              <a:gd name="connsiteY4" fmla="*/ 79755 h 209041"/>
              <a:gd name="connsiteX5" fmla="*/ 108330 w 171577"/>
              <a:gd name="connsiteY5" fmla="*/ 130047 h 209041"/>
              <a:gd name="connsiteX6" fmla="*/ 65532 w 171577"/>
              <a:gd name="connsiteY6" fmla="*/ 171576 h 209041"/>
              <a:gd name="connsiteX7" fmla="*/ 22479 w 171577"/>
              <a:gd name="connsiteY7" fmla="*/ 200786 h 209041"/>
              <a:gd name="connsiteX8" fmla="*/ 13842 w 171577"/>
              <a:gd name="connsiteY8" fmla="*/ 202691 h 209041"/>
              <a:gd name="connsiteX9" fmla="*/ 7747 w 171577"/>
              <a:gd name="connsiteY9" fmla="*/ 199262 h 209041"/>
              <a:gd name="connsiteX10" fmla="*/ 6350 w 171577"/>
              <a:gd name="connsiteY10" fmla="*/ 192531 h 209041"/>
              <a:gd name="connsiteX11" fmla="*/ 10160 w 171577"/>
              <a:gd name="connsiteY11" fmla="*/ 185800 h 209041"/>
              <a:gd name="connsiteX12" fmla="*/ 44830 w 171577"/>
              <a:gd name="connsiteY12" fmla="*/ 158114 h 209041"/>
              <a:gd name="connsiteX13" fmla="*/ 79756 w 171577"/>
              <a:gd name="connsiteY13" fmla="*/ 120269 h 209041"/>
              <a:gd name="connsiteX14" fmla="*/ 109092 w 171577"/>
              <a:gd name="connsiteY14" fmla="*/ 76707 h 209041"/>
              <a:gd name="connsiteX15" fmla="*/ 128270 w 171577"/>
              <a:gd name="connsiteY15" fmla="*/ 31114 h 209041"/>
              <a:gd name="connsiteX16" fmla="*/ 25653 w 171577"/>
              <a:gd name="connsiteY16" fmla="*/ 31114 h 209041"/>
              <a:gd name="connsiteX17" fmla="*/ 16510 w 171577"/>
              <a:gd name="connsiteY17" fmla="*/ 27558 h 209041"/>
              <a:gd name="connsiteX18" fmla="*/ 13461 w 171577"/>
              <a:gd name="connsiteY18" fmla="*/ 18922 h 209041"/>
              <a:gd name="connsiteX19" fmla="*/ 16510 w 171577"/>
              <a:gd name="connsiteY19" fmla="*/ 10667 h 209041"/>
              <a:gd name="connsiteX20" fmla="*/ 26542 w 171577"/>
              <a:gd name="connsiteY20" fmla="*/ 6350 h 2090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71577" h="209041">
                <a:moveTo>
                  <a:pt x="26542" y="6350"/>
                </a:moveTo>
                <a:lnTo>
                  <a:pt x="149352" y="6350"/>
                </a:lnTo>
                <a:cubicBezTo>
                  <a:pt x="154813" y="6350"/>
                  <a:pt x="159003" y="8381"/>
                  <a:pt x="162052" y="12445"/>
                </a:cubicBezTo>
                <a:cubicBezTo>
                  <a:pt x="164972" y="16509"/>
                  <a:pt x="166116" y="20446"/>
                  <a:pt x="165227" y="24256"/>
                </a:cubicBezTo>
                <a:cubicBezTo>
                  <a:pt x="160909" y="43179"/>
                  <a:pt x="153670" y="61721"/>
                  <a:pt x="143510" y="79755"/>
                </a:cubicBezTo>
                <a:cubicBezTo>
                  <a:pt x="133350" y="97789"/>
                  <a:pt x="121539" y="114553"/>
                  <a:pt x="108330" y="130047"/>
                </a:cubicBezTo>
                <a:cubicBezTo>
                  <a:pt x="94742" y="145541"/>
                  <a:pt x="80518" y="159384"/>
                  <a:pt x="65532" y="171576"/>
                </a:cubicBezTo>
                <a:cubicBezTo>
                  <a:pt x="50672" y="183769"/>
                  <a:pt x="36322" y="193547"/>
                  <a:pt x="22479" y="200786"/>
                </a:cubicBezTo>
                <a:cubicBezTo>
                  <a:pt x="19430" y="202438"/>
                  <a:pt x="16637" y="203072"/>
                  <a:pt x="13842" y="202691"/>
                </a:cubicBezTo>
                <a:cubicBezTo>
                  <a:pt x="11176" y="202310"/>
                  <a:pt x="9144" y="201167"/>
                  <a:pt x="7747" y="199262"/>
                </a:cubicBezTo>
                <a:cubicBezTo>
                  <a:pt x="6477" y="197611"/>
                  <a:pt x="5969" y="195325"/>
                  <a:pt x="6350" y="192531"/>
                </a:cubicBezTo>
                <a:cubicBezTo>
                  <a:pt x="6730" y="189610"/>
                  <a:pt x="8001" y="187451"/>
                  <a:pt x="10160" y="185800"/>
                </a:cubicBezTo>
                <a:cubicBezTo>
                  <a:pt x="21082" y="178688"/>
                  <a:pt x="32639" y="169544"/>
                  <a:pt x="44830" y="158114"/>
                </a:cubicBezTo>
                <a:cubicBezTo>
                  <a:pt x="57022" y="146684"/>
                  <a:pt x="68707" y="134111"/>
                  <a:pt x="79756" y="120269"/>
                </a:cubicBezTo>
                <a:cubicBezTo>
                  <a:pt x="90678" y="106425"/>
                  <a:pt x="100457" y="91947"/>
                  <a:pt x="109092" y="76707"/>
                </a:cubicBezTo>
                <a:cubicBezTo>
                  <a:pt x="117729" y="61594"/>
                  <a:pt x="124206" y="46354"/>
                  <a:pt x="128270" y="31114"/>
                </a:cubicBezTo>
                <a:lnTo>
                  <a:pt x="25653" y="31114"/>
                </a:lnTo>
                <a:cubicBezTo>
                  <a:pt x="21590" y="31114"/>
                  <a:pt x="18542" y="29971"/>
                  <a:pt x="16510" y="27558"/>
                </a:cubicBezTo>
                <a:cubicBezTo>
                  <a:pt x="14478" y="25019"/>
                  <a:pt x="13461" y="22224"/>
                  <a:pt x="13461" y="18922"/>
                </a:cubicBezTo>
                <a:cubicBezTo>
                  <a:pt x="13461" y="16255"/>
                  <a:pt x="14478" y="13461"/>
                  <a:pt x="16510" y="10667"/>
                </a:cubicBezTo>
                <a:cubicBezTo>
                  <a:pt x="18542" y="7746"/>
                  <a:pt x="21844" y="6350"/>
                  <a:pt x="2654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155061" y="2186305"/>
            <a:ext cx="187960" cy="186054"/>
          </a:xfrm>
          <a:custGeom>
            <a:avLst/>
            <a:gdLst>
              <a:gd name="connsiteX0" fmla="*/ 94234 w 187960"/>
              <a:gd name="connsiteY0" fmla="*/ 6350 h 186054"/>
              <a:gd name="connsiteX1" fmla="*/ 128397 w 187960"/>
              <a:gd name="connsiteY1" fmla="*/ 13461 h 186054"/>
              <a:gd name="connsiteX2" fmla="*/ 156083 w 187960"/>
              <a:gd name="connsiteY2" fmla="*/ 32384 h 186054"/>
              <a:gd name="connsiteX3" fmla="*/ 174752 w 187960"/>
              <a:gd name="connsiteY3" fmla="*/ 60070 h 186054"/>
              <a:gd name="connsiteX4" fmla="*/ 181610 w 187960"/>
              <a:gd name="connsiteY4" fmla="*/ 93344 h 186054"/>
              <a:gd name="connsiteX5" fmla="*/ 174752 w 187960"/>
              <a:gd name="connsiteY5" fmla="*/ 127634 h 186054"/>
              <a:gd name="connsiteX6" fmla="*/ 156083 w 187960"/>
              <a:gd name="connsiteY6" fmla="*/ 154812 h 186054"/>
              <a:gd name="connsiteX7" fmla="*/ 128397 w 187960"/>
              <a:gd name="connsiteY7" fmla="*/ 173100 h 186054"/>
              <a:gd name="connsiteX8" fmla="*/ 94234 w 187960"/>
              <a:gd name="connsiteY8" fmla="*/ 179704 h 186054"/>
              <a:gd name="connsiteX9" fmla="*/ 58928 w 187960"/>
              <a:gd name="connsiteY9" fmla="*/ 172973 h 186054"/>
              <a:gd name="connsiteX10" fmla="*/ 31115 w 187960"/>
              <a:gd name="connsiteY10" fmla="*/ 154431 h 186054"/>
              <a:gd name="connsiteX11" fmla="*/ 12826 w 187960"/>
              <a:gd name="connsiteY11" fmla="*/ 127000 h 186054"/>
              <a:gd name="connsiteX12" fmla="*/ 6350 w 187960"/>
              <a:gd name="connsiteY12" fmla="*/ 93344 h 186054"/>
              <a:gd name="connsiteX13" fmla="*/ 12954 w 187960"/>
              <a:gd name="connsiteY13" fmla="*/ 60070 h 186054"/>
              <a:gd name="connsiteX14" fmla="*/ 31495 w 187960"/>
              <a:gd name="connsiteY14" fmla="*/ 32384 h 186054"/>
              <a:gd name="connsiteX15" fmla="*/ 59436 w 187960"/>
              <a:gd name="connsiteY15" fmla="*/ 13461 h 186054"/>
              <a:gd name="connsiteX16" fmla="*/ 94234 w 187960"/>
              <a:gd name="connsiteY16" fmla="*/ 6350 h 1860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87960" h="186054">
                <a:moveTo>
                  <a:pt x="94234" y="6350"/>
                </a:moveTo>
                <a:cubicBezTo>
                  <a:pt x="106426" y="6350"/>
                  <a:pt x="117729" y="8635"/>
                  <a:pt x="128397" y="13461"/>
                </a:cubicBezTo>
                <a:cubicBezTo>
                  <a:pt x="138938" y="18160"/>
                  <a:pt x="148209" y="24510"/>
                  <a:pt x="156083" y="32384"/>
                </a:cubicBezTo>
                <a:cubicBezTo>
                  <a:pt x="163957" y="40258"/>
                  <a:pt x="170179" y="49402"/>
                  <a:pt x="174752" y="60070"/>
                </a:cubicBezTo>
                <a:cubicBezTo>
                  <a:pt x="179323" y="70611"/>
                  <a:pt x="181610" y="81787"/>
                  <a:pt x="181610" y="93344"/>
                </a:cubicBezTo>
                <a:cubicBezTo>
                  <a:pt x="181610" y="105536"/>
                  <a:pt x="179323" y="116966"/>
                  <a:pt x="174752" y="127634"/>
                </a:cubicBezTo>
                <a:cubicBezTo>
                  <a:pt x="170179" y="138175"/>
                  <a:pt x="163957" y="147192"/>
                  <a:pt x="156083" y="154812"/>
                </a:cubicBezTo>
                <a:cubicBezTo>
                  <a:pt x="148209" y="162686"/>
                  <a:pt x="138938" y="168782"/>
                  <a:pt x="128397" y="173100"/>
                </a:cubicBezTo>
                <a:cubicBezTo>
                  <a:pt x="117729" y="177545"/>
                  <a:pt x="106426" y="179704"/>
                  <a:pt x="94234" y="179704"/>
                </a:cubicBezTo>
                <a:cubicBezTo>
                  <a:pt x="81407" y="179704"/>
                  <a:pt x="69723" y="177419"/>
                  <a:pt x="58928" y="172973"/>
                </a:cubicBezTo>
                <a:cubicBezTo>
                  <a:pt x="48260" y="168528"/>
                  <a:pt x="38989" y="162305"/>
                  <a:pt x="31115" y="154431"/>
                </a:cubicBezTo>
                <a:cubicBezTo>
                  <a:pt x="23241" y="146557"/>
                  <a:pt x="17145" y="137413"/>
                  <a:pt x="12826" y="127000"/>
                </a:cubicBezTo>
                <a:cubicBezTo>
                  <a:pt x="8509" y="116458"/>
                  <a:pt x="6350" y="105282"/>
                  <a:pt x="6350" y="93344"/>
                </a:cubicBezTo>
                <a:cubicBezTo>
                  <a:pt x="6350" y="81787"/>
                  <a:pt x="8509" y="70611"/>
                  <a:pt x="12954" y="60070"/>
                </a:cubicBezTo>
                <a:cubicBezTo>
                  <a:pt x="17526" y="49402"/>
                  <a:pt x="23622" y="40258"/>
                  <a:pt x="31495" y="32384"/>
                </a:cubicBezTo>
                <a:cubicBezTo>
                  <a:pt x="39370" y="24510"/>
                  <a:pt x="48641" y="18160"/>
                  <a:pt x="59436" y="13461"/>
                </a:cubicBezTo>
                <a:cubicBezTo>
                  <a:pt x="70104" y="8635"/>
                  <a:pt x="81661" y="6350"/>
                  <a:pt x="9423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3503549" y="2159762"/>
            <a:ext cx="112014" cy="55879"/>
          </a:xfrm>
          <a:custGeom>
            <a:avLst/>
            <a:gdLst>
              <a:gd name="connsiteX0" fmla="*/ 14604 w 112014"/>
              <a:gd name="connsiteY0" fmla="*/ 6350 h 55879"/>
              <a:gd name="connsiteX1" fmla="*/ 21716 w 112014"/>
              <a:gd name="connsiteY1" fmla="*/ 7239 h 55879"/>
              <a:gd name="connsiteX2" fmla="*/ 53340 w 112014"/>
              <a:gd name="connsiteY2" fmla="*/ 20066 h 55879"/>
              <a:gd name="connsiteX3" fmla="*/ 90551 w 112014"/>
              <a:gd name="connsiteY3" fmla="*/ 24765 h 55879"/>
              <a:gd name="connsiteX4" fmla="*/ 101726 w 112014"/>
              <a:gd name="connsiteY4" fmla="*/ 28320 h 55879"/>
              <a:gd name="connsiteX5" fmla="*/ 105664 w 112014"/>
              <a:gd name="connsiteY5" fmla="*/ 36957 h 55879"/>
              <a:gd name="connsiteX6" fmla="*/ 101345 w 112014"/>
              <a:gd name="connsiteY6" fmla="*/ 46482 h 55879"/>
              <a:gd name="connsiteX7" fmla="*/ 91821 w 112014"/>
              <a:gd name="connsiteY7" fmla="*/ 49529 h 55879"/>
              <a:gd name="connsiteX8" fmla="*/ 61595 w 112014"/>
              <a:gd name="connsiteY8" fmla="*/ 49529 h 55879"/>
              <a:gd name="connsiteX9" fmla="*/ 43307 w 112014"/>
              <a:gd name="connsiteY9" fmla="*/ 47752 h 55879"/>
              <a:gd name="connsiteX10" fmla="*/ 31114 w 112014"/>
              <a:gd name="connsiteY10" fmla="*/ 42164 h 55879"/>
              <a:gd name="connsiteX11" fmla="*/ 11176 w 112014"/>
              <a:gd name="connsiteY11" fmla="*/ 25527 h 55879"/>
              <a:gd name="connsiteX12" fmla="*/ 6350 w 112014"/>
              <a:gd name="connsiteY12" fmla="*/ 18415 h 55879"/>
              <a:gd name="connsiteX13" fmla="*/ 8382 w 112014"/>
              <a:gd name="connsiteY13" fmla="*/ 9652 h 55879"/>
              <a:gd name="connsiteX14" fmla="*/ 14604 w 112014"/>
              <a:gd name="connsiteY14" fmla="*/ 6350 h 558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12014" h="55879">
                <a:moveTo>
                  <a:pt x="14604" y="6350"/>
                </a:moveTo>
                <a:cubicBezTo>
                  <a:pt x="17272" y="6096"/>
                  <a:pt x="19558" y="6350"/>
                  <a:pt x="21716" y="7239"/>
                </a:cubicBezTo>
                <a:cubicBezTo>
                  <a:pt x="32384" y="12700"/>
                  <a:pt x="42926" y="16890"/>
                  <a:pt x="53340" y="20066"/>
                </a:cubicBezTo>
                <a:cubicBezTo>
                  <a:pt x="63753" y="23114"/>
                  <a:pt x="76200" y="24765"/>
                  <a:pt x="90551" y="24765"/>
                </a:cubicBezTo>
                <a:cubicBezTo>
                  <a:pt x="95376" y="24765"/>
                  <a:pt x="99186" y="25908"/>
                  <a:pt x="101726" y="28320"/>
                </a:cubicBezTo>
                <a:cubicBezTo>
                  <a:pt x="104266" y="30860"/>
                  <a:pt x="105664" y="33654"/>
                  <a:pt x="105664" y="36957"/>
                </a:cubicBezTo>
                <a:cubicBezTo>
                  <a:pt x="105664" y="41275"/>
                  <a:pt x="104140" y="44450"/>
                  <a:pt x="101345" y="46482"/>
                </a:cubicBezTo>
                <a:cubicBezTo>
                  <a:pt x="98425" y="48514"/>
                  <a:pt x="95250" y="49529"/>
                  <a:pt x="91821" y="49529"/>
                </a:cubicBezTo>
                <a:lnTo>
                  <a:pt x="61595" y="49529"/>
                </a:lnTo>
                <a:cubicBezTo>
                  <a:pt x="54355" y="49529"/>
                  <a:pt x="48260" y="48895"/>
                  <a:pt x="43307" y="47752"/>
                </a:cubicBezTo>
                <a:cubicBezTo>
                  <a:pt x="38480" y="46482"/>
                  <a:pt x="34416" y="44704"/>
                  <a:pt x="31114" y="42164"/>
                </a:cubicBezTo>
                <a:lnTo>
                  <a:pt x="11176" y="25527"/>
                </a:lnTo>
                <a:cubicBezTo>
                  <a:pt x="8509" y="23876"/>
                  <a:pt x="6858" y="21589"/>
                  <a:pt x="6350" y="18415"/>
                </a:cubicBezTo>
                <a:cubicBezTo>
                  <a:pt x="5714" y="15239"/>
                  <a:pt x="6476" y="12319"/>
                  <a:pt x="8382" y="9652"/>
                </a:cubicBezTo>
                <a:cubicBezTo>
                  <a:pt x="10033" y="7747"/>
                  <a:pt x="12064" y="6730"/>
                  <a:pt x="1460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3854577" y="2147570"/>
            <a:ext cx="120522" cy="55879"/>
          </a:xfrm>
          <a:custGeom>
            <a:avLst/>
            <a:gdLst>
              <a:gd name="connsiteX0" fmla="*/ 18414 w 120522"/>
              <a:gd name="connsiteY0" fmla="*/ 6350 h 55879"/>
              <a:gd name="connsiteX1" fmla="*/ 21844 w 120522"/>
              <a:gd name="connsiteY1" fmla="*/ 7239 h 55879"/>
              <a:gd name="connsiteX2" fmla="*/ 57657 w 120522"/>
              <a:gd name="connsiteY2" fmla="*/ 20446 h 55879"/>
              <a:gd name="connsiteX3" fmla="*/ 99567 w 120522"/>
              <a:gd name="connsiteY3" fmla="*/ 25146 h 55879"/>
              <a:gd name="connsiteX4" fmla="*/ 110490 w 120522"/>
              <a:gd name="connsiteY4" fmla="*/ 28828 h 55879"/>
              <a:gd name="connsiteX5" fmla="*/ 114172 w 120522"/>
              <a:gd name="connsiteY5" fmla="*/ 37338 h 55879"/>
              <a:gd name="connsiteX6" fmla="*/ 109854 w 120522"/>
              <a:gd name="connsiteY6" fmla="*/ 46481 h 55879"/>
              <a:gd name="connsiteX7" fmla="*/ 100710 w 120522"/>
              <a:gd name="connsiteY7" fmla="*/ 49529 h 55879"/>
              <a:gd name="connsiteX8" fmla="*/ 61721 w 120522"/>
              <a:gd name="connsiteY8" fmla="*/ 49529 h 55879"/>
              <a:gd name="connsiteX9" fmla="*/ 43306 w 120522"/>
              <a:gd name="connsiteY9" fmla="*/ 47878 h 55879"/>
              <a:gd name="connsiteX10" fmla="*/ 31114 w 120522"/>
              <a:gd name="connsiteY10" fmla="*/ 42545 h 55879"/>
              <a:gd name="connsiteX11" fmla="*/ 11556 w 120522"/>
              <a:gd name="connsiteY11" fmla="*/ 25908 h 55879"/>
              <a:gd name="connsiteX12" fmla="*/ 6350 w 120522"/>
              <a:gd name="connsiteY12" fmla="*/ 18415 h 55879"/>
              <a:gd name="connsiteX13" fmla="*/ 8763 w 120522"/>
              <a:gd name="connsiteY13" fmla="*/ 10032 h 55879"/>
              <a:gd name="connsiteX14" fmla="*/ 14858 w 120522"/>
              <a:gd name="connsiteY14" fmla="*/ 6350 h 55879"/>
              <a:gd name="connsiteX15" fmla="*/ 18414 w 120522"/>
              <a:gd name="connsiteY15" fmla="*/ 6350 h 558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20522" h="55879">
                <a:moveTo>
                  <a:pt x="18414" y="6350"/>
                </a:moveTo>
                <a:cubicBezTo>
                  <a:pt x="19557" y="6477"/>
                  <a:pt x="20701" y="6858"/>
                  <a:pt x="21844" y="7239"/>
                </a:cubicBezTo>
                <a:cubicBezTo>
                  <a:pt x="32384" y="12954"/>
                  <a:pt x="44322" y="17271"/>
                  <a:pt x="57657" y="20446"/>
                </a:cubicBezTo>
                <a:cubicBezTo>
                  <a:pt x="70865" y="23495"/>
                  <a:pt x="84835" y="25146"/>
                  <a:pt x="99567" y="25146"/>
                </a:cubicBezTo>
                <a:cubicBezTo>
                  <a:pt x="104394" y="25146"/>
                  <a:pt x="108076" y="26289"/>
                  <a:pt x="110490" y="28828"/>
                </a:cubicBezTo>
                <a:cubicBezTo>
                  <a:pt x="112902" y="31241"/>
                  <a:pt x="114172" y="34035"/>
                  <a:pt x="114172" y="37338"/>
                </a:cubicBezTo>
                <a:cubicBezTo>
                  <a:pt x="114172" y="41401"/>
                  <a:pt x="112775" y="44450"/>
                  <a:pt x="109854" y="46481"/>
                </a:cubicBezTo>
                <a:cubicBezTo>
                  <a:pt x="107060" y="48514"/>
                  <a:pt x="104013" y="49529"/>
                  <a:pt x="100710" y="49529"/>
                </a:cubicBezTo>
                <a:lnTo>
                  <a:pt x="61721" y="49529"/>
                </a:lnTo>
                <a:cubicBezTo>
                  <a:pt x="54355" y="49529"/>
                  <a:pt x="48259" y="49021"/>
                  <a:pt x="43306" y="47878"/>
                </a:cubicBezTo>
                <a:cubicBezTo>
                  <a:pt x="38480" y="46862"/>
                  <a:pt x="34416" y="45085"/>
                  <a:pt x="31114" y="42545"/>
                </a:cubicBezTo>
                <a:lnTo>
                  <a:pt x="11556" y="25908"/>
                </a:lnTo>
                <a:cubicBezTo>
                  <a:pt x="8635" y="24002"/>
                  <a:pt x="6857" y="21462"/>
                  <a:pt x="6350" y="18415"/>
                </a:cubicBezTo>
                <a:cubicBezTo>
                  <a:pt x="5841" y="15239"/>
                  <a:pt x="6603" y="12446"/>
                  <a:pt x="8763" y="10032"/>
                </a:cubicBezTo>
                <a:cubicBezTo>
                  <a:pt x="10413" y="7873"/>
                  <a:pt x="12445" y="6604"/>
                  <a:pt x="14858" y="6350"/>
                </a:cubicBezTo>
                <a:cubicBezTo>
                  <a:pt x="16128" y="6222"/>
                  <a:pt x="17271" y="6222"/>
                  <a:pt x="1841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4398010" y="2126869"/>
            <a:ext cx="80137" cy="389890"/>
          </a:xfrm>
          <a:custGeom>
            <a:avLst/>
            <a:gdLst>
              <a:gd name="connsiteX0" fmla="*/ 19684 w 80137"/>
              <a:gd name="connsiteY0" fmla="*/ 6350 h 389890"/>
              <a:gd name="connsiteX1" fmla="*/ 57911 w 80137"/>
              <a:gd name="connsiteY1" fmla="*/ 6350 h 389890"/>
              <a:gd name="connsiteX2" fmla="*/ 69342 w 80137"/>
              <a:gd name="connsiteY2" fmla="*/ 11810 h 389890"/>
              <a:gd name="connsiteX3" fmla="*/ 73787 w 80137"/>
              <a:gd name="connsiteY3" fmla="*/ 24638 h 389890"/>
              <a:gd name="connsiteX4" fmla="*/ 73787 w 80137"/>
              <a:gd name="connsiteY4" fmla="*/ 345313 h 389890"/>
              <a:gd name="connsiteX5" fmla="*/ 67564 w 80137"/>
              <a:gd name="connsiteY5" fmla="*/ 374396 h 389890"/>
              <a:gd name="connsiteX6" fmla="*/ 51434 w 80137"/>
              <a:gd name="connsiteY6" fmla="*/ 383540 h 389890"/>
              <a:gd name="connsiteX7" fmla="*/ 44069 w 80137"/>
              <a:gd name="connsiteY7" fmla="*/ 383540 h 389890"/>
              <a:gd name="connsiteX8" fmla="*/ 44069 w 80137"/>
              <a:gd name="connsiteY8" fmla="*/ 47497 h 389890"/>
              <a:gd name="connsiteX9" fmla="*/ 38227 w 80137"/>
              <a:gd name="connsiteY9" fmla="*/ 31622 h 389890"/>
              <a:gd name="connsiteX10" fmla="*/ 22098 w 80137"/>
              <a:gd name="connsiteY10" fmla="*/ 25527 h 389890"/>
              <a:gd name="connsiteX11" fmla="*/ 9779 w 80137"/>
              <a:gd name="connsiteY11" fmla="*/ 21844 h 389890"/>
              <a:gd name="connsiteX12" fmla="*/ 6350 w 80137"/>
              <a:gd name="connsiteY12" fmla="*/ 15747 h 389890"/>
              <a:gd name="connsiteX13" fmla="*/ 10160 w 80137"/>
              <a:gd name="connsiteY13" fmla="*/ 8763 h 389890"/>
              <a:gd name="connsiteX14" fmla="*/ 19684 w 80137"/>
              <a:gd name="connsiteY14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0137" h="389890">
                <a:moveTo>
                  <a:pt x="19684" y="6350"/>
                </a:moveTo>
                <a:lnTo>
                  <a:pt x="57911" y="6350"/>
                </a:lnTo>
                <a:cubicBezTo>
                  <a:pt x="62611" y="6350"/>
                  <a:pt x="66421" y="8128"/>
                  <a:pt x="69342" y="11810"/>
                </a:cubicBezTo>
                <a:cubicBezTo>
                  <a:pt x="72390" y="15494"/>
                  <a:pt x="73787" y="19811"/>
                  <a:pt x="73787" y="24638"/>
                </a:cubicBezTo>
                <a:lnTo>
                  <a:pt x="73787" y="345313"/>
                </a:lnTo>
                <a:cubicBezTo>
                  <a:pt x="73787" y="358647"/>
                  <a:pt x="71754" y="368300"/>
                  <a:pt x="67564" y="374396"/>
                </a:cubicBezTo>
                <a:cubicBezTo>
                  <a:pt x="63373" y="380491"/>
                  <a:pt x="57911" y="383540"/>
                  <a:pt x="51434" y="383540"/>
                </a:cubicBezTo>
                <a:lnTo>
                  <a:pt x="44069" y="383540"/>
                </a:lnTo>
                <a:lnTo>
                  <a:pt x="44069" y="47497"/>
                </a:lnTo>
                <a:cubicBezTo>
                  <a:pt x="44069" y="39623"/>
                  <a:pt x="42164" y="34290"/>
                  <a:pt x="38227" y="31622"/>
                </a:cubicBezTo>
                <a:cubicBezTo>
                  <a:pt x="34290" y="28828"/>
                  <a:pt x="28955" y="26797"/>
                  <a:pt x="22098" y="25527"/>
                </a:cubicBezTo>
                <a:cubicBezTo>
                  <a:pt x="16129" y="24638"/>
                  <a:pt x="12065" y="23495"/>
                  <a:pt x="9779" y="21844"/>
                </a:cubicBezTo>
                <a:cubicBezTo>
                  <a:pt x="7492" y="20192"/>
                  <a:pt x="6350" y="18160"/>
                  <a:pt x="6350" y="15747"/>
                </a:cubicBezTo>
                <a:cubicBezTo>
                  <a:pt x="6350" y="12700"/>
                  <a:pt x="7620" y="10413"/>
                  <a:pt x="10160" y="8763"/>
                </a:cubicBezTo>
                <a:cubicBezTo>
                  <a:pt x="12700" y="7111"/>
                  <a:pt x="15875" y="6350"/>
                  <a:pt x="1968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4038473" y="2126869"/>
            <a:ext cx="157098" cy="389890"/>
          </a:xfrm>
          <a:custGeom>
            <a:avLst/>
            <a:gdLst>
              <a:gd name="connsiteX0" fmla="*/ 19430 w 157098"/>
              <a:gd name="connsiteY0" fmla="*/ 6350 h 389890"/>
              <a:gd name="connsiteX1" fmla="*/ 58039 w 157098"/>
              <a:gd name="connsiteY1" fmla="*/ 6350 h 389890"/>
              <a:gd name="connsiteX2" fmla="*/ 69469 w 157098"/>
              <a:gd name="connsiteY2" fmla="*/ 11810 h 389890"/>
              <a:gd name="connsiteX3" fmla="*/ 73914 w 157098"/>
              <a:gd name="connsiteY3" fmla="*/ 24638 h 389890"/>
              <a:gd name="connsiteX4" fmla="*/ 73914 w 157098"/>
              <a:gd name="connsiteY4" fmla="*/ 145922 h 389890"/>
              <a:gd name="connsiteX5" fmla="*/ 140208 w 157098"/>
              <a:gd name="connsiteY5" fmla="*/ 145922 h 389890"/>
              <a:gd name="connsiteX6" fmla="*/ 147574 w 157098"/>
              <a:gd name="connsiteY6" fmla="*/ 149225 h 389890"/>
              <a:gd name="connsiteX7" fmla="*/ 150748 w 157098"/>
              <a:gd name="connsiteY7" fmla="*/ 158496 h 389890"/>
              <a:gd name="connsiteX8" fmla="*/ 147574 w 157098"/>
              <a:gd name="connsiteY8" fmla="*/ 167132 h 389890"/>
              <a:gd name="connsiteX9" fmla="*/ 140589 w 157098"/>
              <a:gd name="connsiteY9" fmla="*/ 170307 h 389890"/>
              <a:gd name="connsiteX10" fmla="*/ 73914 w 157098"/>
              <a:gd name="connsiteY10" fmla="*/ 170307 h 389890"/>
              <a:gd name="connsiteX11" fmla="*/ 73914 w 157098"/>
              <a:gd name="connsiteY11" fmla="*/ 345313 h 389890"/>
              <a:gd name="connsiteX12" fmla="*/ 67817 w 157098"/>
              <a:gd name="connsiteY12" fmla="*/ 374396 h 389890"/>
              <a:gd name="connsiteX13" fmla="*/ 51942 w 157098"/>
              <a:gd name="connsiteY13" fmla="*/ 383540 h 389890"/>
              <a:gd name="connsiteX14" fmla="*/ 43815 w 157098"/>
              <a:gd name="connsiteY14" fmla="*/ 383540 h 389890"/>
              <a:gd name="connsiteX15" fmla="*/ 43815 w 157098"/>
              <a:gd name="connsiteY15" fmla="*/ 47497 h 389890"/>
              <a:gd name="connsiteX16" fmla="*/ 38100 w 157098"/>
              <a:gd name="connsiteY16" fmla="*/ 31622 h 389890"/>
              <a:gd name="connsiteX17" fmla="*/ 22225 w 157098"/>
              <a:gd name="connsiteY17" fmla="*/ 25527 h 389890"/>
              <a:gd name="connsiteX18" fmla="*/ 10033 w 157098"/>
              <a:gd name="connsiteY18" fmla="*/ 21844 h 389890"/>
              <a:gd name="connsiteX19" fmla="*/ 6350 w 157098"/>
              <a:gd name="connsiteY19" fmla="*/ 15747 h 389890"/>
              <a:gd name="connsiteX20" fmla="*/ 10160 w 157098"/>
              <a:gd name="connsiteY20" fmla="*/ 8763 h 389890"/>
              <a:gd name="connsiteX21" fmla="*/ 19430 w 157098"/>
              <a:gd name="connsiteY21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57098" h="389890">
                <a:moveTo>
                  <a:pt x="19430" y="6350"/>
                </a:moveTo>
                <a:lnTo>
                  <a:pt x="58039" y="6350"/>
                </a:lnTo>
                <a:cubicBezTo>
                  <a:pt x="62610" y="6350"/>
                  <a:pt x="66421" y="8128"/>
                  <a:pt x="69469" y="11810"/>
                </a:cubicBezTo>
                <a:cubicBezTo>
                  <a:pt x="72390" y="15494"/>
                  <a:pt x="73914" y="19811"/>
                  <a:pt x="73914" y="24638"/>
                </a:cubicBezTo>
                <a:lnTo>
                  <a:pt x="73914" y="145922"/>
                </a:lnTo>
                <a:lnTo>
                  <a:pt x="140208" y="145922"/>
                </a:lnTo>
                <a:cubicBezTo>
                  <a:pt x="143002" y="145922"/>
                  <a:pt x="145415" y="146939"/>
                  <a:pt x="147574" y="149225"/>
                </a:cubicBezTo>
                <a:cubicBezTo>
                  <a:pt x="149733" y="151383"/>
                  <a:pt x="150748" y="154432"/>
                  <a:pt x="150748" y="158496"/>
                </a:cubicBezTo>
                <a:cubicBezTo>
                  <a:pt x="150748" y="162051"/>
                  <a:pt x="149733" y="164846"/>
                  <a:pt x="147574" y="167132"/>
                </a:cubicBezTo>
                <a:cubicBezTo>
                  <a:pt x="145415" y="169290"/>
                  <a:pt x="143129" y="170307"/>
                  <a:pt x="140589" y="170307"/>
                </a:cubicBezTo>
                <a:lnTo>
                  <a:pt x="73914" y="170307"/>
                </a:lnTo>
                <a:lnTo>
                  <a:pt x="73914" y="345313"/>
                </a:lnTo>
                <a:cubicBezTo>
                  <a:pt x="73914" y="358647"/>
                  <a:pt x="71882" y="368300"/>
                  <a:pt x="67817" y="374396"/>
                </a:cubicBezTo>
                <a:cubicBezTo>
                  <a:pt x="63754" y="380491"/>
                  <a:pt x="58420" y="383540"/>
                  <a:pt x="51942" y="383540"/>
                </a:cubicBezTo>
                <a:lnTo>
                  <a:pt x="43815" y="383540"/>
                </a:lnTo>
                <a:lnTo>
                  <a:pt x="43815" y="47497"/>
                </a:lnTo>
                <a:cubicBezTo>
                  <a:pt x="43815" y="39623"/>
                  <a:pt x="41910" y="34290"/>
                  <a:pt x="38100" y="31622"/>
                </a:cubicBezTo>
                <a:cubicBezTo>
                  <a:pt x="34290" y="28828"/>
                  <a:pt x="28956" y="26797"/>
                  <a:pt x="22225" y="25527"/>
                </a:cubicBezTo>
                <a:cubicBezTo>
                  <a:pt x="16510" y="24638"/>
                  <a:pt x="12446" y="23495"/>
                  <a:pt x="10033" y="21844"/>
                </a:cubicBezTo>
                <a:cubicBezTo>
                  <a:pt x="7620" y="20192"/>
                  <a:pt x="6350" y="18160"/>
                  <a:pt x="6350" y="15747"/>
                </a:cubicBezTo>
                <a:cubicBezTo>
                  <a:pt x="6350" y="12700"/>
                  <a:pt x="7620" y="10413"/>
                  <a:pt x="10160" y="8763"/>
                </a:cubicBezTo>
                <a:cubicBezTo>
                  <a:pt x="12827" y="7111"/>
                  <a:pt x="15875" y="6350"/>
                  <a:pt x="1943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3641090" y="2126869"/>
            <a:ext cx="164845" cy="389890"/>
          </a:xfrm>
          <a:custGeom>
            <a:avLst/>
            <a:gdLst>
              <a:gd name="connsiteX0" fmla="*/ 104774 w 164845"/>
              <a:gd name="connsiteY0" fmla="*/ 6350 h 389890"/>
              <a:gd name="connsiteX1" fmla="*/ 143001 w 164845"/>
              <a:gd name="connsiteY1" fmla="*/ 6350 h 389890"/>
              <a:gd name="connsiteX2" fmla="*/ 154177 w 164845"/>
              <a:gd name="connsiteY2" fmla="*/ 11810 h 389890"/>
              <a:gd name="connsiteX3" fmla="*/ 158495 w 164845"/>
              <a:gd name="connsiteY3" fmla="*/ 24638 h 389890"/>
              <a:gd name="connsiteX4" fmla="*/ 158495 w 164845"/>
              <a:gd name="connsiteY4" fmla="*/ 345313 h 389890"/>
              <a:gd name="connsiteX5" fmla="*/ 152400 w 164845"/>
              <a:gd name="connsiteY5" fmla="*/ 374396 h 389890"/>
              <a:gd name="connsiteX6" fmla="*/ 136524 w 164845"/>
              <a:gd name="connsiteY6" fmla="*/ 383540 h 389890"/>
              <a:gd name="connsiteX7" fmla="*/ 128777 w 164845"/>
              <a:gd name="connsiteY7" fmla="*/ 383540 h 389890"/>
              <a:gd name="connsiteX8" fmla="*/ 128777 w 164845"/>
              <a:gd name="connsiteY8" fmla="*/ 170307 h 389890"/>
              <a:gd name="connsiteX9" fmla="*/ 73024 w 164845"/>
              <a:gd name="connsiteY9" fmla="*/ 170307 h 389890"/>
              <a:gd name="connsiteX10" fmla="*/ 73024 w 164845"/>
              <a:gd name="connsiteY10" fmla="*/ 319659 h 389890"/>
              <a:gd name="connsiteX11" fmla="*/ 66928 w 164845"/>
              <a:gd name="connsiteY11" fmla="*/ 348741 h 389890"/>
              <a:gd name="connsiteX12" fmla="*/ 51053 w 164845"/>
              <a:gd name="connsiteY12" fmla="*/ 357886 h 389890"/>
              <a:gd name="connsiteX13" fmla="*/ 43688 w 164845"/>
              <a:gd name="connsiteY13" fmla="*/ 357886 h 389890"/>
              <a:gd name="connsiteX14" fmla="*/ 43688 w 164845"/>
              <a:gd name="connsiteY14" fmla="*/ 68579 h 389890"/>
              <a:gd name="connsiteX15" fmla="*/ 37845 w 164845"/>
              <a:gd name="connsiteY15" fmla="*/ 52959 h 389890"/>
              <a:gd name="connsiteX16" fmla="*/ 22224 w 164845"/>
              <a:gd name="connsiteY16" fmla="*/ 46990 h 389890"/>
              <a:gd name="connsiteX17" fmla="*/ 9778 w 164845"/>
              <a:gd name="connsiteY17" fmla="*/ 43179 h 389890"/>
              <a:gd name="connsiteX18" fmla="*/ 6350 w 164845"/>
              <a:gd name="connsiteY18" fmla="*/ 36829 h 389890"/>
              <a:gd name="connsiteX19" fmla="*/ 9778 w 164845"/>
              <a:gd name="connsiteY19" fmla="*/ 30098 h 389890"/>
              <a:gd name="connsiteX20" fmla="*/ 19303 w 164845"/>
              <a:gd name="connsiteY20" fmla="*/ 27559 h 389890"/>
              <a:gd name="connsiteX21" fmla="*/ 57150 w 164845"/>
              <a:gd name="connsiteY21" fmla="*/ 27559 h 389890"/>
              <a:gd name="connsiteX22" fmla="*/ 68833 w 164845"/>
              <a:gd name="connsiteY22" fmla="*/ 33147 h 389890"/>
              <a:gd name="connsiteX23" fmla="*/ 73024 w 164845"/>
              <a:gd name="connsiteY23" fmla="*/ 46228 h 389890"/>
              <a:gd name="connsiteX24" fmla="*/ 73024 w 164845"/>
              <a:gd name="connsiteY24" fmla="*/ 145922 h 389890"/>
              <a:gd name="connsiteX25" fmla="*/ 128777 w 164845"/>
              <a:gd name="connsiteY25" fmla="*/ 145922 h 389890"/>
              <a:gd name="connsiteX26" fmla="*/ 128777 w 164845"/>
              <a:gd name="connsiteY26" fmla="*/ 47497 h 389890"/>
              <a:gd name="connsiteX27" fmla="*/ 122935 w 164845"/>
              <a:gd name="connsiteY27" fmla="*/ 31622 h 389890"/>
              <a:gd name="connsiteX28" fmla="*/ 107188 w 164845"/>
              <a:gd name="connsiteY28" fmla="*/ 25527 h 389890"/>
              <a:gd name="connsiteX29" fmla="*/ 94869 w 164845"/>
              <a:gd name="connsiteY29" fmla="*/ 21844 h 389890"/>
              <a:gd name="connsiteX30" fmla="*/ 91312 w 164845"/>
              <a:gd name="connsiteY30" fmla="*/ 15747 h 389890"/>
              <a:gd name="connsiteX31" fmla="*/ 94995 w 164845"/>
              <a:gd name="connsiteY31" fmla="*/ 8763 h 389890"/>
              <a:gd name="connsiteX32" fmla="*/ 104774 w 164845"/>
              <a:gd name="connsiteY32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64845" h="389890">
                <a:moveTo>
                  <a:pt x="104774" y="6350"/>
                </a:moveTo>
                <a:lnTo>
                  <a:pt x="143001" y="6350"/>
                </a:lnTo>
                <a:cubicBezTo>
                  <a:pt x="147700" y="6350"/>
                  <a:pt x="151383" y="8128"/>
                  <a:pt x="154177" y="11810"/>
                </a:cubicBezTo>
                <a:cubicBezTo>
                  <a:pt x="157098" y="15494"/>
                  <a:pt x="158495" y="19811"/>
                  <a:pt x="158495" y="24638"/>
                </a:cubicBezTo>
                <a:lnTo>
                  <a:pt x="158495" y="345313"/>
                </a:lnTo>
                <a:cubicBezTo>
                  <a:pt x="158495" y="358647"/>
                  <a:pt x="156463" y="368300"/>
                  <a:pt x="152400" y="374396"/>
                </a:cubicBezTo>
                <a:cubicBezTo>
                  <a:pt x="148335" y="380491"/>
                  <a:pt x="143001" y="383540"/>
                  <a:pt x="136524" y="383540"/>
                </a:cubicBezTo>
                <a:lnTo>
                  <a:pt x="128777" y="383540"/>
                </a:lnTo>
                <a:lnTo>
                  <a:pt x="128777" y="170307"/>
                </a:lnTo>
                <a:lnTo>
                  <a:pt x="73024" y="170307"/>
                </a:lnTo>
                <a:lnTo>
                  <a:pt x="73024" y="319659"/>
                </a:lnTo>
                <a:cubicBezTo>
                  <a:pt x="73024" y="332994"/>
                  <a:pt x="70992" y="342646"/>
                  <a:pt x="66928" y="348741"/>
                </a:cubicBezTo>
                <a:cubicBezTo>
                  <a:pt x="62864" y="354838"/>
                  <a:pt x="57530" y="357886"/>
                  <a:pt x="51053" y="357886"/>
                </a:cubicBezTo>
                <a:lnTo>
                  <a:pt x="43688" y="357886"/>
                </a:lnTo>
                <a:lnTo>
                  <a:pt x="43688" y="68579"/>
                </a:lnTo>
                <a:cubicBezTo>
                  <a:pt x="43688" y="60705"/>
                  <a:pt x="41782" y="55498"/>
                  <a:pt x="37845" y="52959"/>
                </a:cubicBezTo>
                <a:cubicBezTo>
                  <a:pt x="33908" y="50419"/>
                  <a:pt x="28701" y="48386"/>
                  <a:pt x="22224" y="46990"/>
                </a:cubicBezTo>
                <a:cubicBezTo>
                  <a:pt x="16255" y="46228"/>
                  <a:pt x="12064" y="44958"/>
                  <a:pt x="9778" y="43179"/>
                </a:cubicBezTo>
                <a:cubicBezTo>
                  <a:pt x="7492" y="41401"/>
                  <a:pt x="6350" y="39242"/>
                  <a:pt x="6350" y="36829"/>
                </a:cubicBezTo>
                <a:cubicBezTo>
                  <a:pt x="6350" y="34163"/>
                  <a:pt x="7492" y="31877"/>
                  <a:pt x="9778" y="30098"/>
                </a:cubicBezTo>
                <a:cubicBezTo>
                  <a:pt x="12064" y="28321"/>
                  <a:pt x="15239" y="27559"/>
                  <a:pt x="19303" y="27559"/>
                </a:cubicBezTo>
                <a:lnTo>
                  <a:pt x="57150" y="27559"/>
                </a:lnTo>
                <a:cubicBezTo>
                  <a:pt x="62102" y="27559"/>
                  <a:pt x="65912" y="29336"/>
                  <a:pt x="68833" y="33147"/>
                </a:cubicBezTo>
                <a:cubicBezTo>
                  <a:pt x="71627" y="36957"/>
                  <a:pt x="73024" y="41275"/>
                  <a:pt x="73024" y="46228"/>
                </a:cubicBezTo>
                <a:lnTo>
                  <a:pt x="73024" y="145922"/>
                </a:lnTo>
                <a:lnTo>
                  <a:pt x="128777" y="145922"/>
                </a:lnTo>
                <a:lnTo>
                  <a:pt x="128777" y="47497"/>
                </a:lnTo>
                <a:cubicBezTo>
                  <a:pt x="128777" y="39623"/>
                  <a:pt x="126872" y="34290"/>
                  <a:pt x="122935" y="31622"/>
                </a:cubicBezTo>
                <a:cubicBezTo>
                  <a:pt x="118998" y="28828"/>
                  <a:pt x="113791" y="26797"/>
                  <a:pt x="107188" y="25527"/>
                </a:cubicBezTo>
                <a:cubicBezTo>
                  <a:pt x="101219" y="24638"/>
                  <a:pt x="97154" y="23495"/>
                  <a:pt x="94869" y="21844"/>
                </a:cubicBezTo>
                <a:cubicBezTo>
                  <a:pt x="92455" y="20192"/>
                  <a:pt x="91312" y="18160"/>
                  <a:pt x="91312" y="15747"/>
                </a:cubicBezTo>
                <a:cubicBezTo>
                  <a:pt x="91312" y="12700"/>
                  <a:pt x="92582" y="10413"/>
                  <a:pt x="94995" y="8763"/>
                </a:cubicBezTo>
                <a:cubicBezTo>
                  <a:pt x="97408" y="7111"/>
                  <a:pt x="100710" y="6350"/>
                  <a:pt x="10477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3378453" y="2126869"/>
            <a:ext cx="80645" cy="389890"/>
          </a:xfrm>
          <a:custGeom>
            <a:avLst/>
            <a:gdLst>
              <a:gd name="connsiteX0" fmla="*/ 19685 w 80645"/>
              <a:gd name="connsiteY0" fmla="*/ 6350 h 389890"/>
              <a:gd name="connsiteX1" fmla="*/ 57911 w 80645"/>
              <a:gd name="connsiteY1" fmla="*/ 6350 h 389890"/>
              <a:gd name="connsiteX2" fmla="*/ 69596 w 80645"/>
              <a:gd name="connsiteY2" fmla="*/ 11810 h 389890"/>
              <a:gd name="connsiteX3" fmla="*/ 74295 w 80645"/>
              <a:gd name="connsiteY3" fmla="*/ 24638 h 389890"/>
              <a:gd name="connsiteX4" fmla="*/ 74295 w 80645"/>
              <a:gd name="connsiteY4" fmla="*/ 345313 h 389890"/>
              <a:gd name="connsiteX5" fmla="*/ 67690 w 80645"/>
              <a:gd name="connsiteY5" fmla="*/ 374396 h 389890"/>
              <a:gd name="connsiteX6" fmla="*/ 51435 w 80645"/>
              <a:gd name="connsiteY6" fmla="*/ 383540 h 389890"/>
              <a:gd name="connsiteX7" fmla="*/ 44069 w 80645"/>
              <a:gd name="connsiteY7" fmla="*/ 383540 h 389890"/>
              <a:gd name="connsiteX8" fmla="*/ 44069 w 80645"/>
              <a:gd name="connsiteY8" fmla="*/ 47497 h 389890"/>
              <a:gd name="connsiteX9" fmla="*/ 38227 w 80645"/>
              <a:gd name="connsiteY9" fmla="*/ 31622 h 389890"/>
              <a:gd name="connsiteX10" fmla="*/ 22098 w 80645"/>
              <a:gd name="connsiteY10" fmla="*/ 25527 h 389890"/>
              <a:gd name="connsiteX11" fmla="*/ 9779 w 80645"/>
              <a:gd name="connsiteY11" fmla="*/ 21844 h 389890"/>
              <a:gd name="connsiteX12" fmla="*/ 6350 w 80645"/>
              <a:gd name="connsiteY12" fmla="*/ 15747 h 389890"/>
              <a:gd name="connsiteX13" fmla="*/ 10414 w 80645"/>
              <a:gd name="connsiteY13" fmla="*/ 8763 h 389890"/>
              <a:gd name="connsiteX14" fmla="*/ 19685 w 80645"/>
              <a:gd name="connsiteY14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0645" h="389890">
                <a:moveTo>
                  <a:pt x="19685" y="6350"/>
                </a:moveTo>
                <a:lnTo>
                  <a:pt x="57911" y="6350"/>
                </a:lnTo>
                <a:cubicBezTo>
                  <a:pt x="62610" y="6350"/>
                  <a:pt x="66421" y="8128"/>
                  <a:pt x="69596" y="11810"/>
                </a:cubicBezTo>
                <a:cubicBezTo>
                  <a:pt x="72644" y="15494"/>
                  <a:pt x="74295" y="19811"/>
                  <a:pt x="74295" y="24638"/>
                </a:cubicBezTo>
                <a:lnTo>
                  <a:pt x="74295" y="345313"/>
                </a:lnTo>
                <a:cubicBezTo>
                  <a:pt x="74295" y="358647"/>
                  <a:pt x="72136" y="368300"/>
                  <a:pt x="67690" y="374396"/>
                </a:cubicBezTo>
                <a:cubicBezTo>
                  <a:pt x="63373" y="380491"/>
                  <a:pt x="57911" y="383540"/>
                  <a:pt x="51435" y="383540"/>
                </a:cubicBezTo>
                <a:lnTo>
                  <a:pt x="44069" y="383540"/>
                </a:lnTo>
                <a:lnTo>
                  <a:pt x="44069" y="47497"/>
                </a:lnTo>
                <a:cubicBezTo>
                  <a:pt x="44069" y="39623"/>
                  <a:pt x="42164" y="34290"/>
                  <a:pt x="38227" y="31622"/>
                </a:cubicBezTo>
                <a:cubicBezTo>
                  <a:pt x="34290" y="28828"/>
                  <a:pt x="28955" y="26797"/>
                  <a:pt x="22098" y="25527"/>
                </a:cubicBezTo>
                <a:cubicBezTo>
                  <a:pt x="16129" y="24638"/>
                  <a:pt x="12065" y="23495"/>
                  <a:pt x="9779" y="21844"/>
                </a:cubicBezTo>
                <a:cubicBezTo>
                  <a:pt x="7493" y="20192"/>
                  <a:pt x="6350" y="18160"/>
                  <a:pt x="6350" y="15747"/>
                </a:cubicBezTo>
                <a:cubicBezTo>
                  <a:pt x="6350" y="12700"/>
                  <a:pt x="7620" y="10413"/>
                  <a:pt x="10414" y="8763"/>
                </a:cubicBezTo>
                <a:cubicBezTo>
                  <a:pt x="13080" y="7111"/>
                  <a:pt x="16129" y="6350"/>
                  <a:pt x="1968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1545971" y="719455"/>
            <a:ext cx="254508" cy="392048"/>
          </a:xfrm>
          <a:custGeom>
            <a:avLst/>
            <a:gdLst>
              <a:gd name="connsiteX0" fmla="*/ 133095 w 254508"/>
              <a:gd name="connsiteY0" fmla="*/ 0 h 392048"/>
              <a:gd name="connsiteX1" fmla="*/ 179832 w 254508"/>
              <a:gd name="connsiteY1" fmla="*/ 10032 h 392048"/>
              <a:gd name="connsiteX2" fmla="*/ 218694 w 254508"/>
              <a:gd name="connsiteY2" fmla="*/ 39750 h 392048"/>
              <a:gd name="connsiteX3" fmla="*/ 244729 w 254508"/>
              <a:gd name="connsiteY3" fmla="*/ 87248 h 392048"/>
              <a:gd name="connsiteX4" fmla="*/ 254508 w 254508"/>
              <a:gd name="connsiteY4" fmla="*/ 152653 h 392048"/>
              <a:gd name="connsiteX5" fmla="*/ 246380 w 254508"/>
              <a:gd name="connsiteY5" fmla="*/ 206374 h 392048"/>
              <a:gd name="connsiteX6" fmla="*/ 222630 w 254508"/>
              <a:gd name="connsiteY6" fmla="*/ 251713 h 392048"/>
              <a:gd name="connsiteX7" fmla="*/ 183515 w 254508"/>
              <a:gd name="connsiteY7" fmla="*/ 282701 h 392048"/>
              <a:gd name="connsiteX8" fmla="*/ 130301 w 254508"/>
              <a:gd name="connsiteY8" fmla="*/ 294258 h 392048"/>
              <a:gd name="connsiteX9" fmla="*/ 84455 w 254508"/>
              <a:gd name="connsiteY9" fmla="*/ 278510 h 392048"/>
              <a:gd name="connsiteX10" fmla="*/ 60452 w 254508"/>
              <a:gd name="connsiteY10" fmla="*/ 242188 h 392048"/>
              <a:gd name="connsiteX11" fmla="*/ 57658 w 254508"/>
              <a:gd name="connsiteY11" fmla="*/ 242188 h 392048"/>
              <a:gd name="connsiteX12" fmla="*/ 57658 w 254508"/>
              <a:gd name="connsiteY12" fmla="*/ 392048 h 392048"/>
              <a:gd name="connsiteX13" fmla="*/ 0 w 254508"/>
              <a:gd name="connsiteY13" fmla="*/ 392048 h 392048"/>
              <a:gd name="connsiteX14" fmla="*/ 0 w 254508"/>
              <a:gd name="connsiteY14" fmla="*/ 6222 h 392048"/>
              <a:gd name="connsiteX15" fmla="*/ 57658 w 254508"/>
              <a:gd name="connsiteY15" fmla="*/ 6222 h 392048"/>
              <a:gd name="connsiteX16" fmla="*/ 57658 w 254508"/>
              <a:gd name="connsiteY16" fmla="*/ 57022 h 392048"/>
              <a:gd name="connsiteX17" fmla="*/ 60452 w 254508"/>
              <a:gd name="connsiteY17" fmla="*/ 57022 h 392048"/>
              <a:gd name="connsiteX18" fmla="*/ 68834 w 254508"/>
              <a:gd name="connsiteY18" fmla="*/ 38607 h 392048"/>
              <a:gd name="connsiteX19" fmla="*/ 83311 w 254508"/>
              <a:gd name="connsiteY19" fmla="*/ 20192 h 392048"/>
              <a:gd name="connsiteX20" fmla="*/ 104013 w 254508"/>
              <a:gd name="connsiteY20" fmla="*/ 5841 h 392048"/>
              <a:gd name="connsiteX21" fmla="*/ 133095 w 254508"/>
              <a:gd name="connsiteY21" fmla="*/ 0 h 3920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54508" h="392048">
                <a:moveTo>
                  <a:pt x="133095" y="0"/>
                </a:moveTo>
                <a:cubicBezTo>
                  <a:pt x="149479" y="0"/>
                  <a:pt x="165100" y="3428"/>
                  <a:pt x="179832" y="10032"/>
                </a:cubicBezTo>
                <a:cubicBezTo>
                  <a:pt x="194564" y="16763"/>
                  <a:pt x="207518" y="26669"/>
                  <a:pt x="218694" y="39750"/>
                </a:cubicBezTo>
                <a:cubicBezTo>
                  <a:pt x="229489" y="52450"/>
                  <a:pt x="238125" y="68198"/>
                  <a:pt x="244729" y="87248"/>
                </a:cubicBezTo>
                <a:cubicBezTo>
                  <a:pt x="251205" y="106298"/>
                  <a:pt x="254508" y="128142"/>
                  <a:pt x="254508" y="152653"/>
                </a:cubicBezTo>
                <a:cubicBezTo>
                  <a:pt x="254508" y="171322"/>
                  <a:pt x="251841" y="189229"/>
                  <a:pt x="246380" y="206374"/>
                </a:cubicBezTo>
                <a:cubicBezTo>
                  <a:pt x="240919" y="223519"/>
                  <a:pt x="233045" y="238632"/>
                  <a:pt x="222630" y="251713"/>
                </a:cubicBezTo>
                <a:cubicBezTo>
                  <a:pt x="211835" y="264794"/>
                  <a:pt x="198755" y="275081"/>
                  <a:pt x="183515" y="282701"/>
                </a:cubicBezTo>
                <a:cubicBezTo>
                  <a:pt x="168148" y="290448"/>
                  <a:pt x="150495" y="294258"/>
                  <a:pt x="130301" y="294258"/>
                </a:cubicBezTo>
                <a:cubicBezTo>
                  <a:pt x="111251" y="294258"/>
                  <a:pt x="96011" y="289051"/>
                  <a:pt x="84455" y="278510"/>
                </a:cubicBezTo>
                <a:cubicBezTo>
                  <a:pt x="72898" y="268096"/>
                  <a:pt x="64897" y="256031"/>
                  <a:pt x="60452" y="242188"/>
                </a:cubicBezTo>
                <a:lnTo>
                  <a:pt x="57658" y="242188"/>
                </a:lnTo>
                <a:lnTo>
                  <a:pt x="57658" y="392048"/>
                </a:lnTo>
                <a:lnTo>
                  <a:pt x="0" y="392048"/>
                </a:lnTo>
                <a:lnTo>
                  <a:pt x="0" y="6222"/>
                </a:lnTo>
                <a:lnTo>
                  <a:pt x="57658" y="6222"/>
                </a:lnTo>
                <a:lnTo>
                  <a:pt x="57658" y="57022"/>
                </a:lnTo>
                <a:lnTo>
                  <a:pt x="60452" y="57022"/>
                </a:lnTo>
                <a:cubicBezTo>
                  <a:pt x="62230" y="51434"/>
                  <a:pt x="65024" y="45338"/>
                  <a:pt x="68834" y="38607"/>
                </a:cubicBezTo>
                <a:cubicBezTo>
                  <a:pt x="72517" y="31876"/>
                  <a:pt x="77343" y="25780"/>
                  <a:pt x="83311" y="20192"/>
                </a:cubicBezTo>
                <a:cubicBezTo>
                  <a:pt x="88900" y="14604"/>
                  <a:pt x="95885" y="9778"/>
                  <a:pt x="104013" y="5841"/>
                </a:cubicBezTo>
                <a:cubicBezTo>
                  <a:pt x="112268" y="2031"/>
                  <a:pt x="121920" y="0"/>
                  <a:pt x="133095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1241412" y="719455"/>
            <a:ext cx="232676" cy="293623"/>
          </a:xfrm>
          <a:custGeom>
            <a:avLst/>
            <a:gdLst>
              <a:gd name="connsiteX0" fmla="*/ 121932 w 232676"/>
              <a:gd name="connsiteY0" fmla="*/ 0 h 293623"/>
              <a:gd name="connsiteX1" fmla="*/ 205879 w 232676"/>
              <a:gd name="connsiteY1" fmla="*/ 28828 h 293623"/>
              <a:gd name="connsiteX2" fmla="*/ 232676 w 232676"/>
              <a:gd name="connsiteY2" fmla="*/ 98424 h 293623"/>
              <a:gd name="connsiteX3" fmla="*/ 232676 w 232676"/>
              <a:gd name="connsiteY3" fmla="*/ 287527 h 293623"/>
              <a:gd name="connsiteX4" fmla="*/ 172859 w 232676"/>
              <a:gd name="connsiteY4" fmla="*/ 287527 h 293623"/>
              <a:gd name="connsiteX5" fmla="*/ 172859 w 232676"/>
              <a:gd name="connsiteY5" fmla="*/ 257301 h 293623"/>
              <a:gd name="connsiteX6" fmla="*/ 172224 w 232676"/>
              <a:gd name="connsiteY6" fmla="*/ 257301 h 293623"/>
              <a:gd name="connsiteX7" fmla="*/ 164223 w 232676"/>
              <a:gd name="connsiteY7" fmla="*/ 266826 h 293623"/>
              <a:gd name="connsiteX8" fmla="*/ 148729 w 232676"/>
              <a:gd name="connsiteY8" fmla="*/ 279145 h 293623"/>
              <a:gd name="connsiteX9" fmla="*/ 123075 w 232676"/>
              <a:gd name="connsiteY9" fmla="*/ 289178 h 293623"/>
              <a:gd name="connsiteX10" fmla="*/ 84975 w 232676"/>
              <a:gd name="connsiteY10" fmla="*/ 293623 h 293623"/>
              <a:gd name="connsiteX11" fmla="*/ 53987 w 232676"/>
              <a:gd name="connsiteY11" fmla="*/ 288289 h 293623"/>
              <a:gd name="connsiteX12" fmla="*/ 26847 w 232676"/>
              <a:gd name="connsiteY12" fmla="*/ 272922 h 293623"/>
              <a:gd name="connsiteX13" fmla="*/ 7277 w 232676"/>
              <a:gd name="connsiteY13" fmla="*/ 248665 h 293623"/>
              <a:gd name="connsiteX14" fmla="*/ 0 w 232676"/>
              <a:gd name="connsiteY14" fmla="*/ 215900 h 293623"/>
              <a:gd name="connsiteX15" fmla="*/ 21539 w 232676"/>
              <a:gd name="connsiteY15" fmla="*/ 159130 h 293623"/>
              <a:gd name="connsiteX16" fmla="*/ 71640 w 232676"/>
              <a:gd name="connsiteY16" fmla="*/ 126364 h 293623"/>
              <a:gd name="connsiteX17" fmla="*/ 131965 w 232676"/>
              <a:gd name="connsiteY17" fmla="*/ 116077 h 293623"/>
              <a:gd name="connsiteX18" fmla="*/ 172859 w 232676"/>
              <a:gd name="connsiteY18" fmla="*/ 116331 h 293623"/>
              <a:gd name="connsiteX19" fmla="*/ 172859 w 232676"/>
              <a:gd name="connsiteY19" fmla="*/ 100710 h 293623"/>
              <a:gd name="connsiteX20" fmla="*/ 171716 w 232676"/>
              <a:gd name="connsiteY20" fmla="*/ 85597 h 293623"/>
              <a:gd name="connsiteX21" fmla="*/ 164985 w 232676"/>
              <a:gd name="connsiteY21" fmla="*/ 67182 h 293623"/>
              <a:gd name="connsiteX22" fmla="*/ 149110 w 232676"/>
              <a:gd name="connsiteY22" fmla="*/ 53720 h 293623"/>
              <a:gd name="connsiteX23" fmla="*/ 121424 w 232676"/>
              <a:gd name="connsiteY23" fmla="*/ 48132 h 293623"/>
              <a:gd name="connsiteX24" fmla="*/ 84721 w 232676"/>
              <a:gd name="connsiteY24" fmla="*/ 59308 h 293623"/>
              <a:gd name="connsiteX25" fmla="*/ 70497 w 232676"/>
              <a:gd name="connsiteY25" fmla="*/ 92836 h 293623"/>
              <a:gd name="connsiteX26" fmla="*/ 7835 w 232676"/>
              <a:gd name="connsiteY26" fmla="*/ 92836 h 293623"/>
              <a:gd name="connsiteX27" fmla="*/ 14820 w 232676"/>
              <a:gd name="connsiteY27" fmla="*/ 58165 h 293623"/>
              <a:gd name="connsiteX28" fmla="*/ 35826 w 232676"/>
              <a:gd name="connsiteY28" fmla="*/ 28574 h 293623"/>
              <a:gd name="connsiteX29" fmla="*/ 71640 w 232676"/>
              <a:gd name="connsiteY29" fmla="*/ 7873 h 293623"/>
              <a:gd name="connsiteX30" fmla="*/ 121932 w 232676"/>
              <a:gd name="connsiteY30" fmla="*/ 0 h 293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232676" h="293623">
                <a:moveTo>
                  <a:pt x="121932" y="0"/>
                </a:moveTo>
                <a:cubicBezTo>
                  <a:pt x="159905" y="0"/>
                  <a:pt x="187972" y="9651"/>
                  <a:pt x="205879" y="28828"/>
                </a:cubicBezTo>
                <a:cubicBezTo>
                  <a:pt x="223786" y="48005"/>
                  <a:pt x="232676" y="71246"/>
                  <a:pt x="232676" y="98424"/>
                </a:cubicBezTo>
                <a:lnTo>
                  <a:pt x="232676" y="287527"/>
                </a:lnTo>
                <a:lnTo>
                  <a:pt x="172859" y="287527"/>
                </a:lnTo>
                <a:lnTo>
                  <a:pt x="172859" y="257301"/>
                </a:lnTo>
                <a:lnTo>
                  <a:pt x="172224" y="257301"/>
                </a:lnTo>
                <a:cubicBezTo>
                  <a:pt x="170446" y="259587"/>
                  <a:pt x="167652" y="262762"/>
                  <a:pt x="164223" y="266826"/>
                </a:cubicBezTo>
                <a:cubicBezTo>
                  <a:pt x="160667" y="270890"/>
                  <a:pt x="155460" y="274954"/>
                  <a:pt x="148729" y="279145"/>
                </a:cubicBezTo>
                <a:cubicBezTo>
                  <a:pt x="142125" y="282828"/>
                  <a:pt x="133489" y="286131"/>
                  <a:pt x="123075" y="289178"/>
                </a:cubicBezTo>
                <a:cubicBezTo>
                  <a:pt x="112661" y="292100"/>
                  <a:pt x="99961" y="293623"/>
                  <a:pt x="84975" y="293623"/>
                </a:cubicBezTo>
                <a:cubicBezTo>
                  <a:pt x="74561" y="293623"/>
                  <a:pt x="64274" y="291845"/>
                  <a:pt x="53987" y="288289"/>
                </a:cubicBezTo>
                <a:cubicBezTo>
                  <a:pt x="43700" y="284733"/>
                  <a:pt x="34683" y="279653"/>
                  <a:pt x="26847" y="272922"/>
                </a:cubicBezTo>
                <a:cubicBezTo>
                  <a:pt x="18643" y="266191"/>
                  <a:pt x="12128" y="258190"/>
                  <a:pt x="7277" y="248665"/>
                </a:cubicBezTo>
                <a:cubicBezTo>
                  <a:pt x="2425" y="239140"/>
                  <a:pt x="0" y="228219"/>
                  <a:pt x="0" y="215900"/>
                </a:cubicBezTo>
                <a:cubicBezTo>
                  <a:pt x="0" y="194309"/>
                  <a:pt x="7188" y="175386"/>
                  <a:pt x="21539" y="159130"/>
                </a:cubicBezTo>
                <a:cubicBezTo>
                  <a:pt x="35953" y="142874"/>
                  <a:pt x="52590" y="131952"/>
                  <a:pt x="71640" y="126364"/>
                </a:cubicBezTo>
                <a:cubicBezTo>
                  <a:pt x="93992" y="119760"/>
                  <a:pt x="114058" y="116204"/>
                  <a:pt x="131965" y="116077"/>
                </a:cubicBezTo>
                <a:cubicBezTo>
                  <a:pt x="149872" y="115823"/>
                  <a:pt x="163461" y="115950"/>
                  <a:pt x="172859" y="116331"/>
                </a:cubicBezTo>
                <a:lnTo>
                  <a:pt x="172859" y="100710"/>
                </a:lnTo>
                <a:cubicBezTo>
                  <a:pt x="172859" y="96265"/>
                  <a:pt x="172478" y="91185"/>
                  <a:pt x="171716" y="85597"/>
                </a:cubicBezTo>
                <a:cubicBezTo>
                  <a:pt x="170954" y="80009"/>
                  <a:pt x="168668" y="73786"/>
                  <a:pt x="164985" y="67182"/>
                </a:cubicBezTo>
                <a:cubicBezTo>
                  <a:pt x="161683" y="61848"/>
                  <a:pt x="156349" y="57403"/>
                  <a:pt x="149110" y="53720"/>
                </a:cubicBezTo>
                <a:cubicBezTo>
                  <a:pt x="141744" y="50037"/>
                  <a:pt x="132600" y="48132"/>
                  <a:pt x="121424" y="48132"/>
                </a:cubicBezTo>
                <a:cubicBezTo>
                  <a:pt x="106438" y="48132"/>
                  <a:pt x="94246" y="51815"/>
                  <a:pt x="84721" y="59308"/>
                </a:cubicBezTo>
                <a:cubicBezTo>
                  <a:pt x="75196" y="66801"/>
                  <a:pt x="70497" y="77977"/>
                  <a:pt x="70497" y="92836"/>
                </a:cubicBezTo>
                <a:lnTo>
                  <a:pt x="7835" y="92836"/>
                </a:lnTo>
                <a:cubicBezTo>
                  <a:pt x="7835" y="80898"/>
                  <a:pt x="10160" y="69341"/>
                  <a:pt x="14820" y="58165"/>
                </a:cubicBezTo>
                <a:cubicBezTo>
                  <a:pt x="19481" y="46989"/>
                  <a:pt x="26479" y="37083"/>
                  <a:pt x="35826" y="28574"/>
                </a:cubicBezTo>
                <a:cubicBezTo>
                  <a:pt x="45478" y="19938"/>
                  <a:pt x="57416" y="13080"/>
                  <a:pt x="71640" y="7873"/>
                </a:cubicBezTo>
                <a:cubicBezTo>
                  <a:pt x="85737" y="2666"/>
                  <a:pt x="102501" y="0"/>
                  <a:pt x="121932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1822957" y="631697"/>
            <a:ext cx="187452" cy="383032"/>
          </a:xfrm>
          <a:custGeom>
            <a:avLst/>
            <a:gdLst>
              <a:gd name="connsiteX0" fmla="*/ 107442 w 187452"/>
              <a:gd name="connsiteY0" fmla="*/ 0 h 383032"/>
              <a:gd name="connsiteX1" fmla="*/ 107442 w 187452"/>
              <a:gd name="connsiteY1" fmla="*/ 95630 h 383032"/>
              <a:gd name="connsiteX2" fmla="*/ 187452 w 187452"/>
              <a:gd name="connsiteY2" fmla="*/ 95630 h 383032"/>
              <a:gd name="connsiteX3" fmla="*/ 187452 w 187452"/>
              <a:gd name="connsiteY3" fmla="*/ 144272 h 383032"/>
              <a:gd name="connsiteX4" fmla="*/ 107442 w 187452"/>
              <a:gd name="connsiteY4" fmla="*/ 144272 h 383032"/>
              <a:gd name="connsiteX5" fmla="*/ 107442 w 187452"/>
              <a:gd name="connsiteY5" fmla="*/ 279019 h 383032"/>
              <a:gd name="connsiteX6" fmla="*/ 108331 w 187452"/>
              <a:gd name="connsiteY6" fmla="*/ 299466 h 383032"/>
              <a:gd name="connsiteX7" fmla="*/ 112522 w 187452"/>
              <a:gd name="connsiteY7" fmla="*/ 316484 h 383032"/>
              <a:gd name="connsiteX8" fmla="*/ 124206 w 187452"/>
              <a:gd name="connsiteY8" fmla="*/ 328803 h 383032"/>
              <a:gd name="connsiteX9" fmla="*/ 146050 w 187452"/>
              <a:gd name="connsiteY9" fmla="*/ 333248 h 383032"/>
              <a:gd name="connsiteX10" fmla="*/ 163322 w 187452"/>
              <a:gd name="connsiteY10" fmla="*/ 332232 h 383032"/>
              <a:gd name="connsiteX11" fmla="*/ 185801 w 187452"/>
              <a:gd name="connsiteY11" fmla="*/ 326644 h 383032"/>
              <a:gd name="connsiteX12" fmla="*/ 185801 w 187452"/>
              <a:gd name="connsiteY12" fmla="*/ 379730 h 383032"/>
              <a:gd name="connsiteX13" fmla="*/ 158369 w 187452"/>
              <a:gd name="connsiteY13" fmla="*/ 382523 h 383032"/>
              <a:gd name="connsiteX14" fmla="*/ 137668 w 187452"/>
              <a:gd name="connsiteY14" fmla="*/ 383032 h 383032"/>
              <a:gd name="connsiteX15" fmla="*/ 70231 w 187452"/>
              <a:gd name="connsiteY15" fmla="*/ 362711 h 383032"/>
              <a:gd name="connsiteX16" fmla="*/ 48133 w 187452"/>
              <a:gd name="connsiteY16" fmla="*/ 300863 h 383032"/>
              <a:gd name="connsiteX17" fmla="*/ 48133 w 187452"/>
              <a:gd name="connsiteY17" fmla="*/ 144272 h 383032"/>
              <a:gd name="connsiteX18" fmla="*/ 0 w 187452"/>
              <a:gd name="connsiteY18" fmla="*/ 144272 h 383032"/>
              <a:gd name="connsiteX19" fmla="*/ 0 w 187452"/>
              <a:gd name="connsiteY19" fmla="*/ 95630 h 383032"/>
              <a:gd name="connsiteX20" fmla="*/ 48133 w 187452"/>
              <a:gd name="connsiteY20" fmla="*/ 95630 h 383032"/>
              <a:gd name="connsiteX21" fmla="*/ 48133 w 187452"/>
              <a:gd name="connsiteY21" fmla="*/ 35814 h 383032"/>
              <a:gd name="connsiteX22" fmla="*/ 107442 w 187452"/>
              <a:gd name="connsiteY22" fmla="*/ 0 h 3830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87452" h="383032">
                <a:moveTo>
                  <a:pt x="107442" y="0"/>
                </a:moveTo>
                <a:lnTo>
                  <a:pt x="107442" y="95630"/>
                </a:lnTo>
                <a:lnTo>
                  <a:pt x="187452" y="95630"/>
                </a:lnTo>
                <a:lnTo>
                  <a:pt x="187452" y="144272"/>
                </a:lnTo>
                <a:lnTo>
                  <a:pt x="107442" y="144272"/>
                </a:lnTo>
                <a:lnTo>
                  <a:pt x="107442" y="279019"/>
                </a:lnTo>
                <a:cubicBezTo>
                  <a:pt x="107442" y="286131"/>
                  <a:pt x="107696" y="292989"/>
                  <a:pt x="108331" y="299466"/>
                </a:cubicBezTo>
                <a:cubicBezTo>
                  <a:pt x="108839" y="305942"/>
                  <a:pt x="110236" y="311658"/>
                  <a:pt x="112522" y="316484"/>
                </a:cubicBezTo>
                <a:cubicBezTo>
                  <a:pt x="115062" y="321691"/>
                  <a:pt x="118998" y="325882"/>
                  <a:pt x="124206" y="328803"/>
                </a:cubicBezTo>
                <a:cubicBezTo>
                  <a:pt x="129413" y="331851"/>
                  <a:pt x="136652" y="333248"/>
                  <a:pt x="146050" y="333248"/>
                </a:cubicBezTo>
                <a:cubicBezTo>
                  <a:pt x="151638" y="333248"/>
                  <a:pt x="157353" y="332994"/>
                  <a:pt x="163322" y="332232"/>
                </a:cubicBezTo>
                <a:cubicBezTo>
                  <a:pt x="169291" y="331470"/>
                  <a:pt x="176783" y="329565"/>
                  <a:pt x="185801" y="326644"/>
                </a:cubicBezTo>
                <a:lnTo>
                  <a:pt x="185801" y="379730"/>
                </a:lnTo>
                <a:cubicBezTo>
                  <a:pt x="174879" y="381253"/>
                  <a:pt x="165735" y="382142"/>
                  <a:pt x="158369" y="382523"/>
                </a:cubicBezTo>
                <a:cubicBezTo>
                  <a:pt x="150876" y="382904"/>
                  <a:pt x="144018" y="383032"/>
                  <a:pt x="137668" y="383032"/>
                </a:cubicBezTo>
                <a:cubicBezTo>
                  <a:pt x="107442" y="383032"/>
                  <a:pt x="84963" y="376301"/>
                  <a:pt x="70231" y="362711"/>
                </a:cubicBezTo>
                <a:cubicBezTo>
                  <a:pt x="55498" y="349122"/>
                  <a:pt x="48133" y="328422"/>
                  <a:pt x="48133" y="300863"/>
                </a:cubicBezTo>
                <a:lnTo>
                  <a:pt x="48133" y="144272"/>
                </a:lnTo>
                <a:lnTo>
                  <a:pt x="0" y="144272"/>
                </a:lnTo>
                <a:lnTo>
                  <a:pt x="0" y="95630"/>
                </a:lnTo>
                <a:lnTo>
                  <a:pt x="48133" y="95630"/>
                </a:lnTo>
                <a:lnTo>
                  <a:pt x="48133" y="35814"/>
                </a:lnTo>
                <a:lnTo>
                  <a:pt x="107442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946492" y="605916"/>
            <a:ext cx="242176" cy="402209"/>
          </a:xfrm>
          <a:custGeom>
            <a:avLst/>
            <a:gdLst>
              <a:gd name="connsiteX0" fmla="*/ 0 w 242176"/>
              <a:gd name="connsiteY0" fmla="*/ 0 h 402209"/>
              <a:gd name="connsiteX1" fmla="*/ 57048 w 242176"/>
              <a:gd name="connsiteY1" fmla="*/ 0 h 402209"/>
              <a:gd name="connsiteX2" fmla="*/ 57048 w 242176"/>
              <a:gd name="connsiteY2" fmla="*/ 185165 h 402209"/>
              <a:gd name="connsiteX3" fmla="*/ 58724 w 242176"/>
              <a:gd name="connsiteY3" fmla="*/ 185165 h 402209"/>
              <a:gd name="connsiteX4" fmla="*/ 65709 w 242176"/>
              <a:gd name="connsiteY4" fmla="*/ 169164 h 402209"/>
              <a:gd name="connsiteX5" fmla="*/ 81661 w 242176"/>
              <a:gd name="connsiteY5" fmla="*/ 145415 h 402209"/>
              <a:gd name="connsiteX6" fmla="*/ 108229 w 242176"/>
              <a:gd name="connsiteY6" fmla="*/ 124205 h 402209"/>
              <a:gd name="connsiteX7" fmla="*/ 147091 w 242176"/>
              <a:gd name="connsiteY7" fmla="*/ 114680 h 402209"/>
              <a:gd name="connsiteX8" fmla="*/ 181495 w 242176"/>
              <a:gd name="connsiteY8" fmla="*/ 120015 h 402209"/>
              <a:gd name="connsiteX9" fmla="*/ 211975 w 242176"/>
              <a:gd name="connsiteY9" fmla="*/ 135382 h 402209"/>
              <a:gd name="connsiteX10" fmla="*/ 233781 w 242176"/>
              <a:gd name="connsiteY10" fmla="*/ 162179 h 402209"/>
              <a:gd name="connsiteX11" fmla="*/ 242176 w 242176"/>
              <a:gd name="connsiteY11" fmla="*/ 200787 h 402209"/>
              <a:gd name="connsiteX12" fmla="*/ 242176 w 242176"/>
              <a:gd name="connsiteY12" fmla="*/ 402209 h 402209"/>
              <a:gd name="connsiteX13" fmla="*/ 182892 w 242176"/>
              <a:gd name="connsiteY13" fmla="*/ 402209 h 402209"/>
              <a:gd name="connsiteX14" fmla="*/ 182892 w 242176"/>
              <a:gd name="connsiteY14" fmla="*/ 219837 h 402209"/>
              <a:gd name="connsiteX15" fmla="*/ 180936 w 242176"/>
              <a:gd name="connsiteY15" fmla="*/ 203327 h 402209"/>
              <a:gd name="connsiteX16" fmla="*/ 173939 w 242176"/>
              <a:gd name="connsiteY16" fmla="*/ 186309 h 402209"/>
              <a:gd name="connsiteX17" fmla="*/ 160794 w 242176"/>
              <a:gd name="connsiteY17" fmla="*/ 172847 h 402209"/>
              <a:gd name="connsiteX18" fmla="*/ 138709 w 242176"/>
              <a:gd name="connsiteY18" fmla="*/ 167259 h 402209"/>
              <a:gd name="connsiteX19" fmla="*/ 92557 w 242176"/>
              <a:gd name="connsiteY19" fmla="*/ 189103 h 402209"/>
              <a:gd name="connsiteX20" fmla="*/ 62077 w 242176"/>
              <a:gd name="connsiteY20" fmla="*/ 242189 h 402209"/>
              <a:gd name="connsiteX21" fmla="*/ 58166 w 242176"/>
              <a:gd name="connsiteY21" fmla="*/ 261492 h 402209"/>
              <a:gd name="connsiteX22" fmla="*/ 57048 w 242176"/>
              <a:gd name="connsiteY22" fmla="*/ 279653 h 402209"/>
              <a:gd name="connsiteX23" fmla="*/ 57048 w 242176"/>
              <a:gd name="connsiteY23" fmla="*/ 402209 h 402209"/>
              <a:gd name="connsiteX24" fmla="*/ 0 w 242176"/>
              <a:gd name="connsiteY24" fmla="*/ 402209 h 402209"/>
              <a:gd name="connsiteX25" fmla="*/ 0 w 242176"/>
              <a:gd name="connsiteY25" fmla="*/ 0 h 4022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242176" h="402209">
                <a:moveTo>
                  <a:pt x="0" y="0"/>
                </a:moveTo>
                <a:lnTo>
                  <a:pt x="57048" y="0"/>
                </a:lnTo>
                <a:lnTo>
                  <a:pt x="57048" y="185165"/>
                </a:lnTo>
                <a:lnTo>
                  <a:pt x="58724" y="185165"/>
                </a:lnTo>
                <a:cubicBezTo>
                  <a:pt x="59842" y="182118"/>
                  <a:pt x="62179" y="176911"/>
                  <a:pt x="65709" y="169164"/>
                </a:cubicBezTo>
                <a:cubicBezTo>
                  <a:pt x="69253" y="161544"/>
                  <a:pt x="74574" y="153670"/>
                  <a:pt x="81661" y="145415"/>
                </a:cubicBezTo>
                <a:cubicBezTo>
                  <a:pt x="88734" y="137541"/>
                  <a:pt x="97599" y="130555"/>
                  <a:pt x="108229" y="124205"/>
                </a:cubicBezTo>
                <a:cubicBezTo>
                  <a:pt x="118846" y="117855"/>
                  <a:pt x="131813" y="114680"/>
                  <a:pt x="147091" y="114680"/>
                </a:cubicBezTo>
                <a:cubicBezTo>
                  <a:pt x="158648" y="114680"/>
                  <a:pt x="170116" y="116459"/>
                  <a:pt x="181495" y="120015"/>
                </a:cubicBezTo>
                <a:cubicBezTo>
                  <a:pt x="192862" y="123571"/>
                  <a:pt x="203022" y="128651"/>
                  <a:pt x="211975" y="135382"/>
                </a:cubicBezTo>
                <a:cubicBezTo>
                  <a:pt x="220929" y="142494"/>
                  <a:pt x="228193" y="151384"/>
                  <a:pt x="233781" y="162179"/>
                </a:cubicBezTo>
                <a:cubicBezTo>
                  <a:pt x="239382" y="172973"/>
                  <a:pt x="242176" y="185928"/>
                  <a:pt x="242176" y="200787"/>
                </a:cubicBezTo>
                <a:lnTo>
                  <a:pt x="242176" y="402209"/>
                </a:lnTo>
                <a:lnTo>
                  <a:pt x="182892" y="402209"/>
                </a:lnTo>
                <a:lnTo>
                  <a:pt x="182892" y="219837"/>
                </a:lnTo>
                <a:cubicBezTo>
                  <a:pt x="182892" y="215011"/>
                  <a:pt x="182232" y="209423"/>
                  <a:pt x="180936" y="203327"/>
                </a:cubicBezTo>
                <a:cubicBezTo>
                  <a:pt x="179628" y="197230"/>
                  <a:pt x="177292" y="191515"/>
                  <a:pt x="173939" y="186309"/>
                </a:cubicBezTo>
                <a:cubicBezTo>
                  <a:pt x="170954" y="181102"/>
                  <a:pt x="166573" y="176530"/>
                  <a:pt x="160794" y="172847"/>
                </a:cubicBezTo>
                <a:cubicBezTo>
                  <a:pt x="155016" y="169164"/>
                  <a:pt x="147650" y="167259"/>
                  <a:pt x="138709" y="167259"/>
                </a:cubicBezTo>
                <a:cubicBezTo>
                  <a:pt x="122669" y="167259"/>
                  <a:pt x="107289" y="174498"/>
                  <a:pt x="92557" y="189103"/>
                </a:cubicBezTo>
                <a:cubicBezTo>
                  <a:pt x="77838" y="203580"/>
                  <a:pt x="67678" y="221361"/>
                  <a:pt x="62077" y="242189"/>
                </a:cubicBezTo>
                <a:cubicBezTo>
                  <a:pt x="60210" y="248920"/>
                  <a:pt x="58915" y="255397"/>
                  <a:pt x="58166" y="261492"/>
                </a:cubicBezTo>
                <a:cubicBezTo>
                  <a:pt x="57416" y="267589"/>
                  <a:pt x="57048" y="273684"/>
                  <a:pt x="57048" y="279653"/>
                </a:cubicBezTo>
                <a:lnTo>
                  <a:pt x="57048" y="402209"/>
                </a:lnTo>
                <a:lnTo>
                  <a:pt x="0" y="40220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566534" y="599820"/>
            <a:ext cx="323837" cy="414909"/>
          </a:xfrm>
          <a:custGeom>
            <a:avLst/>
            <a:gdLst>
              <a:gd name="connsiteX0" fmla="*/ 184569 w 323837"/>
              <a:gd name="connsiteY0" fmla="*/ 0 h 414909"/>
              <a:gd name="connsiteX1" fmla="*/ 262318 w 323837"/>
              <a:gd name="connsiteY1" fmla="*/ 19304 h 414909"/>
              <a:gd name="connsiteX2" fmla="*/ 313220 w 323837"/>
              <a:gd name="connsiteY2" fmla="*/ 72644 h 414909"/>
              <a:gd name="connsiteX3" fmla="*/ 321043 w 323837"/>
              <a:gd name="connsiteY3" fmla="*/ 98171 h 414909"/>
              <a:gd name="connsiteX4" fmla="*/ 323837 w 323837"/>
              <a:gd name="connsiteY4" fmla="*/ 129667 h 414909"/>
              <a:gd name="connsiteX5" fmla="*/ 260642 w 323837"/>
              <a:gd name="connsiteY5" fmla="*/ 129667 h 414909"/>
              <a:gd name="connsiteX6" fmla="*/ 255892 w 323837"/>
              <a:gd name="connsiteY6" fmla="*/ 95630 h 414909"/>
              <a:gd name="connsiteX7" fmla="*/ 242747 w 323837"/>
              <a:gd name="connsiteY7" fmla="*/ 72136 h 414909"/>
              <a:gd name="connsiteX8" fmla="*/ 216458 w 323837"/>
              <a:gd name="connsiteY8" fmla="*/ 56388 h 414909"/>
              <a:gd name="connsiteX9" fmla="*/ 184010 w 323837"/>
              <a:gd name="connsiteY9" fmla="*/ 50800 h 414909"/>
              <a:gd name="connsiteX10" fmla="*/ 136194 w 323837"/>
              <a:gd name="connsiteY10" fmla="*/ 61214 h 414909"/>
              <a:gd name="connsiteX11" fmla="*/ 97878 w 323837"/>
              <a:gd name="connsiteY11" fmla="*/ 91186 h 414909"/>
              <a:gd name="connsiteX12" fmla="*/ 71869 w 323837"/>
              <a:gd name="connsiteY12" fmla="*/ 138684 h 414909"/>
              <a:gd name="connsiteX13" fmla="*/ 62649 w 323837"/>
              <a:gd name="connsiteY13" fmla="*/ 202438 h 414909"/>
              <a:gd name="connsiteX14" fmla="*/ 67398 w 323837"/>
              <a:gd name="connsiteY14" fmla="*/ 249428 h 414909"/>
              <a:gd name="connsiteX15" fmla="*/ 86690 w 323837"/>
              <a:gd name="connsiteY15" fmla="*/ 302006 h 414909"/>
              <a:gd name="connsiteX16" fmla="*/ 127800 w 323837"/>
              <a:gd name="connsiteY16" fmla="*/ 345313 h 414909"/>
              <a:gd name="connsiteX17" fmla="*/ 197993 w 323837"/>
              <a:gd name="connsiteY17" fmla="*/ 364109 h 414909"/>
              <a:gd name="connsiteX18" fmla="*/ 263156 w 323837"/>
              <a:gd name="connsiteY18" fmla="*/ 353441 h 414909"/>
              <a:gd name="connsiteX19" fmla="*/ 311531 w 323837"/>
              <a:gd name="connsiteY19" fmla="*/ 328295 h 414909"/>
              <a:gd name="connsiteX20" fmla="*/ 311531 w 323837"/>
              <a:gd name="connsiteY20" fmla="*/ 388111 h 414909"/>
              <a:gd name="connsiteX21" fmla="*/ 293916 w 323837"/>
              <a:gd name="connsiteY21" fmla="*/ 396240 h 414909"/>
              <a:gd name="connsiteX22" fmla="*/ 269024 w 323837"/>
              <a:gd name="connsiteY22" fmla="*/ 404876 h 414909"/>
              <a:gd name="connsiteX23" fmla="*/ 234353 w 323837"/>
              <a:gd name="connsiteY23" fmla="*/ 412115 h 414909"/>
              <a:gd name="connsiteX24" fmla="*/ 187375 w 323837"/>
              <a:gd name="connsiteY24" fmla="*/ 414909 h 414909"/>
              <a:gd name="connsiteX25" fmla="*/ 102920 w 323837"/>
              <a:gd name="connsiteY25" fmla="*/ 396240 h 414909"/>
              <a:gd name="connsiteX26" fmla="*/ 44742 w 323837"/>
              <a:gd name="connsiteY26" fmla="*/ 347345 h 414909"/>
              <a:gd name="connsiteX27" fmla="*/ 10909 w 323837"/>
              <a:gd name="connsiteY27" fmla="*/ 278257 h 414909"/>
              <a:gd name="connsiteX28" fmla="*/ 0 w 323837"/>
              <a:gd name="connsiteY28" fmla="*/ 200152 h 414909"/>
              <a:gd name="connsiteX29" fmla="*/ 11468 w 323837"/>
              <a:gd name="connsiteY29" fmla="*/ 124714 h 414909"/>
              <a:gd name="connsiteX30" fmla="*/ 45859 w 323837"/>
              <a:gd name="connsiteY30" fmla="*/ 60960 h 414909"/>
              <a:gd name="connsiteX31" fmla="*/ 103479 w 323837"/>
              <a:gd name="connsiteY31" fmla="*/ 16510 h 414909"/>
              <a:gd name="connsiteX32" fmla="*/ 184569 w 323837"/>
              <a:gd name="connsiteY32" fmla="*/ 0 h 414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323837" h="414909">
                <a:moveTo>
                  <a:pt x="184569" y="0"/>
                </a:moveTo>
                <a:cubicBezTo>
                  <a:pt x="213652" y="0"/>
                  <a:pt x="239572" y="6350"/>
                  <a:pt x="262318" y="19304"/>
                </a:cubicBezTo>
                <a:cubicBezTo>
                  <a:pt x="285064" y="32130"/>
                  <a:pt x="302031" y="49911"/>
                  <a:pt x="313220" y="72644"/>
                </a:cubicBezTo>
                <a:cubicBezTo>
                  <a:pt x="316941" y="79375"/>
                  <a:pt x="319557" y="87884"/>
                  <a:pt x="321043" y="98171"/>
                </a:cubicBezTo>
                <a:cubicBezTo>
                  <a:pt x="322541" y="108330"/>
                  <a:pt x="323469" y="118872"/>
                  <a:pt x="323837" y="129667"/>
                </a:cubicBezTo>
                <a:lnTo>
                  <a:pt x="260642" y="129667"/>
                </a:lnTo>
                <a:cubicBezTo>
                  <a:pt x="260642" y="115951"/>
                  <a:pt x="259054" y="104521"/>
                  <a:pt x="255892" y="95630"/>
                </a:cubicBezTo>
                <a:cubicBezTo>
                  <a:pt x="252717" y="86614"/>
                  <a:pt x="248335" y="78867"/>
                  <a:pt x="242747" y="72136"/>
                </a:cubicBezTo>
                <a:cubicBezTo>
                  <a:pt x="236397" y="65024"/>
                  <a:pt x="227634" y="59817"/>
                  <a:pt x="216458" y="56388"/>
                </a:cubicBezTo>
                <a:cubicBezTo>
                  <a:pt x="205270" y="53086"/>
                  <a:pt x="194449" y="51180"/>
                  <a:pt x="184010" y="50800"/>
                </a:cubicBezTo>
                <a:cubicBezTo>
                  <a:pt x="166865" y="50800"/>
                  <a:pt x="150926" y="54356"/>
                  <a:pt x="136194" y="61214"/>
                </a:cubicBezTo>
                <a:cubicBezTo>
                  <a:pt x="121462" y="68072"/>
                  <a:pt x="108699" y="78105"/>
                  <a:pt x="97878" y="91186"/>
                </a:cubicBezTo>
                <a:cubicBezTo>
                  <a:pt x="86690" y="104140"/>
                  <a:pt x="78028" y="120015"/>
                  <a:pt x="71869" y="138684"/>
                </a:cubicBezTo>
                <a:cubicBezTo>
                  <a:pt x="65722" y="157353"/>
                  <a:pt x="62649" y="178561"/>
                  <a:pt x="62649" y="202438"/>
                </a:cubicBezTo>
                <a:cubicBezTo>
                  <a:pt x="62649" y="215519"/>
                  <a:pt x="64223" y="231140"/>
                  <a:pt x="67398" y="249428"/>
                </a:cubicBezTo>
                <a:cubicBezTo>
                  <a:pt x="70573" y="267716"/>
                  <a:pt x="77000" y="285242"/>
                  <a:pt x="86690" y="302006"/>
                </a:cubicBezTo>
                <a:cubicBezTo>
                  <a:pt x="96393" y="318770"/>
                  <a:pt x="110096" y="333248"/>
                  <a:pt x="127800" y="345313"/>
                </a:cubicBezTo>
                <a:cubicBezTo>
                  <a:pt x="145516" y="357505"/>
                  <a:pt x="168910" y="363728"/>
                  <a:pt x="197993" y="364109"/>
                </a:cubicBezTo>
                <a:cubicBezTo>
                  <a:pt x="222605" y="364490"/>
                  <a:pt x="244322" y="360934"/>
                  <a:pt x="263156" y="353441"/>
                </a:cubicBezTo>
                <a:cubicBezTo>
                  <a:pt x="281990" y="345948"/>
                  <a:pt x="298119" y="337566"/>
                  <a:pt x="311531" y="328295"/>
                </a:cubicBezTo>
                <a:lnTo>
                  <a:pt x="311531" y="388111"/>
                </a:lnTo>
                <a:cubicBezTo>
                  <a:pt x="306692" y="390398"/>
                  <a:pt x="300812" y="393065"/>
                  <a:pt x="293916" y="396240"/>
                </a:cubicBezTo>
                <a:cubicBezTo>
                  <a:pt x="287020" y="399415"/>
                  <a:pt x="278726" y="402336"/>
                  <a:pt x="269024" y="404876"/>
                </a:cubicBezTo>
                <a:cubicBezTo>
                  <a:pt x="259334" y="407924"/>
                  <a:pt x="247777" y="410337"/>
                  <a:pt x="234353" y="412115"/>
                </a:cubicBezTo>
                <a:cubicBezTo>
                  <a:pt x="220929" y="414020"/>
                  <a:pt x="205270" y="414909"/>
                  <a:pt x="187375" y="414909"/>
                </a:cubicBezTo>
                <a:cubicBezTo>
                  <a:pt x="154559" y="414909"/>
                  <a:pt x="126403" y="408686"/>
                  <a:pt x="102920" y="396240"/>
                </a:cubicBezTo>
                <a:cubicBezTo>
                  <a:pt x="79425" y="383794"/>
                  <a:pt x="60032" y="367411"/>
                  <a:pt x="44742" y="347345"/>
                </a:cubicBezTo>
                <a:cubicBezTo>
                  <a:pt x="29464" y="326771"/>
                  <a:pt x="18173" y="303784"/>
                  <a:pt x="10909" y="278257"/>
                </a:cubicBezTo>
                <a:cubicBezTo>
                  <a:pt x="3632" y="252730"/>
                  <a:pt x="0" y="226695"/>
                  <a:pt x="0" y="200152"/>
                </a:cubicBezTo>
                <a:cubicBezTo>
                  <a:pt x="0" y="174117"/>
                  <a:pt x="3822" y="148971"/>
                  <a:pt x="11468" y="124714"/>
                </a:cubicBezTo>
                <a:cubicBezTo>
                  <a:pt x="19113" y="100457"/>
                  <a:pt x="30581" y="79248"/>
                  <a:pt x="45859" y="60960"/>
                </a:cubicBezTo>
                <a:cubicBezTo>
                  <a:pt x="61150" y="42291"/>
                  <a:pt x="80352" y="27432"/>
                  <a:pt x="103479" y="16510"/>
                </a:cubicBezTo>
                <a:cubicBezTo>
                  <a:pt x="126593" y="5461"/>
                  <a:pt x="153631" y="0"/>
                  <a:pt x="18456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1298321" y="871728"/>
            <a:ext cx="122301" cy="99059"/>
          </a:xfrm>
          <a:custGeom>
            <a:avLst/>
            <a:gdLst>
              <a:gd name="connsiteX0" fmla="*/ 101980 w 122301"/>
              <a:gd name="connsiteY0" fmla="*/ 6350 h 99059"/>
              <a:gd name="connsiteX1" fmla="*/ 87122 w 122301"/>
              <a:gd name="connsiteY1" fmla="*/ 6603 h 99059"/>
              <a:gd name="connsiteX2" fmla="*/ 54991 w 122301"/>
              <a:gd name="connsiteY2" fmla="*/ 10540 h 99059"/>
              <a:gd name="connsiteX3" fmla="*/ 22479 w 122301"/>
              <a:gd name="connsiteY3" fmla="*/ 26415 h 99059"/>
              <a:gd name="connsiteX4" fmla="*/ 6350 w 122301"/>
              <a:gd name="connsiteY4" fmla="*/ 58038 h 99059"/>
              <a:gd name="connsiteX5" fmla="*/ 19177 w 122301"/>
              <a:gd name="connsiteY5" fmla="*/ 85216 h 99059"/>
              <a:gd name="connsiteX6" fmla="*/ 48260 w 122301"/>
              <a:gd name="connsiteY6" fmla="*/ 92709 h 99059"/>
              <a:gd name="connsiteX7" fmla="*/ 83185 w 122301"/>
              <a:gd name="connsiteY7" fmla="*/ 82041 h 99059"/>
              <a:gd name="connsiteX8" fmla="*/ 111506 w 122301"/>
              <a:gd name="connsiteY8" fmla="*/ 51942 h 99059"/>
              <a:gd name="connsiteX9" fmla="*/ 114554 w 122301"/>
              <a:gd name="connsiteY9" fmla="*/ 40131 h 99059"/>
              <a:gd name="connsiteX10" fmla="*/ 115951 w 122301"/>
              <a:gd name="connsiteY10" fmla="*/ 26161 h 99059"/>
              <a:gd name="connsiteX11" fmla="*/ 115951 w 122301"/>
              <a:gd name="connsiteY11" fmla="*/ 6603 h 99059"/>
              <a:gd name="connsiteX12" fmla="*/ 101980 w 122301"/>
              <a:gd name="connsiteY12" fmla="*/ 6350 h 99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2301" h="99059">
                <a:moveTo>
                  <a:pt x="101980" y="6350"/>
                </a:moveTo>
                <a:cubicBezTo>
                  <a:pt x="97155" y="6350"/>
                  <a:pt x="92202" y="6350"/>
                  <a:pt x="87122" y="6603"/>
                </a:cubicBezTo>
                <a:cubicBezTo>
                  <a:pt x="76835" y="6984"/>
                  <a:pt x="66167" y="8254"/>
                  <a:pt x="54991" y="10540"/>
                </a:cubicBezTo>
                <a:cubicBezTo>
                  <a:pt x="44196" y="12700"/>
                  <a:pt x="33274" y="18033"/>
                  <a:pt x="22479" y="26415"/>
                </a:cubicBezTo>
                <a:cubicBezTo>
                  <a:pt x="11684" y="34797"/>
                  <a:pt x="6350" y="45338"/>
                  <a:pt x="6350" y="58038"/>
                </a:cubicBezTo>
                <a:cubicBezTo>
                  <a:pt x="6350" y="71119"/>
                  <a:pt x="10541" y="80136"/>
                  <a:pt x="19177" y="85216"/>
                </a:cubicBezTo>
                <a:cubicBezTo>
                  <a:pt x="27686" y="90169"/>
                  <a:pt x="37465" y="92709"/>
                  <a:pt x="48260" y="92709"/>
                </a:cubicBezTo>
                <a:cubicBezTo>
                  <a:pt x="58293" y="92709"/>
                  <a:pt x="69977" y="89153"/>
                  <a:pt x="83185" y="82041"/>
                </a:cubicBezTo>
                <a:cubicBezTo>
                  <a:pt x="96393" y="75057"/>
                  <a:pt x="105918" y="64896"/>
                  <a:pt x="111506" y="51942"/>
                </a:cubicBezTo>
                <a:cubicBezTo>
                  <a:pt x="112522" y="48132"/>
                  <a:pt x="113538" y="44196"/>
                  <a:pt x="114554" y="40131"/>
                </a:cubicBezTo>
                <a:cubicBezTo>
                  <a:pt x="115443" y="36067"/>
                  <a:pt x="115951" y="31369"/>
                  <a:pt x="115951" y="26161"/>
                </a:cubicBezTo>
                <a:lnTo>
                  <a:pt x="115951" y="6603"/>
                </a:lnTo>
                <a:cubicBezTo>
                  <a:pt x="111506" y="6350"/>
                  <a:pt x="106807" y="6350"/>
                  <a:pt x="10198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1600073" y="762889"/>
            <a:ext cx="146303" cy="207390"/>
          </a:xfrm>
          <a:custGeom>
            <a:avLst/>
            <a:gdLst>
              <a:gd name="connsiteX0" fmla="*/ 74041 w 146303"/>
              <a:gd name="connsiteY0" fmla="*/ 6350 h 207390"/>
              <a:gd name="connsiteX1" fmla="*/ 25908 w 146303"/>
              <a:gd name="connsiteY1" fmla="*/ 32892 h 207390"/>
              <a:gd name="connsiteX2" fmla="*/ 6350 w 146303"/>
              <a:gd name="connsiteY2" fmla="*/ 103123 h 207390"/>
              <a:gd name="connsiteX3" fmla="*/ 9652 w 146303"/>
              <a:gd name="connsiteY3" fmla="*/ 135508 h 207390"/>
              <a:gd name="connsiteX4" fmla="*/ 21463 w 146303"/>
              <a:gd name="connsiteY4" fmla="*/ 167385 h 207390"/>
              <a:gd name="connsiteX5" fmla="*/ 42418 w 146303"/>
              <a:gd name="connsiteY5" fmla="*/ 191516 h 207390"/>
              <a:gd name="connsiteX6" fmla="*/ 75056 w 146303"/>
              <a:gd name="connsiteY6" fmla="*/ 201040 h 207390"/>
              <a:gd name="connsiteX7" fmla="*/ 104140 w 146303"/>
              <a:gd name="connsiteY7" fmla="*/ 193420 h 207390"/>
              <a:gd name="connsiteX8" fmla="*/ 124333 w 146303"/>
              <a:gd name="connsiteY8" fmla="*/ 173608 h 207390"/>
              <a:gd name="connsiteX9" fmla="*/ 136016 w 146303"/>
              <a:gd name="connsiteY9" fmla="*/ 143890 h 207390"/>
              <a:gd name="connsiteX10" fmla="*/ 139953 w 146303"/>
              <a:gd name="connsiteY10" fmla="*/ 108711 h 207390"/>
              <a:gd name="connsiteX11" fmla="*/ 135763 w 146303"/>
              <a:gd name="connsiteY11" fmla="*/ 69850 h 207390"/>
              <a:gd name="connsiteX12" fmla="*/ 123824 w 146303"/>
              <a:gd name="connsiteY12" fmla="*/ 37083 h 207390"/>
              <a:gd name="connsiteX13" fmla="*/ 103124 w 146303"/>
              <a:gd name="connsiteY13" fmla="*/ 14731 h 207390"/>
              <a:gd name="connsiteX14" fmla="*/ 74041 w 146303"/>
              <a:gd name="connsiteY14" fmla="*/ 6350 h 207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46303" h="207390">
                <a:moveTo>
                  <a:pt x="74041" y="6350"/>
                </a:moveTo>
                <a:cubicBezTo>
                  <a:pt x="54991" y="6350"/>
                  <a:pt x="38988" y="15239"/>
                  <a:pt x="25908" y="32892"/>
                </a:cubicBezTo>
                <a:cubicBezTo>
                  <a:pt x="12827" y="50672"/>
                  <a:pt x="6350" y="74040"/>
                  <a:pt x="6350" y="103123"/>
                </a:cubicBezTo>
                <a:cubicBezTo>
                  <a:pt x="6350" y="113157"/>
                  <a:pt x="7493" y="123951"/>
                  <a:pt x="9652" y="135508"/>
                </a:cubicBezTo>
                <a:cubicBezTo>
                  <a:pt x="11938" y="147066"/>
                  <a:pt x="15875" y="157733"/>
                  <a:pt x="21463" y="167385"/>
                </a:cubicBezTo>
                <a:cubicBezTo>
                  <a:pt x="26669" y="177165"/>
                  <a:pt x="33655" y="185166"/>
                  <a:pt x="42418" y="191516"/>
                </a:cubicBezTo>
                <a:cubicBezTo>
                  <a:pt x="51181" y="197866"/>
                  <a:pt x="62103" y="201040"/>
                  <a:pt x="75056" y="201040"/>
                </a:cubicBezTo>
                <a:cubicBezTo>
                  <a:pt x="86233" y="201040"/>
                  <a:pt x="96012" y="198501"/>
                  <a:pt x="104140" y="193420"/>
                </a:cubicBezTo>
                <a:cubicBezTo>
                  <a:pt x="112394" y="188467"/>
                  <a:pt x="119126" y="181736"/>
                  <a:pt x="124333" y="173608"/>
                </a:cubicBezTo>
                <a:cubicBezTo>
                  <a:pt x="129540" y="164972"/>
                  <a:pt x="133477" y="155193"/>
                  <a:pt x="136016" y="143890"/>
                </a:cubicBezTo>
                <a:cubicBezTo>
                  <a:pt x="138683" y="132715"/>
                  <a:pt x="139953" y="121030"/>
                  <a:pt x="139953" y="108711"/>
                </a:cubicBezTo>
                <a:cubicBezTo>
                  <a:pt x="139953" y="95250"/>
                  <a:pt x="138556" y="82296"/>
                  <a:pt x="135763" y="69850"/>
                </a:cubicBezTo>
                <a:cubicBezTo>
                  <a:pt x="132968" y="57403"/>
                  <a:pt x="129032" y="46481"/>
                  <a:pt x="123824" y="37083"/>
                </a:cubicBezTo>
                <a:cubicBezTo>
                  <a:pt x="118237" y="27812"/>
                  <a:pt x="111252" y="20320"/>
                  <a:pt x="103124" y="14731"/>
                </a:cubicBezTo>
                <a:cubicBezTo>
                  <a:pt x="94868" y="9143"/>
                  <a:pt x="85216" y="6350"/>
                  <a:pt x="7404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2094484" y="761746"/>
            <a:ext cx="152526" cy="80390"/>
          </a:xfrm>
          <a:custGeom>
            <a:avLst/>
            <a:gdLst>
              <a:gd name="connsiteX0" fmla="*/ 82930 w 152526"/>
              <a:gd name="connsiteY0" fmla="*/ 6350 h 80390"/>
              <a:gd name="connsiteX1" fmla="*/ 30607 w 152526"/>
              <a:gd name="connsiteY1" fmla="*/ 24002 h 80390"/>
              <a:gd name="connsiteX2" fmla="*/ 6350 w 152526"/>
              <a:gd name="connsiteY2" fmla="*/ 74040 h 80390"/>
              <a:gd name="connsiteX3" fmla="*/ 146176 w 152526"/>
              <a:gd name="connsiteY3" fmla="*/ 74040 h 80390"/>
              <a:gd name="connsiteX4" fmla="*/ 142240 w 152526"/>
              <a:gd name="connsiteY4" fmla="*/ 50038 h 80390"/>
              <a:gd name="connsiteX5" fmla="*/ 131063 w 152526"/>
              <a:gd name="connsiteY5" fmla="*/ 28194 h 80390"/>
              <a:gd name="connsiteX6" fmla="*/ 111252 w 152526"/>
              <a:gd name="connsiteY6" fmla="*/ 12572 h 80390"/>
              <a:gd name="connsiteX7" fmla="*/ 82930 w 152526"/>
              <a:gd name="connsiteY7" fmla="*/ 6350 h 80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52526" h="80390">
                <a:moveTo>
                  <a:pt x="82930" y="6350"/>
                </a:moveTo>
                <a:cubicBezTo>
                  <a:pt x="61722" y="6350"/>
                  <a:pt x="44322" y="12319"/>
                  <a:pt x="30607" y="24002"/>
                </a:cubicBezTo>
                <a:cubicBezTo>
                  <a:pt x="17017" y="35686"/>
                  <a:pt x="8890" y="52451"/>
                  <a:pt x="6350" y="74040"/>
                </a:cubicBezTo>
                <a:lnTo>
                  <a:pt x="146176" y="74040"/>
                </a:lnTo>
                <a:cubicBezTo>
                  <a:pt x="146176" y="66166"/>
                  <a:pt x="144780" y="58165"/>
                  <a:pt x="142240" y="50038"/>
                </a:cubicBezTo>
                <a:cubicBezTo>
                  <a:pt x="139572" y="41782"/>
                  <a:pt x="135890" y="34544"/>
                  <a:pt x="131063" y="28194"/>
                </a:cubicBezTo>
                <a:cubicBezTo>
                  <a:pt x="125857" y="21844"/>
                  <a:pt x="119252" y="16636"/>
                  <a:pt x="111252" y="12572"/>
                </a:cubicBezTo>
                <a:cubicBezTo>
                  <a:pt x="103123" y="8382"/>
                  <a:pt x="93726" y="6350"/>
                  <a:pt x="8293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2351405" y="714756"/>
            <a:ext cx="189356" cy="300228"/>
          </a:xfrm>
          <a:custGeom>
            <a:avLst/>
            <a:gdLst>
              <a:gd name="connsiteX0" fmla="*/ 183006 w 189356"/>
              <a:gd name="connsiteY0" fmla="*/ 6350 h 300228"/>
              <a:gd name="connsiteX1" fmla="*/ 183006 w 189356"/>
              <a:gd name="connsiteY1" fmla="*/ 64515 h 300228"/>
              <a:gd name="connsiteX2" fmla="*/ 110362 w 189356"/>
              <a:gd name="connsiteY2" fmla="*/ 79883 h 300228"/>
              <a:gd name="connsiteX3" fmla="*/ 71246 w 189356"/>
              <a:gd name="connsiteY3" fmla="*/ 131064 h 300228"/>
              <a:gd name="connsiteX4" fmla="*/ 67055 w 189356"/>
              <a:gd name="connsiteY4" fmla="*/ 153161 h 300228"/>
              <a:gd name="connsiteX5" fmla="*/ 65023 w 189356"/>
              <a:gd name="connsiteY5" fmla="*/ 178689 h 300228"/>
              <a:gd name="connsiteX6" fmla="*/ 65023 w 189356"/>
              <a:gd name="connsiteY6" fmla="*/ 293878 h 300228"/>
              <a:gd name="connsiteX7" fmla="*/ 6350 w 189356"/>
              <a:gd name="connsiteY7" fmla="*/ 293878 h 300228"/>
              <a:gd name="connsiteX8" fmla="*/ 6350 w 189356"/>
              <a:gd name="connsiteY8" fmla="*/ 12572 h 300228"/>
              <a:gd name="connsiteX9" fmla="*/ 65023 w 189356"/>
              <a:gd name="connsiteY9" fmla="*/ 12572 h 300228"/>
              <a:gd name="connsiteX10" fmla="*/ 65023 w 189356"/>
              <a:gd name="connsiteY10" fmla="*/ 69595 h 300228"/>
              <a:gd name="connsiteX11" fmla="*/ 67817 w 189356"/>
              <a:gd name="connsiteY11" fmla="*/ 69595 h 300228"/>
              <a:gd name="connsiteX12" fmla="*/ 78485 w 189356"/>
              <a:gd name="connsiteY12" fmla="*/ 49149 h 300228"/>
              <a:gd name="connsiteX13" fmla="*/ 98044 w 189356"/>
              <a:gd name="connsiteY13" fmla="*/ 28194 h 300228"/>
              <a:gd name="connsiteX14" fmla="*/ 131571 w 189356"/>
              <a:gd name="connsiteY14" fmla="*/ 11684 h 300228"/>
              <a:gd name="connsiteX15" fmla="*/ 183006 w 189356"/>
              <a:gd name="connsiteY15" fmla="*/ 6350 h 300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89356" h="300228">
                <a:moveTo>
                  <a:pt x="183006" y="6350"/>
                </a:moveTo>
                <a:lnTo>
                  <a:pt x="183006" y="64515"/>
                </a:lnTo>
                <a:cubicBezTo>
                  <a:pt x="155066" y="64515"/>
                  <a:pt x="130809" y="69722"/>
                  <a:pt x="110362" y="79883"/>
                </a:cubicBezTo>
                <a:cubicBezTo>
                  <a:pt x="89788" y="90170"/>
                  <a:pt x="76834" y="107314"/>
                  <a:pt x="71246" y="131064"/>
                </a:cubicBezTo>
                <a:cubicBezTo>
                  <a:pt x="69341" y="137795"/>
                  <a:pt x="67944" y="145160"/>
                  <a:pt x="67055" y="153161"/>
                </a:cubicBezTo>
                <a:cubicBezTo>
                  <a:pt x="66039" y="161290"/>
                  <a:pt x="65404" y="169672"/>
                  <a:pt x="65023" y="178689"/>
                </a:cubicBezTo>
                <a:lnTo>
                  <a:pt x="65023" y="293878"/>
                </a:lnTo>
                <a:lnTo>
                  <a:pt x="6350" y="293878"/>
                </a:lnTo>
                <a:lnTo>
                  <a:pt x="6350" y="12572"/>
                </a:lnTo>
                <a:lnTo>
                  <a:pt x="65023" y="12572"/>
                </a:lnTo>
                <a:lnTo>
                  <a:pt x="65023" y="69595"/>
                </a:lnTo>
                <a:lnTo>
                  <a:pt x="67817" y="69595"/>
                </a:lnTo>
                <a:cubicBezTo>
                  <a:pt x="70104" y="64389"/>
                  <a:pt x="73659" y="57530"/>
                  <a:pt x="78485" y="49149"/>
                </a:cubicBezTo>
                <a:cubicBezTo>
                  <a:pt x="83311" y="40766"/>
                  <a:pt x="89788" y="33782"/>
                  <a:pt x="98044" y="28194"/>
                </a:cubicBezTo>
                <a:cubicBezTo>
                  <a:pt x="109219" y="20701"/>
                  <a:pt x="120395" y="15240"/>
                  <a:pt x="131571" y="11684"/>
                </a:cubicBezTo>
                <a:cubicBezTo>
                  <a:pt x="142747" y="8128"/>
                  <a:pt x="159892" y="6350"/>
                  <a:pt x="18300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2033524" y="713740"/>
            <a:ext cx="273303" cy="306323"/>
          </a:xfrm>
          <a:custGeom>
            <a:avLst/>
            <a:gdLst>
              <a:gd name="connsiteX0" fmla="*/ 145541 w 273303"/>
              <a:gd name="connsiteY0" fmla="*/ 6350 h 306323"/>
              <a:gd name="connsiteX1" fmla="*/ 232028 w 273303"/>
              <a:gd name="connsiteY1" fmla="*/ 40639 h 306323"/>
              <a:gd name="connsiteX2" fmla="*/ 266953 w 273303"/>
              <a:gd name="connsiteY2" fmla="*/ 133222 h 306323"/>
              <a:gd name="connsiteX3" fmla="*/ 265810 w 273303"/>
              <a:gd name="connsiteY3" fmla="*/ 133222 h 306323"/>
              <a:gd name="connsiteX4" fmla="*/ 265810 w 273303"/>
              <a:gd name="connsiteY4" fmla="*/ 169545 h 306323"/>
              <a:gd name="connsiteX5" fmla="*/ 68960 w 273303"/>
              <a:gd name="connsiteY5" fmla="*/ 169545 h 306323"/>
              <a:gd name="connsiteX6" fmla="*/ 79247 w 273303"/>
              <a:gd name="connsiteY6" fmla="*/ 202057 h 306323"/>
              <a:gd name="connsiteX7" fmla="*/ 100837 w 273303"/>
              <a:gd name="connsiteY7" fmla="*/ 228853 h 306323"/>
              <a:gd name="connsiteX8" fmla="*/ 136016 w 273303"/>
              <a:gd name="connsiteY8" fmla="*/ 246760 h 306323"/>
              <a:gd name="connsiteX9" fmla="*/ 187578 w 273303"/>
              <a:gd name="connsiteY9" fmla="*/ 253491 h 306323"/>
              <a:gd name="connsiteX10" fmla="*/ 197865 w 273303"/>
              <a:gd name="connsiteY10" fmla="*/ 252602 h 306323"/>
              <a:gd name="connsiteX11" fmla="*/ 215518 w 273303"/>
              <a:gd name="connsiteY11" fmla="*/ 249554 h 306323"/>
              <a:gd name="connsiteX12" fmla="*/ 236727 w 273303"/>
              <a:gd name="connsiteY12" fmla="*/ 243966 h 306323"/>
              <a:gd name="connsiteX13" fmla="*/ 258063 w 273303"/>
              <a:gd name="connsiteY13" fmla="*/ 233934 h 306323"/>
              <a:gd name="connsiteX14" fmla="*/ 258063 w 273303"/>
              <a:gd name="connsiteY14" fmla="*/ 279272 h 306323"/>
              <a:gd name="connsiteX15" fmla="*/ 209041 w 273303"/>
              <a:gd name="connsiteY15" fmla="*/ 296798 h 306323"/>
              <a:gd name="connsiteX16" fmla="*/ 154558 w 273303"/>
              <a:gd name="connsiteY16" fmla="*/ 299973 h 306323"/>
              <a:gd name="connsiteX17" fmla="*/ 103123 w 273303"/>
              <a:gd name="connsiteY17" fmla="*/ 290195 h 306323"/>
              <a:gd name="connsiteX18" fmla="*/ 61721 w 273303"/>
              <a:gd name="connsiteY18" fmla="*/ 269112 h 306323"/>
              <a:gd name="connsiteX19" fmla="*/ 21970 w 273303"/>
              <a:gd name="connsiteY19" fmla="*/ 219075 h 306323"/>
              <a:gd name="connsiteX20" fmla="*/ 6350 w 273303"/>
              <a:gd name="connsiteY20" fmla="*/ 146684 h 306323"/>
              <a:gd name="connsiteX21" fmla="*/ 41528 w 273303"/>
              <a:gd name="connsiteY21" fmla="*/ 45465 h 306323"/>
              <a:gd name="connsiteX22" fmla="*/ 145541 w 273303"/>
              <a:gd name="connsiteY22" fmla="*/ 6350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73303" h="306323">
                <a:moveTo>
                  <a:pt x="145541" y="6350"/>
                </a:moveTo>
                <a:cubicBezTo>
                  <a:pt x="180975" y="6350"/>
                  <a:pt x="209803" y="17779"/>
                  <a:pt x="232028" y="40639"/>
                </a:cubicBezTo>
                <a:cubicBezTo>
                  <a:pt x="254126" y="63626"/>
                  <a:pt x="265810" y="94488"/>
                  <a:pt x="266953" y="133222"/>
                </a:cubicBezTo>
                <a:lnTo>
                  <a:pt x="265810" y="133222"/>
                </a:lnTo>
                <a:lnTo>
                  <a:pt x="265810" y="169545"/>
                </a:lnTo>
                <a:lnTo>
                  <a:pt x="68960" y="169545"/>
                </a:lnTo>
                <a:cubicBezTo>
                  <a:pt x="70865" y="181228"/>
                  <a:pt x="74294" y="192023"/>
                  <a:pt x="79247" y="202057"/>
                </a:cubicBezTo>
                <a:cubicBezTo>
                  <a:pt x="84327" y="212089"/>
                  <a:pt x="91566" y="221107"/>
                  <a:pt x="100837" y="228853"/>
                </a:cubicBezTo>
                <a:cubicBezTo>
                  <a:pt x="110108" y="236346"/>
                  <a:pt x="121919" y="242315"/>
                  <a:pt x="136016" y="246760"/>
                </a:cubicBezTo>
                <a:cubicBezTo>
                  <a:pt x="150240" y="251205"/>
                  <a:pt x="167385" y="253491"/>
                  <a:pt x="187578" y="253491"/>
                </a:cubicBezTo>
                <a:cubicBezTo>
                  <a:pt x="189356" y="253491"/>
                  <a:pt x="192785" y="253238"/>
                  <a:pt x="197865" y="252602"/>
                </a:cubicBezTo>
                <a:cubicBezTo>
                  <a:pt x="202945" y="252095"/>
                  <a:pt x="208787" y="251078"/>
                  <a:pt x="215518" y="249554"/>
                </a:cubicBezTo>
                <a:cubicBezTo>
                  <a:pt x="222250" y="248411"/>
                  <a:pt x="229235" y="246634"/>
                  <a:pt x="236727" y="243966"/>
                </a:cubicBezTo>
                <a:cubicBezTo>
                  <a:pt x="244220" y="241426"/>
                  <a:pt x="251332" y="237997"/>
                  <a:pt x="258063" y="233934"/>
                </a:cubicBezTo>
                <a:lnTo>
                  <a:pt x="258063" y="279272"/>
                </a:lnTo>
                <a:cubicBezTo>
                  <a:pt x="243458" y="287781"/>
                  <a:pt x="227202" y="293623"/>
                  <a:pt x="209041" y="296798"/>
                </a:cubicBezTo>
                <a:cubicBezTo>
                  <a:pt x="191007" y="299973"/>
                  <a:pt x="172846" y="300989"/>
                  <a:pt x="154558" y="299973"/>
                </a:cubicBezTo>
                <a:cubicBezTo>
                  <a:pt x="136651" y="298830"/>
                  <a:pt x="119506" y="295528"/>
                  <a:pt x="103123" y="290195"/>
                </a:cubicBezTo>
                <a:cubicBezTo>
                  <a:pt x="86613" y="284734"/>
                  <a:pt x="72897" y="277748"/>
                  <a:pt x="61721" y="269112"/>
                </a:cubicBezTo>
                <a:cubicBezTo>
                  <a:pt x="45592" y="257175"/>
                  <a:pt x="32385" y="240538"/>
                  <a:pt x="21970" y="219075"/>
                </a:cubicBezTo>
                <a:cubicBezTo>
                  <a:pt x="11556" y="197611"/>
                  <a:pt x="6350" y="173481"/>
                  <a:pt x="6350" y="146684"/>
                </a:cubicBezTo>
                <a:cubicBezTo>
                  <a:pt x="6350" y="105282"/>
                  <a:pt x="18033" y="71500"/>
                  <a:pt x="41528" y="45465"/>
                </a:cubicBezTo>
                <a:cubicBezTo>
                  <a:pt x="65023" y="19303"/>
                  <a:pt x="99694" y="6350"/>
                  <a:pt x="14554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1539621" y="713105"/>
            <a:ext cx="267208" cy="404748"/>
          </a:xfrm>
          <a:custGeom>
            <a:avLst/>
            <a:gdLst>
              <a:gd name="connsiteX0" fmla="*/ 139445 w 267208"/>
              <a:gd name="connsiteY0" fmla="*/ 6350 h 404748"/>
              <a:gd name="connsiteX1" fmla="*/ 186182 w 267208"/>
              <a:gd name="connsiteY1" fmla="*/ 16382 h 404748"/>
              <a:gd name="connsiteX2" fmla="*/ 225044 w 267208"/>
              <a:gd name="connsiteY2" fmla="*/ 46100 h 404748"/>
              <a:gd name="connsiteX3" fmla="*/ 251079 w 267208"/>
              <a:gd name="connsiteY3" fmla="*/ 93598 h 404748"/>
              <a:gd name="connsiteX4" fmla="*/ 260858 w 267208"/>
              <a:gd name="connsiteY4" fmla="*/ 159003 h 404748"/>
              <a:gd name="connsiteX5" fmla="*/ 252730 w 267208"/>
              <a:gd name="connsiteY5" fmla="*/ 212724 h 404748"/>
              <a:gd name="connsiteX6" fmla="*/ 228980 w 267208"/>
              <a:gd name="connsiteY6" fmla="*/ 258063 h 404748"/>
              <a:gd name="connsiteX7" fmla="*/ 189865 w 267208"/>
              <a:gd name="connsiteY7" fmla="*/ 289051 h 404748"/>
              <a:gd name="connsiteX8" fmla="*/ 136651 w 267208"/>
              <a:gd name="connsiteY8" fmla="*/ 300608 h 404748"/>
              <a:gd name="connsiteX9" fmla="*/ 90805 w 267208"/>
              <a:gd name="connsiteY9" fmla="*/ 284860 h 404748"/>
              <a:gd name="connsiteX10" fmla="*/ 66802 w 267208"/>
              <a:gd name="connsiteY10" fmla="*/ 248538 h 404748"/>
              <a:gd name="connsiteX11" fmla="*/ 64008 w 267208"/>
              <a:gd name="connsiteY11" fmla="*/ 248538 h 404748"/>
              <a:gd name="connsiteX12" fmla="*/ 64008 w 267208"/>
              <a:gd name="connsiteY12" fmla="*/ 398398 h 404748"/>
              <a:gd name="connsiteX13" fmla="*/ 6350 w 267208"/>
              <a:gd name="connsiteY13" fmla="*/ 398398 h 404748"/>
              <a:gd name="connsiteX14" fmla="*/ 6350 w 267208"/>
              <a:gd name="connsiteY14" fmla="*/ 12572 h 404748"/>
              <a:gd name="connsiteX15" fmla="*/ 64008 w 267208"/>
              <a:gd name="connsiteY15" fmla="*/ 12572 h 404748"/>
              <a:gd name="connsiteX16" fmla="*/ 64008 w 267208"/>
              <a:gd name="connsiteY16" fmla="*/ 63372 h 404748"/>
              <a:gd name="connsiteX17" fmla="*/ 66802 w 267208"/>
              <a:gd name="connsiteY17" fmla="*/ 63372 h 404748"/>
              <a:gd name="connsiteX18" fmla="*/ 75184 w 267208"/>
              <a:gd name="connsiteY18" fmla="*/ 44957 h 404748"/>
              <a:gd name="connsiteX19" fmla="*/ 89661 w 267208"/>
              <a:gd name="connsiteY19" fmla="*/ 26542 h 404748"/>
              <a:gd name="connsiteX20" fmla="*/ 110363 w 267208"/>
              <a:gd name="connsiteY20" fmla="*/ 12191 h 404748"/>
              <a:gd name="connsiteX21" fmla="*/ 139445 w 267208"/>
              <a:gd name="connsiteY21" fmla="*/ 6350 h 404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67208" h="404748">
                <a:moveTo>
                  <a:pt x="139445" y="6350"/>
                </a:moveTo>
                <a:cubicBezTo>
                  <a:pt x="155829" y="6350"/>
                  <a:pt x="171450" y="9778"/>
                  <a:pt x="186182" y="16382"/>
                </a:cubicBezTo>
                <a:cubicBezTo>
                  <a:pt x="200914" y="23113"/>
                  <a:pt x="213868" y="33019"/>
                  <a:pt x="225044" y="46100"/>
                </a:cubicBezTo>
                <a:cubicBezTo>
                  <a:pt x="235839" y="58800"/>
                  <a:pt x="244475" y="74548"/>
                  <a:pt x="251079" y="93598"/>
                </a:cubicBezTo>
                <a:cubicBezTo>
                  <a:pt x="257555" y="112648"/>
                  <a:pt x="260858" y="134492"/>
                  <a:pt x="260858" y="159003"/>
                </a:cubicBezTo>
                <a:cubicBezTo>
                  <a:pt x="260858" y="177672"/>
                  <a:pt x="258191" y="195579"/>
                  <a:pt x="252730" y="212724"/>
                </a:cubicBezTo>
                <a:cubicBezTo>
                  <a:pt x="247269" y="229869"/>
                  <a:pt x="239395" y="244982"/>
                  <a:pt x="228980" y="258063"/>
                </a:cubicBezTo>
                <a:cubicBezTo>
                  <a:pt x="218185" y="271144"/>
                  <a:pt x="205105" y="281431"/>
                  <a:pt x="189865" y="289051"/>
                </a:cubicBezTo>
                <a:cubicBezTo>
                  <a:pt x="174498" y="296798"/>
                  <a:pt x="156845" y="300608"/>
                  <a:pt x="136651" y="300608"/>
                </a:cubicBezTo>
                <a:cubicBezTo>
                  <a:pt x="117601" y="300608"/>
                  <a:pt x="102361" y="295401"/>
                  <a:pt x="90805" y="284860"/>
                </a:cubicBezTo>
                <a:cubicBezTo>
                  <a:pt x="79248" y="274446"/>
                  <a:pt x="71247" y="262381"/>
                  <a:pt x="66802" y="248538"/>
                </a:cubicBezTo>
                <a:lnTo>
                  <a:pt x="64008" y="248538"/>
                </a:lnTo>
                <a:lnTo>
                  <a:pt x="64008" y="398398"/>
                </a:lnTo>
                <a:lnTo>
                  <a:pt x="6350" y="398398"/>
                </a:lnTo>
                <a:lnTo>
                  <a:pt x="6350" y="12572"/>
                </a:lnTo>
                <a:lnTo>
                  <a:pt x="64008" y="12572"/>
                </a:lnTo>
                <a:lnTo>
                  <a:pt x="64008" y="63372"/>
                </a:lnTo>
                <a:lnTo>
                  <a:pt x="66802" y="63372"/>
                </a:lnTo>
                <a:cubicBezTo>
                  <a:pt x="68580" y="57784"/>
                  <a:pt x="71374" y="51688"/>
                  <a:pt x="75184" y="44957"/>
                </a:cubicBezTo>
                <a:cubicBezTo>
                  <a:pt x="78867" y="38226"/>
                  <a:pt x="83693" y="32130"/>
                  <a:pt x="89661" y="26542"/>
                </a:cubicBezTo>
                <a:cubicBezTo>
                  <a:pt x="95250" y="20954"/>
                  <a:pt x="102235" y="16128"/>
                  <a:pt x="110363" y="12191"/>
                </a:cubicBezTo>
                <a:cubicBezTo>
                  <a:pt x="118618" y="8381"/>
                  <a:pt x="128270" y="6350"/>
                  <a:pt x="13944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1235062" y="713105"/>
            <a:ext cx="245376" cy="306323"/>
          </a:xfrm>
          <a:custGeom>
            <a:avLst/>
            <a:gdLst>
              <a:gd name="connsiteX0" fmla="*/ 128282 w 245376"/>
              <a:gd name="connsiteY0" fmla="*/ 6350 h 306323"/>
              <a:gd name="connsiteX1" fmla="*/ 212229 w 245376"/>
              <a:gd name="connsiteY1" fmla="*/ 35178 h 306323"/>
              <a:gd name="connsiteX2" fmla="*/ 239026 w 245376"/>
              <a:gd name="connsiteY2" fmla="*/ 104774 h 306323"/>
              <a:gd name="connsiteX3" fmla="*/ 239026 w 245376"/>
              <a:gd name="connsiteY3" fmla="*/ 293877 h 306323"/>
              <a:gd name="connsiteX4" fmla="*/ 179209 w 245376"/>
              <a:gd name="connsiteY4" fmla="*/ 293877 h 306323"/>
              <a:gd name="connsiteX5" fmla="*/ 179209 w 245376"/>
              <a:gd name="connsiteY5" fmla="*/ 263651 h 306323"/>
              <a:gd name="connsiteX6" fmla="*/ 178574 w 245376"/>
              <a:gd name="connsiteY6" fmla="*/ 263651 h 306323"/>
              <a:gd name="connsiteX7" fmla="*/ 170573 w 245376"/>
              <a:gd name="connsiteY7" fmla="*/ 273176 h 306323"/>
              <a:gd name="connsiteX8" fmla="*/ 155079 w 245376"/>
              <a:gd name="connsiteY8" fmla="*/ 285495 h 306323"/>
              <a:gd name="connsiteX9" fmla="*/ 129425 w 245376"/>
              <a:gd name="connsiteY9" fmla="*/ 295528 h 306323"/>
              <a:gd name="connsiteX10" fmla="*/ 91325 w 245376"/>
              <a:gd name="connsiteY10" fmla="*/ 299973 h 306323"/>
              <a:gd name="connsiteX11" fmla="*/ 60337 w 245376"/>
              <a:gd name="connsiteY11" fmla="*/ 294639 h 306323"/>
              <a:gd name="connsiteX12" fmla="*/ 33197 w 245376"/>
              <a:gd name="connsiteY12" fmla="*/ 279272 h 306323"/>
              <a:gd name="connsiteX13" fmla="*/ 13627 w 245376"/>
              <a:gd name="connsiteY13" fmla="*/ 255015 h 306323"/>
              <a:gd name="connsiteX14" fmla="*/ 6350 w 245376"/>
              <a:gd name="connsiteY14" fmla="*/ 222250 h 306323"/>
              <a:gd name="connsiteX15" fmla="*/ 27889 w 245376"/>
              <a:gd name="connsiteY15" fmla="*/ 165480 h 306323"/>
              <a:gd name="connsiteX16" fmla="*/ 77990 w 245376"/>
              <a:gd name="connsiteY16" fmla="*/ 132714 h 306323"/>
              <a:gd name="connsiteX17" fmla="*/ 138315 w 245376"/>
              <a:gd name="connsiteY17" fmla="*/ 122427 h 306323"/>
              <a:gd name="connsiteX18" fmla="*/ 179209 w 245376"/>
              <a:gd name="connsiteY18" fmla="*/ 122681 h 306323"/>
              <a:gd name="connsiteX19" fmla="*/ 179209 w 245376"/>
              <a:gd name="connsiteY19" fmla="*/ 107060 h 306323"/>
              <a:gd name="connsiteX20" fmla="*/ 178066 w 245376"/>
              <a:gd name="connsiteY20" fmla="*/ 91947 h 306323"/>
              <a:gd name="connsiteX21" fmla="*/ 171335 w 245376"/>
              <a:gd name="connsiteY21" fmla="*/ 73532 h 306323"/>
              <a:gd name="connsiteX22" fmla="*/ 155460 w 245376"/>
              <a:gd name="connsiteY22" fmla="*/ 60070 h 306323"/>
              <a:gd name="connsiteX23" fmla="*/ 127774 w 245376"/>
              <a:gd name="connsiteY23" fmla="*/ 54482 h 306323"/>
              <a:gd name="connsiteX24" fmla="*/ 91071 w 245376"/>
              <a:gd name="connsiteY24" fmla="*/ 65658 h 306323"/>
              <a:gd name="connsiteX25" fmla="*/ 76847 w 245376"/>
              <a:gd name="connsiteY25" fmla="*/ 99186 h 306323"/>
              <a:gd name="connsiteX26" fmla="*/ 14185 w 245376"/>
              <a:gd name="connsiteY26" fmla="*/ 99186 h 306323"/>
              <a:gd name="connsiteX27" fmla="*/ 21170 w 245376"/>
              <a:gd name="connsiteY27" fmla="*/ 64515 h 306323"/>
              <a:gd name="connsiteX28" fmla="*/ 42176 w 245376"/>
              <a:gd name="connsiteY28" fmla="*/ 34924 h 306323"/>
              <a:gd name="connsiteX29" fmla="*/ 77990 w 245376"/>
              <a:gd name="connsiteY29" fmla="*/ 14223 h 306323"/>
              <a:gd name="connsiteX30" fmla="*/ 128282 w 245376"/>
              <a:gd name="connsiteY30" fmla="*/ 6350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245376" h="306323">
                <a:moveTo>
                  <a:pt x="128282" y="6350"/>
                </a:moveTo>
                <a:cubicBezTo>
                  <a:pt x="166255" y="6350"/>
                  <a:pt x="194322" y="16001"/>
                  <a:pt x="212229" y="35178"/>
                </a:cubicBezTo>
                <a:cubicBezTo>
                  <a:pt x="230136" y="54355"/>
                  <a:pt x="239026" y="77596"/>
                  <a:pt x="239026" y="104774"/>
                </a:cubicBezTo>
                <a:lnTo>
                  <a:pt x="239026" y="293877"/>
                </a:lnTo>
                <a:lnTo>
                  <a:pt x="179209" y="293877"/>
                </a:lnTo>
                <a:lnTo>
                  <a:pt x="179209" y="263651"/>
                </a:lnTo>
                <a:lnTo>
                  <a:pt x="178574" y="263651"/>
                </a:lnTo>
                <a:cubicBezTo>
                  <a:pt x="176796" y="265937"/>
                  <a:pt x="174002" y="269112"/>
                  <a:pt x="170573" y="273176"/>
                </a:cubicBezTo>
                <a:cubicBezTo>
                  <a:pt x="167017" y="277240"/>
                  <a:pt x="161810" y="281304"/>
                  <a:pt x="155079" y="285495"/>
                </a:cubicBezTo>
                <a:cubicBezTo>
                  <a:pt x="148475" y="289178"/>
                  <a:pt x="139839" y="292481"/>
                  <a:pt x="129425" y="295528"/>
                </a:cubicBezTo>
                <a:cubicBezTo>
                  <a:pt x="119011" y="298450"/>
                  <a:pt x="106311" y="299973"/>
                  <a:pt x="91325" y="299973"/>
                </a:cubicBezTo>
                <a:cubicBezTo>
                  <a:pt x="80911" y="299973"/>
                  <a:pt x="70624" y="298195"/>
                  <a:pt x="60337" y="294639"/>
                </a:cubicBezTo>
                <a:cubicBezTo>
                  <a:pt x="50050" y="291083"/>
                  <a:pt x="41033" y="286003"/>
                  <a:pt x="33197" y="279272"/>
                </a:cubicBezTo>
                <a:cubicBezTo>
                  <a:pt x="24993" y="272541"/>
                  <a:pt x="18478" y="264540"/>
                  <a:pt x="13627" y="255015"/>
                </a:cubicBezTo>
                <a:cubicBezTo>
                  <a:pt x="8775" y="245490"/>
                  <a:pt x="6350" y="234569"/>
                  <a:pt x="6350" y="222250"/>
                </a:cubicBezTo>
                <a:cubicBezTo>
                  <a:pt x="6350" y="200659"/>
                  <a:pt x="13538" y="181736"/>
                  <a:pt x="27889" y="165480"/>
                </a:cubicBezTo>
                <a:cubicBezTo>
                  <a:pt x="42303" y="149224"/>
                  <a:pt x="58940" y="138302"/>
                  <a:pt x="77990" y="132714"/>
                </a:cubicBezTo>
                <a:cubicBezTo>
                  <a:pt x="100342" y="126110"/>
                  <a:pt x="120408" y="122554"/>
                  <a:pt x="138315" y="122427"/>
                </a:cubicBezTo>
                <a:cubicBezTo>
                  <a:pt x="156222" y="122173"/>
                  <a:pt x="169811" y="122300"/>
                  <a:pt x="179209" y="122681"/>
                </a:cubicBezTo>
                <a:lnTo>
                  <a:pt x="179209" y="107060"/>
                </a:lnTo>
                <a:cubicBezTo>
                  <a:pt x="179209" y="102615"/>
                  <a:pt x="178828" y="97535"/>
                  <a:pt x="178066" y="91947"/>
                </a:cubicBezTo>
                <a:cubicBezTo>
                  <a:pt x="177304" y="86359"/>
                  <a:pt x="175018" y="80136"/>
                  <a:pt x="171335" y="73532"/>
                </a:cubicBezTo>
                <a:cubicBezTo>
                  <a:pt x="168033" y="68198"/>
                  <a:pt x="162699" y="63753"/>
                  <a:pt x="155460" y="60070"/>
                </a:cubicBezTo>
                <a:cubicBezTo>
                  <a:pt x="148094" y="56387"/>
                  <a:pt x="138950" y="54482"/>
                  <a:pt x="127774" y="54482"/>
                </a:cubicBezTo>
                <a:cubicBezTo>
                  <a:pt x="112788" y="54482"/>
                  <a:pt x="100596" y="58165"/>
                  <a:pt x="91071" y="65658"/>
                </a:cubicBezTo>
                <a:cubicBezTo>
                  <a:pt x="81546" y="73151"/>
                  <a:pt x="76847" y="84327"/>
                  <a:pt x="76847" y="99186"/>
                </a:cubicBezTo>
                <a:lnTo>
                  <a:pt x="14185" y="99186"/>
                </a:lnTo>
                <a:cubicBezTo>
                  <a:pt x="14185" y="87248"/>
                  <a:pt x="16510" y="75691"/>
                  <a:pt x="21170" y="64515"/>
                </a:cubicBezTo>
                <a:cubicBezTo>
                  <a:pt x="25831" y="53339"/>
                  <a:pt x="32829" y="43433"/>
                  <a:pt x="42176" y="34924"/>
                </a:cubicBezTo>
                <a:cubicBezTo>
                  <a:pt x="51828" y="26288"/>
                  <a:pt x="63766" y="19430"/>
                  <a:pt x="77990" y="14223"/>
                </a:cubicBezTo>
                <a:cubicBezTo>
                  <a:pt x="92087" y="9016"/>
                  <a:pt x="108851" y="6350"/>
                  <a:pt x="12828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1816607" y="625347"/>
            <a:ext cx="200152" cy="395732"/>
          </a:xfrm>
          <a:custGeom>
            <a:avLst/>
            <a:gdLst>
              <a:gd name="connsiteX0" fmla="*/ 113792 w 200152"/>
              <a:gd name="connsiteY0" fmla="*/ 6350 h 395732"/>
              <a:gd name="connsiteX1" fmla="*/ 113792 w 200152"/>
              <a:gd name="connsiteY1" fmla="*/ 101980 h 395732"/>
              <a:gd name="connsiteX2" fmla="*/ 193802 w 200152"/>
              <a:gd name="connsiteY2" fmla="*/ 101980 h 395732"/>
              <a:gd name="connsiteX3" fmla="*/ 193802 w 200152"/>
              <a:gd name="connsiteY3" fmla="*/ 150622 h 395732"/>
              <a:gd name="connsiteX4" fmla="*/ 113792 w 200152"/>
              <a:gd name="connsiteY4" fmla="*/ 150622 h 395732"/>
              <a:gd name="connsiteX5" fmla="*/ 113792 w 200152"/>
              <a:gd name="connsiteY5" fmla="*/ 285369 h 395732"/>
              <a:gd name="connsiteX6" fmla="*/ 114681 w 200152"/>
              <a:gd name="connsiteY6" fmla="*/ 305816 h 395732"/>
              <a:gd name="connsiteX7" fmla="*/ 118872 w 200152"/>
              <a:gd name="connsiteY7" fmla="*/ 322834 h 395732"/>
              <a:gd name="connsiteX8" fmla="*/ 130556 w 200152"/>
              <a:gd name="connsiteY8" fmla="*/ 335153 h 395732"/>
              <a:gd name="connsiteX9" fmla="*/ 152400 w 200152"/>
              <a:gd name="connsiteY9" fmla="*/ 339598 h 395732"/>
              <a:gd name="connsiteX10" fmla="*/ 169672 w 200152"/>
              <a:gd name="connsiteY10" fmla="*/ 338582 h 395732"/>
              <a:gd name="connsiteX11" fmla="*/ 192151 w 200152"/>
              <a:gd name="connsiteY11" fmla="*/ 332994 h 395732"/>
              <a:gd name="connsiteX12" fmla="*/ 192151 w 200152"/>
              <a:gd name="connsiteY12" fmla="*/ 386080 h 395732"/>
              <a:gd name="connsiteX13" fmla="*/ 164719 w 200152"/>
              <a:gd name="connsiteY13" fmla="*/ 388873 h 395732"/>
              <a:gd name="connsiteX14" fmla="*/ 144018 w 200152"/>
              <a:gd name="connsiteY14" fmla="*/ 389382 h 395732"/>
              <a:gd name="connsiteX15" fmla="*/ 76581 w 200152"/>
              <a:gd name="connsiteY15" fmla="*/ 369061 h 395732"/>
              <a:gd name="connsiteX16" fmla="*/ 54483 w 200152"/>
              <a:gd name="connsiteY16" fmla="*/ 307213 h 395732"/>
              <a:gd name="connsiteX17" fmla="*/ 54483 w 200152"/>
              <a:gd name="connsiteY17" fmla="*/ 150622 h 395732"/>
              <a:gd name="connsiteX18" fmla="*/ 6350 w 200152"/>
              <a:gd name="connsiteY18" fmla="*/ 150622 h 395732"/>
              <a:gd name="connsiteX19" fmla="*/ 6350 w 200152"/>
              <a:gd name="connsiteY19" fmla="*/ 101980 h 395732"/>
              <a:gd name="connsiteX20" fmla="*/ 54483 w 200152"/>
              <a:gd name="connsiteY20" fmla="*/ 101980 h 395732"/>
              <a:gd name="connsiteX21" fmla="*/ 54483 w 200152"/>
              <a:gd name="connsiteY21" fmla="*/ 42164 h 395732"/>
              <a:gd name="connsiteX22" fmla="*/ 113792 w 200152"/>
              <a:gd name="connsiteY22" fmla="*/ 6350 h 3957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00152" h="395732">
                <a:moveTo>
                  <a:pt x="113792" y="6350"/>
                </a:moveTo>
                <a:lnTo>
                  <a:pt x="113792" y="101980"/>
                </a:lnTo>
                <a:lnTo>
                  <a:pt x="193802" y="101980"/>
                </a:lnTo>
                <a:lnTo>
                  <a:pt x="193802" y="150622"/>
                </a:lnTo>
                <a:lnTo>
                  <a:pt x="113792" y="150622"/>
                </a:lnTo>
                <a:lnTo>
                  <a:pt x="113792" y="285369"/>
                </a:lnTo>
                <a:cubicBezTo>
                  <a:pt x="113792" y="292481"/>
                  <a:pt x="114046" y="299339"/>
                  <a:pt x="114681" y="305816"/>
                </a:cubicBezTo>
                <a:cubicBezTo>
                  <a:pt x="115189" y="312292"/>
                  <a:pt x="116586" y="318008"/>
                  <a:pt x="118872" y="322834"/>
                </a:cubicBezTo>
                <a:cubicBezTo>
                  <a:pt x="121412" y="328041"/>
                  <a:pt x="125348" y="332232"/>
                  <a:pt x="130556" y="335153"/>
                </a:cubicBezTo>
                <a:cubicBezTo>
                  <a:pt x="135763" y="338201"/>
                  <a:pt x="143002" y="339598"/>
                  <a:pt x="152400" y="339598"/>
                </a:cubicBezTo>
                <a:cubicBezTo>
                  <a:pt x="157988" y="339598"/>
                  <a:pt x="163703" y="339344"/>
                  <a:pt x="169672" y="338582"/>
                </a:cubicBezTo>
                <a:cubicBezTo>
                  <a:pt x="175641" y="337820"/>
                  <a:pt x="183133" y="335915"/>
                  <a:pt x="192151" y="332994"/>
                </a:cubicBezTo>
                <a:lnTo>
                  <a:pt x="192151" y="386080"/>
                </a:lnTo>
                <a:cubicBezTo>
                  <a:pt x="181229" y="387603"/>
                  <a:pt x="172085" y="388492"/>
                  <a:pt x="164719" y="388873"/>
                </a:cubicBezTo>
                <a:cubicBezTo>
                  <a:pt x="157226" y="389254"/>
                  <a:pt x="150368" y="389382"/>
                  <a:pt x="144018" y="389382"/>
                </a:cubicBezTo>
                <a:cubicBezTo>
                  <a:pt x="113792" y="389382"/>
                  <a:pt x="91313" y="382651"/>
                  <a:pt x="76581" y="369061"/>
                </a:cubicBezTo>
                <a:cubicBezTo>
                  <a:pt x="61848" y="355472"/>
                  <a:pt x="54483" y="334772"/>
                  <a:pt x="54483" y="307213"/>
                </a:cubicBezTo>
                <a:lnTo>
                  <a:pt x="54483" y="150622"/>
                </a:lnTo>
                <a:lnTo>
                  <a:pt x="6350" y="150622"/>
                </a:lnTo>
                <a:lnTo>
                  <a:pt x="6350" y="101980"/>
                </a:lnTo>
                <a:lnTo>
                  <a:pt x="54483" y="101980"/>
                </a:lnTo>
                <a:lnTo>
                  <a:pt x="54483" y="42164"/>
                </a:lnTo>
                <a:lnTo>
                  <a:pt x="11379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940142" y="599566"/>
            <a:ext cx="254876" cy="414909"/>
          </a:xfrm>
          <a:custGeom>
            <a:avLst/>
            <a:gdLst>
              <a:gd name="connsiteX0" fmla="*/ 6350 w 254876"/>
              <a:gd name="connsiteY0" fmla="*/ 6350 h 414909"/>
              <a:gd name="connsiteX1" fmla="*/ 63398 w 254876"/>
              <a:gd name="connsiteY1" fmla="*/ 6350 h 414909"/>
              <a:gd name="connsiteX2" fmla="*/ 63398 w 254876"/>
              <a:gd name="connsiteY2" fmla="*/ 191515 h 414909"/>
              <a:gd name="connsiteX3" fmla="*/ 65074 w 254876"/>
              <a:gd name="connsiteY3" fmla="*/ 191515 h 414909"/>
              <a:gd name="connsiteX4" fmla="*/ 72059 w 254876"/>
              <a:gd name="connsiteY4" fmla="*/ 175514 h 414909"/>
              <a:gd name="connsiteX5" fmla="*/ 88011 w 254876"/>
              <a:gd name="connsiteY5" fmla="*/ 151765 h 414909"/>
              <a:gd name="connsiteX6" fmla="*/ 114579 w 254876"/>
              <a:gd name="connsiteY6" fmla="*/ 130555 h 414909"/>
              <a:gd name="connsiteX7" fmla="*/ 153441 w 254876"/>
              <a:gd name="connsiteY7" fmla="*/ 121030 h 414909"/>
              <a:gd name="connsiteX8" fmla="*/ 187845 w 254876"/>
              <a:gd name="connsiteY8" fmla="*/ 126365 h 414909"/>
              <a:gd name="connsiteX9" fmla="*/ 218325 w 254876"/>
              <a:gd name="connsiteY9" fmla="*/ 141732 h 414909"/>
              <a:gd name="connsiteX10" fmla="*/ 240131 w 254876"/>
              <a:gd name="connsiteY10" fmla="*/ 168529 h 414909"/>
              <a:gd name="connsiteX11" fmla="*/ 248526 w 254876"/>
              <a:gd name="connsiteY11" fmla="*/ 207137 h 414909"/>
              <a:gd name="connsiteX12" fmla="*/ 248526 w 254876"/>
              <a:gd name="connsiteY12" fmla="*/ 408559 h 414909"/>
              <a:gd name="connsiteX13" fmla="*/ 189242 w 254876"/>
              <a:gd name="connsiteY13" fmla="*/ 408559 h 414909"/>
              <a:gd name="connsiteX14" fmla="*/ 189242 w 254876"/>
              <a:gd name="connsiteY14" fmla="*/ 226187 h 414909"/>
              <a:gd name="connsiteX15" fmla="*/ 187286 w 254876"/>
              <a:gd name="connsiteY15" fmla="*/ 209677 h 414909"/>
              <a:gd name="connsiteX16" fmla="*/ 180289 w 254876"/>
              <a:gd name="connsiteY16" fmla="*/ 192659 h 414909"/>
              <a:gd name="connsiteX17" fmla="*/ 167144 w 254876"/>
              <a:gd name="connsiteY17" fmla="*/ 179197 h 414909"/>
              <a:gd name="connsiteX18" fmla="*/ 145059 w 254876"/>
              <a:gd name="connsiteY18" fmla="*/ 173609 h 414909"/>
              <a:gd name="connsiteX19" fmla="*/ 98907 w 254876"/>
              <a:gd name="connsiteY19" fmla="*/ 195453 h 414909"/>
              <a:gd name="connsiteX20" fmla="*/ 68427 w 254876"/>
              <a:gd name="connsiteY20" fmla="*/ 248539 h 414909"/>
              <a:gd name="connsiteX21" fmla="*/ 64516 w 254876"/>
              <a:gd name="connsiteY21" fmla="*/ 267842 h 414909"/>
              <a:gd name="connsiteX22" fmla="*/ 63398 w 254876"/>
              <a:gd name="connsiteY22" fmla="*/ 286003 h 414909"/>
              <a:gd name="connsiteX23" fmla="*/ 63398 w 254876"/>
              <a:gd name="connsiteY23" fmla="*/ 408559 h 414909"/>
              <a:gd name="connsiteX24" fmla="*/ 6350 w 254876"/>
              <a:gd name="connsiteY24" fmla="*/ 408559 h 414909"/>
              <a:gd name="connsiteX25" fmla="*/ 6350 w 254876"/>
              <a:gd name="connsiteY25" fmla="*/ 6350 h 414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254876" h="414909">
                <a:moveTo>
                  <a:pt x="6350" y="6350"/>
                </a:moveTo>
                <a:lnTo>
                  <a:pt x="63398" y="6350"/>
                </a:lnTo>
                <a:lnTo>
                  <a:pt x="63398" y="191515"/>
                </a:lnTo>
                <a:lnTo>
                  <a:pt x="65074" y="191515"/>
                </a:lnTo>
                <a:cubicBezTo>
                  <a:pt x="66192" y="188468"/>
                  <a:pt x="68529" y="183261"/>
                  <a:pt x="72059" y="175514"/>
                </a:cubicBezTo>
                <a:cubicBezTo>
                  <a:pt x="75603" y="167894"/>
                  <a:pt x="80924" y="160020"/>
                  <a:pt x="88011" y="151765"/>
                </a:cubicBezTo>
                <a:cubicBezTo>
                  <a:pt x="95084" y="143891"/>
                  <a:pt x="103949" y="136905"/>
                  <a:pt x="114579" y="130555"/>
                </a:cubicBezTo>
                <a:cubicBezTo>
                  <a:pt x="125196" y="124205"/>
                  <a:pt x="138163" y="121030"/>
                  <a:pt x="153441" y="121030"/>
                </a:cubicBezTo>
                <a:cubicBezTo>
                  <a:pt x="164998" y="121030"/>
                  <a:pt x="176466" y="122809"/>
                  <a:pt x="187845" y="126365"/>
                </a:cubicBezTo>
                <a:cubicBezTo>
                  <a:pt x="199212" y="129921"/>
                  <a:pt x="209372" y="135001"/>
                  <a:pt x="218325" y="141732"/>
                </a:cubicBezTo>
                <a:cubicBezTo>
                  <a:pt x="227279" y="148844"/>
                  <a:pt x="234543" y="157734"/>
                  <a:pt x="240131" y="168529"/>
                </a:cubicBezTo>
                <a:cubicBezTo>
                  <a:pt x="245732" y="179323"/>
                  <a:pt x="248526" y="192278"/>
                  <a:pt x="248526" y="207137"/>
                </a:cubicBezTo>
                <a:lnTo>
                  <a:pt x="248526" y="408559"/>
                </a:lnTo>
                <a:lnTo>
                  <a:pt x="189242" y="408559"/>
                </a:lnTo>
                <a:lnTo>
                  <a:pt x="189242" y="226187"/>
                </a:lnTo>
                <a:cubicBezTo>
                  <a:pt x="189242" y="221361"/>
                  <a:pt x="188582" y="215773"/>
                  <a:pt x="187286" y="209677"/>
                </a:cubicBezTo>
                <a:cubicBezTo>
                  <a:pt x="185978" y="203580"/>
                  <a:pt x="183642" y="197865"/>
                  <a:pt x="180289" y="192659"/>
                </a:cubicBezTo>
                <a:cubicBezTo>
                  <a:pt x="177304" y="187452"/>
                  <a:pt x="172923" y="182880"/>
                  <a:pt x="167144" y="179197"/>
                </a:cubicBezTo>
                <a:cubicBezTo>
                  <a:pt x="161366" y="175514"/>
                  <a:pt x="154000" y="173609"/>
                  <a:pt x="145059" y="173609"/>
                </a:cubicBezTo>
                <a:cubicBezTo>
                  <a:pt x="129019" y="173609"/>
                  <a:pt x="113639" y="180848"/>
                  <a:pt x="98907" y="195453"/>
                </a:cubicBezTo>
                <a:cubicBezTo>
                  <a:pt x="84188" y="209930"/>
                  <a:pt x="74028" y="227711"/>
                  <a:pt x="68427" y="248539"/>
                </a:cubicBezTo>
                <a:cubicBezTo>
                  <a:pt x="66560" y="255270"/>
                  <a:pt x="65265" y="261747"/>
                  <a:pt x="64516" y="267842"/>
                </a:cubicBezTo>
                <a:cubicBezTo>
                  <a:pt x="63766" y="273939"/>
                  <a:pt x="63398" y="280034"/>
                  <a:pt x="63398" y="286003"/>
                </a:cubicBezTo>
                <a:lnTo>
                  <a:pt x="63398" y="408559"/>
                </a:lnTo>
                <a:lnTo>
                  <a:pt x="6350" y="40855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560184" y="593470"/>
            <a:ext cx="336537" cy="427609"/>
          </a:xfrm>
          <a:custGeom>
            <a:avLst/>
            <a:gdLst>
              <a:gd name="connsiteX0" fmla="*/ 190919 w 336537"/>
              <a:gd name="connsiteY0" fmla="*/ 6350 h 427609"/>
              <a:gd name="connsiteX1" fmla="*/ 268668 w 336537"/>
              <a:gd name="connsiteY1" fmla="*/ 25654 h 427609"/>
              <a:gd name="connsiteX2" fmla="*/ 319570 w 336537"/>
              <a:gd name="connsiteY2" fmla="*/ 78994 h 427609"/>
              <a:gd name="connsiteX3" fmla="*/ 327393 w 336537"/>
              <a:gd name="connsiteY3" fmla="*/ 104521 h 427609"/>
              <a:gd name="connsiteX4" fmla="*/ 330187 w 336537"/>
              <a:gd name="connsiteY4" fmla="*/ 136017 h 427609"/>
              <a:gd name="connsiteX5" fmla="*/ 266992 w 336537"/>
              <a:gd name="connsiteY5" fmla="*/ 136017 h 427609"/>
              <a:gd name="connsiteX6" fmla="*/ 262242 w 336537"/>
              <a:gd name="connsiteY6" fmla="*/ 101980 h 427609"/>
              <a:gd name="connsiteX7" fmla="*/ 249097 w 336537"/>
              <a:gd name="connsiteY7" fmla="*/ 78486 h 427609"/>
              <a:gd name="connsiteX8" fmla="*/ 222808 w 336537"/>
              <a:gd name="connsiteY8" fmla="*/ 62738 h 427609"/>
              <a:gd name="connsiteX9" fmla="*/ 190360 w 336537"/>
              <a:gd name="connsiteY9" fmla="*/ 57150 h 427609"/>
              <a:gd name="connsiteX10" fmla="*/ 142544 w 336537"/>
              <a:gd name="connsiteY10" fmla="*/ 67564 h 427609"/>
              <a:gd name="connsiteX11" fmla="*/ 104228 w 336537"/>
              <a:gd name="connsiteY11" fmla="*/ 97536 h 427609"/>
              <a:gd name="connsiteX12" fmla="*/ 78219 w 336537"/>
              <a:gd name="connsiteY12" fmla="*/ 145034 h 427609"/>
              <a:gd name="connsiteX13" fmla="*/ 68999 w 336537"/>
              <a:gd name="connsiteY13" fmla="*/ 208788 h 427609"/>
              <a:gd name="connsiteX14" fmla="*/ 73748 w 336537"/>
              <a:gd name="connsiteY14" fmla="*/ 255778 h 427609"/>
              <a:gd name="connsiteX15" fmla="*/ 93040 w 336537"/>
              <a:gd name="connsiteY15" fmla="*/ 308356 h 427609"/>
              <a:gd name="connsiteX16" fmla="*/ 134150 w 336537"/>
              <a:gd name="connsiteY16" fmla="*/ 351663 h 427609"/>
              <a:gd name="connsiteX17" fmla="*/ 204343 w 336537"/>
              <a:gd name="connsiteY17" fmla="*/ 370459 h 427609"/>
              <a:gd name="connsiteX18" fmla="*/ 269506 w 336537"/>
              <a:gd name="connsiteY18" fmla="*/ 359791 h 427609"/>
              <a:gd name="connsiteX19" fmla="*/ 317881 w 336537"/>
              <a:gd name="connsiteY19" fmla="*/ 334645 h 427609"/>
              <a:gd name="connsiteX20" fmla="*/ 317881 w 336537"/>
              <a:gd name="connsiteY20" fmla="*/ 394461 h 427609"/>
              <a:gd name="connsiteX21" fmla="*/ 300266 w 336537"/>
              <a:gd name="connsiteY21" fmla="*/ 402590 h 427609"/>
              <a:gd name="connsiteX22" fmla="*/ 275374 w 336537"/>
              <a:gd name="connsiteY22" fmla="*/ 411226 h 427609"/>
              <a:gd name="connsiteX23" fmla="*/ 240703 w 336537"/>
              <a:gd name="connsiteY23" fmla="*/ 418465 h 427609"/>
              <a:gd name="connsiteX24" fmla="*/ 193725 w 336537"/>
              <a:gd name="connsiteY24" fmla="*/ 421259 h 427609"/>
              <a:gd name="connsiteX25" fmla="*/ 109270 w 336537"/>
              <a:gd name="connsiteY25" fmla="*/ 402590 h 427609"/>
              <a:gd name="connsiteX26" fmla="*/ 51092 w 336537"/>
              <a:gd name="connsiteY26" fmla="*/ 353695 h 427609"/>
              <a:gd name="connsiteX27" fmla="*/ 17259 w 336537"/>
              <a:gd name="connsiteY27" fmla="*/ 284607 h 427609"/>
              <a:gd name="connsiteX28" fmla="*/ 6350 w 336537"/>
              <a:gd name="connsiteY28" fmla="*/ 206502 h 427609"/>
              <a:gd name="connsiteX29" fmla="*/ 17818 w 336537"/>
              <a:gd name="connsiteY29" fmla="*/ 131064 h 427609"/>
              <a:gd name="connsiteX30" fmla="*/ 52209 w 336537"/>
              <a:gd name="connsiteY30" fmla="*/ 67310 h 427609"/>
              <a:gd name="connsiteX31" fmla="*/ 109829 w 336537"/>
              <a:gd name="connsiteY31" fmla="*/ 22860 h 427609"/>
              <a:gd name="connsiteX32" fmla="*/ 190919 w 336537"/>
              <a:gd name="connsiteY32" fmla="*/ 6350 h 427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336537" h="427609">
                <a:moveTo>
                  <a:pt x="190919" y="6350"/>
                </a:moveTo>
                <a:cubicBezTo>
                  <a:pt x="220002" y="6350"/>
                  <a:pt x="245922" y="12700"/>
                  <a:pt x="268668" y="25654"/>
                </a:cubicBezTo>
                <a:cubicBezTo>
                  <a:pt x="291414" y="38480"/>
                  <a:pt x="308381" y="56261"/>
                  <a:pt x="319570" y="78994"/>
                </a:cubicBezTo>
                <a:cubicBezTo>
                  <a:pt x="323291" y="85725"/>
                  <a:pt x="325907" y="94234"/>
                  <a:pt x="327393" y="104521"/>
                </a:cubicBezTo>
                <a:cubicBezTo>
                  <a:pt x="328891" y="114680"/>
                  <a:pt x="329819" y="125222"/>
                  <a:pt x="330187" y="136017"/>
                </a:cubicBezTo>
                <a:lnTo>
                  <a:pt x="266992" y="136017"/>
                </a:lnTo>
                <a:cubicBezTo>
                  <a:pt x="266992" y="122301"/>
                  <a:pt x="265404" y="110871"/>
                  <a:pt x="262242" y="101980"/>
                </a:cubicBezTo>
                <a:cubicBezTo>
                  <a:pt x="259067" y="92964"/>
                  <a:pt x="254685" y="85217"/>
                  <a:pt x="249097" y="78486"/>
                </a:cubicBezTo>
                <a:cubicBezTo>
                  <a:pt x="242747" y="71374"/>
                  <a:pt x="233984" y="66167"/>
                  <a:pt x="222808" y="62738"/>
                </a:cubicBezTo>
                <a:cubicBezTo>
                  <a:pt x="211620" y="59436"/>
                  <a:pt x="200799" y="57530"/>
                  <a:pt x="190360" y="57150"/>
                </a:cubicBezTo>
                <a:cubicBezTo>
                  <a:pt x="173215" y="57150"/>
                  <a:pt x="157276" y="60706"/>
                  <a:pt x="142544" y="67564"/>
                </a:cubicBezTo>
                <a:cubicBezTo>
                  <a:pt x="127812" y="74422"/>
                  <a:pt x="115049" y="84455"/>
                  <a:pt x="104228" y="97536"/>
                </a:cubicBezTo>
                <a:cubicBezTo>
                  <a:pt x="93040" y="110490"/>
                  <a:pt x="84378" y="126365"/>
                  <a:pt x="78219" y="145034"/>
                </a:cubicBezTo>
                <a:cubicBezTo>
                  <a:pt x="72072" y="163703"/>
                  <a:pt x="68999" y="184911"/>
                  <a:pt x="68999" y="208788"/>
                </a:cubicBezTo>
                <a:cubicBezTo>
                  <a:pt x="68999" y="221869"/>
                  <a:pt x="70573" y="237490"/>
                  <a:pt x="73748" y="255778"/>
                </a:cubicBezTo>
                <a:cubicBezTo>
                  <a:pt x="76923" y="274066"/>
                  <a:pt x="83350" y="291592"/>
                  <a:pt x="93040" y="308356"/>
                </a:cubicBezTo>
                <a:cubicBezTo>
                  <a:pt x="102743" y="325120"/>
                  <a:pt x="116446" y="339598"/>
                  <a:pt x="134150" y="351663"/>
                </a:cubicBezTo>
                <a:cubicBezTo>
                  <a:pt x="151866" y="363855"/>
                  <a:pt x="175260" y="370078"/>
                  <a:pt x="204343" y="370459"/>
                </a:cubicBezTo>
                <a:cubicBezTo>
                  <a:pt x="228955" y="370840"/>
                  <a:pt x="250672" y="367284"/>
                  <a:pt x="269506" y="359791"/>
                </a:cubicBezTo>
                <a:cubicBezTo>
                  <a:pt x="288340" y="352298"/>
                  <a:pt x="304469" y="343916"/>
                  <a:pt x="317881" y="334645"/>
                </a:cubicBezTo>
                <a:lnTo>
                  <a:pt x="317881" y="394461"/>
                </a:lnTo>
                <a:cubicBezTo>
                  <a:pt x="313042" y="396748"/>
                  <a:pt x="307162" y="399415"/>
                  <a:pt x="300266" y="402590"/>
                </a:cubicBezTo>
                <a:cubicBezTo>
                  <a:pt x="293370" y="405765"/>
                  <a:pt x="285076" y="408686"/>
                  <a:pt x="275374" y="411226"/>
                </a:cubicBezTo>
                <a:cubicBezTo>
                  <a:pt x="265684" y="414274"/>
                  <a:pt x="254127" y="416687"/>
                  <a:pt x="240703" y="418465"/>
                </a:cubicBezTo>
                <a:cubicBezTo>
                  <a:pt x="227279" y="420370"/>
                  <a:pt x="211620" y="421259"/>
                  <a:pt x="193725" y="421259"/>
                </a:cubicBezTo>
                <a:cubicBezTo>
                  <a:pt x="160909" y="421259"/>
                  <a:pt x="132753" y="415036"/>
                  <a:pt x="109270" y="402590"/>
                </a:cubicBezTo>
                <a:cubicBezTo>
                  <a:pt x="85775" y="390144"/>
                  <a:pt x="66382" y="373761"/>
                  <a:pt x="51092" y="353695"/>
                </a:cubicBezTo>
                <a:cubicBezTo>
                  <a:pt x="35814" y="333121"/>
                  <a:pt x="24523" y="310134"/>
                  <a:pt x="17259" y="284607"/>
                </a:cubicBezTo>
                <a:cubicBezTo>
                  <a:pt x="9982" y="259080"/>
                  <a:pt x="6350" y="233045"/>
                  <a:pt x="6350" y="206502"/>
                </a:cubicBezTo>
                <a:cubicBezTo>
                  <a:pt x="6350" y="180467"/>
                  <a:pt x="10172" y="155321"/>
                  <a:pt x="17818" y="131064"/>
                </a:cubicBezTo>
                <a:cubicBezTo>
                  <a:pt x="25463" y="106807"/>
                  <a:pt x="36931" y="85598"/>
                  <a:pt x="52209" y="67310"/>
                </a:cubicBezTo>
                <a:cubicBezTo>
                  <a:pt x="67500" y="48641"/>
                  <a:pt x="86702" y="33782"/>
                  <a:pt x="109829" y="22860"/>
                </a:cubicBezTo>
                <a:cubicBezTo>
                  <a:pt x="132943" y="11811"/>
                  <a:pt x="159981" y="6350"/>
                  <a:pt x="19091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3025267" y="974470"/>
            <a:ext cx="77216" cy="77216"/>
          </a:xfrm>
          <a:custGeom>
            <a:avLst/>
            <a:gdLst>
              <a:gd name="connsiteX0" fmla="*/ 0 w 77216"/>
              <a:gd name="connsiteY0" fmla="*/ 0 h 77216"/>
              <a:gd name="connsiteX1" fmla="*/ 77216 w 77216"/>
              <a:gd name="connsiteY1" fmla="*/ 0 h 77216"/>
              <a:gd name="connsiteX2" fmla="*/ 77216 w 77216"/>
              <a:gd name="connsiteY2" fmla="*/ 77216 h 77216"/>
              <a:gd name="connsiteX3" fmla="*/ 0 w 77216"/>
              <a:gd name="connsiteY3" fmla="*/ 77216 h 77216"/>
              <a:gd name="connsiteX4" fmla="*/ 0 w 77216"/>
              <a:gd name="connsiteY4" fmla="*/ 0 h 77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216" h="77216">
                <a:moveTo>
                  <a:pt x="0" y="0"/>
                </a:moveTo>
                <a:lnTo>
                  <a:pt x="77216" y="0"/>
                </a:lnTo>
                <a:lnTo>
                  <a:pt x="77216" y="77216"/>
                </a:lnTo>
                <a:lnTo>
                  <a:pt x="0" y="772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2726436" y="609854"/>
            <a:ext cx="252221" cy="404875"/>
          </a:xfrm>
          <a:custGeom>
            <a:avLst/>
            <a:gdLst>
              <a:gd name="connsiteX0" fmla="*/ 25145 w 252221"/>
              <a:gd name="connsiteY0" fmla="*/ 0 h 404875"/>
              <a:gd name="connsiteX1" fmla="*/ 228726 w 252221"/>
              <a:gd name="connsiteY1" fmla="*/ 0 h 404875"/>
              <a:gd name="connsiteX2" fmla="*/ 228726 w 252221"/>
              <a:gd name="connsiteY2" fmla="*/ 55371 h 404875"/>
              <a:gd name="connsiteX3" fmla="*/ 80517 w 252221"/>
              <a:gd name="connsiteY3" fmla="*/ 55371 h 404875"/>
              <a:gd name="connsiteX4" fmla="*/ 76073 w 252221"/>
              <a:gd name="connsiteY4" fmla="*/ 162178 h 404875"/>
              <a:gd name="connsiteX5" fmla="*/ 99821 w 252221"/>
              <a:gd name="connsiteY5" fmla="*/ 153542 h 404875"/>
              <a:gd name="connsiteX6" fmla="*/ 129793 w 252221"/>
              <a:gd name="connsiteY6" fmla="*/ 149859 h 404875"/>
              <a:gd name="connsiteX7" fmla="*/ 219201 w 252221"/>
              <a:gd name="connsiteY7" fmla="*/ 185673 h 404875"/>
              <a:gd name="connsiteX8" fmla="*/ 252221 w 252221"/>
              <a:gd name="connsiteY8" fmla="*/ 278510 h 404875"/>
              <a:gd name="connsiteX9" fmla="*/ 243078 w 252221"/>
              <a:gd name="connsiteY9" fmla="*/ 327786 h 404875"/>
              <a:gd name="connsiteX10" fmla="*/ 216407 w 252221"/>
              <a:gd name="connsiteY10" fmla="*/ 368045 h 404875"/>
              <a:gd name="connsiteX11" fmla="*/ 175132 w 252221"/>
              <a:gd name="connsiteY11" fmla="*/ 394842 h 404875"/>
              <a:gd name="connsiteX12" fmla="*/ 120776 w 252221"/>
              <a:gd name="connsiteY12" fmla="*/ 404875 h 404875"/>
              <a:gd name="connsiteX13" fmla="*/ 64388 w 252221"/>
              <a:gd name="connsiteY13" fmla="*/ 395985 h 404875"/>
              <a:gd name="connsiteX14" fmla="*/ 26923 w 252221"/>
              <a:gd name="connsiteY14" fmla="*/ 372998 h 404875"/>
              <a:gd name="connsiteX15" fmla="*/ 6476 w 252221"/>
              <a:gd name="connsiteY15" fmla="*/ 341502 h 404875"/>
              <a:gd name="connsiteX16" fmla="*/ 0 w 252221"/>
              <a:gd name="connsiteY16" fmla="*/ 307593 h 404875"/>
              <a:gd name="connsiteX17" fmla="*/ 66039 w 252221"/>
              <a:gd name="connsiteY17" fmla="*/ 307593 h 404875"/>
              <a:gd name="connsiteX18" fmla="*/ 78613 w 252221"/>
              <a:gd name="connsiteY18" fmla="*/ 340105 h 404875"/>
              <a:gd name="connsiteX19" fmla="*/ 120269 w 252221"/>
              <a:gd name="connsiteY19" fmla="*/ 355726 h 404875"/>
              <a:gd name="connsiteX20" fmla="*/ 170560 w 252221"/>
              <a:gd name="connsiteY20" fmla="*/ 334517 h 404875"/>
              <a:gd name="connsiteX21" fmla="*/ 190753 w 252221"/>
              <a:gd name="connsiteY21" fmla="*/ 277367 h 404875"/>
              <a:gd name="connsiteX22" fmla="*/ 172338 w 252221"/>
              <a:gd name="connsiteY22" fmla="*/ 221487 h 404875"/>
              <a:gd name="connsiteX23" fmla="*/ 125856 w 252221"/>
              <a:gd name="connsiteY23" fmla="*/ 199135 h 404875"/>
              <a:gd name="connsiteX24" fmla="*/ 94488 w 252221"/>
              <a:gd name="connsiteY24" fmla="*/ 205866 h 404875"/>
              <a:gd name="connsiteX25" fmla="*/ 71627 w 252221"/>
              <a:gd name="connsiteY25" fmla="*/ 227583 h 404875"/>
              <a:gd name="connsiteX26" fmla="*/ 15113 w 252221"/>
              <a:gd name="connsiteY26" fmla="*/ 227583 h 404875"/>
              <a:gd name="connsiteX27" fmla="*/ 25145 w 252221"/>
              <a:gd name="connsiteY27" fmla="*/ 0 h 404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252221" h="404875">
                <a:moveTo>
                  <a:pt x="25145" y="0"/>
                </a:moveTo>
                <a:lnTo>
                  <a:pt x="228726" y="0"/>
                </a:lnTo>
                <a:lnTo>
                  <a:pt x="228726" y="55371"/>
                </a:lnTo>
                <a:lnTo>
                  <a:pt x="80517" y="55371"/>
                </a:lnTo>
                <a:lnTo>
                  <a:pt x="76073" y="162178"/>
                </a:lnTo>
                <a:cubicBezTo>
                  <a:pt x="82803" y="158876"/>
                  <a:pt x="90677" y="155955"/>
                  <a:pt x="99821" y="153542"/>
                </a:cubicBezTo>
                <a:cubicBezTo>
                  <a:pt x="108965" y="151129"/>
                  <a:pt x="118998" y="149859"/>
                  <a:pt x="129793" y="149859"/>
                </a:cubicBezTo>
                <a:cubicBezTo>
                  <a:pt x="167385" y="149859"/>
                  <a:pt x="197230" y="161797"/>
                  <a:pt x="219201" y="185673"/>
                </a:cubicBezTo>
                <a:cubicBezTo>
                  <a:pt x="241300" y="209550"/>
                  <a:pt x="252221" y="240537"/>
                  <a:pt x="252221" y="278510"/>
                </a:cubicBezTo>
                <a:cubicBezTo>
                  <a:pt x="252221" y="296036"/>
                  <a:pt x="249173" y="312420"/>
                  <a:pt x="243078" y="327786"/>
                </a:cubicBezTo>
                <a:cubicBezTo>
                  <a:pt x="236854" y="343026"/>
                  <a:pt x="227964" y="356488"/>
                  <a:pt x="216407" y="368045"/>
                </a:cubicBezTo>
                <a:cubicBezTo>
                  <a:pt x="204850" y="379221"/>
                  <a:pt x="191134" y="388111"/>
                  <a:pt x="175132" y="394842"/>
                </a:cubicBezTo>
                <a:cubicBezTo>
                  <a:pt x="159003" y="401573"/>
                  <a:pt x="140969" y="404875"/>
                  <a:pt x="120776" y="404875"/>
                </a:cubicBezTo>
                <a:cubicBezTo>
                  <a:pt x="98424" y="404875"/>
                  <a:pt x="79628" y="401954"/>
                  <a:pt x="64388" y="395985"/>
                </a:cubicBezTo>
                <a:cubicBezTo>
                  <a:pt x="49021" y="390016"/>
                  <a:pt x="36575" y="382396"/>
                  <a:pt x="26923" y="372998"/>
                </a:cubicBezTo>
                <a:cubicBezTo>
                  <a:pt x="17525" y="363346"/>
                  <a:pt x="10794" y="352805"/>
                  <a:pt x="6476" y="341502"/>
                </a:cubicBezTo>
                <a:cubicBezTo>
                  <a:pt x="2158" y="330072"/>
                  <a:pt x="0" y="318770"/>
                  <a:pt x="0" y="307593"/>
                </a:cubicBezTo>
                <a:lnTo>
                  <a:pt x="66039" y="307593"/>
                </a:lnTo>
                <a:cubicBezTo>
                  <a:pt x="66039" y="318770"/>
                  <a:pt x="70230" y="329564"/>
                  <a:pt x="78613" y="340105"/>
                </a:cubicBezTo>
                <a:cubicBezTo>
                  <a:pt x="86994" y="350520"/>
                  <a:pt x="100838" y="355726"/>
                  <a:pt x="120269" y="355726"/>
                </a:cubicBezTo>
                <a:cubicBezTo>
                  <a:pt x="141096" y="355726"/>
                  <a:pt x="157988" y="348614"/>
                  <a:pt x="170560" y="334517"/>
                </a:cubicBezTo>
                <a:cubicBezTo>
                  <a:pt x="183260" y="320293"/>
                  <a:pt x="189991" y="301243"/>
                  <a:pt x="190753" y="277367"/>
                </a:cubicBezTo>
                <a:cubicBezTo>
                  <a:pt x="190753" y="253872"/>
                  <a:pt x="184530" y="235330"/>
                  <a:pt x="172338" y="221487"/>
                </a:cubicBezTo>
                <a:cubicBezTo>
                  <a:pt x="160019" y="207644"/>
                  <a:pt x="144525" y="200278"/>
                  <a:pt x="125856" y="199135"/>
                </a:cubicBezTo>
                <a:cubicBezTo>
                  <a:pt x="113156" y="198373"/>
                  <a:pt x="102742" y="200659"/>
                  <a:pt x="94488" y="205866"/>
                </a:cubicBezTo>
                <a:cubicBezTo>
                  <a:pt x="86359" y="211073"/>
                  <a:pt x="78739" y="218312"/>
                  <a:pt x="71627" y="227583"/>
                </a:cubicBezTo>
                <a:lnTo>
                  <a:pt x="15113" y="227583"/>
                </a:lnTo>
                <a:lnTo>
                  <a:pt x="25145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3177921" y="603122"/>
            <a:ext cx="244856" cy="405511"/>
          </a:xfrm>
          <a:custGeom>
            <a:avLst/>
            <a:gdLst>
              <a:gd name="connsiteX0" fmla="*/ 121285 w 244856"/>
              <a:gd name="connsiteY0" fmla="*/ 0 h 405511"/>
              <a:gd name="connsiteX1" fmla="*/ 164719 w 244856"/>
              <a:gd name="connsiteY1" fmla="*/ 7874 h 405511"/>
              <a:gd name="connsiteX2" fmla="*/ 201803 w 244856"/>
              <a:gd name="connsiteY2" fmla="*/ 30734 h 405511"/>
              <a:gd name="connsiteX3" fmla="*/ 227330 w 244856"/>
              <a:gd name="connsiteY3" fmla="*/ 66294 h 405511"/>
              <a:gd name="connsiteX4" fmla="*/ 237108 w 244856"/>
              <a:gd name="connsiteY4" fmla="*/ 113538 h 405511"/>
              <a:gd name="connsiteX5" fmla="*/ 234569 w 244856"/>
              <a:gd name="connsiteY5" fmla="*/ 143764 h 405511"/>
              <a:gd name="connsiteX6" fmla="*/ 226441 w 244856"/>
              <a:gd name="connsiteY6" fmla="*/ 173990 h 405511"/>
              <a:gd name="connsiteX7" fmla="*/ 200787 w 244856"/>
              <a:gd name="connsiteY7" fmla="*/ 222377 h 405511"/>
              <a:gd name="connsiteX8" fmla="*/ 164338 w 244856"/>
              <a:gd name="connsiteY8" fmla="*/ 268986 h 405511"/>
              <a:gd name="connsiteX9" fmla="*/ 123570 w 244856"/>
              <a:gd name="connsiteY9" fmla="*/ 312420 h 405511"/>
              <a:gd name="connsiteX10" fmla="*/ 83819 w 244856"/>
              <a:gd name="connsiteY10" fmla="*/ 351790 h 405511"/>
              <a:gd name="connsiteX11" fmla="*/ 244856 w 244856"/>
              <a:gd name="connsiteY11" fmla="*/ 351790 h 405511"/>
              <a:gd name="connsiteX12" fmla="*/ 244856 w 244856"/>
              <a:gd name="connsiteY12" fmla="*/ 405511 h 405511"/>
              <a:gd name="connsiteX13" fmla="*/ 2794 w 244856"/>
              <a:gd name="connsiteY13" fmla="*/ 405511 h 405511"/>
              <a:gd name="connsiteX14" fmla="*/ 2794 w 244856"/>
              <a:gd name="connsiteY14" fmla="*/ 355727 h 405511"/>
              <a:gd name="connsiteX15" fmla="*/ 15620 w 244856"/>
              <a:gd name="connsiteY15" fmla="*/ 345694 h 405511"/>
              <a:gd name="connsiteX16" fmla="*/ 30099 w 244856"/>
              <a:gd name="connsiteY16" fmla="*/ 332232 h 405511"/>
              <a:gd name="connsiteX17" fmla="*/ 60960 w 244856"/>
              <a:gd name="connsiteY17" fmla="*/ 302641 h 405511"/>
              <a:gd name="connsiteX18" fmla="*/ 98932 w 244856"/>
              <a:gd name="connsiteY18" fmla="*/ 261747 h 405511"/>
              <a:gd name="connsiteX19" fmla="*/ 136143 w 244856"/>
              <a:gd name="connsiteY19" fmla="*/ 213359 h 405511"/>
              <a:gd name="connsiteX20" fmla="*/ 167131 w 244856"/>
              <a:gd name="connsiteY20" fmla="*/ 159385 h 405511"/>
              <a:gd name="connsiteX21" fmla="*/ 173354 w 244856"/>
              <a:gd name="connsiteY21" fmla="*/ 134747 h 405511"/>
              <a:gd name="connsiteX22" fmla="*/ 175513 w 244856"/>
              <a:gd name="connsiteY22" fmla="*/ 109093 h 405511"/>
              <a:gd name="connsiteX23" fmla="*/ 173100 w 244856"/>
              <a:gd name="connsiteY23" fmla="*/ 91694 h 405511"/>
              <a:gd name="connsiteX24" fmla="*/ 164338 w 244856"/>
              <a:gd name="connsiteY24" fmla="*/ 72136 h 405511"/>
              <a:gd name="connsiteX25" fmla="*/ 147573 w 244856"/>
              <a:gd name="connsiteY25" fmla="*/ 55879 h 405511"/>
              <a:gd name="connsiteX26" fmla="*/ 120777 w 244856"/>
              <a:gd name="connsiteY26" fmla="*/ 49276 h 405511"/>
              <a:gd name="connsiteX27" fmla="*/ 77342 w 244856"/>
              <a:gd name="connsiteY27" fmla="*/ 67945 h 405511"/>
              <a:gd name="connsiteX28" fmla="*/ 63754 w 244856"/>
              <a:gd name="connsiteY28" fmla="*/ 113029 h 405511"/>
              <a:gd name="connsiteX29" fmla="*/ 0 w 244856"/>
              <a:gd name="connsiteY29" fmla="*/ 113029 h 405511"/>
              <a:gd name="connsiteX30" fmla="*/ 5588 w 244856"/>
              <a:gd name="connsiteY30" fmla="*/ 78867 h 405511"/>
              <a:gd name="connsiteX31" fmla="*/ 24511 w 244856"/>
              <a:gd name="connsiteY31" fmla="*/ 41909 h 405511"/>
              <a:gd name="connsiteX32" fmla="*/ 61976 w 244856"/>
              <a:gd name="connsiteY32" fmla="*/ 12319 h 405511"/>
              <a:gd name="connsiteX33" fmla="*/ 121285 w 244856"/>
              <a:gd name="connsiteY33" fmla="*/ 0 h 405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244856" h="405511">
                <a:moveTo>
                  <a:pt x="121285" y="0"/>
                </a:moveTo>
                <a:cubicBezTo>
                  <a:pt x="136270" y="0"/>
                  <a:pt x="150622" y="2667"/>
                  <a:pt x="164719" y="7874"/>
                </a:cubicBezTo>
                <a:cubicBezTo>
                  <a:pt x="178688" y="13081"/>
                  <a:pt x="191008" y="20701"/>
                  <a:pt x="201803" y="30734"/>
                </a:cubicBezTo>
                <a:cubicBezTo>
                  <a:pt x="212343" y="40513"/>
                  <a:pt x="220726" y="52324"/>
                  <a:pt x="227330" y="66294"/>
                </a:cubicBezTo>
                <a:cubicBezTo>
                  <a:pt x="233807" y="80264"/>
                  <a:pt x="237108" y="96012"/>
                  <a:pt x="237108" y="113538"/>
                </a:cubicBezTo>
                <a:cubicBezTo>
                  <a:pt x="237108" y="122555"/>
                  <a:pt x="236219" y="132588"/>
                  <a:pt x="234569" y="143764"/>
                </a:cubicBezTo>
                <a:cubicBezTo>
                  <a:pt x="232918" y="154940"/>
                  <a:pt x="230250" y="164973"/>
                  <a:pt x="226441" y="173990"/>
                </a:cubicBezTo>
                <a:cubicBezTo>
                  <a:pt x="220091" y="190373"/>
                  <a:pt x="211581" y="206502"/>
                  <a:pt x="200787" y="222377"/>
                </a:cubicBezTo>
                <a:cubicBezTo>
                  <a:pt x="189864" y="238125"/>
                  <a:pt x="177800" y="253746"/>
                  <a:pt x="164338" y="268986"/>
                </a:cubicBezTo>
                <a:cubicBezTo>
                  <a:pt x="151383" y="283972"/>
                  <a:pt x="137668" y="298450"/>
                  <a:pt x="123570" y="312420"/>
                </a:cubicBezTo>
                <a:cubicBezTo>
                  <a:pt x="109347" y="326390"/>
                  <a:pt x="96138" y="339471"/>
                  <a:pt x="83819" y="351790"/>
                </a:cubicBezTo>
                <a:lnTo>
                  <a:pt x="244856" y="351790"/>
                </a:lnTo>
                <a:lnTo>
                  <a:pt x="244856" y="405511"/>
                </a:lnTo>
                <a:lnTo>
                  <a:pt x="2794" y="405511"/>
                </a:lnTo>
                <a:lnTo>
                  <a:pt x="2794" y="355727"/>
                </a:lnTo>
                <a:cubicBezTo>
                  <a:pt x="7239" y="352806"/>
                  <a:pt x="11557" y="349377"/>
                  <a:pt x="15620" y="345694"/>
                </a:cubicBezTo>
                <a:cubicBezTo>
                  <a:pt x="19685" y="341884"/>
                  <a:pt x="24511" y="337439"/>
                  <a:pt x="30099" y="332232"/>
                </a:cubicBezTo>
                <a:cubicBezTo>
                  <a:pt x="38354" y="324358"/>
                  <a:pt x="48641" y="314578"/>
                  <a:pt x="60960" y="302641"/>
                </a:cubicBezTo>
                <a:cubicBezTo>
                  <a:pt x="73151" y="290703"/>
                  <a:pt x="85851" y="277114"/>
                  <a:pt x="98932" y="261747"/>
                </a:cubicBezTo>
                <a:cubicBezTo>
                  <a:pt x="111632" y="246888"/>
                  <a:pt x="123951" y="230759"/>
                  <a:pt x="136143" y="213359"/>
                </a:cubicBezTo>
                <a:cubicBezTo>
                  <a:pt x="148208" y="196088"/>
                  <a:pt x="158623" y="178054"/>
                  <a:pt x="167131" y="159385"/>
                </a:cubicBezTo>
                <a:cubicBezTo>
                  <a:pt x="169799" y="153035"/>
                  <a:pt x="171831" y="144907"/>
                  <a:pt x="173354" y="134747"/>
                </a:cubicBezTo>
                <a:cubicBezTo>
                  <a:pt x="174879" y="124714"/>
                  <a:pt x="175513" y="116205"/>
                  <a:pt x="175513" y="109093"/>
                </a:cubicBezTo>
                <a:cubicBezTo>
                  <a:pt x="175513" y="104267"/>
                  <a:pt x="174751" y="98425"/>
                  <a:pt x="173100" y="91694"/>
                </a:cubicBezTo>
                <a:cubicBezTo>
                  <a:pt x="171323" y="84963"/>
                  <a:pt x="168529" y="78486"/>
                  <a:pt x="164338" y="72136"/>
                </a:cubicBezTo>
                <a:cubicBezTo>
                  <a:pt x="160273" y="65786"/>
                  <a:pt x="154686" y="60452"/>
                  <a:pt x="147573" y="55879"/>
                </a:cubicBezTo>
                <a:cubicBezTo>
                  <a:pt x="140462" y="51435"/>
                  <a:pt x="131572" y="49276"/>
                  <a:pt x="120777" y="49276"/>
                </a:cubicBezTo>
                <a:cubicBezTo>
                  <a:pt x="102108" y="49276"/>
                  <a:pt x="87630" y="55498"/>
                  <a:pt x="77342" y="67945"/>
                </a:cubicBezTo>
                <a:cubicBezTo>
                  <a:pt x="67183" y="80517"/>
                  <a:pt x="62611" y="95504"/>
                  <a:pt x="63754" y="113029"/>
                </a:cubicBezTo>
                <a:lnTo>
                  <a:pt x="0" y="113029"/>
                </a:lnTo>
                <a:cubicBezTo>
                  <a:pt x="0" y="103251"/>
                  <a:pt x="1778" y="91947"/>
                  <a:pt x="5588" y="78867"/>
                </a:cubicBezTo>
                <a:cubicBezTo>
                  <a:pt x="9270" y="65786"/>
                  <a:pt x="15620" y="53467"/>
                  <a:pt x="24511" y="41909"/>
                </a:cubicBezTo>
                <a:cubicBezTo>
                  <a:pt x="33908" y="30353"/>
                  <a:pt x="46355" y="20574"/>
                  <a:pt x="61976" y="12319"/>
                </a:cubicBezTo>
                <a:cubicBezTo>
                  <a:pt x="77723" y="4064"/>
                  <a:pt x="97408" y="0"/>
                  <a:pt x="121285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3018917" y="968120"/>
            <a:ext cx="89916" cy="89916"/>
          </a:xfrm>
          <a:custGeom>
            <a:avLst/>
            <a:gdLst>
              <a:gd name="connsiteX0" fmla="*/ 6350 w 89916"/>
              <a:gd name="connsiteY0" fmla="*/ 6350 h 89916"/>
              <a:gd name="connsiteX1" fmla="*/ 83566 w 89916"/>
              <a:gd name="connsiteY1" fmla="*/ 6350 h 89916"/>
              <a:gd name="connsiteX2" fmla="*/ 83566 w 89916"/>
              <a:gd name="connsiteY2" fmla="*/ 83566 h 89916"/>
              <a:gd name="connsiteX3" fmla="*/ 6350 w 89916"/>
              <a:gd name="connsiteY3" fmla="*/ 83566 h 89916"/>
              <a:gd name="connsiteX4" fmla="*/ 6350 w 89916"/>
              <a:gd name="connsiteY4" fmla="*/ 6350 h 89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916" h="89916">
                <a:moveTo>
                  <a:pt x="6350" y="6350"/>
                </a:moveTo>
                <a:lnTo>
                  <a:pt x="83566" y="6350"/>
                </a:lnTo>
                <a:lnTo>
                  <a:pt x="83566" y="83566"/>
                </a:lnTo>
                <a:lnTo>
                  <a:pt x="6350" y="835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Freeform 3"/>
          <p:cNvSpPr/>
          <p:nvPr/>
        </p:nvSpPr>
        <p:spPr>
          <a:xfrm>
            <a:off x="2720086" y="603504"/>
            <a:ext cx="264921" cy="417575"/>
          </a:xfrm>
          <a:custGeom>
            <a:avLst/>
            <a:gdLst>
              <a:gd name="connsiteX0" fmla="*/ 31495 w 264921"/>
              <a:gd name="connsiteY0" fmla="*/ 6350 h 417575"/>
              <a:gd name="connsiteX1" fmla="*/ 235076 w 264921"/>
              <a:gd name="connsiteY1" fmla="*/ 6350 h 417575"/>
              <a:gd name="connsiteX2" fmla="*/ 235076 w 264921"/>
              <a:gd name="connsiteY2" fmla="*/ 61721 h 417575"/>
              <a:gd name="connsiteX3" fmla="*/ 86867 w 264921"/>
              <a:gd name="connsiteY3" fmla="*/ 61721 h 417575"/>
              <a:gd name="connsiteX4" fmla="*/ 82423 w 264921"/>
              <a:gd name="connsiteY4" fmla="*/ 168528 h 417575"/>
              <a:gd name="connsiteX5" fmla="*/ 106171 w 264921"/>
              <a:gd name="connsiteY5" fmla="*/ 159892 h 417575"/>
              <a:gd name="connsiteX6" fmla="*/ 136143 w 264921"/>
              <a:gd name="connsiteY6" fmla="*/ 156209 h 417575"/>
              <a:gd name="connsiteX7" fmla="*/ 225551 w 264921"/>
              <a:gd name="connsiteY7" fmla="*/ 192023 h 417575"/>
              <a:gd name="connsiteX8" fmla="*/ 258571 w 264921"/>
              <a:gd name="connsiteY8" fmla="*/ 284860 h 417575"/>
              <a:gd name="connsiteX9" fmla="*/ 249428 w 264921"/>
              <a:gd name="connsiteY9" fmla="*/ 334136 h 417575"/>
              <a:gd name="connsiteX10" fmla="*/ 222757 w 264921"/>
              <a:gd name="connsiteY10" fmla="*/ 374395 h 417575"/>
              <a:gd name="connsiteX11" fmla="*/ 181482 w 264921"/>
              <a:gd name="connsiteY11" fmla="*/ 401192 h 417575"/>
              <a:gd name="connsiteX12" fmla="*/ 127126 w 264921"/>
              <a:gd name="connsiteY12" fmla="*/ 411225 h 417575"/>
              <a:gd name="connsiteX13" fmla="*/ 70738 w 264921"/>
              <a:gd name="connsiteY13" fmla="*/ 402335 h 417575"/>
              <a:gd name="connsiteX14" fmla="*/ 33273 w 264921"/>
              <a:gd name="connsiteY14" fmla="*/ 379348 h 417575"/>
              <a:gd name="connsiteX15" fmla="*/ 12826 w 264921"/>
              <a:gd name="connsiteY15" fmla="*/ 347852 h 417575"/>
              <a:gd name="connsiteX16" fmla="*/ 6350 w 264921"/>
              <a:gd name="connsiteY16" fmla="*/ 313943 h 417575"/>
              <a:gd name="connsiteX17" fmla="*/ 72389 w 264921"/>
              <a:gd name="connsiteY17" fmla="*/ 313943 h 417575"/>
              <a:gd name="connsiteX18" fmla="*/ 84963 w 264921"/>
              <a:gd name="connsiteY18" fmla="*/ 346455 h 417575"/>
              <a:gd name="connsiteX19" fmla="*/ 126619 w 264921"/>
              <a:gd name="connsiteY19" fmla="*/ 362076 h 417575"/>
              <a:gd name="connsiteX20" fmla="*/ 176910 w 264921"/>
              <a:gd name="connsiteY20" fmla="*/ 340867 h 417575"/>
              <a:gd name="connsiteX21" fmla="*/ 197103 w 264921"/>
              <a:gd name="connsiteY21" fmla="*/ 283717 h 417575"/>
              <a:gd name="connsiteX22" fmla="*/ 178688 w 264921"/>
              <a:gd name="connsiteY22" fmla="*/ 227837 h 417575"/>
              <a:gd name="connsiteX23" fmla="*/ 132206 w 264921"/>
              <a:gd name="connsiteY23" fmla="*/ 205485 h 417575"/>
              <a:gd name="connsiteX24" fmla="*/ 100838 w 264921"/>
              <a:gd name="connsiteY24" fmla="*/ 212216 h 417575"/>
              <a:gd name="connsiteX25" fmla="*/ 77977 w 264921"/>
              <a:gd name="connsiteY25" fmla="*/ 233933 h 417575"/>
              <a:gd name="connsiteX26" fmla="*/ 21463 w 264921"/>
              <a:gd name="connsiteY26" fmla="*/ 233933 h 417575"/>
              <a:gd name="connsiteX27" fmla="*/ 31495 w 264921"/>
              <a:gd name="connsiteY27" fmla="*/ 6350 h 417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264921" h="417575">
                <a:moveTo>
                  <a:pt x="31495" y="6350"/>
                </a:moveTo>
                <a:lnTo>
                  <a:pt x="235076" y="6350"/>
                </a:lnTo>
                <a:lnTo>
                  <a:pt x="235076" y="61721"/>
                </a:lnTo>
                <a:lnTo>
                  <a:pt x="86867" y="61721"/>
                </a:lnTo>
                <a:lnTo>
                  <a:pt x="82423" y="168528"/>
                </a:lnTo>
                <a:cubicBezTo>
                  <a:pt x="89153" y="165226"/>
                  <a:pt x="97027" y="162305"/>
                  <a:pt x="106171" y="159892"/>
                </a:cubicBezTo>
                <a:cubicBezTo>
                  <a:pt x="115315" y="157479"/>
                  <a:pt x="125348" y="156209"/>
                  <a:pt x="136143" y="156209"/>
                </a:cubicBezTo>
                <a:cubicBezTo>
                  <a:pt x="173735" y="156209"/>
                  <a:pt x="203580" y="168147"/>
                  <a:pt x="225551" y="192023"/>
                </a:cubicBezTo>
                <a:cubicBezTo>
                  <a:pt x="247650" y="215900"/>
                  <a:pt x="258571" y="246887"/>
                  <a:pt x="258571" y="284860"/>
                </a:cubicBezTo>
                <a:cubicBezTo>
                  <a:pt x="258571" y="302386"/>
                  <a:pt x="255523" y="318770"/>
                  <a:pt x="249428" y="334136"/>
                </a:cubicBezTo>
                <a:cubicBezTo>
                  <a:pt x="243204" y="349376"/>
                  <a:pt x="234314" y="362838"/>
                  <a:pt x="222757" y="374395"/>
                </a:cubicBezTo>
                <a:cubicBezTo>
                  <a:pt x="211200" y="385571"/>
                  <a:pt x="197484" y="394461"/>
                  <a:pt x="181482" y="401192"/>
                </a:cubicBezTo>
                <a:cubicBezTo>
                  <a:pt x="165353" y="407923"/>
                  <a:pt x="147319" y="411225"/>
                  <a:pt x="127126" y="411225"/>
                </a:cubicBezTo>
                <a:cubicBezTo>
                  <a:pt x="104774" y="411225"/>
                  <a:pt x="85978" y="408304"/>
                  <a:pt x="70738" y="402335"/>
                </a:cubicBezTo>
                <a:cubicBezTo>
                  <a:pt x="55371" y="396366"/>
                  <a:pt x="42925" y="388746"/>
                  <a:pt x="33273" y="379348"/>
                </a:cubicBezTo>
                <a:cubicBezTo>
                  <a:pt x="23875" y="369696"/>
                  <a:pt x="17144" y="359155"/>
                  <a:pt x="12826" y="347852"/>
                </a:cubicBezTo>
                <a:cubicBezTo>
                  <a:pt x="8508" y="336422"/>
                  <a:pt x="6350" y="325120"/>
                  <a:pt x="6350" y="313943"/>
                </a:cubicBezTo>
                <a:lnTo>
                  <a:pt x="72389" y="313943"/>
                </a:lnTo>
                <a:cubicBezTo>
                  <a:pt x="72389" y="325120"/>
                  <a:pt x="76580" y="335914"/>
                  <a:pt x="84963" y="346455"/>
                </a:cubicBezTo>
                <a:cubicBezTo>
                  <a:pt x="93344" y="356870"/>
                  <a:pt x="107188" y="362076"/>
                  <a:pt x="126619" y="362076"/>
                </a:cubicBezTo>
                <a:cubicBezTo>
                  <a:pt x="147446" y="362076"/>
                  <a:pt x="164338" y="354964"/>
                  <a:pt x="176910" y="340867"/>
                </a:cubicBezTo>
                <a:cubicBezTo>
                  <a:pt x="189610" y="326643"/>
                  <a:pt x="196341" y="307593"/>
                  <a:pt x="197103" y="283717"/>
                </a:cubicBezTo>
                <a:cubicBezTo>
                  <a:pt x="197103" y="260222"/>
                  <a:pt x="190880" y="241680"/>
                  <a:pt x="178688" y="227837"/>
                </a:cubicBezTo>
                <a:cubicBezTo>
                  <a:pt x="166369" y="213994"/>
                  <a:pt x="150875" y="206628"/>
                  <a:pt x="132206" y="205485"/>
                </a:cubicBezTo>
                <a:cubicBezTo>
                  <a:pt x="119506" y="204723"/>
                  <a:pt x="109092" y="207009"/>
                  <a:pt x="100838" y="212216"/>
                </a:cubicBezTo>
                <a:cubicBezTo>
                  <a:pt x="92709" y="217423"/>
                  <a:pt x="85089" y="224662"/>
                  <a:pt x="77977" y="233933"/>
                </a:cubicBezTo>
                <a:lnTo>
                  <a:pt x="21463" y="233933"/>
                </a:lnTo>
                <a:lnTo>
                  <a:pt x="31495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Freeform 3"/>
          <p:cNvSpPr/>
          <p:nvPr/>
        </p:nvSpPr>
        <p:spPr>
          <a:xfrm>
            <a:off x="3171571" y="596772"/>
            <a:ext cx="257556" cy="418211"/>
          </a:xfrm>
          <a:custGeom>
            <a:avLst/>
            <a:gdLst>
              <a:gd name="connsiteX0" fmla="*/ 127635 w 257556"/>
              <a:gd name="connsiteY0" fmla="*/ 6350 h 418211"/>
              <a:gd name="connsiteX1" fmla="*/ 171069 w 257556"/>
              <a:gd name="connsiteY1" fmla="*/ 14224 h 418211"/>
              <a:gd name="connsiteX2" fmla="*/ 208153 w 257556"/>
              <a:gd name="connsiteY2" fmla="*/ 37084 h 418211"/>
              <a:gd name="connsiteX3" fmla="*/ 233680 w 257556"/>
              <a:gd name="connsiteY3" fmla="*/ 72644 h 418211"/>
              <a:gd name="connsiteX4" fmla="*/ 243458 w 257556"/>
              <a:gd name="connsiteY4" fmla="*/ 119888 h 418211"/>
              <a:gd name="connsiteX5" fmla="*/ 240919 w 257556"/>
              <a:gd name="connsiteY5" fmla="*/ 150114 h 418211"/>
              <a:gd name="connsiteX6" fmla="*/ 232791 w 257556"/>
              <a:gd name="connsiteY6" fmla="*/ 180340 h 418211"/>
              <a:gd name="connsiteX7" fmla="*/ 207137 w 257556"/>
              <a:gd name="connsiteY7" fmla="*/ 228727 h 418211"/>
              <a:gd name="connsiteX8" fmla="*/ 170688 w 257556"/>
              <a:gd name="connsiteY8" fmla="*/ 275336 h 418211"/>
              <a:gd name="connsiteX9" fmla="*/ 129920 w 257556"/>
              <a:gd name="connsiteY9" fmla="*/ 318770 h 418211"/>
              <a:gd name="connsiteX10" fmla="*/ 90169 w 257556"/>
              <a:gd name="connsiteY10" fmla="*/ 358140 h 418211"/>
              <a:gd name="connsiteX11" fmla="*/ 251206 w 257556"/>
              <a:gd name="connsiteY11" fmla="*/ 358140 h 418211"/>
              <a:gd name="connsiteX12" fmla="*/ 251206 w 257556"/>
              <a:gd name="connsiteY12" fmla="*/ 411861 h 418211"/>
              <a:gd name="connsiteX13" fmla="*/ 9144 w 257556"/>
              <a:gd name="connsiteY13" fmla="*/ 411861 h 418211"/>
              <a:gd name="connsiteX14" fmla="*/ 9144 w 257556"/>
              <a:gd name="connsiteY14" fmla="*/ 362077 h 418211"/>
              <a:gd name="connsiteX15" fmla="*/ 21970 w 257556"/>
              <a:gd name="connsiteY15" fmla="*/ 352044 h 418211"/>
              <a:gd name="connsiteX16" fmla="*/ 36449 w 257556"/>
              <a:gd name="connsiteY16" fmla="*/ 338582 h 418211"/>
              <a:gd name="connsiteX17" fmla="*/ 67310 w 257556"/>
              <a:gd name="connsiteY17" fmla="*/ 308991 h 418211"/>
              <a:gd name="connsiteX18" fmla="*/ 105282 w 257556"/>
              <a:gd name="connsiteY18" fmla="*/ 268097 h 418211"/>
              <a:gd name="connsiteX19" fmla="*/ 142493 w 257556"/>
              <a:gd name="connsiteY19" fmla="*/ 219709 h 418211"/>
              <a:gd name="connsiteX20" fmla="*/ 173481 w 257556"/>
              <a:gd name="connsiteY20" fmla="*/ 165735 h 418211"/>
              <a:gd name="connsiteX21" fmla="*/ 179704 w 257556"/>
              <a:gd name="connsiteY21" fmla="*/ 141097 h 418211"/>
              <a:gd name="connsiteX22" fmla="*/ 181863 w 257556"/>
              <a:gd name="connsiteY22" fmla="*/ 115443 h 418211"/>
              <a:gd name="connsiteX23" fmla="*/ 179450 w 257556"/>
              <a:gd name="connsiteY23" fmla="*/ 98044 h 418211"/>
              <a:gd name="connsiteX24" fmla="*/ 170688 w 257556"/>
              <a:gd name="connsiteY24" fmla="*/ 78486 h 418211"/>
              <a:gd name="connsiteX25" fmla="*/ 153923 w 257556"/>
              <a:gd name="connsiteY25" fmla="*/ 62229 h 418211"/>
              <a:gd name="connsiteX26" fmla="*/ 127127 w 257556"/>
              <a:gd name="connsiteY26" fmla="*/ 55626 h 418211"/>
              <a:gd name="connsiteX27" fmla="*/ 83692 w 257556"/>
              <a:gd name="connsiteY27" fmla="*/ 74295 h 418211"/>
              <a:gd name="connsiteX28" fmla="*/ 70104 w 257556"/>
              <a:gd name="connsiteY28" fmla="*/ 119379 h 418211"/>
              <a:gd name="connsiteX29" fmla="*/ 6350 w 257556"/>
              <a:gd name="connsiteY29" fmla="*/ 119379 h 418211"/>
              <a:gd name="connsiteX30" fmla="*/ 11938 w 257556"/>
              <a:gd name="connsiteY30" fmla="*/ 85217 h 418211"/>
              <a:gd name="connsiteX31" fmla="*/ 30861 w 257556"/>
              <a:gd name="connsiteY31" fmla="*/ 48259 h 418211"/>
              <a:gd name="connsiteX32" fmla="*/ 68326 w 257556"/>
              <a:gd name="connsiteY32" fmla="*/ 18669 h 418211"/>
              <a:gd name="connsiteX33" fmla="*/ 127635 w 257556"/>
              <a:gd name="connsiteY33" fmla="*/ 6350 h 4182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257556" h="418211">
                <a:moveTo>
                  <a:pt x="127635" y="6350"/>
                </a:moveTo>
                <a:cubicBezTo>
                  <a:pt x="142620" y="6350"/>
                  <a:pt x="156972" y="9017"/>
                  <a:pt x="171069" y="14224"/>
                </a:cubicBezTo>
                <a:cubicBezTo>
                  <a:pt x="185038" y="19431"/>
                  <a:pt x="197358" y="27051"/>
                  <a:pt x="208153" y="37084"/>
                </a:cubicBezTo>
                <a:cubicBezTo>
                  <a:pt x="218693" y="46863"/>
                  <a:pt x="227076" y="58674"/>
                  <a:pt x="233680" y="72644"/>
                </a:cubicBezTo>
                <a:cubicBezTo>
                  <a:pt x="240157" y="86614"/>
                  <a:pt x="243458" y="102362"/>
                  <a:pt x="243458" y="119888"/>
                </a:cubicBezTo>
                <a:cubicBezTo>
                  <a:pt x="243458" y="128905"/>
                  <a:pt x="242569" y="138938"/>
                  <a:pt x="240919" y="150114"/>
                </a:cubicBezTo>
                <a:cubicBezTo>
                  <a:pt x="239268" y="161290"/>
                  <a:pt x="236600" y="171323"/>
                  <a:pt x="232791" y="180340"/>
                </a:cubicBezTo>
                <a:cubicBezTo>
                  <a:pt x="226441" y="196723"/>
                  <a:pt x="217931" y="212852"/>
                  <a:pt x="207137" y="228727"/>
                </a:cubicBezTo>
                <a:cubicBezTo>
                  <a:pt x="196214" y="244475"/>
                  <a:pt x="184150" y="260096"/>
                  <a:pt x="170688" y="275336"/>
                </a:cubicBezTo>
                <a:cubicBezTo>
                  <a:pt x="157733" y="290322"/>
                  <a:pt x="144018" y="304800"/>
                  <a:pt x="129920" y="318770"/>
                </a:cubicBezTo>
                <a:cubicBezTo>
                  <a:pt x="115697" y="332740"/>
                  <a:pt x="102488" y="345821"/>
                  <a:pt x="90169" y="358140"/>
                </a:cubicBezTo>
                <a:lnTo>
                  <a:pt x="251206" y="358140"/>
                </a:lnTo>
                <a:lnTo>
                  <a:pt x="251206" y="411861"/>
                </a:lnTo>
                <a:lnTo>
                  <a:pt x="9144" y="411861"/>
                </a:lnTo>
                <a:lnTo>
                  <a:pt x="9144" y="362077"/>
                </a:lnTo>
                <a:cubicBezTo>
                  <a:pt x="13589" y="359156"/>
                  <a:pt x="17907" y="355727"/>
                  <a:pt x="21970" y="352044"/>
                </a:cubicBezTo>
                <a:cubicBezTo>
                  <a:pt x="26035" y="348234"/>
                  <a:pt x="30861" y="343789"/>
                  <a:pt x="36449" y="338582"/>
                </a:cubicBezTo>
                <a:cubicBezTo>
                  <a:pt x="44704" y="330708"/>
                  <a:pt x="54991" y="320928"/>
                  <a:pt x="67310" y="308991"/>
                </a:cubicBezTo>
                <a:cubicBezTo>
                  <a:pt x="79501" y="297053"/>
                  <a:pt x="92201" y="283464"/>
                  <a:pt x="105282" y="268097"/>
                </a:cubicBezTo>
                <a:cubicBezTo>
                  <a:pt x="117982" y="253238"/>
                  <a:pt x="130301" y="237109"/>
                  <a:pt x="142493" y="219709"/>
                </a:cubicBezTo>
                <a:cubicBezTo>
                  <a:pt x="154558" y="202438"/>
                  <a:pt x="164973" y="184404"/>
                  <a:pt x="173481" y="165735"/>
                </a:cubicBezTo>
                <a:cubicBezTo>
                  <a:pt x="176149" y="159385"/>
                  <a:pt x="178181" y="151257"/>
                  <a:pt x="179704" y="141097"/>
                </a:cubicBezTo>
                <a:cubicBezTo>
                  <a:pt x="181229" y="131064"/>
                  <a:pt x="181863" y="122555"/>
                  <a:pt x="181863" y="115443"/>
                </a:cubicBezTo>
                <a:cubicBezTo>
                  <a:pt x="181863" y="110617"/>
                  <a:pt x="181101" y="104775"/>
                  <a:pt x="179450" y="98044"/>
                </a:cubicBezTo>
                <a:cubicBezTo>
                  <a:pt x="177673" y="91313"/>
                  <a:pt x="174879" y="84836"/>
                  <a:pt x="170688" y="78486"/>
                </a:cubicBezTo>
                <a:cubicBezTo>
                  <a:pt x="166623" y="72136"/>
                  <a:pt x="161036" y="66802"/>
                  <a:pt x="153923" y="62229"/>
                </a:cubicBezTo>
                <a:cubicBezTo>
                  <a:pt x="146812" y="57785"/>
                  <a:pt x="137922" y="55626"/>
                  <a:pt x="127127" y="55626"/>
                </a:cubicBezTo>
                <a:cubicBezTo>
                  <a:pt x="108458" y="55626"/>
                  <a:pt x="93980" y="61848"/>
                  <a:pt x="83692" y="74295"/>
                </a:cubicBezTo>
                <a:cubicBezTo>
                  <a:pt x="73533" y="86867"/>
                  <a:pt x="68961" y="101854"/>
                  <a:pt x="70104" y="119379"/>
                </a:cubicBezTo>
                <a:lnTo>
                  <a:pt x="6350" y="119379"/>
                </a:lnTo>
                <a:cubicBezTo>
                  <a:pt x="6350" y="109601"/>
                  <a:pt x="8128" y="98297"/>
                  <a:pt x="11938" y="85217"/>
                </a:cubicBezTo>
                <a:cubicBezTo>
                  <a:pt x="15620" y="72136"/>
                  <a:pt x="21970" y="59817"/>
                  <a:pt x="30861" y="48259"/>
                </a:cubicBezTo>
                <a:cubicBezTo>
                  <a:pt x="40258" y="36703"/>
                  <a:pt x="52705" y="26924"/>
                  <a:pt x="68326" y="18669"/>
                </a:cubicBezTo>
                <a:cubicBezTo>
                  <a:pt x="84073" y="10414"/>
                  <a:pt x="103758" y="6350"/>
                  <a:pt x="12763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Freeform 3"/>
          <p:cNvSpPr/>
          <p:nvPr/>
        </p:nvSpPr>
        <p:spPr>
          <a:xfrm>
            <a:off x="3737863" y="585851"/>
            <a:ext cx="266319" cy="194055"/>
          </a:xfrm>
          <a:custGeom>
            <a:avLst/>
            <a:gdLst>
              <a:gd name="connsiteX0" fmla="*/ 0 w 266319"/>
              <a:gd name="connsiteY0" fmla="*/ 0 h 194055"/>
              <a:gd name="connsiteX1" fmla="*/ 266319 w 266319"/>
              <a:gd name="connsiteY1" fmla="*/ 0 h 194055"/>
              <a:gd name="connsiteX2" fmla="*/ 266319 w 266319"/>
              <a:gd name="connsiteY2" fmla="*/ 194055 h 194055"/>
              <a:gd name="connsiteX3" fmla="*/ 0 w 266319"/>
              <a:gd name="connsiteY3" fmla="*/ 194055 h 194055"/>
              <a:gd name="connsiteX4" fmla="*/ 0 w 266319"/>
              <a:gd name="connsiteY4" fmla="*/ 0 h 194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319" h="194055">
                <a:moveTo>
                  <a:pt x="0" y="0"/>
                </a:moveTo>
                <a:lnTo>
                  <a:pt x="266319" y="0"/>
                </a:lnTo>
                <a:lnTo>
                  <a:pt x="266319" y="194055"/>
                </a:lnTo>
                <a:lnTo>
                  <a:pt x="0" y="194055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2" name="Freeform 3"/>
          <p:cNvSpPr/>
          <p:nvPr/>
        </p:nvSpPr>
        <p:spPr>
          <a:xfrm>
            <a:off x="4896485" y="565658"/>
            <a:ext cx="160528" cy="282447"/>
          </a:xfrm>
          <a:custGeom>
            <a:avLst/>
            <a:gdLst>
              <a:gd name="connsiteX0" fmla="*/ 101727 w 160528"/>
              <a:gd name="connsiteY0" fmla="*/ 0 h 282447"/>
              <a:gd name="connsiteX1" fmla="*/ 160528 w 160528"/>
              <a:gd name="connsiteY1" fmla="*/ 0 h 282447"/>
              <a:gd name="connsiteX2" fmla="*/ 160528 w 160528"/>
              <a:gd name="connsiteY2" fmla="*/ 282447 h 282447"/>
              <a:gd name="connsiteX3" fmla="*/ 101727 w 160528"/>
              <a:gd name="connsiteY3" fmla="*/ 282447 h 282447"/>
              <a:gd name="connsiteX4" fmla="*/ 101727 w 160528"/>
              <a:gd name="connsiteY4" fmla="*/ 224282 h 282447"/>
              <a:gd name="connsiteX5" fmla="*/ 0 w 160528"/>
              <a:gd name="connsiteY5" fmla="*/ 224282 h 282447"/>
              <a:gd name="connsiteX6" fmla="*/ 0 w 160528"/>
              <a:gd name="connsiteY6" fmla="*/ 168401 h 282447"/>
              <a:gd name="connsiteX7" fmla="*/ 101727 w 160528"/>
              <a:gd name="connsiteY7" fmla="*/ 168401 h 282447"/>
              <a:gd name="connsiteX8" fmla="*/ 101727 w 160528"/>
              <a:gd name="connsiteY8" fmla="*/ 123570 h 282447"/>
              <a:gd name="connsiteX9" fmla="*/ 0 w 160528"/>
              <a:gd name="connsiteY9" fmla="*/ 123570 h 282447"/>
              <a:gd name="connsiteX10" fmla="*/ 0 w 160528"/>
              <a:gd name="connsiteY10" fmla="*/ 67690 h 282447"/>
              <a:gd name="connsiteX11" fmla="*/ 101727 w 160528"/>
              <a:gd name="connsiteY11" fmla="*/ 67690 h 282447"/>
              <a:gd name="connsiteX12" fmla="*/ 101727 w 160528"/>
              <a:gd name="connsiteY12" fmla="*/ 0 h 282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60528" h="282447">
                <a:moveTo>
                  <a:pt x="101727" y="0"/>
                </a:moveTo>
                <a:lnTo>
                  <a:pt x="160528" y="0"/>
                </a:lnTo>
                <a:lnTo>
                  <a:pt x="160528" y="282447"/>
                </a:lnTo>
                <a:lnTo>
                  <a:pt x="101727" y="282447"/>
                </a:lnTo>
                <a:lnTo>
                  <a:pt x="101727" y="224282"/>
                </a:lnTo>
                <a:lnTo>
                  <a:pt x="0" y="224282"/>
                </a:lnTo>
                <a:lnTo>
                  <a:pt x="0" y="168401"/>
                </a:lnTo>
                <a:lnTo>
                  <a:pt x="101727" y="168401"/>
                </a:lnTo>
                <a:lnTo>
                  <a:pt x="101727" y="123570"/>
                </a:lnTo>
                <a:lnTo>
                  <a:pt x="0" y="123570"/>
                </a:lnTo>
                <a:lnTo>
                  <a:pt x="0" y="67690"/>
                </a:lnTo>
                <a:lnTo>
                  <a:pt x="101727" y="67690"/>
                </a:lnTo>
                <a:lnTo>
                  <a:pt x="101727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Freeform 3"/>
          <p:cNvSpPr/>
          <p:nvPr/>
        </p:nvSpPr>
        <p:spPr>
          <a:xfrm>
            <a:off x="4474083" y="565658"/>
            <a:ext cx="151002" cy="509016"/>
          </a:xfrm>
          <a:custGeom>
            <a:avLst/>
            <a:gdLst>
              <a:gd name="connsiteX0" fmla="*/ 0 w 151002"/>
              <a:gd name="connsiteY0" fmla="*/ 0 h 509016"/>
              <a:gd name="connsiteX1" fmla="*/ 59816 w 151002"/>
              <a:gd name="connsiteY1" fmla="*/ 0 h 509016"/>
              <a:gd name="connsiteX2" fmla="*/ 59816 w 151002"/>
              <a:gd name="connsiteY2" fmla="*/ 173354 h 509016"/>
              <a:gd name="connsiteX3" fmla="*/ 151002 w 151002"/>
              <a:gd name="connsiteY3" fmla="*/ 173354 h 509016"/>
              <a:gd name="connsiteX4" fmla="*/ 151002 w 151002"/>
              <a:gd name="connsiteY4" fmla="*/ 229361 h 509016"/>
              <a:gd name="connsiteX5" fmla="*/ 59816 w 151002"/>
              <a:gd name="connsiteY5" fmla="*/ 229361 h 509016"/>
              <a:gd name="connsiteX6" fmla="*/ 59816 w 151002"/>
              <a:gd name="connsiteY6" fmla="*/ 509016 h 509016"/>
              <a:gd name="connsiteX7" fmla="*/ 0 w 151002"/>
              <a:gd name="connsiteY7" fmla="*/ 509016 h 509016"/>
              <a:gd name="connsiteX8" fmla="*/ 0 w 151002"/>
              <a:gd name="connsiteY8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1002" h="509016">
                <a:moveTo>
                  <a:pt x="0" y="0"/>
                </a:moveTo>
                <a:lnTo>
                  <a:pt x="59816" y="0"/>
                </a:lnTo>
                <a:lnTo>
                  <a:pt x="59816" y="173354"/>
                </a:lnTo>
                <a:lnTo>
                  <a:pt x="151002" y="173354"/>
                </a:lnTo>
                <a:lnTo>
                  <a:pt x="151002" y="229361"/>
                </a:lnTo>
                <a:lnTo>
                  <a:pt x="59816" y="229361"/>
                </a:lnTo>
                <a:lnTo>
                  <a:pt x="59816" y="509016"/>
                </a:lnTo>
                <a:lnTo>
                  <a:pt x="0" y="5090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4" name="Freeform 3"/>
          <p:cNvSpPr/>
          <p:nvPr/>
        </p:nvSpPr>
        <p:spPr>
          <a:xfrm>
            <a:off x="3730498" y="906652"/>
            <a:ext cx="294004" cy="187706"/>
          </a:xfrm>
          <a:custGeom>
            <a:avLst/>
            <a:gdLst>
              <a:gd name="connsiteX0" fmla="*/ 6350 w 294004"/>
              <a:gd name="connsiteY0" fmla="*/ 6350 h 187706"/>
              <a:gd name="connsiteX1" fmla="*/ 65531 w 294004"/>
              <a:gd name="connsiteY1" fmla="*/ 6350 h 187706"/>
              <a:gd name="connsiteX2" fmla="*/ 65531 w 294004"/>
              <a:gd name="connsiteY2" fmla="*/ 124333 h 187706"/>
              <a:gd name="connsiteX3" fmla="*/ 287654 w 294004"/>
              <a:gd name="connsiteY3" fmla="*/ 124333 h 187706"/>
              <a:gd name="connsiteX4" fmla="*/ 287654 w 294004"/>
              <a:gd name="connsiteY4" fmla="*/ 181356 h 187706"/>
              <a:gd name="connsiteX5" fmla="*/ 6350 w 294004"/>
              <a:gd name="connsiteY5" fmla="*/ 181356 h 187706"/>
              <a:gd name="connsiteX6" fmla="*/ 6350 w 294004"/>
              <a:gd name="connsiteY6" fmla="*/ 6350 h 1877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94004" h="187706">
                <a:moveTo>
                  <a:pt x="6350" y="6350"/>
                </a:moveTo>
                <a:lnTo>
                  <a:pt x="65531" y="6350"/>
                </a:lnTo>
                <a:lnTo>
                  <a:pt x="65531" y="124333"/>
                </a:lnTo>
                <a:lnTo>
                  <a:pt x="287654" y="124333"/>
                </a:lnTo>
                <a:lnTo>
                  <a:pt x="287654" y="181356"/>
                </a:lnTo>
                <a:lnTo>
                  <a:pt x="6350" y="18135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Freeform 3"/>
          <p:cNvSpPr/>
          <p:nvPr/>
        </p:nvSpPr>
        <p:spPr>
          <a:xfrm>
            <a:off x="4768215" y="856869"/>
            <a:ext cx="291210" cy="243078"/>
          </a:xfrm>
          <a:custGeom>
            <a:avLst/>
            <a:gdLst>
              <a:gd name="connsiteX0" fmla="*/ 6350 w 291210"/>
              <a:gd name="connsiteY0" fmla="*/ 6350 h 243078"/>
              <a:gd name="connsiteX1" fmla="*/ 270256 w 291210"/>
              <a:gd name="connsiteY1" fmla="*/ 6350 h 243078"/>
              <a:gd name="connsiteX2" fmla="*/ 270256 w 291210"/>
              <a:gd name="connsiteY2" fmla="*/ 146685 h 243078"/>
              <a:gd name="connsiteX3" fmla="*/ 71755 w 291210"/>
              <a:gd name="connsiteY3" fmla="*/ 146685 h 243078"/>
              <a:gd name="connsiteX4" fmla="*/ 71755 w 291210"/>
              <a:gd name="connsiteY4" fmla="*/ 179197 h 243078"/>
              <a:gd name="connsiteX5" fmla="*/ 284860 w 291210"/>
              <a:gd name="connsiteY5" fmla="*/ 179197 h 243078"/>
              <a:gd name="connsiteX6" fmla="*/ 284860 w 291210"/>
              <a:gd name="connsiteY6" fmla="*/ 236728 h 243078"/>
              <a:gd name="connsiteX7" fmla="*/ 9144 w 291210"/>
              <a:gd name="connsiteY7" fmla="*/ 236728 h 243078"/>
              <a:gd name="connsiteX8" fmla="*/ 9144 w 291210"/>
              <a:gd name="connsiteY8" fmla="*/ 91313 h 243078"/>
              <a:gd name="connsiteX9" fmla="*/ 209296 w 291210"/>
              <a:gd name="connsiteY9" fmla="*/ 91313 h 243078"/>
              <a:gd name="connsiteX10" fmla="*/ 209296 w 291210"/>
              <a:gd name="connsiteY10" fmla="*/ 62229 h 243078"/>
              <a:gd name="connsiteX11" fmla="*/ 6350 w 291210"/>
              <a:gd name="connsiteY11" fmla="*/ 62229 h 243078"/>
              <a:gd name="connsiteX12" fmla="*/ 6350 w 291210"/>
              <a:gd name="connsiteY12" fmla="*/ 6350 h 2430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91210" h="243078">
                <a:moveTo>
                  <a:pt x="6350" y="6350"/>
                </a:moveTo>
                <a:lnTo>
                  <a:pt x="270256" y="6350"/>
                </a:lnTo>
                <a:lnTo>
                  <a:pt x="270256" y="146685"/>
                </a:lnTo>
                <a:lnTo>
                  <a:pt x="71755" y="146685"/>
                </a:lnTo>
                <a:lnTo>
                  <a:pt x="71755" y="179197"/>
                </a:lnTo>
                <a:lnTo>
                  <a:pt x="284860" y="179197"/>
                </a:lnTo>
                <a:lnTo>
                  <a:pt x="284860" y="236728"/>
                </a:lnTo>
                <a:lnTo>
                  <a:pt x="9144" y="236728"/>
                </a:lnTo>
                <a:lnTo>
                  <a:pt x="9144" y="91313"/>
                </a:lnTo>
                <a:lnTo>
                  <a:pt x="209296" y="91313"/>
                </a:lnTo>
                <a:lnTo>
                  <a:pt x="209296" y="62229"/>
                </a:lnTo>
                <a:lnTo>
                  <a:pt x="6350" y="6222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6" name="Freeform 3"/>
          <p:cNvSpPr/>
          <p:nvPr/>
        </p:nvSpPr>
        <p:spPr>
          <a:xfrm>
            <a:off x="3626358" y="813181"/>
            <a:ext cx="492125" cy="172720"/>
          </a:xfrm>
          <a:custGeom>
            <a:avLst/>
            <a:gdLst>
              <a:gd name="connsiteX0" fmla="*/ 6350 w 492125"/>
              <a:gd name="connsiteY0" fmla="*/ 6350 h 172720"/>
              <a:gd name="connsiteX1" fmla="*/ 485775 w 492125"/>
              <a:gd name="connsiteY1" fmla="*/ 6350 h 172720"/>
              <a:gd name="connsiteX2" fmla="*/ 485775 w 492125"/>
              <a:gd name="connsiteY2" fmla="*/ 61721 h 172720"/>
              <a:gd name="connsiteX3" fmla="*/ 286639 w 492125"/>
              <a:gd name="connsiteY3" fmla="*/ 61721 h 172720"/>
              <a:gd name="connsiteX4" fmla="*/ 286639 w 492125"/>
              <a:gd name="connsiteY4" fmla="*/ 166370 h 172720"/>
              <a:gd name="connsiteX5" fmla="*/ 226821 w 492125"/>
              <a:gd name="connsiteY5" fmla="*/ 166370 h 172720"/>
              <a:gd name="connsiteX6" fmla="*/ 226821 w 492125"/>
              <a:gd name="connsiteY6" fmla="*/ 61721 h 172720"/>
              <a:gd name="connsiteX7" fmla="*/ 6350 w 492125"/>
              <a:gd name="connsiteY7" fmla="*/ 61721 h 172720"/>
              <a:gd name="connsiteX8" fmla="*/ 6350 w 492125"/>
              <a:gd name="connsiteY8" fmla="*/ 6350 h 172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92125" h="172720">
                <a:moveTo>
                  <a:pt x="6350" y="6350"/>
                </a:moveTo>
                <a:lnTo>
                  <a:pt x="485775" y="6350"/>
                </a:lnTo>
                <a:lnTo>
                  <a:pt x="485775" y="61721"/>
                </a:lnTo>
                <a:lnTo>
                  <a:pt x="286639" y="61721"/>
                </a:lnTo>
                <a:lnTo>
                  <a:pt x="286639" y="166370"/>
                </a:lnTo>
                <a:lnTo>
                  <a:pt x="226821" y="166370"/>
                </a:lnTo>
                <a:lnTo>
                  <a:pt x="226821" y="61721"/>
                </a:lnTo>
                <a:lnTo>
                  <a:pt x="6350" y="6172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7" name="Freeform 3"/>
          <p:cNvSpPr/>
          <p:nvPr/>
        </p:nvSpPr>
        <p:spPr>
          <a:xfrm>
            <a:off x="4692142" y="639317"/>
            <a:ext cx="143510" cy="139064"/>
          </a:xfrm>
          <a:custGeom>
            <a:avLst/>
            <a:gdLst>
              <a:gd name="connsiteX0" fmla="*/ 70103 w 143510"/>
              <a:gd name="connsiteY0" fmla="*/ 6350 h 139064"/>
              <a:gd name="connsiteX1" fmla="*/ 24765 w 143510"/>
              <a:gd name="connsiteY1" fmla="*/ 24257 h 139064"/>
              <a:gd name="connsiteX2" fmla="*/ 6350 w 143510"/>
              <a:gd name="connsiteY2" fmla="*/ 68960 h 139064"/>
              <a:gd name="connsiteX3" fmla="*/ 24765 w 143510"/>
              <a:gd name="connsiteY3" fmla="*/ 115061 h 139064"/>
              <a:gd name="connsiteX4" fmla="*/ 70103 w 143510"/>
              <a:gd name="connsiteY4" fmla="*/ 132714 h 139064"/>
              <a:gd name="connsiteX5" fmla="*/ 117094 w 143510"/>
              <a:gd name="connsiteY5" fmla="*/ 115061 h 139064"/>
              <a:gd name="connsiteX6" fmla="*/ 137160 w 143510"/>
              <a:gd name="connsiteY6" fmla="*/ 69469 h 139064"/>
              <a:gd name="connsiteX7" fmla="*/ 117602 w 143510"/>
              <a:gd name="connsiteY7" fmla="*/ 24510 h 139064"/>
              <a:gd name="connsiteX8" fmla="*/ 70103 w 143510"/>
              <a:gd name="connsiteY8" fmla="*/ 6350 h 139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3510" h="139064">
                <a:moveTo>
                  <a:pt x="70103" y="6350"/>
                </a:moveTo>
                <a:cubicBezTo>
                  <a:pt x="52197" y="6350"/>
                  <a:pt x="37083" y="12319"/>
                  <a:pt x="24765" y="24257"/>
                </a:cubicBezTo>
                <a:cubicBezTo>
                  <a:pt x="12446" y="36195"/>
                  <a:pt x="6350" y="51053"/>
                  <a:pt x="6350" y="68960"/>
                </a:cubicBezTo>
                <a:cubicBezTo>
                  <a:pt x="6350" y="88010"/>
                  <a:pt x="12446" y="103378"/>
                  <a:pt x="24765" y="115061"/>
                </a:cubicBezTo>
                <a:cubicBezTo>
                  <a:pt x="37083" y="126872"/>
                  <a:pt x="52197" y="132714"/>
                  <a:pt x="70103" y="132714"/>
                </a:cubicBezTo>
                <a:cubicBezTo>
                  <a:pt x="88010" y="132714"/>
                  <a:pt x="103632" y="126872"/>
                  <a:pt x="117094" y="115061"/>
                </a:cubicBezTo>
                <a:cubicBezTo>
                  <a:pt x="130429" y="103378"/>
                  <a:pt x="137160" y="88138"/>
                  <a:pt x="137160" y="69469"/>
                </a:cubicBezTo>
                <a:cubicBezTo>
                  <a:pt x="137160" y="51689"/>
                  <a:pt x="130683" y="36576"/>
                  <a:pt x="117602" y="24510"/>
                </a:cubicBezTo>
                <a:cubicBezTo>
                  <a:pt x="104521" y="12446"/>
                  <a:pt x="88772" y="6350"/>
                  <a:pt x="7010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8" name="Freeform 3"/>
          <p:cNvSpPr/>
          <p:nvPr/>
        </p:nvSpPr>
        <p:spPr>
          <a:xfrm>
            <a:off x="3790823" y="637032"/>
            <a:ext cx="160401" cy="92202"/>
          </a:xfrm>
          <a:custGeom>
            <a:avLst/>
            <a:gdLst>
              <a:gd name="connsiteX0" fmla="*/ 6350 w 160401"/>
              <a:gd name="connsiteY0" fmla="*/ 6350 h 92202"/>
              <a:gd name="connsiteX1" fmla="*/ 6350 w 160401"/>
              <a:gd name="connsiteY1" fmla="*/ 85852 h 92202"/>
              <a:gd name="connsiteX2" fmla="*/ 154051 w 160401"/>
              <a:gd name="connsiteY2" fmla="*/ 85852 h 92202"/>
              <a:gd name="connsiteX3" fmla="*/ 154051 w 160401"/>
              <a:gd name="connsiteY3" fmla="*/ 6350 h 92202"/>
              <a:gd name="connsiteX4" fmla="*/ 6350 w 160401"/>
              <a:gd name="connsiteY4" fmla="*/ 6350 h 92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0401" h="92202">
                <a:moveTo>
                  <a:pt x="6350" y="6350"/>
                </a:moveTo>
                <a:lnTo>
                  <a:pt x="6350" y="85852"/>
                </a:lnTo>
                <a:lnTo>
                  <a:pt x="154051" y="85852"/>
                </a:lnTo>
                <a:lnTo>
                  <a:pt x="154051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9" name="Freeform 3"/>
          <p:cNvSpPr/>
          <p:nvPr/>
        </p:nvSpPr>
        <p:spPr>
          <a:xfrm>
            <a:off x="4119244" y="629792"/>
            <a:ext cx="316992" cy="301244"/>
          </a:xfrm>
          <a:custGeom>
            <a:avLst/>
            <a:gdLst>
              <a:gd name="connsiteX0" fmla="*/ 36068 w 316992"/>
              <a:gd name="connsiteY0" fmla="*/ 6350 h 301244"/>
              <a:gd name="connsiteX1" fmla="*/ 260858 w 316992"/>
              <a:gd name="connsiteY1" fmla="*/ 6350 h 301244"/>
              <a:gd name="connsiteX2" fmla="*/ 242443 w 316992"/>
              <a:gd name="connsiteY2" fmla="*/ 78232 h 301244"/>
              <a:gd name="connsiteX3" fmla="*/ 206629 w 316992"/>
              <a:gd name="connsiteY3" fmla="*/ 147827 h 301244"/>
              <a:gd name="connsiteX4" fmla="*/ 211074 w 316992"/>
              <a:gd name="connsiteY4" fmla="*/ 152273 h 301244"/>
              <a:gd name="connsiteX5" fmla="*/ 222885 w 316992"/>
              <a:gd name="connsiteY5" fmla="*/ 164592 h 301244"/>
              <a:gd name="connsiteX6" fmla="*/ 239268 w 316992"/>
              <a:gd name="connsiteY6" fmla="*/ 181102 h 301244"/>
              <a:gd name="connsiteX7" fmla="*/ 258572 w 316992"/>
              <a:gd name="connsiteY7" fmla="*/ 199897 h 301244"/>
              <a:gd name="connsiteX8" fmla="*/ 277622 w 316992"/>
              <a:gd name="connsiteY8" fmla="*/ 219202 h 301244"/>
              <a:gd name="connsiteX9" fmla="*/ 294386 w 316992"/>
              <a:gd name="connsiteY9" fmla="*/ 235712 h 301244"/>
              <a:gd name="connsiteX10" fmla="*/ 306197 w 316992"/>
              <a:gd name="connsiteY10" fmla="*/ 247650 h 301244"/>
              <a:gd name="connsiteX11" fmla="*/ 310642 w 316992"/>
              <a:gd name="connsiteY11" fmla="*/ 251841 h 301244"/>
              <a:gd name="connsiteX12" fmla="*/ 269240 w 316992"/>
              <a:gd name="connsiteY12" fmla="*/ 293243 h 301244"/>
              <a:gd name="connsiteX13" fmla="*/ 171323 w 316992"/>
              <a:gd name="connsiteY13" fmla="*/ 195326 h 301244"/>
              <a:gd name="connsiteX14" fmla="*/ 113538 w 316992"/>
              <a:gd name="connsiteY14" fmla="*/ 252729 h 301244"/>
              <a:gd name="connsiteX15" fmla="*/ 48895 w 316992"/>
              <a:gd name="connsiteY15" fmla="*/ 294894 h 301244"/>
              <a:gd name="connsiteX16" fmla="*/ 6350 w 316992"/>
              <a:gd name="connsiteY16" fmla="*/ 251841 h 301244"/>
              <a:gd name="connsiteX17" fmla="*/ 66802 w 316992"/>
              <a:gd name="connsiteY17" fmla="*/ 213867 h 301244"/>
              <a:gd name="connsiteX18" fmla="*/ 118745 w 316992"/>
              <a:gd name="connsiteY18" fmla="*/ 165735 h 301244"/>
              <a:gd name="connsiteX19" fmla="*/ 158750 w 316992"/>
              <a:gd name="connsiteY19" fmla="*/ 114046 h 301244"/>
              <a:gd name="connsiteX20" fmla="*/ 184277 w 316992"/>
              <a:gd name="connsiteY20" fmla="*/ 62865 h 301244"/>
              <a:gd name="connsiteX21" fmla="*/ 36068 w 316992"/>
              <a:gd name="connsiteY21" fmla="*/ 62865 h 301244"/>
              <a:gd name="connsiteX22" fmla="*/ 36068 w 316992"/>
              <a:gd name="connsiteY22" fmla="*/ 6350 h 301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316992" h="301244">
                <a:moveTo>
                  <a:pt x="36068" y="6350"/>
                </a:moveTo>
                <a:lnTo>
                  <a:pt x="260858" y="6350"/>
                </a:lnTo>
                <a:cubicBezTo>
                  <a:pt x="257937" y="30226"/>
                  <a:pt x="251714" y="54102"/>
                  <a:pt x="242443" y="78232"/>
                </a:cubicBezTo>
                <a:cubicBezTo>
                  <a:pt x="233045" y="102235"/>
                  <a:pt x="221107" y="125476"/>
                  <a:pt x="206629" y="147827"/>
                </a:cubicBezTo>
                <a:cubicBezTo>
                  <a:pt x="206629" y="147827"/>
                  <a:pt x="208153" y="149352"/>
                  <a:pt x="211074" y="152273"/>
                </a:cubicBezTo>
                <a:cubicBezTo>
                  <a:pt x="214122" y="155321"/>
                  <a:pt x="217932" y="159385"/>
                  <a:pt x="222885" y="164592"/>
                </a:cubicBezTo>
                <a:cubicBezTo>
                  <a:pt x="227711" y="169417"/>
                  <a:pt x="233172" y="175005"/>
                  <a:pt x="239268" y="181102"/>
                </a:cubicBezTo>
                <a:cubicBezTo>
                  <a:pt x="245491" y="187325"/>
                  <a:pt x="251968" y="193547"/>
                  <a:pt x="258572" y="199897"/>
                </a:cubicBezTo>
                <a:cubicBezTo>
                  <a:pt x="264922" y="206628"/>
                  <a:pt x="271272" y="212978"/>
                  <a:pt x="277622" y="219202"/>
                </a:cubicBezTo>
                <a:cubicBezTo>
                  <a:pt x="283972" y="225297"/>
                  <a:pt x="289560" y="230758"/>
                  <a:pt x="294386" y="235712"/>
                </a:cubicBezTo>
                <a:cubicBezTo>
                  <a:pt x="299212" y="240919"/>
                  <a:pt x="303149" y="244855"/>
                  <a:pt x="306197" y="247650"/>
                </a:cubicBezTo>
                <a:cubicBezTo>
                  <a:pt x="309118" y="250444"/>
                  <a:pt x="310642" y="251841"/>
                  <a:pt x="310642" y="251841"/>
                </a:cubicBezTo>
                <a:lnTo>
                  <a:pt x="269240" y="293243"/>
                </a:lnTo>
                <a:lnTo>
                  <a:pt x="171323" y="195326"/>
                </a:lnTo>
                <a:cubicBezTo>
                  <a:pt x="153416" y="216662"/>
                  <a:pt x="134239" y="235712"/>
                  <a:pt x="113538" y="252729"/>
                </a:cubicBezTo>
                <a:cubicBezTo>
                  <a:pt x="92837" y="269621"/>
                  <a:pt x="71247" y="283717"/>
                  <a:pt x="48895" y="294894"/>
                </a:cubicBezTo>
                <a:lnTo>
                  <a:pt x="6350" y="251841"/>
                </a:lnTo>
                <a:cubicBezTo>
                  <a:pt x="27686" y="241427"/>
                  <a:pt x="47752" y="228727"/>
                  <a:pt x="66802" y="213867"/>
                </a:cubicBezTo>
                <a:cubicBezTo>
                  <a:pt x="85852" y="198882"/>
                  <a:pt x="103124" y="182879"/>
                  <a:pt x="118745" y="165735"/>
                </a:cubicBezTo>
                <a:cubicBezTo>
                  <a:pt x="134112" y="148971"/>
                  <a:pt x="147447" y="131698"/>
                  <a:pt x="158750" y="114046"/>
                </a:cubicBezTo>
                <a:cubicBezTo>
                  <a:pt x="170180" y="96266"/>
                  <a:pt x="178689" y="79247"/>
                  <a:pt x="184277" y="62865"/>
                </a:cubicBezTo>
                <a:lnTo>
                  <a:pt x="36068" y="62865"/>
                </a:lnTo>
                <a:lnTo>
                  <a:pt x="3606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0" name="Freeform 3"/>
          <p:cNvSpPr/>
          <p:nvPr/>
        </p:nvSpPr>
        <p:spPr>
          <a:xfrm>
            <a:off x="4632833" y="583946"/>
            <a:ext cx="262635" cy="250316"/>
          </a:xfrm>
          <a:custGeom>
            <a:avLst/>
            <a:gdLst>
              <a:gd name="connsiteX0" fmla="*/ 129412 w 262635"/>
              <a:gd name="connsiteY0" fmla="*/ 6350 h 250316"/>
              <a:gd name="connsiteX1" fmla="*/ 179196 w 262635"/>
              <a:gd name="connsiteY1" fmla="*/ 14985 h 250316"/>
              <a:gd name="connsiteX2" fmla="*/ 219455 w 262635"/>
              <a:gd name="connsiteY2" fmla="*/ 39370 h 250316"/>
              <a:gd name="connsiteX3" fmla="*/ 246507 w 262635"/>
              <a:gd name="connsiteY3" fmla="*/ 76834 h 250316"/>
              <a:gd name="connsiteX4" fmla="*/ 256285 w 262635"/>
              <a:gd name="connsiteY4" fmla="*/ 124840 h 250316"/>
              <a:gd name="connsiteX5" fmla="*/ 245998 w 262635"/>
              <a:gd name="connsiteY5" fmla="*/ 172465 h 250316"/>
              <a:gd name="connsiteX6" fmla="*/ 218312 w 262635"/>
              <a:gd name="connsiteY6" fmla="*/ 209930 h 250316"/>
              <a:gd name="connsiteX7" fmla="*/ 177800 w 262635"/>
              <a:gd name="connsiteY7" fmla="*/ 235076 h 250316"/>
              <a:gd name="connsiteX8" fmla="*/ 129412 w 262635"/>
              <a:gd name="connsiteY8" fmla="*/ 243966 h 250316"/>
              <a:gd name="connsiteX9" fmla="*/ 81788 w 262635"/>
              <a:gd name="connsiteY9" fmla="*/ 234822 h 250316"/>
              <a:gd name="connsiteX10" fmla="*/ 42671 w 262635"/>
              <a:gd name="connsiteY10" fmla="*/ 209930 h 250316"/>
              <a:gd name="connsiteX11" fmla="*/ 16128 w 262635"/>
              <a:gd name="connsiteY11" fmla="*/ 171830 h 250316"/>
              <a:gd name="connsiteX12" fmla="*/ 6350 w 262635"/>
              <a:gd name="connsiteY12" fmla="*/ 124840 h 250316"/>
              <a:gd name="connsiteX13" fmla="*/ 15875 w 262635"/>
              <a:gd name="connsiteY13" fmla="*/ 77978 h 250316"/>
              <a:gd name="connsiteX14" fmla="*/ 41528 w 262635"/>
              <a:gd name="connsiteY14" fmla="*/ 40385 h 250316"/>
              <a:gd name="connsiteX15" fmla="*/ 80771 w 262635"/>
              <a:gd name="connsiteY15" fmla="*/ 15240 h 250316"/>
              <a:gd name="connsiteX16" fmla="*/ 129412 w 262635"/>
              <a:gd name="connsiteY16" fmla="*/ 6350 h 2503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262635" h="250316">
                <a:moveTo>
                  <a:pt x="129412" y="6350"/>
                </a:moveTo>
                <a:cubicBezTo>
                  <a:pt x="147319" y="6350"/>
                  <a:pt x="163829" y="9270"/>
                  <a:pt x="179196" y="14985"/>
                </a:cubicBezTo>
                <a:cubicBezTo>
                  <a:pt x="194436" y="20828"/>
                  <a:pt x="207898" y="28828"/>
                  <a:pt x="219455" y="39370"/>
                </a:cubicBezTo>
                <a:cubicBezTo>
                  <a:pt x="231012" y="49783"/>
                  <a:pt x="240029" y="62229"/>
                  <a:pt x="246507" y="76834"/>
                </a:cubicBezTo>
                <a:cubicBezTo>
                  <a:pt x="253110" y="91313"/>
                  <a:pt x="256285" y="107314"/>
                  <a:pt x="256285" y="124840"/>
                </a:cubicBezTo>
                <a:cubicBezTo>
                  <a:pt x="256285" y="142113"/>
                  <a:pt x="252857" y="157860"/>
                  <a:pt x="245998" y="172465"/>
                </a:cubicBezTo>
                <a:cubicBezTo>
                  <a:pt x="239140" y="186944"/>
                  <a:pt x="229869" y="199516"/>
                  <a:pt x="218312" y="209930"/>
                </a:cubicBezTo>
                <a:cubicBezTo>
                  <a:pt x="206755" y="220725"/>
                  <a:pt x="193294" y="229108"/>
                  <a:pt x="177800" y="235076"/>
                </a:cubicBezTo>
                <a:cubicBezTo>
                  <a:pt x="162305" y="241045"/>
                  <a:pt x="146176" y="243966"/>
                  <a:pt x="129412" y="243966"/>
                </a:cubicBezTo>
                <a:cubicBezTo>
                  <a:pt x="112648" y="243966"/>
                  <a:pt x="96773" y="240919"/>
                  <a:pt x="81788" y="234822"/>
                </a:cubicBezTo>
                <a:cubicBezTo>
                  <a:pt x="66928" y="228600"/>
                  <a:pt x="53847" y="220344"/>
                  <a:pt x="42671" y="209930"/>
                </a:cubicBezTo>
                <a:cubicBezTo>
                  <a:pt x="31496" y="199135"/>
                  <a:pt x="22605" y="186435"/>
                  <a:pt x="16128" y="171830"/>
                </a:cubicBezTo>
                <a:cubicBezTo>
                  <a:pt x="9651" y="157352"/>
                  <a:pt x="6350" y="141732"/>
                  <a:pt x="6350" y="124840"/>
                </a:cubicBezTo>
                <a:cubicBezTo>
                  <a:pt x="6350" y="108076"/>
                  <a:pt x="9525" y="92455"/>
                  <a:pt x="15875" y="77978"/>
                </a:cubicBezTo>
                <a:cubicBezTo>
                  <a:pt x="22225" y="63372"/>
                  <a:pt x="30734" y="50926"/>
                  <a:pt x="41528" y="40385"/>
                </a:cubicBezTo>
                <a:cubicBezTo>
                  <a:pt x="52704" y="29590"/>
                  <a:pt x="65785" y="21209"/>
                  <a:pt x="80771" y="15240"/>
                </a:cubicBezTo>
                <a:cubicBezTo>
                  <a:pt x="95630" y="9270"/>
                  <a:pt x="111886" y="6350"/>
                  <a:pt x="12941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1" name="Freeform 3"/>
          <p:cNvSpPr/>
          <p:nvPr/>
        </p:nvSpPr>
        <p:spPr>
          <a:xfrm>
            <a:off x="3731513" y="579501"/>
            <a:ext cx="279019" cy="206755"/>
          </a:xfrm>
          <a:custGeom>
            <a:avLst/>
            <a:gdLst>
              <a:gd name="connsiteX0" fmla="*/ 6350 w 279019"/>
              <a:gd name="connsiteY0" fmla="*/ 6350 h 206755"/>
              <a:gd name="connsiteX1" fmla="*/ 272669 w 279019"/>
              <a:gd name="connsiteY1" fmla="*/ 6350 h 206755"/>
              <a:gd name="connsiteX2" fmla="*/ 272669 w 279019"/>
              <a:gd name="connsiteY2" fmla="*/ 200405 h 206755"/>
              <a:gd name="connsiteX3" fmla="*/ 6350 w 279019"/>
              <a:gd name="connsiteY3" fmla="*/ 200405 h 206755"/>
              <a:gd name="connsiteX4" fmla="*/ 6350 w 279019"/>
              <a:gd name="connsiteY4" fmla="*/ 6350 h 2067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019" h="206755">
                <a:moveTo>
                  <a:pt x="6350" y="6350"/>
                </a:moveTo>
                <a:lnTo>
                  <a:pt x="272669" y="6350"/>
                </a:lnTo>
                <a:lnTo>
                  <a:pt x="272669" y="200405"/>
                </a:lnTo>
                <a:lnTo>
                  <a:pt x="6350" y="200405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2" name="Freeform 3"/>
          <p:cNvSpPr/>
          <p:nvPr/>
        </p:nvSpPr>
        <p:spPr>
          <a:xfrm>
            <a:off x="4890135" y="559308"/>
            <a:ext cx="173228" cy="295147"/>
          </a:xfrm>
          <a:custGeom>
            <a:avLst/>
            <a:gdLst>
              <a:gd name="connsiteX0" fmla="*/ 108077 w 173228"/>
              <a:gd name="connsiteY0" fmla="*/ 6350 h 295147"/>
              <a:gd name="connsiteX1" fmla="*/ 166878 w 173228"/>
              <a:gd name="connsiteY1" fmla="*/ 6350 h 295147"/>
              <a:gd name="connsiteX2" fmla="*/ 166878 w 173228"/>
              <a:gd name="connsiteY2" fmla="*/ 288797 h 295147"/>
              <a:gd name="connsiteX3" fmla="*/ 108077 w 173228"/>
              <a:gd name="connsiteY3" fmla="*/ 288797 h 295147"/>
              <a:gd name="connsiteX4" fmla="*/ 108077 w 173228"/>
              <a:gd name="connsiteY4" fmla="*/ 230632 h 295147"/>
              <a:gd name="connsiteX5" fmla="*/ 6350 w 173228"/>
              <a:gd name="connsiteY5" fmla="*/ 230632 h 295147"/>
              <a:gd name="connsiteX6" fmla="*/ 6350 w 173228"/>
              <a:gd name="connsiteY6" fmla="*/ 174751 h 295147"/>
              <a:gd name="connsiteX7" fmla="*/ 108077 w 173228"/>
              <a:gd name="connsiteY7" fmla="*/ 174751 h 295147"/>
              <a:gd name="connsiteX8" fmla="*/ 108077 w 173228"/>
              <a:gd name="connsiteY8" fmla="*/ 129920 h 295147"/>
              <a:gd name="connsiteX9" fmla="*/ 6350 w 173228"/>
              <a:gd name="connsiteY9" fmla="*/ 129920 h 295147"/>
              <a:gd name="connsiteX10" fmla="*/ 6350 w 173228"/>
              <a:gd name="connsiteY10" fmla="*/ 74040 h 295147"/>
              <a:gd name="connsiteX11" fmla="*/ 108077 w 173228"/>
              <a:gd name="connsiteY11" fmla="*/ 74040 h 295147"/>
              <a:gd name="connsiteX12" fmla="*/ 108077 w 173228"/>
              <a:gd name="connsiteY12" fmla="*/ 6350 h 2951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73228" h="295147">
                <a:moveTo>
                  <a:pt x="108077" y="6350"/>
                </a:moveTo>
                <a:lnTo>
                  <a:pt x="166878" y="6350"/>
                </a:lnTo>
                <a:lnTo>
                  <a:pt x="166878" y="288797"/>
                </a:lnTo>
                <a:lnTo>
                  <a:pt x="108077" y="288797"/>
                </a:lnTo>
                <a:lnTo>
                  <a:pt x="108077" y="230632"/>
                </a:lnTo>
                <a:lnTo>
                  <a:pt x="6350" y="230632"/>
                </a:lnTo>
                <a:lnTo>
                  <a:pt x="6350" y="174751"/>
                </a:lnTo>
                <a:lnTo>
                  <a:pt x="108077" y="174751"/>
                </a:lnTo>
                <a:lnTo>
                  <a:pt x="108077" y="129920"/>
                </a:lnTo>
                <a:lnTo>
                  <a:pt x="6350" y="129920"/>
                </a:lnTo>
                <a:lnTo>
                  <a:pt x="6350" y="74040"/>
                </a:lnTo>
                <a:lnTo>
                  <a:pt x="108077" y="74040"/>
                </a:lnTo>
                <a:lnTo>
                  <a:pt x="10807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3" name="Freeform 3"/>
          <p:cNvSpPr/>
          <p:nvPr/>
        </p:nvSpPr>
        <p:spPr>
          <a:xfrm>
            <a:off x="4467733" y="559308"/>
            <a:ext cx="163702" cy="521716"/>
          </a:xfrm>
          <a:custGeom>
            <a:avLst/>
            <a:gdLst>
              <a:gd name="connsiteX0" fmla="*/ 6350 w 163702"/>
              <a:gd name="connsiteY0" fmla="*/ 6350 h 521716"/>
              <a:gd name="connsiteX1" fmla="*/ 66166 w 163702"/>
              <a:gd name="connsiteY1" fmla="*/ 6350 h 521716"/>
              <a:gd name="connsiteX2" fmla="*/ 66166 w 163702"/>
              <a:gd name="connsiteY2" fmla="*/ 179704 h 521716"/>
              <a:gd name="connsiteX3" fmla="*/ 157352 w 163702"/>
              <a:gd name="connsiteY3" fmla="*/ 179704 h 521716"/>
              <a:gd name="connsiteX4" fmla="*/ 157352 w 163702"/>
              <a:gd name="connsiteY4" fmla="*/ 235711 h 521716"/>
              <a:gd name="connsiteX5" fmla="*/ 66166 w 163702"/>
              <a:gd name="connsiteY5" fmla="*/ 235711 h 521716"/>
              <a:gd name="connsiteX6" fmla="*/ 66166 w 163702"/>
              <a:gd name="connsiteY6" fmla="*/ 515366 h 521716"/>
              <a:gd name="connsiteX7" fmla="*/ 6350 w 163702"/>
              <a:gd name="connsiteY7" fmla="*/ 515366 h 521716"/>
              <a:gd name="connsiteX8" fmla="*/ 6350 w 163702"/>
              <a:gd name="connsiteY8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3702" h="521716">
                <a:moveTo>
                  <a:pt x="6350" y="6350"/>
                </a:moveTo>
                <a:lnTo>
                  <a:pt x="66166" y="6350"/>
                </a:lnTo>
                <a:lnTo>
                  <a:pt x="66166" y="179704"/>
                </a:lnTo>
                <a:lnTo>
                  <a:pt x="157352" y="179704"/>
                </a:lnTo>
                <a:lnTo>
                  <a:pt x="157352" y="235711"/>
                </a:lnTo>
                <a:lnTo>
                  <a:pt x="66166" y="235711"/>
                </a:lnTo>
                <a:lnTo>
                  <a:pt x="66166" y="515366"/>
                </a:lnTo>
                <a:lnTo>
                  <a:pt x="6350" y="5153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4" name="Freeform 3"/>
          <p:cNvSpPr/>
          <p:nvPr/>
        </p:nvSpPr>
        <p:spPr>
          <a:xfrm>
            <a:off x="5799836" y="861567"/>
            <a:ext cx="479425" cy="223139"/>
          </a:xfrm>
          <a:custGeom>
            <a:avLst/>
            <a:gdLst>
              <a:gd name="connsiteX0" fmla="*/ 0 w 479425"/>
              <a:gd name="connsiteY0" fmla="*/ 0 h 223139"/>
              <a:gd name="connsiteX1" fmla="*/ 479425 w 479425"/>
              <a:gd name="connsiteY1" fmla="*/ 0 h 223139"/>
              <a:gd name="connsiteX2" fmla="*/ 479425 w 479425"/>
              <a:gd name="connsiteY2" fmla="*/ 56514 h 223139"/>
              <a:gd name="connsiteX3" fmla="*/ 268477 w 479425"/>
              <a:gd name="connsiteY3" fmla="*/ 56514 h 223139"/>
              <a:gd name="connsiteX4" fmla="*/ 268477 w 479425"/>
              <a:gd name="connsiteY4" fmla="*/ 223139 h 223139"/>
              <a:gd name="connsiteX5" fmla="*/ 208153 w 479425"/>
              <a:gd name="connsiteY5" fmla="*/ 223139 h 223139"/>
              <a:gd name="connsiteX6" fmla="*/ 208153 w 479425"/>
              <a:gd name="connsiteY6" fmla="*/ 56514 h 223139"/>
              <a:gd name="connsiteX7" fmla="*/ 0 w 479425"/>
              <a:gd name="connsiteY7" fmla="*/ 56514 h 223139"/>
              <a:gd name="connsiteX8" fmla="*/ 0 w 479425"/>
              <a:gd name="connsiteY8" fmla="*/ 0 h 2231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79425" h="223139">
                <a:moveTo>
                  <a:pt x="0" y="0"/>
                </a:moveTo>
                <a:lnTo>
                  <a:pt x="479425" y="0"/>
                </a:lnTo>
                <a:lnTo>
                  <a:pt x="479425" y="56514"/>
                </a:lnTo>
                <a:lnTo>
                  <a:pt x="268477" y="56514"/>
                </a:lnTo>
                <a:lnTo>
                  <a:pt x="268477" y="223139"/>
                </a:lnTo>
                <a:lnTo>
                  <a:pt x="208153" y="223139"/>
                </a:lnTo>
                <a:lnTo>
                  <a:pt x="208153" y="56514"/>
                </a:lnTo>
                <a:lnTo>
                  <a:pt x="0" y="56514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5" name="Freeform 3"/>
          <p:cNvSpPr/>
          <p:nvPr/>
        </p:nvSpPr>
        <p:spPr>
          <a:xfrm>
            <a:off x="6308979" y="636142"/>
            <a:ext cx="265683" cy="307594"/>
          </a:xfrm>
          <a:custGeom>
            <a:avLst/>
            <a:gdLst>
              <a:gd name="connsiteX0" fmla="*/ 33527 w 265683"/>
              <a:gd name="connsiteY0" fmla="*/ 0 h 307594"/>
              <a:gd name="connsiteX1" fmla="*/ 265683 w 265683"/>
              <a:gd name="connsiteY1" fmla="*/ 0 h 307594"/>
              <a:gd name="connsiteX2" fmla="*/ 240156 w 265683"/>
              <a:gd name="connsiteY2" fmla="*/ 114681 h 307594"/>
              <a:gd name="connsiteX3" fmla="*/ 184530 w 265683"/>
              <a:gd name="connsiteY3" fmla="*/ 203581 h 307594"/>
              <a:gd name="connsiteX4" fmla="*/ 113029 w 265683"/>
              <a:gd name="connsiteY4" fmla="*/ 267589 h 307594"/>
              <a:gd name="connsiteX5" fmla="*/ 40258 w 265683"/>
              <a:gd name="connsiteY5" fmla="*/ 307594 h 307594"/>
              <a:gd name="connsiteX6" fmla="*/ 0 w 265683"/>
              <a:gd name="connsiteY6" fmla="*/ 265048 h 307594"/>
              <a:gd name="connsiteX7" fmla="*/ 128904 w 265683"/>
              <a:gd name="connsiteY7" fmla="*/ 178181 h 307594"/>
              <a:gd name="connsiteX8" fmla="*/ 196342 w 265683"/>
              <a:gd name="connsiteY8" fmla="*/ 56515 h 307594"/>
              <a:gd name="connsiteX9" fmla="*/ 33527 w 265683"/>
              <a:gd name="connsiteY9" fmla="*/ 56515 h 307594"/>
              <a:gd name="connsiteX10" fmla="*/ 33527 w 265683"/>
              <a:gd name="connsiteY10" fmla="*/ 0 h 3075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65683" h="307594">
                <a:moveTo>
                  <a:pt x="33527" y="0"/>
                </a:moveTo>
                <a:lnTo>
                  <a:pt x="265683" y="0"/>
                </a:lnTo>
                <a:cubicBezTo>
                  <a:pt x="263778" y="42545"/>
                  <a:pt x="255269" y="80772"/>
                  <a:pt x="240156" y="114681"/>
                </a:cubicBezTo>
                <a:cubicBezTo>
                  <a:pt x="225170" y="148589"/>
                  <a:pt x="206502" y="178181"/>
                  <a:pt x="184530" y="203581"/>
                </a:cubicBezTo>
                <a:cubicBezTo>
                  <a:pt x="162559" y="228981"/>
                  <a:pt x="138683" y="250316"/>
                  <a:pt x="113029" y="267589"/>
                </a:cubicBezTo>
                <a:cubicBezTo>
                  <a:pt x="87248" y="284988"/>
                  <a:pt x="62991" y="298323"/>
                  <a:pt x="40258" y="307594"/>
                </a:cubicBezTo>
                <a:lnTo>
                  <a:pt x="0" y="265048"/>
                </a:lnTo>
                <a:cubicBezTo>
                  <a:pt x="51053" y="243839"/>
                  <a:pt x="94106" y="214884"/>
                  <a:pt x="128904" y="178181"/>
                </a:cubicBezTo>
                <a:cubicBezTo>
                  <a:pt x="163829" y="141351"/>
                  <a:pt x="186181" y="100838"/>
                  <a:pt x="196342" y="56515"/>
                </a:cubicBezTo>
                <a:lnTo>
                  <a:pt x="33527" y="56515"/>
                </a:lnTo>
                <a:lnTo>
                  <a:pt x="33527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6" name="Freeform 3"/>
          <p:cNvSpPr/>
          <p:nvPr/>
        </p:nvSpPr>
        <p:spPr>
          <a:xfrm>
            <a:off x="5322697" y="636142"/>
            <a:ext cx="257809" cy="282956"/>
          </a:xfrm>
          <a:custGeom>
            <a:avLst/>
            <a:gdLst>
              <a:gd name="connsiteX0" fmla="*/ 0 w 257809"/>
              <a:gd name="connsiteY0" fmla="*/ 0 h 282956"/>
              <a:gd name="connsiteX1" fmla="*/ 223773 w 257809"/>
              <a:gd name="connsiteY1" fmla="*/ 0 h 282956"/>
              <a:gd name="connsiteX2" fmla="*/ 223773 w 257809"/>
              <a:gd name="connsiteY2" fmla="*/ 56515 h 282956"/>
              <a:gd name="connsiteX3" fmla="*/ 59816 w 257809"/>
              <a:gd name="connsiteY3" fmla="*/ 56515 h 282956"/>
              <a:gd name="connsiteX4" fmla="*/ 59816 w 257809"/>
              <a:gd name="connsiteY4" fmla="*/ 225933 h 282956"/>
              <a:gd name="connsiteX5" fmla="*/ 257809 w 257809"/>
              <a:gd name="connsiteY5" fmla="*/ 225933 h 282956"/>
              <a:gd name="connsiteX6" fmla="*/ 257809 w 257809"/>
              <a:gd name="connsiteY6" fmla="*/ 282956 h 282956"/>
              <a:gd name="connsiteX7" fmla="*/ 0 w 257809"/>
              <a:gd name="connsiteY7" fmla="*/ 282956 h 282956"/>
              <a:gd name="connsiteX8" fmla="*/ 0 w 257809"/>
              <a:gd name="connsiteY8" fmla="*/ 0 h 2829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57809" h="282956">
                <a:moveTo>
                  <a:pt x="0" y="0"/>
                </a:moveTo>
                <a:lnTo>
                  <a:pt x="223773" y="0"/>
                </a:lnTo>
                <a:lnTo>
                  <a:pt x="223773" y="56515"/>
                </a:lnTo>
                <a:lnTo>
                  <a:pt x="59816" y="56515"/>
                </a:lnTo>
                <a:lnTo>
                  <a:pt x="59816" y="225933"/>
                </a:lnTo>
                <a:lnTo>
                  <a:pt x="257809" y="225933"/>
                </a:lnTo>
                <a:lnTo>
                  <a:pt x="257809" y="282956"/>
                </a:lnTo>
                <a:lnTo>
                  <a:pt x="0" y="28295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7" name="Freeform 3"/>
          <p:cNvSpPr/>
          <p:nvPr/>
        </p:nvSpPr>
        <p:spPr>
          <a:xfrm>
            <a:off x="5896610" y="593090"/>
            <a:ext cx="277495" cy="234315"/>
          </a:xfrm>
          <a:custGeom>
            <a:avLst/>
            <a:gdLst>
              <a:gd name="connsiteX0" fmla="*/ 0 w 277495"/>
              <a:gd name="connsiteY0" fmla="*/ 0 h 234315"/>
              <a:gd name="connsiteX1" fmla="*/ 267334 w 277495"/>
              <a:gd name="connsiteY1" fmla="*/ 0 h 234315"/>
              <a:gd name="connsiteX2" fmla="*/ 267334 w 277495"/>
              <a:gd name="connsiteY2" fmla="*/ 144271 h 234315"/>
              <a:gd name="connsiteX3" fmla="*/ 60960 w 277495"/>
              <a:gd name="connsiteY3" fmla="*/ 144271 h 234315"/>
              <a:gd name="connsiteX4" fmla="*/ 60960 w 277495"/>
              <a:gd name="connsiteY4" fmla="*/ 178942 h 234315"/>
              <a:gd name="connsiteX5" fmla="*/ 277495 w 277495"/>
              <a:gd name="connsiteY5" fmla="*/ 178942 h 234315"/>
              <a:gd name="connsiteX6" fmla="*/ 277495 w 277495"/>
              <a:gd name="connsiteY6" fmla="*/ 234315 h 234315"/>
              <a:gd name="connsiteX7" fmla="*/ 1778 w 277495"/>
              <a:gd name="connsiteY7" fmla="*/ 234315 h 234315"/>
              <a:gd name="connsiteX8" fmla="*/ 1778 w 277495"/>
              <a:gd name="connsiteY8" fmla="*/ 88900 h 234315"/>
              <a:gd name="connsiteX9" fmla="*/ 208153 w 277495"/>
              <a:gd name="connsiteY9" fmla="*/ 88900 h 234315"/>
              <a:gd name="connsiteX10" fmla="*/ 208153 w 277495"/>
              <a:gd name="connsiteY10" fmla="*/ 55879 h 234315"/>
              <a:gd name="connsiteX11" fmla="*/ 0 w 277495"/>
              <a:gd name="connsiteY11" fmla="*/ 55879 h 234315"/>
              <a:gd name="connsiteX12" fmla="*/ 0 w 277495"/>
              <a:gd name="connsiteY12" fmla="*/ 0 h 2343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77495" h="234315">
                <a:moveTo>
                  <a:pt x="0" y="0"/>
                </a:moveTo>
                <a:lnTo>
                  <a:pt x="267334" y="0"/>
                </a:lnTo>
                <a:lnTo>
                  <a:pt x="267334" y="144271"/>
                </a:lnTo>
                <a:lnTo>
                  <a:pt x="60960" y="144271"/>
                </a:lnTo>
                <a:lnTo>
                  <a:pt x="60960" y="178942"/>
                </a:lnTo>
                <a:lnTo>
                  <a:pt x="277495" y="178942"/>
                </a:lnTo>
                <a:lnTo>
                  <a:pt x="277495" y="234315"/>
                </a:lnTo>
                <a:lnTo>
                  <a:pt x="1778" y="234315"/>
                </a:lnTo>
                <a:lnTo>
                  <a:pt x="1778" y="88900"/>
                </a:lnTo>
                <a:lnTo>
                  <a:pt x="208153" y="88900"/>
                </a:lnTo>
                <a:lnTo>
                  <a:pt x="208153" y="55879"/>
                </a:lnTo>
                <a:lnTo>
                  <a:pt x="0" y="5587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8" name="Freeform 3"/>
          <p:cNvSpPr/>
          <p:nvPr/>
        </p:nvSpPr>
        <p:spPr>
          <a:xfrm>
            <a:off x="6661277" y="565658"/>
            <a:ext cx="59944" cy="509016"/>
          </a:xfrm>
          <a:custGeom>
            <a:avLst/>
            <a:gdLst>
              <a:gd name="connsiteX0" fmla="*/ 0 w 59944"/>
              <a:gd name="connsiteY0" fmla="*/ 0 h 509016"/>
              <a:gd name="connsiteX1" fmla="*/ 59944 w 59944"/>
              <a:gd name="connsiteY1" fmla="*/ 0 h 509016"/>
              <a:gd name="connsiteX2" fmla="*/ 59944 w 59944"/>
              <a:gd name="connsiteY2" fmla="*/ 509016 h 509016"/>
              <a:gd name="connsiteX3" fmla="*/ 0 w 59944"/>
              <a:gd name="connsiteY3" fmla="*/ 509016 h 509016"/>
              <a:gd name="connsiteX4" fmla="*/ 0 w 59944"/>
              <a:gd name="connsiteY4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944" h="509016">
                <a:moveTo>
                  <a:pt x="0" y="0"/>
                </a:moveTo>
                <a:lnTo>
                  <a:pt x="59944" y="0"/>
                </a:lnTo>
                <a:lnTo>
                  <a:pt x="59944" y="509016"/>
                </a:lnTo>
                <a:lnTo>
                  <a:pt x="0" y="5090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9" name="Freeform 3"/>
          <p:cNvSpPr/>
          <p:nvPr/>
        </p:nvSpPr>
        <p:spPr>
          <a:xfrm>
            <a:off x="5634228" y="565658"/>
            <a:ext cx="151637" cy="509016"/>
          </a:xfrm>
          <a:custGeom>
            <a:avLst/>
            <a:gdLst>
              <a:gd name="connsiteX0" fmla="*/ 0 w 151637"/>
              <a:gd name="connsiteY0" fmla="*/ 0 h 509016"/>
              <a:gd name="connsiteX1" fmla="*/ 60451 w 151637"/>
              <a:gd name="connsiteY1" fmla="*/ 0 h 509016"/>
              <a:gd name="connsiteX2" fmla="*/ 60451 w 151637"/>
              <a:gd name="connsiteY2" fmla="*/ 176148 h 509016"/>
              <a:gd name="connsiteX3" fmla="*/ 151637 w 151637"/>
              <a:gd name="connsiteY3" fmla="*/ 176148 h 509016"/>
              <a:gd name="connsiteX4" fmla="*/ 151637 w 151637"/>
              <a:gd name="connsiteY4" fmla="*/ 232155 h 509016"/>
              <a:gd name="connsiteX5" fmla="*/ 60451 w 151637"/>
              <a:gd name="connsiteY5" fmla="*/ 232155 h 509016"/>
              <a:gd name="connsiteX6" fmla="*/ 60451 w 151637"/>
              <a:gd name="connsiteY6" fmla="*/ 509016 h 509016"/>
              <a:gd name="connsiteX7" fmla="*/ 0 w 151637"/>
              <a:gd name="connsiteY7" fmla="*/ 509016 h 509016"/>
              <a:gd name="connsiteX8" fmla="*/ 0 w 151637"/>
              <a:gd name="connsiteY8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1637" h="509016">
                <a:moveTo>
                  <a:pt x="0" y="0"/>
                </a:moveTo>
                <a:lnTo>
                  <a:pt x="60451" y="0"/>
                </a:lnTo>
                <a:lnTo>
                  <a:pt x="60451" y="176148"/>
                </a:lnTo>
                <a:lnTo>
                  <a:pt x="151637" y="176148"/>
                </a:lnTo>
                <a:lnTo>
                  <a:pt x="151637" y="232155"/>
                </a:lnTo>
                <a:lnTo>
                  <a:pt x="60451" y="232155"/>
                </a:lnTo>
                <a:lnTo>
                  <a:pt x="60451" y="509016"/>
                </a:lnTo>
                <a:lnTo>
                  <a:pt x="0" y="5090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0" name="Freeform 3"/>
          <p:cNvSpPr/>
          <p:nvPr/>
        </p:nvSpPr>
        <p:spPr>
          <a:xfrm>
            <a:off x="5793486" y="855217"/>
            <a:ext cx="492125" cy="235839"/>
          </a:xfrm>
          <a:custGeom>
            <a:avLst/>
            <a:gdLst>
              <a:gd name="connsiteX0" fmla="*/ 6350 w 492125"/>
              <a:gd name="connsiteY0" fmla="*/ 6350 h 235839"/>
              <a:gd name="connsiteX1" fmla="*/ 485775 w 492125"/>
              <a:gd name="connsiteY1" fmla="*/ 6350 h 235839"/>
              <a:gd name="connsiteX2" fmla="*/ 485775 w 492125"/>
              <a:gd name="connsiteY2" fmla="*/ 62864 h 235839"/>
              <a:gd name="connsiteX3" fmla="*/ 274827 w 492125"/>
              <a:gd name="connsiteY3" fmla="*/ 62864 h 235839"/>
              <a:gd name="connsiteX4" fmla="*/ 274827 w 492125"/>
              <a:gd name="connsiteY4" fmla="*/ 229489 h 235839"/>
              <a:gd name="connsiteX5" fmla="*/ 214503 w 492125"/>
              <a:gd name="connsiteY5" fmla="*/ 229489 h 235839"/>
              <a:gd name="connsiteX6" fmla="*/ 214503 w 492125"/>
              <a:gd name="connsiteY6" fmla="*/ 62864 h 235839"/>
              <a:gd name="connsiteX7" fmla="*/ 6350 w 492125"/>
              <a:gd name="connsiteY7" fmla="*/ 62864 h 235839"/>
              <a:gd name="connsiteX8" fmla="*/ 6350 w 492125"/>
              <a:gd name="connsiteY8" fmla="*/ 6350 h 2358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92125" h="235839">
                <a:moveTo>
                  <a:pt x="6350" y="6350"/>
                </a:moveTo>
                <a:lnTo>
                  <a:pt x="485775" y="6350"/>
                </a:lnTo>
                <a:lnTo>
                  <a:pt x="485775" y="62864"/>
                </a:lnTo>
                <a:lnTo>
                  <a:pt x="274827" y="62864"/>
                </a:lnTo>
                <a:lnTo>
                  <a:pt x="274827" y="229489"/>
                </a:lnTo>
                <a:lnTo>
                  <a:pt x="214503" y="229489"/>
                </a:lnTo>
                <a:lnTo>
                  <a:pt x="214503" y="62864"/>
                </a:lnTo>
                <a:lnTo>
                  <a:pt x="6350" y="62864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1" name="Freeform 3"/>
          <p:cNvSpPr/>
          <p:nvPr/>
        </p:nvSpPr>
        <p:spPr>
          <a:xfrm>
            <a:off x="6302629" y="629792"/>
            <a:ext cx="278383" cy="320294"/>
          </a:xfrm>
          <a:custGeom>
            <a:avLst/>
            <a:gdLst>
              <a:gd name="connsiteX0" fmla="*/ 39877 w 278383"/>
              <a:gd name="connsiteY0" fmla="*/ 6350 h 320294"/>
              <a:gd name="connsiteX1" fmla="*/ 272033 w 278383"/>
              <a:gd name="connsiteY1" fmla="*/ 6350 h 320294"/>
              <a:gd name="connsiteX2" fmla="*/ 246506 w 278383"/>
              <a:gd name="connsiteY2" fmla="*/ 121031 h 320294"/>
              <a:gd name="connsiteX3" fmla="*/ 190880 w 278383"/>
              <a:gd name="connsiteY3" fmla="*/ 209931 h 320294"/>
              <a:gd name="connsiteX4" fmla="*/ 119379 w 278383"/>
              <a:gd name="connsiteY4" fmla="*/ 273939 h 320294"/>
              <a:gd name="connsiteX5" fmla="*/ 46608 w 278383"/>
              <a:gd name="connsiteY5" fmla="*/ 313944 h 320294"/>
              <a:gd name="connsiteX6" fmla="*/ 6350 w 278383"/>
              <a:gd name="connsiteY6" fmla="*/ 271398 h 320294"/>
              <a:gd name="connsiteX7" fmla="*/ 135254 w 278383"/>
              <a:gd name="connsiteY7" fmla="*/ 184531 h 320294"/>
              <a:gd name="connsiteX8" fmla="*/ 202692 w 278383"/>
              <a:gd name="connsiteY8" fmla="*/ 62865 h 320294"/>
              <a:gd name="connsiteX9" fmla="*/ 39877 w 278383"/>
              <a:gd name="connsiteY9" fmla="*/ 62865 h 320294"/>
              <a:gd name="connsiteX10" fmla="*/ 39877 w 278383"/>
              <a:gd name="connsiteY10" fmla="*/ 6350 h 320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78383" h="320294">
                <a:moveTo>
                  <a:pt x="39877" y="6350"/>
                </a:moveTo>
                <a:lnTo>
                  <a:pt x="272033" y="6350"/>
                </a:lnTo>
                <a:cubicBezTo>
                  <a:pt x="270128" y="48895"/>
                  <a:pt x="261619" y="87122"/>
                  <a:pt x="246506" y="121031"/>
                </a:cubicBezTo>
                <a:cubicBezTo>
                  <a:pt x="231520" y="154939"/>
                  <a:pt x="212852" y="184531"/>
                  <a:pt x="190880" y="209931"/>
                </a:cubicBezTo>
                <a:cubicBezTo>
                  <a:pt x="168909" y="235331"/>
                  <a:pt x="145033" y="256666"/>
                  <a:pt x="119379" y="273939"/>
                </a:cubicBezTo>
                <a:cubicBezTo>
                  <a:pt x="93598" y="291338"/>
                  <a:pt x="69341" y="304673"/>
                  <a:pt x="46608" y="313944"/>
                </a:cubicBezTo>
                <a:lnTo>
                  <a:pt x="6350" y="271398"/>
                </a:lnTo>
                <a:cubicBezTo>
                  <a:pt x="57403" y="250189"/>
                  <a:pt x="100456" y="221234"/>
                  <a:pt x="135254" y="184531"/>
                </a:cubicBezTo>
                <a:cubicBezTo>
                  <a:pt x="170179" y="147701"/>
                  <a:pt x="192531" y="107188"/>
                  <a:pt x="202692" y="62865"/>
                </a:cubicBezTo>
                <a:lnTo>
                  <a:pt x="39877" y="62865"/>
                </a:lnTo>
                <a:lnTo>
                  <a:pt x="3987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2" name="Freeform 3"/>
          <p:cNvSpPr/>
          <p:nvPr/>
        </p:nvSpPr>
        <p:spPr>
          <a:xfrm>
            <a:off x="5316347" y="629792"/>
            <a:ext cx="270509" cy="295656"/>
          </a:xfrm>
          <a:custGeom>
            <a:avLst/>
            <a:gdLst>
              <a:gd name="connsiteX0" fmla="*/ 6350 w 270509"/>
              <a:gd name="connsiteY0" fmla="*/ 6350 h 295656"/>
              <a:gd name="connsiteX1" fmla="*/ 230123 w 270509"/>
              <a:gd name="connsiteY1" fmla="*/ 6350 h 295656"/>
              <a:gd name="connsiteX2" fmla="*/ 230123 w 270509"/>
              <a:gd name="connsiteY2" fmla="*/ 62865 h 295656"/>
              <a:gd name="connsiteX3" fmla="*/ 66166 w 270509"/>
              <a:gd name="connsiteY3" fmla="*/ 62865 h 295656"/>
              <a:gd name="connsiteX4" fmla="*/ 66166 w 270509"/>
              <a:gd name="connsiteY4" fmla="*/ 232283 h 295656"/>
              <a:gd name="connsiteX5" fmla="*/ 264159 w 270509"/>
              <a:gd name="connsiteY5" fmla="*/ 232283 h 295656"/>
              <a:gd name="connsiteX6" fmla="*/ 264159 w 270509"/>
              <a:gd name="connsiteY6" fmla="*/ 289306 h 295656"/>
              <a:gd name="connsiteX7" fmla="*/ 6350 w 270509"/>
              <a:gd name="connsiteY7" fmla="*/ 289306 h 295656"/>
              <a:gd name="connsiteX8" fmla="*/ 6350 w 270509"/>
              <a:gd name="connsiteY8" fmla="*/ 6350 h 2956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70509" h="295656">
                <a:moveTo>
                  <a:pt x="6350" y="6350"/>
                </a:moveTo>
                <a:lnTo>
                  <a:pt x="230123" y="6350"/>
                </a:lnTo>
                <a:lnTo>
                  <a:pt x="230123" y="62865"/>
                </a:lnTo>
                <a:lnTo>
                  <a:pt x="66166" y="62865"/>
                </a:lnTo>
                <a:lnTo>
                  <a:pt x="66166" y="232283"/>
                </a:lnTo>
                <a:lnTo>
                  <a:pt x="264159" y="232283"/>
                </a:lnTo>
                <a:lnTo>
                  <a:pt x="264159" y="289306"/>
                </a:lnTo>
                <a:lnTo>
                  <a:pt x="6350" y="28930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3" name="Freeform 3"/>
          <p:cNvSpPr/>
          <p:nvPr/>
        </p:nvSpPr>
        <p:spPr>
          <a:xfrm>
            <a:off x="5890260" y="586740"/>
            <a:ext cx="290195" cy="247015"/>
          </a:xfrm>
          <a:custGeom>
            <a:avLst/>
            <a:gdLst>
              <a:gd name="connsiteX0" fmla="*/ 6350 w 290195"/>
              <a:gd name="connsiteY0" fmla="*/ 6350 h 247015"/>
              <a:gd name="connsiteX1" fmla="*/ 273684 w 290195"/>
              <a:gd name="connsiteY1" fmla="*/ 6350 h 247015"/>
              <a:gd name="connsiteX2" fmla="*/ 273684 w 290195"/>
              <a:gd name="connsiteY2" fmla="*/ 150621 h 247015"/>
              <a:gd name="connsiteX3" fmla="*/ 67310 w 290195"/>
              <a:gd name="connsiteY3" fmla="*/ 150621 h 247015"/>
              <a:gd name="connsiteX4" fmla="*/ 67310 w 290195"/>
              <a:gd name="connsiteY4" fmla="*/ 185292 h 247015"/>
              <a:gd name="connsiteX5" fmla="*/ 283845 w 290195"/>
              <a:gd name="connsiteY5" fmla="*/ 185292 h 247015"/>
              <a:gd name="connsiteX6" fmla="*/ 283845 w 290195"/>
              <a:gd name="connsiteY6" fmla="*/ 240665 h 247015"/>
              <a:gd name="connsiteX7" fmla="*/ 8128 w 290195"/>
              <a:gd name="connsiteY7" fmla="*/ 240665 h 247015"/>
              <a:gd name="connsiteX8" fmla="*/ 8128 w 290195"/>
              <a:gd name="connsiteY8" fmla="*/ 95250 h 247015"/>
              <a:gd name="connsiteX9" fmla="*/ 214503 w 290195"/>
              <a:gd name="connsiteY9" fmla="*/ 95250 h 247015"/>
              <a:gd name="connsiteX10" fmla="*/ 214503 w 290195"/>
              <a:gd name="connsiteY10" fmla="*/ 62229 h 247015"/>
              <a:gd name="connsiteX11" fmla="*/ 6350 w 290195"/>
              <a:gd name="connsiteY11" fmla="*/ 62229 h 247015"/>
              <a:gd name="connsiteX12" fmla="*/ 6350 w 290195"/>
              <a:gd name="connsiteY12" fmla="*/ 6350 h 2470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90195" h="247015">
                <a:moveTo>
                  <a:pt x="6350" y="6350"/>
                </a:moveTo>
                <a:lnTo>
                  <a:pt x="273684" y="6350"/>
                </a:lnTo>
                <a:lnTo>
                  <a:pt x="273684" y="150621"/>
                </a:lnTo>
                <a:lnTo>
                  <a:pt x="67310" y="150621"/>
                </a:lnTo>
                <a:lnTo>
                  <a:pt x="67310" y="185292"/>
                </a:lnTo>
                <a:lnTo>
                  <a:pt x="283845" y="185292"/>
                </a:lnTo>
                <a:lnTo>
                  <a:pt x="283845" y="240665"/>
                </a:lnTo>
                <a:lnTo>
                  <a:pt x="8128" y="240665"/>
                </a:lnTo>
                <a:lnTo>
                  <a:pt x="8128" y="95250"/>
                </a:lnTo>
                <a:lnTo>
                  <a:pt x="214503" y="95250"/>
                </a:lnTo>
                <a:lnTo>
                  <a:pt x="214503" y="62229"/>
                </a:lnTo>
                <a:lnTo>
                  <a:pt x="6350" y="6222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4" name="Freeform 3"/>
          <p:cNvSpPr/>
          <p:nvPr/>
        </p:nvSpPr>
        <p:spPr>
          <a:xfrm>
            <a:off x="6654927" y="559308"/>
            <a:ext cx="72644" cy="521716"/>
          </a:xfrm>
          <a:custGeom>
            <a:avLst/>
            <a:gdLst>
              <a:gd name="connsiteX0" fmla="*/ 6350 w 72644"/>
              <a:gd name="connsiteY0" fmla="*/ 6350 h 521716"/>
              <a:gd name="connsiteX1" fmla="*/ 66294 w 72644"/>
              <a:gd name="connsiteY1" fmla="*/ 6350 h 521716"/>
              <a:gd name="connsiteX2" fmla="*/ 66294 w 72644"/>
              <a:gd name="connsiteY2" fmla="*/ 515366 h 521716"/>
              <a:gd name="connsiteX3" fmla="*/ 6350 w 72644"/>
              <a:gd name="connsiteY3" fmla="*/ 515366 h 521716"/>
              <a:gd name="connsiteX4" fmla="*/ 6350 w 72644"/>
              <a:gd name="connsiteY4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644" h="521716">
                <a:moveTo>
                  <a:pt x="6350" y="6350"/>
                </a:moveTo>
                <a:lnTo>
                  <a:pt x="66294" y="6350"/>
                </a:lnTo>
                <a:lnTo>
                  <a:pt x="66294" y="515366"/>
                </a:lnTo>
                <a:lnTo>
                  <a:pt x="6350" y="5153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5" name="Freeform 3"/>
          <p:cNvSpPr/>
          <p:nvPr/>
        </p:nvSpPr>
        <p:spPr>
          <a:xfrm>
            <a:off x="5627878" y="559308"/>
            <a:ext cx="164337" cy="521716"/>
          </a:xfrm>
          <a:custGeom>
            <a:avLst/>
            <a:gdLst>
              <a:gd name="connsiteX0" fmla="*/ 6350 w 164337"/>
              <a:gd name="connsiteY0" fmla="*/ 6350 h 521716"/>
              <a:gd name="connsiteX1" fmla="*/ 66801 w 164337"/>
              <a:gd name="connsiteY1" fmla="*/ 6350 h 521716"/>
              <a:gd name="connsiteX2" fmla="*/ 66801 w 164337"/>
              <a:gd name="connsiteY2" fmla="*/ 182498 h 521716"/>
              <a:gd name="connsiteX3" fmla="*/ 157987 w 164337"/>
              <a:gd name="connsiteY3" fmla="*/ 182498 h 521716"/>
              <a:gd name="connsiteX4" fmla="*/ 157987 w 164337"/>
              <a:gd name="connsiteY4" fmla="*/ 238505 h 521716"/>
              <a:gd name="connsiteX5" fmla="*/ 66801 w 164337"/>
              <a:gd name="connsiteY5" fmla="*/ 238505 h 521716"/>
              <a:gd name="connsiteX6" fmla="*/ 66801 w 164337"/>
              <a:gd name="connsiteY6" fmla="*/ 515366 h 521716"/>
              <a:gd name="connsiteX7" fmla="*/ 6350 w 164337"/>
              <a:gd name="connsiteY7" fmla="*/ 515366 h 521716"/>
              <a:gd name="connsiteX8" fmla="*/ 6350 w 164337"/>
              <a:gd name="connsiteY8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4337" h="521716">
                <a:moveTo>
                  <a:pt x="6350" y="6350"/>
                </a:moveTo>
                <a:lnTo>
                  <a:pt x="66801" y="6350"/>
                </a:lnTo>
                <a:lnTo>
                  <a:pt x="66801" y="182498"/>
                </a:lnTo>
                <a:lnTo>
                  <a:pt x="157987" y="182498"/>
                </a:lnTo>
                <a:lnTo>
                  <a:pt x="157987" y="238505"/>
                </a:lnTo>
                <a:lnTo>
                  <a:pt x="66801" y="238505"/>
                </a:lnTo>
                <a:lnTo>
                  <a:pt x="66801" y="515366"/>
                </a:lnTo>
                <a:lnTo>
                  <a:pt x="6350" y="5153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6" name="Freeform 3"/>
          <p:cNvSpPr/>
          <p:nvPr/>
        </p:nvSpPr>
        <p:spPr>
          <a:xfrm>
            <a:off x="8357616" y="4055871"/>
            <a:ext cx="143636" cy="118872"/>
          </a:xfrm>
          <a:custGeom>
            <a:avLst/>
            <a:gdLst>
              <a:gd name="connsiteX0" fmla="*/ 0 w 143636"/>
              <a:gd name="connsiteY0" fmla="*/ 0 h 118872"/>
              <a:gd name="connsiteX1" fmla="*/ 135635 w 143636"/>
              <a:gd name="connsiteY1" fmla="*/ 0 h 118872"/>
              <a:gd name="connsiteX2" fmla="*/ 135635 w 143636"/>
              <a:gd name="connsiteY2" fmla="*/ 65023 h 118872"/>
              <a:gd name="connsiteX3" fmla="*/ 20828 w 143636"/>
              <a:gd name="connsiteY3" fmla="*/ 65023 h 118872"/>
              <a:gd name="connsiteX4" fmla="*/ 20828 w 143636"/>
              <a:gd name="connsiteY4" fmla="*/ 103123 h 118872"/>
              <a:gd name="connsiteX5" fmla="*/ 143636 w 143636"/>
              <a:gd name="connsiteY5" fmla="*/ 103123 h 118872"/>
              <a:gd name="connsiteX6" fmla="*/ 143636 w 143636"/>
              <a:gd name="connsiteY6" fmla="*/ 118872 h 118872"/>
              <a:gd name="connsiteX7" fmla="*/ 1523 w 143636"/>
              <a:gd name="connsiteY7" fmla="*/ 118872 h 118872"/>
              <a:gd name="connsiteX8" fmla="*/ 1523 w 143636"/>
              <a:gd name="connsiteY8" fmla="*/ 50672 h 118872"/>
              <a:gd name="connsiteX9" fmla="*/ 117728 w 143636"/>
              <a:gd name="connsiteY9" fmla="*/ 50672 h 118872"/>
              <a:gd name="connsiteX10" fmla="*/ 117728 w 143636"/>
              <a:gd name="connsiteY10" fmla="*/ 15240 h 118872"/>
              <a:gd name="connsiteX11" fmla="*/ 0 w 143636"/>
              <a:gd name="connsiteY11" fmla="*/ 15240 h 118872"/>
              <a:gd name="connsiteX12" fmla="*/ 0 w 143636"/>
              <a:gd name="connsiteY12" fmla="*/ 0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43636" h="118872">
                <a:moveTo>
                  <a:pt x="0" y="0"/>
                </a:moveTo>
                <a:lnTo>
                  <a:pt x="135635" y="0"/>
                </a:lnTo>
                <a:lnTo>
                  <a:pt x="135635" y="65023"/>
                </a:lnTo>
                <a:lnTo>
                  <a:pt x="20828" y="65023"/>
                </a:lnTo>
                <a:lnTo>
                  <a:pt x="20828" y="103123"/>
                </a:lnTo>
                <a:lnTo>
                  <a:pt x="143636" y="103123"/>
                </a:lnTo>
                <a:lnTo>
                  <a:pt x="143636" y="118872"/>
                </a:lnTo>
                <a:lnTo>
                  <a:pt x="1523" y="118872"/>
                </a:lnTo>
                <a:lnTo>
                  <a:pt x="1523" y="50672"/>
                </a:lnTo>
                <a:lnTo>
                  <a:pt x="117728" y="50672"/>
                </a:lnTo>
                <a:lnTo>
                  <a:pt x="117728" y="15240"/>
                </a:lnTo>
                <a:lnTo>
                  <a:pt x="0" y="1524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7" name="Freeform 3"/>
          <p:cNvSpPr/>
          <p:nvPr/>
        </p:nvSpPr>
        <p:spPr>
          <a:xfrm>
            <a:off x="8517636" y="3939794"/>
            <a:ext cx="154940" cy="106934"/>
          </a:xfrm>
          <a:custGeom>
            <a:avLst/>
            <a:gdLst>
              <a:gd name="connsiteX0" fmla="*/ 0 w 154940"/>
              <a:gd name="connsiteY0" fmla="*/ 0 h 106934"/>
              <a:gd name="connsiteX1" fmla="*/ 154940 w 154940"/>
              <a:gd name="connsiteY1" fmla="*/ 0 h 106934"/>
              <a:gd name="connsiteX2" fmla="*/ 154940 w 154940"/>
              <a:gd name="connsiteY2" fmla="*/ 14350 h 106934"/>
              <a:gd name="connsiteX3" fmla="*/ 92456 w 154940"/>
              <a:gd name="connsiteY3" fmla="*/ 14350 h 106934"/>
              <a:gd name="connsiteX4" fmla="*/ 64008 w 154940"/>
              <a:gd name="connsiteY4" fmla="*/ 19558 h 106934"/>
              <a:gd name="connsiteX5" fmla="*/ 47244 w 154940"/>
              <a:gd name="connsiteY5" fmla="*/ 33527 h 106934"/>
              <a:gd name="connsiteX6" fmla="*/ 41656 w 154940"/>
              <a:gd name="connsiteY6" fmla="*/ 44323 h 106934"/>
              <a:gd name="connsiteX7" fmla="*/ 40005 w 154940"/>
              <a:gd name="connsiteY7" fmla="*/ 57911 h 106934"/>
              <a:gd name="connsiteX8" fmla="*/ 43307 w 154940"/>
              <a:gd name="connsiteY8" fmla="*/ 71754 h 106934"/>
              <a:gd name="connsiteX9" fmla="*/ 52831 w 154940"/>
              <a:gd name="connsiteY9" fmla="*/ 83565 h 106934"/>
              <a:gd name="connsiteX10" fmla="*/ 81153 w 154940"/>
              <a:gd name="connsiteY10" fmla="*/ 91694 h 106934"/>
              <a:gd name="connsiteX11" fmla="*/ 107060 w 154940"/>
              <a:gd name="connsiteY11" fmla="*/ 80136 h 106934"/>
              <a:gd name="connsiteX12" fmla="*/ 113030 w 154940"/>
              <a:gd name="connsiteY12" fmla="*/ 71373 h 106934"/>
              <a:gd name="connsiteX13" fmla="*/ 115570 w 154940"/>
              <a:gd name="connsiteY13" fmla="*/ 59689 h 106934"/>
              <a:gd name="connsiteX14" fmla="*/ 113538 w 154940"/>
              <a:gd name="connsiteY14" fmla="*/ 47878 h 106934"/>
              <a:gd name="connsiteX15" fmla="*/ 106680 w 154940"/>
              <a:gd name="connsiteY15" fmla="*/ 37846 h 106934"/>
              <a:gd name="connsiteX16" fmla="*/ 118364 w 154940"/>
              <a:gd name="connsiteY16" fmla="*/ 27685 h 106934"/>
              <a:gd name="connsiteX17" fmla="*/ 127761 w 154940"/>
              <a:gd name="connsiteY17" fmla="*/ 38861 h 106934"/>
              <a:gd name="connsiteX18" fmla="*/ 132333 w 154940"/>
              <a:gd name="connsiteY18" fmla="*/ 53975 h 106934"/>
              <a:gd name="connsiteX19" fmla="*/ 131064 w 154940"/>
              <a:gd name="connsiteY19" fmla="*/ 70992 h 106934"/>
              <a:gd name="connsiteX20" fmla="*/ 123190 w 154940"/>
              <a:gd name="connsiteY20" fmla="*/ 87757 h 106934"/>
              <a:gd name="connsiteX21" fmla="*/ 107950 w 154940"/>
              <a:gd name="connsiteY21" fmla="*/ 100457 h 106934"/>
              <a:gd name="connsiteX22" fmla="*/ 86868 w 154940"/>
              <a:gd name="connsiteY22" fmla="*/ 106934 h 106934"/>
              <a:gd name="connsiteX23" fmla="*/ 64261 w 154940"/>
              <a:gd name="connsiteY23" fmla="*/ 106552 h 106934"/>
              <a:gd name="connsiteX24" fmla="*/ 44195 w 154940"/>
              <a:gd name="connsiteY24" fmla="*/ 97535 h 106934"/>
              <a:gd name="connsiteX25" fmla="*/ 29464 w 154940"/>
              <a:gd name="connsiteY25" fmla="*/ 81534 h 106934"/>
              <a:gd name="connsiteX26" fmla="*/ 22860 w 154940"/>
              <a:gd name="connsiteY26" fmla="*/ 64008 h 106934"/>
              <a:gd name="connsiteX27" fmla="*/ 23495 w 154940"/>
              <a:gd name="connsiteY27" fmla="*/ 46227 h 106934"/>
              <a:gd name="connsiteX28" fmla="*/ 29971 w 154940"/>
              <a:gd name="connsiteY28" fmla="*/ 30226 h 106934"/>
              <a:gd name="connsiteX29" fmla="*/ 36830 w 154940"/>
              <a:gd name="connsiteY29" fmla="*/ 21844 h 106934"/>
              <a:gd name="connsiteX30" fmla="*/ 47625 w 154940"/>
              <a:gd name="connsiteY30" fmla="*/ 14350 h 106934"/>
              <a:gd name="connsiteX31" fmla="*/ 0 w 154940"/>
              <a:gd name="connsiteY31" fmla="*/ 14350 h 106934"/>
              <a:gd name="connsiteX32" fmla="*/ 0 w 154940"/>
              <a:gd name="connsiteY32" fmla="*/ 0 h 1069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54940" h="106934">
                <a:moveTo>
                  <a:pt x="0" y="0"/>
                </a:moveTo>
                <a:lnTo>
                  <a:pt x="154940" y="0"/>
                </a:lnTo>
                <a:lnTo>
                  <a:pt x="154940" y="14350"/>
                </a:lnTo>
                <a:lnTo>
                  <a:pt x="92456" y="14350"/>
                </a:lnTo>
                <a:cubicBezTo>
                  <a:pt x="80010" y="14350"/>
                  <a:pt x="70611" y="16001"/>
                  <a:pt x="64008" y="19558"/>
                </a:cubicBezTo>
                <a:cubicBezTo>
                  <a:pt x="57531" y="22986"/>
                  <a:pt x="51943" y="27685"/>
                  <a:pt x="47244" y="33527"/>
                </a:cubicBezTo>
                <a:cubicBezTo>
                  <a:pt x="44831" y="36322"/>
                  <a:pt x="42926" y="40004"/>
                  <a:pt x="41656" y="44323"/>
                </a:cubicBezTo>
                <a:cubicBezTo>
                  <a:pt x="40385" y="48767"/>
                  <a:pt x="39751" y="53213"/>
                  <a:pt x="40005" y="57911"/>
                </a:cubicBezTo>
                <a:cubicBezTo>
                  <a:pt x="40131" y="62610"/>
                  <a:pt x="41275" y="67183"/>
                  <a:pt x="43307" y="71754"/>
                </a:cubicBezTo>
                <a:cubicBezTo>
                  <a:pt x="45339" y="76326"/>
                  <a:pt x="48514" y="80264"/>
                  <a:pt x="52831" y="83565"/>
                </a:cubicBezTo>
                <a:cubicBezTo>
                  <a:pt x="61341" y="90042"/>
                  <a:pt x="70739" y="92710"/>
                  <a:pt x="81153" y="91694"/>
                </a:cubicBezTo>
                <a:cubicBezTo>
                  <a:pt x="91440" y="90677"/>
                  <a:pt x="100076" y="86867"/>
                  <a:pt x="107060" y="80136"/>
                </a:cubicBezTo>
                <a:cubicBezTo>
                  <a:pt x="109473" y="77977"/>
                  <a:pt x="111506" y="74929"/>
                  <a:pt x="113030" y="71373"/>
                </a:cubicBezTo>
                <a:cubicBezTo>
                  <a:pt x="114554" y="67690"/>
                  <a:pt x="115316" y="63753"/>
                  <a:pt x="115570" y="59689"/>
                </a:cubicBezTo>
                <a:cubicBezTo>
                  <a:pt x="115570" y="55626"/>
                  <a:pt x="114935" y="51689"/>
                  <a:pt x="113538" y="47878"/>
                </a:cubicBezTo>
                <a:cubicBezTo>
                  <a:pt x="112268" y="43941"/>
                  <a:pt x="109981" y="40639"/>
                  <a:pt x="106680" y="37846"/>
                </a:cubicBezTo>
                <a:lnTo>
                  <a:pt x="118364" y="27685"/>
                </a:lnTo>
                <a:cubicBezTo>
                  <a:pt x="122173" y="30607"/>
                  <a:pt x="125348" y="34289"/>
                  <a:pt x="127761" y="38861"/>
                </a:cubicBezTo>
                <a:cubicBezTo>
                  <a:pt x="130175" y="43434"/>
                  <a:pt x="131698" y="48514"/>
                  <a:pt x="132333" y="53975"/>
                </a:cubicBezTo>
                <a:cubicBezTo>
                  <a:pt x="132968" y="59435"/>
                  <a:pt x="132588" y="65150"/>
                  <a:pt x="131064" y="70992"/>
                </a:cubicBezTo>
                <a:cubicBezTo>
                  <a:pt x="129667" y="76961"/>
                  <a:pt x="127000" y="82550"/>
                  <a:pt x="123190" y="87757"/>
                </a:cubicBezTo>
                <a:cubicBezTo>
                  <a:pt x="119507" y="92836"/>
                  <a:pt x="114427" y="97027"/>
                  <a:pt x="107950" y="100457"/>
                </a:cubicBezTo>
                <a:cubicBezTo>
                  <a:pt x="101472" y="103759"/>
                  <a:pt x="94488" y="105917"/>
                  <a:pt x="86868" y="106934"/>
                </a:cubicBezTo>
                <a:cubicBezTo>
                  <a:pt x="79375" y="107950"/>
                  <a:pt x="71881" y="107823"/>
                  <a:pt x="64261" y="106552"/>
                </a:cubicBezTo>
                <a:cubicBezTo>
                  <a:pt x="56641" y="105155"/>
                  <a:pt x="49910" y="102235"/>
                  <a:pt x="44195" y="97535"/>
                </a:cubicBezTo>
                <a:cubicBezTo>
                  <a:pt x="37718" y="92710"/>
                  <a:pt x="32766" y="87376"/>
                  <a:pt x="29464" y="81534"/>
                </a:cubicBezTo>
                <a:cubicBezTo>
                  <a:pt x="26161" y="75691"/>
                  <a:pt x="23876" y="69850"/>
                  <a:pt x="22860" y="64008"/>
                </a:cubicBezTo>
                <a:cubicBezTo>
                  <a:pt x="22098" y="57911"/>
                  <a:pt x="22352" y="51942"/>
                  <a:pt x="23495" y="46227"/>
                </a:cubicBezTo>
                <a:cubicBezTo>
                  <a:pt x="24765" y="40385"/>
                  <a:pt x="26923" y="35051"/>
                  <a:pt x="29971" y="30226"/>
                </a:cubicBezTo>
                <a:cubicBezTo>
                  <a:pt x="31115" y="27939"/>
                  <a:pt x="33401" y="25146"/>
                  <a:pt x="36830" y="21844"/>
                </a:cubicBezTo>
                <a:cubicBezTo>
                  <a:pt x="40131" y="18414"/>
                  <a:pt x="43688" y="16001"/>
                  <a:pt x="47625" y="14350"/>
                </a:cubicBezTo>
                <a:lnTo>
                  <a:pt x="0" y="1435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8" name="Freeform 3"/>
          <p:cNvSpPr/>
          <p:nvPr/>
        </p:nvSpPr>
        <p:spPr>
          <a:xfrm>
            <a:off x="8286623" y="3907155"/>
            <a:ext cx="128015" cy="134492"/>
          </a:xfrm>
          <a:custGeom>
            <a:avLst/>
            <a:gdLst>
              <a:gd name="connsiteX0" fmla="*/ 14096 w 128015"/>
              <a:gd name="connsiteY0" fmla="*/ 0 h 134492"/>
              <a:gd name="connsiteX1" fmla="*/ 128015 w 128015"/>
              <a:gd name="connsiteY1" fmla="*/ 0 h 134492"/>
              <a:gd name="connsiteX2" fmla="*/ 114300 w 128015"/>
              <a:gd name="connsiteY2" fmla="*/ 45720 h 134492"/>
              <a:gd name="connsiteX3" fmla="*/ 89026 w 128015"/>
              <a:gd name="connsiteY3" fmla="*/ 83820 h 134492"/>
              <a:gd name="connsiteX4" fmla="*/ 53974 w 128015"/>
              <a:gd name="connsiteY4" fmla="*/ 113665 h 134492"/>
              <a:gd name="connsiteX5" fmla="*/ 11302 w 128015"/>
              <a:gd name="connsiteY5" fmla="*/ 134492 h 134492"/>
              <a:gd name="connsiteX6" fmla="*/ 0 w 128015"/>
              <a:gd name="connsiteY6" fmla="*/ 121920 h 134492"/>
              <a:gd name="connsiteX7" fmla="*/ 41020 w 128015"/>
              <a:gd name="connsiteY7" fmla="*/ 102489 h 134492"/>
              <a:gd name="connsiteX8" fmla="*/ 73151 w 128015"/>
              <a:gd name="connsiteY8" fmla="*/ 76200 h 134492"/>
              <a:gd name="connsiteX9" fmla="*/ 95122 w 128015"/>
              <a:gd name="connsiteY9" fmla="*/ 46101 h 134492"/>
              <a:gd name="connsiteX10" fmla="*/ 106679 w 128015"/>
              <a:gd name="connsiteY10" fmla="*/ 14985 h 134492"/>
              <a:gd name="connsiteX11" fmla="*/ 14096 w 128015"/>
              <a:gd name="connsiteY11" fmla="*/ 14985 h 134492"/>
              <a:gd name="connsiteX12" fmla="*/ 14096 w 128015"/>
              <a:gd name="connsiteY12" fmla="*/ 0 h 1344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8015" h="134492">
                <a:moveTo>
                  <a:pt x="14096" y="0"/>
                </a:moveTo>
                <a:lnTo>
                  <a:pt x="128015" y="0"/>
                </a:lnTo>
                <a:cubicBezTo>
                  <a:pt x="125602" y="16510"/>
                  <a:pt x="121030" y="31750"/>
                  <a:pt x="114300" y="45720"/>
                </a:cubicBezTo>
                <a:cubicBezTo>
                  <a:pt x="107568" y="59816"/>
                  <a:pt x="99186" y="72516"/>
                  <a:pt x="89026" y="83820"/>
                </a:cubicBezTo>
                <a:cubicBezTo>
                  <a:pt x="78866" y="95250"/>
                  <a:pt x="67182" y="105155"/>
                  <a:pt x="53974" y="113665"/>
                </a:cubicBezTo>
                <a:cubicBezTo>
                  <a:pt x="40766" y="122301"/>
                  <a:pt x="26542" y="129159"/>
                  <a:pt x="11302" y="134492"/>
                </a:cubicBezTo>
                <a:lnTo>
                  <a:pt x="0" y="121920"/>
                </a:lnTo>
                <a:cubicBezTo>
                  <a:pt x="15112" y="116839"/>
                  <a:pt x="28701" y="110363"/>
                  <a:pt x="41020" y="102489"/>
                </a:cubicBezTo>
                <a:cubicBezTo>
                  <a:pt x="53339" y="94488"/>
                  <a:pt x="64007" y="85725"/>
                  <a:pt x="73151" y="76200"/>
                </a:cubicBezTo>
                <a:cubicBezTo>
                  <a:pt x="82168" y="66675"/>
                  <a:pt x="89407" y="56641"/>
                  <a:pt x="95122" y="46101"/>
                </a:cubicBezTo>
                <a:cubicBezTo>
                  <a:pt x="100838" y="35433"/>
                  <a:pt x="104647" y="25146"/>
                  <a:pt x="106679" y="14985"/>
                </a:cubicBezTo>
                <a:lnTo>
                  <a:pt x="14096" y="14985"/>
                </a:lnTo>
                <a:lnTo>
                  <a:pt x="1409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9" name="Freeform 3"/>
          <p:cNvSpPr/>
          <p:nvPr/>
        </p:nvSpPr>
        <p:spPr>
          <a:xfrm>
            <a:off x="8548116" y="3894328"/>
            <a:ext cx="89027" cy="22605"/>
          </a:xfrm>
          <a:custGeom>
            <a:avLst/>
            <a:gdLst>
              <a:gd name="connsiteX0" fmla="*/ 5207 w 89027"/>
              <a:gd name="connsiteY0" fmla="*/ 0 h 22605"/>
              <a:gd name="connsiteX1" fmla="*/ 9905 w 89027"/>
              <a:gd name="connsiteY1" fmla="*/ 1523 h 22605"/>
              <a:gd name="connsiteX2" fmla="*/ 16509 w 89027"/>
              <a:gd name="connsiteY2" fmla="*/ 3428 h 22605"/>
              <a:gd name="connsiteX3" fmla="*/ 24638 w 89027"/>
              <a:gd name="connsiteY3" fmla="*/ 5206 h 22605"/>
              <a:gd name="connsiteX4" fmla="*/ 33908 w 89027"/>
              <a:gd name="connsiteY4" fmla="*/ 6476 h 22605"/>
              <a:gd name="connsiteX5" fmla="*/ 47625 w 89027"/>
              <a:gd name="connsiteY5" fmla="*/ 7239 h 22605"/>
              <a:gd name="connsiteX6" fmla="*/ 63500 w 89027"/>
              <a:gd name="connsiteY6" fmla="*/ 7365 h 22605"/>
              <a:gd name="connsiteX7" fmla="*/ 78231 w 89027"/>
              <a:gd name="connsiteY7" fmla="*/ 6857 h 22605"/>
              <a:gd name="connsiteX8" fmla="*/ 89027 w 89027"/>
              <a:gd name="connsiteY8" fmla="*/ 6476 h 22605"/>
              <a:gd name="connsiteX9" fmla="*/ 89027 w 89027"/>
              <a:gd name="connsiteY9" fmla="*/ 21716 h 22605"/>
              <a:gd name="connsiteX10" fmla="*/ 78740 w 89027"/>
              <a:gd name="connsiteY10" fmla="*/ 22351 h 22605"/>
              <a:gd name="connsiteX11" fmla="*/ 63753 w 89027"/>
              <a:gd name="connsiteY11" fmla="*/ 22605 h 22605"/>
              <a:gd name="connsiteX12" fmla="*/ 47497 w 89027"/>
              <a:gd name="connsiteY12" fmla="*/ 22478 h 22605"/>
              <a:gd name="connsiteX13" fmla="*/ 32384 w 89027"/>
              <a:gd name="connsiteY13" fmla="*/ 21716 h 22605"/>
              <a:gd name="connsiteX14" fmla="*/ 11683 w 89027"/>
              <a:gd name="connsiteY14" fmla="*/ 17271 h 22605"/>
              <a:gd name="connsiteX15" fmla="*/ 0 w 89027"/>
              <a:gd name="connsiteY15" fmla="*/ 12572 h 22605"/>
              <a:gd name="connsiteX16" fmla="*/ 5207 w 89027"/>
              <a:gd name="connsiteY16" fmla="*/ 0 h 226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89027" h="22605">
                <a:moveTo>
                  <a:pt x="5207" y="0"/>
                </a:moveTo>
                <a:cubicBezTo>
                  <a:pt x="6477" y="507"/>
                  <a:pt x="8001" y="1015"/>
                  <a:pt x="9905" y="1523"/>
                </a:cubicBezTo>
                <a:cubicBezTo>
                  <a:pt x="11938" y="2158"/>
                  <a:pt x="14096" y="2793"/>
                  <a:pt x="16509" y="3428"/>
                </a:cubicBezTo>
                <a:cubicBezTo>
                  <a:pt x="18922" y="4064"/>
                  <a:pt x="21590" y="4571"/>
                  <a:pt x="24638" y="5206"/>
                </a:cubicBezTo>
                <a:cubicBezTo>
                  <a:pt x="27558" y="5841"/>
                  <a:pt x="30607" y="6222"/>
                  <a:pt x="33908" y="6476"/>
                </a:cubicBezTo>
                <a:cubicBezTo>
                  <a:pt x="37718" y="6857"/>
                  <a:pt x="42291" y="7111"/>
                  <a:pt x="47625" y="7239"/>
                </a:cubicBezTo>
                <a:cubicBezTo>
                  <a:pt x="52831" y="7365"/>
                  <a:pt x="58165" y="7365"/>
                  <a:pt x="63500" y="7365"/>
                </a:cubicBezTo>
                <a:cubicBezTo>
                  <a:pt x="68707" y="7111"/>
                  <a:pt x="73659" y="6984"/>
                  <a:pt x="78231" y="6857"/>
                </a:cubicBezTo>
                <a:cubicBezTo>
                  <a:pt x="82803" y="6857"/>
                  <a:pt x="86359" y="6603"/>
                  <a:pt x="89027" y="6476"/>
                </a:cubicBezTo>
                <a:lnTo>
                  <a:pt x="89027" y="21716"/>
                </a:lnTo>
                <a:cubicBezTo>
                  <a:pt x="86614" y="21843"/>
                  <a:pt x="83184" y="22097"/>
                  <a:pt x="78740" y="22351"/>
                </a:cubicBezTo>
                <a:cubicBezTo>
                  <a:pt x="74168" y="22478"/>
                  <a:pt x="69215" y="22605"/>
                  <a:pt x="63753" y="22605"/>
                </a:cubicBezTo>
                <a:cubicBezTo>
                  <a:pt x="58419" y="22605"/>
                  <a:pt x="53085" y="22605"/>
                  <a:pt x="47497" y="22478"/>
                </a:cubicBezTo>
                <a:cubicBezTo>
                  <a:pt x="41909" y="22351"/>
                  <a:pt x="36830" y="22097"/>
                  <a:pt x="32384" y="21716"/>
                </a:cubicBezTo>
                <a:cubicBezTo>
                  <a:pt x="24003" y="20701"/>
                  <a:pt x="17145" y="19176"/>
                  <a:pt x="11683" y="17271"/>
                </a:cubicBezTo>
                <a:cubicBezTo>
                  <a:pt x="6095" y="15366"/>
                  <a:pt x="2285" y="13715"/>
                  <a:pt x="0" y="12572"/>
                </a:cubicBezTo>
                <a:lnTo>
                  <a:pt x="520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0" name="Freeform 3"/>
          <p:cNvSpPr/>
          <p:nvPr/>
        </p:nvSpPr>
        <p:spPr>
          <a:xfrm>
            <a:off x="8714613" y="3889248"/>
            <a:ext cx="67056" cy="167005"/>
          </a:xfrm>
          <a:custGeom>
            <a:avLst/>
            <a:gdLst>
              <a:gd name="connsiteX0" fmla="*/ 0 w 67056"/>
              <a:gd name="connsiteY0" fmla="*/ 0 h 167005"/>
              <a:gd name="connsiteX1" fmla="*/ 17018 w 67056"/>
              <a:gd name="connsiteY1" fmla="*/ 0 h 167005"/>
              <a:gd name="connsiteX2" fmla="*/ 17018 w 67056"/>
              <a:gd name="connsiteY2" fmla="*/ 72771 h 167005"/>
              <a:gd name="connsiteX3" fmla="*/ 67056 w 67056"/>
              <a:gd name="connsiteY3" fmla="*/ 72771 h 167005"/>
              <a:gd name="connsiteX4" fmla="*/ 67056 w 67056"/>
              <a:gd name="connsiteY4" fmla="*/ 88900 h 167005"/>
              <a:gd name="connsiteX5" fmla="*/ 17018 w 67056"/>
              <a:gd name="connsiteY5" fmla="*/ 88900 h 167005"/>
              <a:gd name="connsiteX6" fmla="*/ 17018 w 67056"/>
              <a:gd name="connsiteY6" fmla="*/ 167005 h 167005"/>
              <a:gd name="connsiteX7" fmla="*/ 0 w 67056"/>
              <a:gd name="connsiteY7" fmla="*/ 167005 h 167005"/>
              <a:gd name="connsiteX8" fmla="*/ 0 w 67056"/>
              <a:gd name="connsiteY8" fmla="*/ 0 h 1670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7056" h="167005">
                <a:moveTo>
                  <a:pt x="0" y="0"/>
                </a:moveTo>
                <a:lnTo>
                  <a:pt x="17018" y="0"/>
                </a:lnTo>
                <a:lnTo>
                  <a:pt x="17018" y="72771"/>
                </a:lnTo>
                <a:lnTo>
                  <a:pt x="67056" y="72771"/>
                </a:lnTo>
                <a:lnTo>
                  <a:pt x="67056" y="88900"/>
                </a:lnTo>
                <a:lnTo>
                  <a:pt x="17018" y="88900"/>
                </a:lnTo>
                <a:lnTo>
                  <a:pt x="17018" y="167005"/>
                </a:lnTo>
                <a:lnTo>
                  <a:pt x="0" y="167005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1" name="Freeform 3"/>
          <p:cNvSpPr/>
          <p:nvPr/>
        </p:nvSpPr>
        <p:spPr>
          <a:xfrm>
            <a:off x="8420481" y="3889248"/>
            <a:ext cx="80136" cy="155956"/>
          </a:xfrm>
          <a:custGeom>
            <a:avLst/>
            <a:gdLst>
              <a:gd name="connsiteX0" fmla="*/ 63372 w 80136"/>
              <a:gd name="connsiteY0" fmla="*/ 0 h 155956"/>
              <a:gd name="connsiteX1" fmla="*/ 80136 w 80136"/>
              <a:gd name="connsiteY1" fmla="*/ 0 h 155956"/>
              <a:gd name="connsiteX2" fmla="*/ 80136 w 80136"/>
              <a:gd name="connsiteY2" fmla="*/ 155956 h 155956"/>
              <a:gd name="connsiteX3" fmla="*/ 63372 w 80136"/>
              <a:gd name="connsiteY3" fmla="*/ 155956 h 155956"/>
              <a:gd name="connsiteX4" fmla="*/ 63372 w 80136"/>
              <a:gd name="connsiteY4" fmla="*/ 120396 h 155956"/>
              <a:gd name="connsiteX5" fmla="*/ 0 w 80136"/>
              <a:gd name="connsiteY5" fmla="*/ 120396 h 155956"/>
              <a:gd name="connsiteX6" fmla="*/ 0 w 80136"/>
              <a:gd name="connsiteY6" fmla="*/ 105410 h 155956"/>
              <a:gd name="connsiteX7" fmla="*/ 63372 w 80136"/>
              <a:gd name="connsiteY7" fmla="*/ 105410 h 155956"/>
              <a:gd name="connsiteX8" fmla="*/ 63372 w 80136"/>
              <a:gd name="connsiteY8" fmla="*/ 67310 h 155956"/>
              <a:gd name="connsiteX9" fmla="*/ 0 w 80136"/>
              <a:gd name="connsiteY9" fmla="*/ 67310 h 155956"/>
              <a:gd name="connsiteX10" fmla="*/ 0 w 80136"/>
              <a:gd name="connsiteY10" fmla="*/ 52070 h 155956"/>
              <a:gd name="connsiteX11" fmla="*/ 63372 w 80136"/>
              <a:gd name="connsiteY11" fmla="*/ 52070 h 155956"/>
              <a:gd name="connsiteX12" fmla="*/ 63372 w 80136"/>
              <a:gd name="connsiteY12" fmla="*/ 0 h 1559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80136" h="155956">
                <a:moveTo>
                  <a:pt x="63372" y="0"/>
                </a:moveTo>
                <a:lnTo>
                  <a:pt x="80136" y="0"/>
                </a:lnTo>
                <a:lnTo>
                  <a:pt x="80136" y="155956"/>
                </a:lnTo>
                <a:lnTo>
                  <a:pt x="63372" y="155956"/>
                </a:lnTo>
                <a:lnTo>
                  <a:pt x="63372" y="120396"/>
                </a:lnTo>
                <a:lnTo>
                  <a:pt x="0" y="120396"/>
                </a:lnTo>
                <a:lnTo>
                  <a:pt x="0" y="105410"/>
                </a:lnTo>
                <a:lnTo>
                  <a:pt x="63372" y="105410"/>
                </a:lnTo>
                <a:lnTo>
                  <a:pt x="63372" y="67310"/>
                </a:lnTo>
                <a:lnTo>
                  <a:pt x="0" y="67310"/>
                </a:lnTo>
                <a:lnTo>
                  <a:pt x="0" y="52070"/>
                </a:lnTo>
                <a:lnTo>
                  <a:pt x="63372" y="52070"/>
                </a:lnTo>
                <a:lnTo>
                  <a:pt x="6337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2" name="Freeform 3"/>
          <p:cNvSpPr/>
          <p:nvPr/>
        </p:nvSpPr>
        <p:spPr>
          <a:xfrm>
            <a:off x="8601583" y="4113530"/>
            <a:ext cx="112393" cy="52070"/>
          </a:xfrm>
          <a:custGeom>
            <a:avLst/>
            <a:gdLst>
              <a:gd name="connsiteX0" fmla="*/ 6350 w 112393"/>
              <a:gd name="connsiteY0" fmla="*/ 6350 h 52070"/>
              <a:gd name="connsiteX1" fmla="*/ 6350 w 112393"/>
              <a:gd name="connsiteY1" fmla="*/ 45720 h 52070"/>
              <a:gd name="connsiteX2" fmla="*/ 106043 w 112393"/>
              <a:gd name="connsiteY2" fmla="*/ 45720 h 52070"/>
              <a:gd name="connsiteX3" fmla="*/ 106043 w 112393"/>
              <a:gd name="connsiteY3" fmla="*/ 6350 h 52070"/>
              <a:gd name="connsiteX4" fmla="*/ 6350 w 112393"/>
              <a:gd name="connsiteY4" fmla="*/ 6350 h 520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393" h="52070">
                <a:moveTo>
                  <a:pt x="6350" y="6350"/>
                </a:moveTo>
                <a:lnTo>
                  <a:pt x="6350" y="45720"/>
                </a:lnTo>
                <a:lnTo>
                  <a:pt x="106043" y="45720"/>
                </a:lnTo>
                <a:lnTo>
                  <a:pt x="106043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3" name="Freeform 3"/>
          <p:cNvSpPr/>
          <p:nvPr/>
        </p:nvSpPr>
        <p:spPr>
          <a:xfrm>
            <a:off x="8583549" y="4061459"/>
            <a:ext cx="148082" cy="119126"/>
          </a:xfrm>
          <a:custGeom>
            <a:avLst/>
            <a:gdLst>
              <a:gd name="connsiteX0" fmla="*/ 6350 w 148082"/>
              <a:gd name="connsiteY0" fmla="*/ 6350 h 119126"/>
              <a:gd name="connsiteX1" fmla="*/ 24384 w 148082"/>
              <a:gd name="connsiteY1" fmla="*/ 6350 h 119126"/>
              <a:gd name="connsiteX2" fmla="*/ 24384 w 148082"/>
              <a:gd name="connsiteY2" fmla="*/ 43180 h 119126"/>
              <a:gd name="connsiteX3" fmla="*/ 124078 w 148082"/>
              <a:gd name="connsiteY3" fmla="*/ 43180 h 119126"/>
              <a:gd name="connsiteX4" fmla="*/ 124078 w 148082"/>
              <a:gd name="connsiteY4" fmla="*/ 6350 h 119126"/>
              <a:gd name="connsiteX5" fmla="*/ 141732 w 148082"/>
              <a:gd name="connsiteY5" fmla="*/ 6350 h 119126"/>
              <a:gd name="connsiteX6" fmla="*/ 141732 w 148082"/>
              <a:gd name="connsiteY6" fmla="*/ 112776 h 119126"/>
              <a:gd name="connsiteX7" fmla="*/ 6350 w 148082"/>
              <a:gd name="connsiteY7" fmla="*/ 112776 h 119126"/>
              <a:gd name="connsiteX8" fmla="*/ 6350 w 148082"/>
              <a:gd name="connsiteY8" fmla="*/ 6350 h 119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8082" h="119126">
                <a:moveTo>
                  <a:pt x="6350" y="6350"/>
                </a:moveTo>
                <a:lnTo>
                  <a:pt x="24384" y="6350"/>
                </a:lnTo>
                <a:lnTo>
                  <a:pt x="24384" y="43180"/>
                </a:lnTo>
                <a:lnTo>
                  <a:pt x="124078" y="43180"/>
                </a:lnTo>
                <a:lnTo>
                  <a:pt x="124078" y="6350"/>
                </a:lnTo>
                <a:lnTo>
                  <a:pt x="141732" y="6350"/>
                </a:lnTo>
                <a:lnTo>
                  <a:pt x="141732" y="112776"/>
                </a:lnTo>
                <a:lnTo>
                  <a:pt x="6350" y="11277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4" name="Freeform 3"/>
          <p:cNvSpPr/>
          <p:nvPr/>
        </p:nvSpPr>
        <p:spPr>
          <a:xfrm>
            <a:off x="8351266" y="4049521"/>
            <a:ext cx="156336" cy="131572"/>
          </a:xfrm>
          <a:custGeom>
            <a:avLst/>
            <a:gdLst>
              <a:gd name="connsiteX0" fmla="*/ 6350 w 156336"/>
              <a:gd name="connsiteY0" fmla="*/ 6350 h 131572"/>
              <a:gd name="connsiteX1" fmla="*/ 141985 w 156336"/>
              <a:gd name="connsiteY1" fmla="*/ 6350 h 131572"/>
              <a:gd name="connsiteX2" fmla="*/ 141985 w 156336"/>
              <a:gd name="connsiteY2" fmla="*/ 71373 h 131572"/>
              <a:gd name="connsiteX3" fmla="*/ 27178 w 156336"/>
              <a:gd name="connsiteY3" fmla="*/ 71373 h 131572"/>
              <a:gd name="connsiteX4" fmla="*/ 27178 w 156336"/>
              <a:gd name="connsiteY4" fmla="*/ 109473 h 131572"/>
              <a:gd name="connsiteX5" fmla="*/ 149986 w 156336"/>
              <a:gd name="connsiteY5" fmla="*/ 109473 h 131572"/>
              <a:gd name="connsiteX6" fmla="*/ 149986 w 156336"/>
              <a:gd name="connsiteY6" fmla="*/ 125222 h 131572"/>
              <a:gd name="connsiteX7" fmla="*/ 7873 w 156336"/>
              <a:gd name="connsiteY7" fmla="*/ 125222 h 131572"/>
              <a:gd name="connsiteX8" fmla="*/ 7873 w 156336"/>
              <a:gd name="connsiteY8" fmla="*/ 57022 h 131572"/>
              <a:gd name="connsiteX9" fmla="*/ 124078 w 156336"/>
              <a:gd name="connsiteY9" fmla="*/ 57022 h 131572"/>
              <a:gd name="connsiteX10" fmla="*/ 124078 w 156336"/>
              <a:gd name="connsiteY10" fmla="*/ 21590 h 131572"/>
              <a:gd name="connsiteX11" fmla="*/ 6350 w 156336"/>
              <a:gd name="connsiteY11" fmla="*/ 21590 h 131572"/>
              <a:gd name="connsiteX12" fmla="*/ 6350 w 156336"/>
              <a:gd name="connsiteY12" fmla="*/ 6350 h 131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56336" h="131572">
                <a:moveTo>
                  <a:pt x="6350" y="6350"/>
                </a:moveTo>
                <a:lnTo>
                  <a:pt x="141985" y="6350"/>
                </a:lnTo>
                <a:lnTo>
                  <a:pt x="141985" y="71373"/>
                </a:lnTo>
                <a:lnTo>
                  <a:pt x="27178" y="71373"/>
                </a:lnTo>
                <a:lnTo>
                  <a:pt x="27178" y="109473"/>
                </a:lnTo>
                <a:lnTo>
                  <a:pt x="149986" y="109473"/>
                </a:lnTo>
                <a:lnTo>
                  <a:pt x="149986" y="125222"/>
                </a:lnTo>
                <a:lnTo>
                  <a:pt x="7873" y="125222"/>
                </a:lnTo>
                <a:lnTo>
                  <a:pt x="7873" y="57022"/>
                </a:lnTo>
                <a:lnTo>
                  <a:pt x="124078" y="57022"/>
                </a:lnTo>
                <a:lnTo>
                  <a:pt x="124078" y="21590"/>
                </a:lnTo>
                <a:lnTo>
                  <a:pt x="6350" y="2159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5" name="Freeform 3"/>
          <p:cNvSpPr/>
          <p:nvPr/>
        </p:nvSpPr>
        <p:spPr>
          <a:xfrm>
            <a:off x="8511286" y="3933444"/>
            <a:ext cx="167640" cy="119634"/>
          </a:xfrm>
          <a:custGeom>
            <a:avLst/>
            <a:gdLst>
              <a:gd name="connsiteX0" fmla="*/ 6350 w 167640"/>
              <a:gd name="connsiteY0" fmla="*/ 6350 h 119634"/>
              <a:gd name="connsiteX1" fmla="*/ 161290 w 167640"/>
              <a:gd name="connsiteY1" fmla="*/ 6350 h 119634"/>
              <a:gd name="connsiteX2" fmla="*/ 161290 w 167640"/>
              <a:gd name="connsiteY2" fmla="*/ 20700 h 119634"/>
              <a:gd name="connsiteX3" fmla="*/ 98806 w 167640"/>
              <a:gd name="connsiteY3" fmla="*/ 20700 h 119634"/>
              <a:gd name="connsiteX4" fmla="*/ 70358 w 167640"/>
              <a:gd name="connsiteY4" fmla="*/ 25908 h 119634"/>
              <a:gd name="connsiteX5" fmla="*/ 53594 w 167640"/>
              <a:gd name="connsiteY5" fmla="*/ 39877 h 119634"/>
              <a:gd name="connsiteX6" fmla="*/ 48006 w 167640"/>
              <a:gd name="connsiteY6" fmla="*/ 50673 h 119634"/>
              <a:gd name="connsiteX7" fmla="*/ 46355 w 167640"/>
              <a:gd name="connsiteY7" fmla="*/ 64261 h 119634"/>
              <a:gd name="connsiteX8" fmla="*/ 49657 w 167640"/>
              <a:gd name="connsiteY8" fmla="*/ 78104 h 119634"/>
              <a:gd name="connsiteX9" fmla="*/ 59181 w 167640"/>
              <a:gd name="connsiteY9" fmla="*/ 89915 h 119634"/>
              <a:gd name="connsiteX10" fmla="*/ 87503 w 167640"/>
              <a:gd name="connsiteY10" fmla="*/ 98044 h 119634"/>
              <a:gd name="connsiteX11" fmla="*/ 113410 w 167640"/>
              <a:gd name="connsiteY11" fmla="*/ 86486 h 119634"/>
              <a:gd name="connsiteX12" fmla="*/ 119380 w 167640"/>
              <a:gd name="connsiteY12" fmla="*/ 77723 h 119634"/>
              <a:gd name="connsiteX13" fmla="*/ 121920 w 167640"/>
              <a:gd name="connsiteY13" fmla="*/ 66039 h 119634"/>
              <a:gd name="connsiteX14" fmla="*/ 119888 w 167640"/>
              <a:gd name="connsiteY14" fmla="*/ 54228 h 119634"/>
              <a:gd name="connsiteX15" fmla="*/ 113030 w 167640"/>
              <a:gd name="connsiteY15" fmla="*/ 44196 h 119634"/>
              <a:gd name="connsiteX16" fmla="*/ 124714 w 167640"/>
              <a:gd name="connsiteY16" fmla="*/ 34035 h 119634"/>
              <a:gd name="connsiteX17" fmla="*/ 134111 w 167640"/>
              <a:gd name="connsiteY17" fmla="*/ 45211 h 119634"/>
              <a:gd name="connsiteX18" fmla="*/ 138683 w 167640"/>
              <a:gd name="connsiteY18" fmla="*/ 60325 h 119634"/>
              <a:gd name="connsiteX19" fmla="*/ 137414 w 167640"/>
              <a:gd name="connsiteY19" fmla="*/ 77342 h 119634"/>
              <a:gd name="connsiteX20" fmla="*/ 129540 w 167640"/>
              <a:gd name="connsiteY20" fmla="*/ 94107 h 119634"/>
              <a:gd name="connsiteX21" fmla="*/ 114300 w 167640"/>
              <a:gd name="connsiteY21" fmla="*/ 106807 h 119634"/>
              <a:gd name="connsiteX22" fmla="*/ 93218 w 167640"/>
              <a:gd name="connsiteY22" fmla="*/ 113284 h 119634"/>
              <a:gd name="connsiteX23" fmla="*/ 70611 w 167640"/>
              <a:gd name="connsiteY23" fmla="*/ 112902 h 119634"/>
              <a:gd name="connsiteX24" fmla="*/ 50545 w 167640"/>
              <a:gd name="connsiteY24" fmla="*/ 103885 h 119634"/>
              <a:gd name="connsiteX25" fmla="*/ 35814 w 167640"/>
              <a:gd name="connsiteY25" fmla="*/ 87884 h 119634"/>
              <a:gd name="connsiteX26" fmla="*/ 29210 w 167640"/>
              <a:gd name="connsiteY26" fmla="*/ 70358 h 119634"/>
              <a:gd name="connsiteX27" fmla="*/ 29845 w 167640"/>
              <a:gd name="connsiteY27" fmla="*/ 52577 h 119634"/>
              <a:gd name="connsiteX28" fmla="*/ 36321 w 167640"/>
              <a:gd name="connsiteY28" fmla="*/ 36576 h 119634"/>
              <a:gd name="connsiteX29" fmla="*/ 43180 w 167640"/>
              <a:gd name="connsiteY29" fmla="*/ 28194 h 119634"/>
              <a:gd name="connsiteX30" fmla="*/ 53975 w 167640"/>
              <a:gd name="connsiteY30" fmla="*/ 20700 h 119634"/>
              <a:gd name="connsiteX31" fmla="*/ 6350 w 167640"/>
              <a:gd name="connsiteY31" fmla="*/ 20700 h 119634"/>
              <a:gd name="connsiteX32" fmla="*/ 6350 w 167640"/>
              <a:gd name="connsiteY32" fmla="*/ 6350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67640" h="119634">
                <a:moveTo>
                  <a:pt x="6350" y="6350"/>
                </a:moveTo>
                <a:lnTo>
                  <a:pt x="161290" y="6350"/>
                </a:lnTo>
                <a:lnTo>
                  <a:pt x="161290" y="20700"/>
                </a:lnTo>
                <a:lnTo>
                  <a:pt x="98806" y="20700"/>
                </a:lnTo>
                <a:cubicBezTo>
                  <a:pt x="86360" y="20700"/>
                  <a:pt x="76961" y="22351"/>
                  <a:pt x="70358" y="25908"/>
                </a:cubicBezTo>
                <a:cubicBezTo>
                  <a:pt x="63881" y="29336"/>
                  <a:pt x="58293" y="34035"/>
                  <a:pt x="53594" y="39877"/>
                </a:cubicBezTo>
                <a:cubicBezTo>
                  <a:pt x="51181" y="42672"/>
                  <a:pt x="49276" y="46354"/>
                  <a:pt x="48006" y="50673"/>
                </a:cubicBezTo>
                <a:cubicBezTo>
                  <a:pt x="46735" y="55117"/>
                  <a:pt x="46101" y="59563"/>
                  <a:pt x="46355" y="64261"/>
                </a:cubicBezTo>
                <a:cubicBezTo>
                  <a:pt x="46481" y="68960"/>
                  <a:pt x="47625" y="73533"/>
                  <a:pt x="49657" y="78104"/>
                </a:cubicBezTo>
                <a:cubicBezTo>
                  <a:pt x="51689" y="82676"/>
                  <a:pt x="54864" y="86614"/>
                  <a:pt x="59181" y="89915"/>
                </a:cubicBezTo>
                <a:cubicBezTo>
                  <a:pt x="67691" y="96392"/>
                  <a:pt x="77089" y="99060"/>
                  <a:pt x="87503" y="98044"/>
                </a:cubicBezTo>
                <a:cubicBezTo>
                  <a:pt x="97790" y="97027"/>
                  <a:pt x="106426" y="93217"/>
                  <a:pt x="113410" y="86486"/>
                </a:cubicBezTo>
                <a:cubicBezTo>
                  <a:pt x="115823" y="84327"/>
                  <a:pt x="117856" y="81279"/>
                  <a:pt x="119380" y="77723"/>
                </a:cubicBezTo>
                <a:cubicBezTo>
                  <a:pt x="120904" y="74040"/>
                  <a:pt x="121666" y="70103"/>
                  <a:pt x="121920" y="66039"/>
                </a:cubicBezTo>
                <a:cubicBezTo>
                  <a:pt x="121920" y="61976"/>
                  <a:pt x="121285" y="58039"/>
                  <a:pt x="119888" y="54228"/>
                </a:cubicBezTo>
                <a:cubicBezTo>
                  <a:pt x="118618" y="50291"/>
                  <a:pt x="116331" y="46989"/>
                  <a:pt x="113030" y="44196"/>
                </a:cubicBezTo>
                <a:lnTo>
                  <a:pt x="124714" y="34035"/>
                </a:lnTo>
                <a:cubicBezTo>
                  <a:pt x="128523" y="36957"/>
                  <a:pt x="131698" y="40639"/>
                  <a:pt x="134111" y="45211"/>
                </a:cubicBezTo>
                <a:cubicBezTo>
                  <a:pt x="136525" y="49784"/>
                  <a:pt x="138048" y="54864"/>
                  <a:pt x="138683" y="60325"/>
                </a:cubicBezTo>
                <a:cubicBezTo>
                  <a:pt x="139318" y="65785"/>
                  <a:pt x="138938" y="71500"/>
                  <a:pt x="137414" y="77342"/>
                </a:cubicBezTo>
                <a:cubicBezTo>
                  <a:pt x="136017" y="83311"/>
                  <a:pt x="133350" y="88900"/>
                  <a:pt x="129540" y="94107"/>
                </a:cubicBezTo>
                <a:cubicBezTo>
                  <a:pt x="125857" y="99186"/>
                  <a:pt x="120777" y="103377"/>
                  <a:pt x="114300" y="106807"/>
                </a:cubicBezTo>
                <a:cubicBezTo>
                  <a:pt x="107822" y="110109"/>
                  <a:pt x="100838" y="112267"/>
                  <a:pt x="93218" y="113284"/>
                </a:cubicBezTo>
                <a:cubicBezTo>
                  <a:pt x="85725" y="114300"/>
                  <a:pt x="78231" y="114173"/>
                  <a:pt x="70611" y="112902"/>
                </a:cubicBezTo>
                <a:cubicBezTo>
                  <a:pt x="62991" y="111505"/>
                  <a:pt x="56260" y="108585"/>
                  <a:pt x="50545" y="103885"/>
                </a:cubicBezTo>
                <a:cubicBezTo>
                  <a:pt x="44068" y="99060"/>
                  <a:pt x="39116" y="93726"/>
                  <a:pt x="35814" y="87884"/>
                </a:cubicBezTo>
                <a:cubicBezTo>
                  <a:pt x="32511" y="82041"/>
                  <a:pt x="30226" y="76200"/>
                  <a:pt x="29210" y="70358"/>
                </a:cubicBezTo>
                <a:cubicBezTo>
                  <a:pt x="28448" y="64261"/>
                  <a:pt x="28702" y="58292"/>
                  <a:pt x="29845" y="52577"/>
                </a:cubicBezTo>
                <a:cubicBezTo>
                  <a:pt x="31115" y="46735"/>
                  <a:pt x="33273" y="41401"/>
                  <a:pt x="36321" y="36576"/>
                </a:cubicBezTo>
                <a:cubicBezTo>
                  <a:pt x="37465" y="34289"/>
                  <a:pt x="39751" y="31496"/>
                  <a:pt x="43180" y="28194"/>
                </a:cubicBezTo>
                <a:cubicBezTo>
                  <a:pt x="46481" y="24764"/>
                  <a:pt x="50038" y="22351"/>
                  <a:pt x="53975" y="20700"/>
                </a:cubicBezTo>
                <a:lnTo>
                  <a:pt x="6350" y="2070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6" name="Freeform 3"/>
          <p:cNvSpPr/>
          <p:nvPr/>
        </p:nvSpPr>
        <p:spPr>
          <a:xfrm>
            <a:off x="8280273" y="3900805"/>
            <a:ext cx="140715" cy="147192"/>
          </a:xfrm>
          <a:custGeom>
            <a:avLst/>
            <a:gdLst>
              <a:gd name="connsiteX0" fmla="*/ 20446 w 140715"/>
              <a:gd name="connsiteY0" fmla="*/ 6350 h 147192"/>
              <a:gd name="connsiteX1" fmla="*/ 134365 w 140715"/>
              <a:gd name="connsiteY1" fmla="*/ 6350 h 147192"/>
              <a:gd name="connsiteX2" fmla="*/ 120650 w 140715"/>
              <a:gd name="connsiteY2" fmla="*/ 52070 h 147192"/>
              <a:gd name="connsiteX3" fmla="*/ 95376 w 140715"/>
              <a:gd name="connsiteY3" fmla="*/ 90170 h 147192"/>
              <a:gd name="connsiteX4" fmla="*/ 60324 w 140715"/>
              <a:gd name="connsiteY4" fmla="*/ 120015 h 147192"/>
              <a:gd name="connsiteX5" fmla="*/ 17652 w 140715"/>
              <a:gd name="connsiteY5" fmla="*/ 140842 h 147192"/>
              <a:gd name="connsiteX6" fmla="*/ 6350 w 140715"/>
              <a:gd name="connsiteY6" fmla="*/ 128270 h 147192"/>
              <a:gd name="connsiteX7" fmla="*/ 47370 w 140715"/>
              <a:gd name="connsiteY7" fmla="*/ 108839 h 147192"/>
              <a:gd name="connsiteX8" fmla="*/ 79501 w 140715"/>
              <a:gd name="connsiteY8" fmla="*/ 82550 h 147192"/>
              <a:gd name="connsiteX9" fmla="*/ 101472 w 140715"/>
              <a:gd name="connsiteY9" fmla="*/ 52451 h 147192"/>
              <a:gd name="connsiteX10" fmla="*/ 113029 w 140715"/>
              <a:gd name="connsiteY10" fmla="*/ 21335 h 147192"/>
              <a:gd name="connsiteX11" fmla="*/ 20446 w 140715"/>
              <a:gd name="connsiteY11" fmla="*/ 21335 h 147192"/>
              <a:gd name="connsiteX12" fmla="*/ 20446 w 140715"/>
              <a:gd name="connsiteY12" fmla="*/ 6350 h 147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40715" h="147192">
                <a:moveTo>
                  <a:pt x="20446" y="6350"/>
                </a:moveTo>
                <a:lnTo>
                  <a:pt x="134365" y="6350"/>
                </a:lnTo>
                <a:cubicBezTo>
                  <a:pt x="131952" y="22860"/>
                  <a:pt x="127380" y="38100"/>
                  <a:pt x="120650" y="52070"/>
                </a:cubicBezTo>
                <a:cubicBezTo>
                  <a:pt x="113918" y="66166"/>
                  <a:pt x="105536" y="78866"/>
                  <a:pt x="95376" y="90170"/>
                </a:cubicBezTo>
                <a:cubicBezTo>
                  <a:pt x="85216" y="101600"/>
                  <a:pt x="73532" y="111505"/>
                  <a:pt x="60324" y="120015"/>
                </a:cubicBezTo>
                <a:cubicBezTo>
                  <a:pt x="47116" y="128651"/>
                  <a:pt x="32892" y="135509"/>
                  <a:pt x="17652" y="140842"/>
                </a:cubicBezTo>
                <a:lnTo>
                  <a:pt x="6350" y="128270"/>
                </a:lnTo>
                <a:cubicBezTo>
                  <a:pt x="21462" y="123189"/>
                  <a:pt x="35051" y="116713"/>
                  <a:pt x="47370" y="108839"/>
                </a:cubicBezTo>
                <a:cubicBezTo>
                  <a:pt x="59689" y="100838"/>
                  <a:pt x="70357" y="92075"/>
                  <a:pt x="79501" y="82550"/>
                </a:cubicBezTo>
                <a:cubicBezTo>
                  <a:pt x="88518" y="73025"/>
                  <a:pt x="95757" y="62991"/>
                  <a:pt x="101472" y="52451"/>
                </a:cubicBezTo>
                <a:cubicBezTo>
                  <a:pt x="107188" y="41783"/>
                  <a:pt x="110997" y="31496"/>
                  <a:pt x="113029" y="21335"/>
                </a:cubicBezTo>
                <a:lnTo>
                  <a:pt x="20446" y="21335"/>
                </a:lnTo>
                <a:lnTo>
                  <a:pt x="20446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7" name="Freeform 3"/>
          <p:cNvSpPr/>
          <p:nvPr/>
        </p:nvSpPr>
        <p:spPr>
          <a:xfrm>
            <a:off x="8541766" y="3887978"/>
            <a:ext cx="101727" cy="35305"/>
          </a:xfrm>
          <a:custGeom>
            <a:avLst/>
            <a:gdLst>
              <a:gd name="connsiteX0" fmla="*/ 11557 w 101727"/>
              <a:gd name="connsiteY0" fmla="*/ 6350 h 35305"/>
              <a:gd name="connsiteX1" fmla="*/ 16255 w 101727"/>
              <a:gd name="connsiteY1" fmla="*/ 7873 h 35305"/>
              <a:gd name="connsiteX2" fmla="*/ 22859 w 101727"/>
              <a:gd name="connsiteY2" fmla="*/ 9778 h 35305"/>
              <a:gd name="connsiteX3" fmla="*/ 30988 w 101727"/>
              <a:gd name="connsiteY3" fmla="*/ 11556 h 35305"/>
              <a:gd name="connsiteX4" fmla="*/ 40258 w 101727"/>
              <a:gd name="connsiteY4" fmla="*/ 12826 h 35305"/>
              <a:gd name="connsiteX5" fmla="*/ 53975 w 101727"/>
              <a:gd name="connsiteY5" fmla="*/ 13589 h 35305"/>
              <a:gd name="connsiteX6" fmla="*/ 69850 w 101727"/>
              <a:gd name="connsiteY6" fmla="*/ 13715 h 35305"/>
              <a:gd name="connsiteX7" fmla="*/ 84581 w 101727"/>
              <a:gd name="connsiteY7" fmla="*/ 13207 h 35305"/>
              <a:gd name="connsiteX8" fmla="*/ 95377 w 101727"/>
              <a:gd name="connsiteY8" fmla="*/ 12826 h 35305"/>
              <a:gd name="connsiteX9" fmla="*/ 95377 w 101727"/>
              <a:gd name="connsiteY9" fmla="*/ 28066 h 35305"/>
              <a:gd name="connsiteX10" fmla="*/ 85090 w 101727"/>
              <a:gd name="connsiteY10" fmla="*/ 28701 h 35305"/>
              <a:gd name="connsiteX11" fmla="*/ 70103 w 101727"/>
              <a:gd name="connsiteY11" fmla="*/ 28955 h 35305"/>
              <a:gd name="connsiteX12" fmla="*/ 53847 w 101727"/>
              <a:gd name="connsiteY12" fmla="*/ 28828 h 35305"/>
              <a:gd name="connsiteX13" fmla="*/ 38734 w 101727"/>
              <a:gd name="connsiteY13" fmla="*/ 28066 h 35305"/>
              <a:gd name="connsiteX14" fmla="*/ 18033 w 101727"/>
              <a:gd name="connsiteY14" fmla="*/ 23621 h 35305"/>
              <a:gd name="connsiteX15" fmla="*/ 6350 w 101727"/>
              <a:gd name="connsiteY15" fmla="*/ 18922 h 35305"/>
              <a:gd name="connsiteX16" fmla="*/ 11557 w 101727"/>
              <a:gd name="connsiteY16" fmla="*/ 6350 h 353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01727" h="35305">
                <a:moveTo>
                  <a:pt x="11557" y="6350"/>
                </a:moveTo>
                <a:cubicBezTo>
                  <a:pt x="12827" y="6857"/>
                  <a:pt x="14351" y="7365"/>
                  <a:pt x="16255" y="7873"/>
                </a:cubicBezTo>
                <a:cubicBezTo>
                  <a:pt x="18288" y="8508"/>
                  <a:pt x="20446" y="9143"/>
                  <a:pt x="22859" y="9778"/>
                </a:cubicBezTo>
                <a:cubicBezTo>
                  <a:pt x="25272" y="10414"/>
                  <a:pt x="27940" y="10921"/>
                  <a:pt x="30988" y="11556"/>
                </a:cubicBezTo>
                <a:cubicBezTo>
                  <a:pt x="33908" y="12191"/>
                  <a:pt x="36957" y="12572"/>
                  <a:pt x="40258" y="12826"/>
                </a:cubicBezTo>
                <a:cubicBezTo>
                  <a:pt x="44068" y="13207"/>
                  <a:pt x="48641" y="13461"/>
                  <a:pt x="53975" y="13589"/>
                </a:cubicBezTo>
                <a:cubicBezTo>
                  <a:pt x="59181" y="13715"/>
                  <a:pt x="64515" y="13715"/>
                  <a:pt x="69850" y="13715"/>
                </a:cubicBezTo>
                <a:cubicBezTo>
                  <a:pt x="75057" y="13461"/>
                  <a:pt x="80009" y="13334"/>
                  <a:pt x="84581" y="13207"/>
                </a:cubicBezTo>
                <a:cubicBezTo>
                  <a:pt x="89153" y="13207"/>
                  <a:pt x="92709" y="12953"/>
                  <a:pt x="95377" y="12826"/>
                </a:cubicBezTo>
                <a:lnTo>
                  <a:pt x="95377" y="28066"/>
                </a:lnTo>
                <a:cubicBezTo>
                  <a:pt x="92964" y="28193"/>
                  <a:pt x="89534" y="28447"/>
                  <a:pt x="85090" y="28701"/>
                </a:cubicBezTo>
                <a:cubicBezTo>
                  <a:pt x="80518" y="28828"/>
                  <a:pt x="75565" y="28955"/>
                  <a:pt x="70103" y="28955"/>
                </a:cubicBezTo>
                <a:cubicBezTo>
                  <a:pt x="64769" y="28955"/>
                  <a:pt x="59435" y="28955"/>
                  <a:pt x="53847" y="28828"/>
                </a:cubicBezTo>
                <a:cubicBezTo>
                  <a:pt x="48259" y="28701"/>
                  <a:pt x="43180" y="28447"/>
                  <a:pt x="38734" y="28066"/>
                </a:cubicBezTo>
                <a:cubicBezTo>
                  <a:pt x="30353" y="27051"/>
                  <a:pt x="23495" y="25526"/>
                  <a:pt x="18033" y="23621"/>
                </a:cubicBezTo>
                <a:cubicBezTo>
                  <a:pt x="12445" y="21716"/>
                  <a:pt x="8635" y="20065"/>
                  <a:pt x="6350" y="18922"/>
                </a:cubicBezTo>
                <a:lnTo>
                  <a:pt x="1155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8" name="Freeform 3"/>
          <p:cNvSpPr/>
          <p:nvPr/>
        </p:nvSpPr>
        <p:spPr>
          <a:xfrm>
            <a:off x="8708263" y="3882898"/>
            <a:ext cx="79756" cy="179705"/>
          </a:xfrm>
          <a:custGeom>
            <a:avLst/>
            <a:gdLst>
              <a:gd name="connsiteX0" fmla="*/ 6350 w 79756"/>
              <a:gd name="connsiteY0" fmla="*/ 6350 h 179705"/>
              <a:gd name="connsiteX1" fmla="*/ 23368 w 79756"/>
              <a:gd name="connsiteY1" fmla="*/ 6350 h 179705"/>
              <a:gd name="connsiteX2" fmla="*/ 23368 w 79756"/>
              <a:gd name="connsiteY2" fmla="*/ 79121 h 179705"/>
              <a:gd name="connsiteX3" fmla="*/ 73406 w 79756"/>
              <a:gd name="connsiteY3" fmla="*/ 79121 h 179705"/>
              <a:gd name="connsiteX4" fmla="*/ 73406 w 79756"/>
              <a:gd name="connsiteY4" fmla="*/ 95250 h 179705"/>
              <a:gd name="connsiteX5" fmla="*/ 23368 w 79756"/>
              <a:gd name="connsiteY5" fmla="*/ 95250 h 179705"/>
              <a:gd name="connsiteX6" fmla="*/ 23368 w 79756"/>
              <a:gd name="connsiteY6" fmla="*/ 173355 h 179705"/>
              <a:gd name="connsiteX7" fmla="*/ 6350 w 79756"/>
              <a:gd name="connsiteY7" fmla="*/ 173355 h 179705"/>
              <a:gd name="connsiteX8" fmla="*/ 6350 w 79756"/>
              <a:gd name="connsiteY8" fmla="*/ 6350 h 179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9756" h="179705">
                <a:moveTo>
                  <a:pt x="6350" y="6350"/>
                </a:moveTo>
                <a:lnTo>
                  <a:pt x="23368" y="6350"/>
                </a:lnTo>
                <a:lnTo>
                  <a:pt x="23368" y="79121"/>
                </a:lnTo>
                <a:lnTo>
                  <a:pt x="73406" y="79121"/>
                </a:lnTo>
                <a:lnTo>
                  <a:pt x="73406" y="95250"/>
                </a:lnTo>
                <a:lnTo>
                  <a:pt x="23368" y="95250"/>
                </a:lnTo>
                <a:lnTo>
                  <a:pt x="23368" y="173355"/>
                </a:lnTo>
                <a:lnTo>
                  <a:pt x="6350" y="173355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9" name="Freeform 3"/>
          <p:cNvSpPr/>
          <p:nvPr/>
        </p:nvSpPr>
        <p:spPr>
          <a:xfrm>
            <a:off x="8414131" y="3882898"/>
            <a:ext cx="92836" cy="168656"/>
          </a:xfrm>
          <a:custGeom>
            <a:avLst/>
            <a:gdLst>
              <a:gd name="connsiteX0" fmla="*/ 69722 w 92836"/>
              <a:gd name="connsiteY0" fmla="*/ 6350 h 168656"/>
              <a:gd name="connsiteX1" fmla="*/ 86486 w 92836"/>
              <a:gd name="connsiteY1" fmla="*/ 6350 h 168656"/>
              <a:gd name="connsiteX2" fmla="*/ 86486 w 92836"/>
              <a:gd name="connsiteY2" fmla="*/ 162306 h 168656"/>
              <a:gd name="connsiteX3" fmla="*/ 69722 w 92836"/>
              <a:gd name="connsiteY3" fmla="*/ 162306 h 168656"/>
              <a:gd name="connsiteX4" fmla="*/ 69722 w 92836"/>
              <a:gd name="connsiteY4" fmla="*/ 126746 h 168656"/>
              <a:gd name="connsiteX5" fmla="*/ 6350 w 92836"/>
              <a:gd name="connsiteY5" fmla="*/ 126746 h 168656"/>
              <a:gd name="connsiteX6" fmla="*/ 6350 w 92836"/>
              <a:gd name="connsiteY6" fmla="*/ 111760 h 168656"/>
              <a:gd name="connsiteX7" fmla="*/ 69722 w 92836"/>
              <a:gd name="connsiteY7" fmla="*/ 111760 h 168656"/>
              <a:gd name="connsiteX8" fmla="*/ 69722 w 92836"/>
              <a:gd name="connsiteY8" fmla="*/ 73660 h 168656"/>
              <a:gd name="connsiteX9" fmla="*/ 6350 w 92836"/>
              <a:gd name="connsiteY9" fmla="*/ 73660 h 168656"/>
              <a:gd name="connsiteX10" fmla="*/ 6350 w 92836"/>
              <a:gd name="connsiteY10" fmla="*/ 58420 h 168656"/>
              <a:gd name="connsiteX11" fmla="*/ 69722 w 92836"/>
              <a:gd name="connsiteY11" fmla="*/ 58420 h 168656"/>
              <a:gd name="connsiteX12" fmla="*/ 69722 w 92836"/>
              <a:gd name="connsiteY12" fmla="*/ 6350 h 1686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92836" h="168656">
                <a:moveTo>
                  <a:pt x="69722" y="6350"/>
                </a:moveTo>
                <a:lnTo>
                  <a:pt x="86486" y="6350"/>
                </a:lnTo>
                <a:lnTo>
                  <a:pt x="86486" y="162306"/>
                </a:lnTo>
                <a:lnTo>
                  <a:pt x="69722" y="162306"/>
                </a:lnTo>
                <a:lnTo>
                  <a:pt x="69722" y="126746"/>
                </a:lnTo>
                <a:lnTo>
                  <a:pt x="6350" y="126746"/>
                </a:lnTo>
                <a:lnTo>
                  <a:pt x="6350" y="111760"/>
                </a:lnTo>
                <a:lnTo>
                  <a:pt x="69722" y="111760"/>
                </a:lnTo>
                <a:lnTo>
                  <a:pt x="69722" y="73660"/>
                </a:lnTo>
                <a:lnTo>
                  <a:pt x="6350" y="73660"/>
                </a:lnTo>
                <a:lnTo>
                  <a:pt x="6350" y="58420"/>
                </a:lnTo>
                <a:lnTo>
                  <a:pt x="69722" y="58420"/>
                </a:lnTo>
                <a:lnTo>
                  <a:pt x="6972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0" name="Freeform 3"/>
          <p:cNvSpPr/>
          <p:nvPr/>
        </p:nvSpPr>
        <p:spPr>
          <a:xfrm>
            <a:off x="8846820" y="3918204"/>
            <a:ext cx="154559" cy="158495"/>
          </a:xfrm>
          <a:custGeom>
            <a:avLst/>
            <a:gdLst>
              <a:gd name="connsiteX0" fmla="*/ 68326 w 154559"/>
              <a:gd name="connsiteY0" fmla="*/ 0 h 158495"/>
              <a:gd name="connsiteX1" fmla="*/ 87249 w 154559"/>
              <a:gd name="connsiteY1" fmla="*/ 0 h 158495"/>
              <a:gd name="connsiteX2" fmla="*/ 87249 w 154559"/>
              <a:gd name="connsiteY2" fmla="*/ 32257 h 158495"/>
              <a:gd name="connsiteX3" fmla="*/ 85344 w 154559"/>
              <a:gd name="connsiteY3" fmla="*/ 54863 h 158495"/>
              <a:gd name="connsiteX4" fmla="*/ 80518 w 154559"/>
              <a:gd name="connsiteY4" fmla="*/ 74929 h 158495"/>
              <a:gd name="connsiteX5" fmla="*/ 154559 w 154559"/>
              <a:gd name="connsiteY5" fmla="*/ 144398 h 158495"/>
              <a:gd name="connsiteX6" fmla="*/ 143002 w 154559"/>
              <a:gd name="connsiteY6" fmla="*/ 156336 h 158495"/>
              <a:gd name="connsiteX7" fmla="*/ 74168 w 154559"/>
              <a:gd name="connsiteY7" fmla="*/ 91439 h 158495"/>
              <a:gd name="connsiteX8" fmla="*/ 44196 w 154559"/>
              <a:gd name="connsiteY8" fmla="*/ 133095 h 158495"/>
              <a:gd name="connsiteX9" fmla="*/ 11049 w 154559"/>
              <a:gd name="connsiteY9" fmla="*/ 158495 h 158495"/>
              <a:gd name="connsiteX10" fmla="*/ 0 w 154559"/>
              <a:gd name="connsiteY10" fmla="*/ 145922 h 158495"/>
              <a:gd name="connsiteX11" fmla="*/ 29972 w 154559"/>
              <a:gd name="connsiteY11" fmla="*/ 123063 h 158495"/>
              <a:gd name="connsiteX12" fmla="*/ 51307 w 154559"/>
              <a:gd name="connsiteY12" fmla="*/ 96265 h 158495"/>
              <a:gd name="connsiteX13" fmla="*/ 64007 w 154559"/>
              <a:gd name="connsiteY13" fmla="*/ 67563 h 158495"/>
              <a:gd name="connsiteX14" fmla="*/ 68326 w 154559"/>
              <a:gd name="connsiteY14" fmla="*/ 38607 h 158495"/>
              <a:gd name="connsiteX15" fmla="*/ 68326 w 154559"/>
              <a:gd name="connsiteY15" fmla="*/ 0 h 158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54559" h="158495">
                <a:moveTo>
                  <a:pt x="68326" y="0"/>
                </a:moveTo>
                <a:lnTo>
                  <a:pt x="87249" y="0"/>
                </a:lnTo>
                <a:lnTo>
                  <a:pt x="87249" y="32257"/>
                </a:lnTo>
                <a:cubicBezTo>
                  <a:pt x="87249" y="40131"/>
                  <a:pt x="86614" y="47751"/>
                  <a:pt x="85344" y="54863"/>
                </a:cubicBezTo>
                <a:cubicBezTo>
                  <a:pt x="84201" y="61975"/>
                  <a:pt x="82550" y="68579"/>
                  <a:pt x="80518" y="74929"/>
                </a:cubicBezTo>
                <a:lnTo>
                  <a:pt x="154559" y="144398"/>
                </a:lnTo>
                <a:lnTo>
                  <a:pt x="143002" y="156336"/>
                </a:lnTo>
                <a:lnTo>
                  <a:pt x="74168" y="91439"/>
                </a:lnTo>
                <a:cubicBezTo>
                  <a:pt x="66167" y="108076"/>
                  <a:pt x="56261" y="121919"/>
                  <a:pt x="44196" y="133095"/>
                </a:cubicBezTo>
                <a:cubicBezTo>
                  <a:pt x="32257" y="144271"/>
                  <a:pt x="21209" y="152780"/>
                  <a:pt x="11049" y="158495"/>
                </a:cubicBezTo>
                <a:lnTo>
                  <a:pt x="0" y="145922"/>
                </a:lnTo>
                <a:cubicBezTo>
                  <a:pt x="11430" y="139191"/>
                  <a:pt x="21336" y="131571"/>
                  <a:pt x="29972" y="123063"/>
                </a:cubicBezTo>
                <a:cubicBezTo>
                  <a:pt x="38481" y="114553"/>
                  <a:pt x="45593" y="105663"/>
                  <a:pt x="51307" y="96265"/>
                </a:cubicBezTo>
                <a:cubicBezTo>
                  <a:pt x="56896" y="86867"/>
                  <a:pt x="61214" y="77342"/>
                  <a:pt x="64007" y="67563"/>
                </a:cubicBezTo>
                <a:cubicBezTo>
                  <a:pt x="66929" y="57911"/>
                  <a:pt x="68326" y="48259"/>
                  <a:pt x="68326" y="38607"/>
                </a:cubicBezTo>
                <a:lnTo>
                  <a:pt x="6832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1" name="Freeform 3"/>
          <p:cNvSpPr/>
          <p:nvPr/>
        </p:nvSpPr>
        <p:spPr>
          <a:xfrm>
            <a:off x="9049512" y="3889248"/>
            <a:ext cx="17145" cy="274573"/>
          </a:xfrm>
          <a:custGeom>
            <a:avLst/>
            <a:gdLst>
              <a:gd name="connsiteX0" fmla="*/ 8572 w 17145"/>
              <a:gd name="connsiteY0" fmla="*/ 0 h 274573"/>
              <a:gd name="connsiteX1" fmla="*/ 8572 w 17145"/>
              <a:gd name="connsiteY1" fmla="*/ 274573 h 274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145" h="274573">
                <a:moveTo>
                  <a:pt x="8572" y="0"/>
                </a:moveTo>
                <a:lnTo>
                  <a:pt x="8572" y="27457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2" name="Freeform 3"/>
          <p:cNvSpPr/>
          <p:nvPr/>
        </p:nvSpPr>
        <p:spPr>
          <a:xfrm>
            <a:off x="8840470" y="3911854"/>
            <a:ext cx="167259" cy="171195"/>
          </a:xfrm>
          <a:custGeom>
            <a:avLst/>
            <a:gdLst>
              <a:gd name="connsiteX0" fmla="*/ 74676 w 167259"/>
              <a:gd name="connsiteY0" fmla="*/ 6350 h 171195"/>
              <a:gd name="connsiteX1" fmla="*/ 93599 w 167259"/>
              <a:gd name="connsiteY1" fmla="*/ 6350 h 171195"/>
              <a:gd name="connsiteX2" fmla="*/ 93599 w 167259"/>
              <a:gd name="connsiteY2" fmla="*/ 38607 h 171195"/>
              <a:gd name="connsiteX3" fmla="*/ 91694 w 167259"/>
              <a:gd name="connsiteY3" fmla="*/ 61213 h 171195"/>
              <a:gd name="connsiteX4" fmla="*/ 86868 w 167259"/>
              <a:gd name="connsiteY4" fmla="*/ 81279 h 171195"/>
              <a:gd name="connsiteX5" fmla="*/ 160909 w 167259"/>
              <a:gd name="connsiteY5" fmla="*/ 150748 h 171195"/>
              <a:gd name="connsiteX6" fmla="*/ 149352 w 167259"/>
              <a:gd name="connsiteY6" fmla="*/ 162686 h 171195"/>
              <a:gd name="connsiteX7" fmla="*/ 80518 w 167259"/>
              <a:gd name="connsiteY7" fmla="*/ 97789 h 171195"/>
              <a:gd name="connsiteX8" fmla="*/ 50546 w 167259"/>
              <a:gd name="connsiteY8" fmla="*/ 139445 h 171195"/>
              <a:gd name="connsiteX9" fmla="*/ 17399 w 167259"/>
              <a:gd name="connsiteY9" fmla="*/ 164845 h 171195"/>
              <a:gd name="connsiteX10" fmla="*/ 6350 w 167259"/>
              <a:gd name="connsiteY10" fmla="*/ 152272 h 171195"/>
              <a:gd name="connsiteX11" fmla="*/ 36322 w 167259"/>
              <a:gd name="connsiteY11" fmla="*/ 129413 h 171195"/>
              <a:gd name="connsiteX12" fmla="*/ 57657 w 167259"/>
              <a:gd name="connsiteY12" fmla="*/ 102615 h 171195"/>
              <a:gd name="connsiteX13" fmla="*/ 70357 w 167259"/>
              <a:gd name="connsiteY13" fmla="*/ 73913 h 171195"/>
              <a:gd name="connsiteX14" fmla="*/ 74676 w 167259"/>
              <a:gd name="connsiteY14" fmla="*/ 44957 h 171195"/>
              <a:gd name="connsiteX15" fmla="*/ 74676 w 167259"/>
              <a:gd name="connsiteY15" fmla="*/ 6350 h 1711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67259" h="171195">
                <a:moveTo>
                  <a:pt x="74676" y="6350"/>
                </a:moveTo>
                <a:lnTo>
                  <a:pt x="93599" y="6350"/>
                </a:lnTo>
                <a:lnTo>
                  <a:pt x="93599" y="38607"/>
                </a:lnTo>
                <a:cubicBezTo>
                  <a:pt x="93599" y="46481"/>
                  <a:pt x="92964" y="54101"/>
                  <a:pt x="91694" y="61213"/>
                </a:cubicBezTo>
                <a:cubicBezTo>
                  <a:pt x="90551" y="68325"/>
                  <a:pt x="88900" y="74929"/>
                  <a:pt x="86868" y="81279"/>
                </a:cubicBezTo>
                <a:lnTo>
                  <a:pt x="160909" y="150748"/>
                </a:lnTo>
                <a:lnTo>
                  <a:pt x="149352" y="162686"/>
                </a:lnTo>
                <a:lnTo>
                  <a:pt x="80518" y="97789"/>
                </a:lnTo>
                <a:cubicBezTo>
                  <a:pt x="72517" y="114426"/>
                  <a:pt x="62611" y="128269"/>
                  <a:pt x="50546" y="139445"/>
                </a:cubicBezTo>
                <a:cubicBezTo>
                  <a:pt x="38607" y="150621"/>
                  <a:pt x="27559" y="159130"/>
                  <a:pt x="17399" y="164845"/>
                </a:cubicBezTo>
                <a:lnTo>
                  <a:pt x="6350" y="152272"/>
                </a:lnTo>
                <a:cubicBezTo>
                  <a:pt x="17780" y="145541"/>
                  <a:pt x="27686" y="137921"/>
                  <a:pt x="36322" y="129413"/>
                </a:cubicBezTo>
                <a:cubicBezTo>
                  <a:pt x="44831" y="120903"/>
                  <a:pt x="51943" y="112013"/>
                  <a:pt x="57657" y="102615"/>
                </a:cubicBezTo>
                <a:cubicBezTo>
                  <a:pt x="63246" y="93217"/>
                  <a:pt x="67564" y="83692"/>
                  <a:pt x="70357" y="73913"/>
                </a:cubicBezTo>
                <a:cubicBezTo>
                  <a:pt x="73279" y="64261"/>
                  <a:pt x="74676" y="54609"/>
                  <a:pt x="74676" y="44957"/>
                </a:cubicBezTo>
                <a:lnTo>
                  <a:pt x="74676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3" name="Freeform 3"/>
          <p:cNvSpPr/>
          <p:nvPr/>
        </p:nvSpPr>
        <p:spPr>
          <a:xfrm>
            <a:off x="9043162" y="3882898"/>
            <a:ext cx="29845" cy="287273"/>
          </a:xfrm>
          <a:custGeom>
            <a:avLst/>
            <a:gdLst>
              <a:gd name="connsiteX0" fmla="*/ 6350 w 29845"/>
              <a:gd name="connsiteY0" fmla="*/ 6350 h 287273"/>
              <a:gd name="connsiteX1" fmla="*/ 23495 w 29845"/>
              <a:gd name="connsiteY1" fmla="*/ 6350 h 287273"/>
              <a:gd name="connsiteX2" fmla="*/ 23495 w 29845"/>
              <a:gd name="connsiteY2" fmla="*/ 280923 h 287273"/>
              <a:gd name="connsiteX3" fmla="*/ 6350 w 29845"/>
              <a:gd name="connsiteY3" fmla="*/ 280923 h 287273"/>
              <a:gd name="connsiteX4" fmla="*/ 6350 w 29845"/>
              <a:gd name="connsiteY4" fmla="*/ 6350 h 287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845" h="287273">
                <a:moveTo>
                  <a:pt x="6350" y="6350"/>
                </a:moveTo>
                <a:lnTo>
                  <a:pt x="23495" y="6350"/>
                </a:lnTo>
                <a:lnTo>
                  <a:pt x="23495" y="280923"/>
                </a:lnTo>
                <a:lnTo>
                  <a:pt x="6350" y="280923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4" name="Freeform 3"/>
          <p:cNvSpPr/>
          <p:nvPr/>
        </p:nvSpPr>
        <p:spPr>
          <a:xfrm>
            <a:off x="9221470" y="4080383"/>
            <a:ext cx="156592" cy="97409"/>
          </a:xfrm>
          <a:custGeom>
            <a:avLst/>
            <a:gdLst>
              <a:gd name="connsiteX0" fmla="*/ 6350 w 156592"/>
              <a:gd name="connsiteY0" fmla="*/ 6350 h 97409"/>
              <a:gd name="connsiteX1" fmla="*/ 23114 w 156592"/>
              <a:gd name="connsiteY1" fmla="*/ 6350 h 97409"/>
              <a:gd name="connsiteX2" fmla="*/ 23114 w 156592"/>
              <a:gd name="connsiteY2" fmla="*/ 75564 h 97409"/>
              <a:gd name="connsiteX3" fmla="*/ 150242 w 156592"/>
              <a:gd name="connsiteY3" fmla="*/ 75564 h 97409"/>
              <a:gd name="connsiteX4" fmla="*/ 150242 w 156592"/>
              <a:gd name="connsiteY4" fmla="*/ 91059 h 97409"/>
              <a:gd name="connsiteX5" fmla="*/ 6350 w 156592"/>
              <a:gd name="connsiteY5" fmla="*/ 91059 h 97409"/>
              <a:gd name="connsiteX6" fmla="*/ 6350 w 156592"/>
              <a:gd name="connsiteY6" fmla="*/ 6350 h 974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56592" h="97409">
                <a:moveTo>
                  <a:pt x="6350" y="6350"/>
                </a:moveTo>
                <a:lnTo>
                  <a:pt x="23114" y="6350"/>
                </a:lnTo>
                <a:lnTo>
                  <a:pt x="23114" y="75564"/>
                </a:lnTo>
                <a:lnTo>
                  <a:pt x="150242" y="75564"/>
                </a:lnTo>
                <a:lnTo>
                  <a:pt x="150242" y="91059"/>
                </a:lnTo>
                <a:lnTo>
                  <a:pt x="6350" y="9105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5" name="Freeform 3"/>
          <p:cNvSpPr/>
          <p:nvPr/>
        </p:nvSpPr>
        <p:spPr>
          <a:xfrm>
            <a:off x="10006076" y="4074287"/>
            <a:ext cx="107822" cy="95630"/>
          </a:xfrm>
          <a:custGeom>
            <a:avLst/>
            <a:gdLst>
              <a:gd name="connsiteX0" fmla="*/ 53593 w 107822"/>
              <a:gd name="connsiteY0" fmla="*/ 6350 h 95630"/>
              <a:gd name="connsiteX1" fmla="*/ 19939 w 107822"/>
              <a:gd name="connsiteY1" fmla="*/ 18415 h 95630"/>
              <a:gd name="connsiteX2" fmla="*/ 6350 w 107822"/>
              <a:gd name="connsiteY2" fmla="*/ 47752 h 95630"/>
              <a:gd name="connsiteX3" fmla="*/ 10159 w 107822"/>
              <a:gd name="connsiteY3" fmla="*/ 64261 h 95630"/>
              <a:gd name="connsiteX4" fmla="*/ 20320 w 107822"/>
              <a:gd name="connsiteY4" fmla="*/ 77342 h 95630"/>
              <a:gd name="connsiteX5" fmla="*/ 35305 w 107822"/>
              <a:gd name="connsiteY5" fmla="*/ 86233 h 95630"/>
              <a:gd name="connsiteX6" fmla="*/ 53593 w 107822"/>
              <a:gd name="connsiteY6" fmla="*/ 89280 h 95630"/>
              <a:gd name="connsiteX7" fmla="*/ 71755 w 107822"/>
              <a:gd name="connsiteY7" fmla="*/ 86359 h 95630"/>
              <a:gd name="connsiteX8" fmla="*/ 87121 w 107822"/>
              <a:gd name="connsiteY8" fmla="*/ 77978 h 95630"/>
              <a:gd name="connsiteX9" fmla="*/ 97535 w 107822"/>
              <a:gd name="connsiteY9" fmla="*/ 64896 h 95630"/>
              <a:gd name="connsiteX10" fmla="*/ 101472 w 107822"/>
              <a:gd name="connsiteY10" fmla="*/ 47752 h 95630"/>
              <a:gd name="connsiteX11" fmla="*/ 87376 w 107822"/>
              <a:gd name="connsiteY11" fmla="*/ 17780 h 95630"/>
              <a:gd name="connsiteX12" fmla="*/ 53593 w 107822"/>
              <a:gd name="connsiteY12" fmla="*/ 6350 h 956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07822" h="95630">
                <a:moveTo>
                  <a:pt x="53593" y="6350"/>
                </a:moveTo>
                <a:cubicBezTo>
                  <a:pt x="40131" y="6350"/>
                  <a:pt x="28955" y="10286"/>
                  <a:pt x="19939" y="18415"/>
                </a:cubicBezTo>
                <a:cubicBezTo>
                  <a:pt x="10921" y="26416"/>
                  <a:pt x="6350" y="36195"/>
                  <a:pt x="6350" y="47752"/>
                </a:cubicBezTo>
                <a:cubicBezTo>
                  <a:pt x="6350" y="53721"/>
                  <a:pt x="7620" y="59182"/>
                  <a:pt x="10159" y="64261"/>
                </a:cubicBezTo>
                <a:cubicBezTo>
                  <a:pt x="12700" y="69342"/>
                  <a:pt x="16128" y="73659"/>
                  <a:pt x="20320" y="77342"/>
                </a:cubicBezTo>
                <a:cubicBezTo>
                  <a:pt x="24638" y="81153"/>
                  <a:pt x="29591" y="84201"/>
                  <a:pt x="35305" y="86233"/>
                </a:cubicBezTo>
                <a:cubicBezTo>
                  <a:pt x="41020" y="88265"/>
                  <a:pt x="47117" y="89280"/>
                  <a:pt x="53593" y="89280"/>
                </a:cubicBezTo>
                <a:cubicBezTo>
                  <a:pt x="59943" y="89280"/>
                  <a:pt x="65913" y="88265"/>
                  <a:pt x="71755" y="86359"/>
                </a:cubicBezTo>
                <a:cubicBezTo>
                  <a:pt x="77470" y="84455"/>
                  <a:pt x="82677" y="81660"/>
                  <a:pt x="87121" y="77978"/>
                </a:cubicBezTo>
                <a:cubicBezTo>
                  <a:pt x="91440" y="74295"/>
                  <a:pt x="94868" y="69977"/>
                  <a:pt x="97535" y="64896"/>
                </a:cubicBezTo>
                <a:cubicBezTo>
                  <a:pt x="100076" y="59817"/>
                  <a:pt x="101472" y="54102"/>
                  <a:pt x="101472" y="47752"/>
                </a:cubicBezTo>
                <a:cubicBezTo>
                  <a:pt x="101472" y="35433"/>
                  <a:pt x="96773" y="25400"/>
                  <a:pt x="87376" y="17780"/>
                </a:cubicBezTo>
                <a:cubicBezTo>
                  <a:pt x="78105" y="10159"/>
                  <a:pt x="66801" y="6350"/>
                  <a:pt x="5359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6" name="Freeform 3"/>
          <p:cNvSpPr/>
          <p:nvPr/>
        </p:nvSpPr>
        <p:spPr>
          <a:xfrm>
            <a:off x="9988042" y="4059046"/>
            <a:ext cx="143255" cy="126111"/>
          </a:xfrm>
          <a:custGeom>
            <a:avLst/>
            <a:gdLst>
              <a:gd name="connsiteX0" fmla="*/ 71627 w 143255"/>
              <a:gd name="connsiteY0" fmla="*/ 6350 h 126111"/>
              <a:gd name="connsiteX1" fmla="*/ 96646 w 143255"/>
              <a:gd name="connsiteY1" fmla="*/ 10414 h 126111"/>
              <a:gd name="connsiteX2" fmla="*/ 117347 w 143255"/>
              <a:gd name="connsiteY2" fmla="*/ 21844 h 126111"/>
              <a:gd name="connsiteX3" fmla="*/ 131698 w 143255"/>
              <a:gd name="connsiteY3" fmla="*/ 39751 h 126111"/>
              <a:gd name="connsiteX4" fmla="*/ 136905 w 143255"/>
              <a:gd name="connsiteY4" fmla="*/ 62992 h 126111"/>
              <a:gd name="connsiteX5" fmla="*/ 131698 w 143255"/>
              <a:gd name="connsiteY5" fmla="*/ 86995 h 126111"/>
              <a:gd name="connsiteX6" fmla="*/ 117602 w 143255"/>
              <a:gd name="connsiteY6" fmla="*/ 104775 h 126111"/>
              <a:gd name="connsiteX7" fmla="*/ 96773 w 143255"/>
              <a:gd name="connsiteY7" fmla="*/ 115951 h 126111"/>
              <a:gd name="connsiteX8" fmla="*/ 71881 w 143255"/>
              <a:gd name="connsiteY8" fmla="*/ 119761 h 126111"/>
              <a:gd name="connsiteX9" fmla="*/ 46608 w 143255"/>
              <a:gd name="connsiteY9" fmla="*/ 115951 h 126111"/>
              <a:gd name="connsiteX10" fmla="*/ 25907 w 143255"/>
              <a:gd name="connsiteY10" fmla="*/ 104775 h 126111"/>
              <a:gd name="connsiteX11" fmla="*/ 11556 w 143255"/>
              <a:gd name="connsiteY11" fmla="*/ 86995 h 126111"/>
              <a:gd name="connsiteX12" fmla="*/ 6350 w 143255"/>
              <a:gd name="connsiteY12" fmla="*/ 62992 h 126111"/>
              <a:gd name="connsiteX13" fmla="*/ 11429 w 143255"/>
              <a:gd name="connsiteY13" fmla="*/ 40513 h 126111"/>
              <a:gd name="connsiteX14" fmla="*/ 25654 w 143255"/>
              <a:gd name="connsiteY14" fmla="*/ 22479 h 126111"/>
              <a:gd name="connsiteX15" fmla="*/ 46354 w 143255"/>
              <a:gd name="connsiteY15" fmla="*/ 10795 h 126111"/>
              <a:gd name="connsiteX16" fmla="*/ 71627 w 143255"/>
              <a:gd name="connsiteY16" fmla="*/ 6350 h 1261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43255" h="126111">
                <a:moveTo>
                  <a:pt x="71627" y="6350"/>
                </a:moveTo>
                <a:cubicBezTo>
                  <a:pt x="80391" y="6350"/>
                  <a:pt x="88645" y="7747"/>
                  <a:pt x="96646" y="10414"/>
                </a:cubicBezTo>
                <a:cubicBezTo>
                  <a:pt x="104520" y="13208"/>
                  <a:pt x="111505" y="17018"/>
                  <a:pt x="117347" y="21844"/>
                </a:cubicBezTo>
                <a:cubicBezTo>
                  <a:pt x="123443" y="26797"/>
                  <a:pt x="128269" y="32639"/>
                  <a:pt x="131698" y="39751"/>
                </a:cubicBezTo>
                <a:cubicBezTo>
                  <a:pt x="135127" y="46736"/>
                  <a:pt x="136905" y="54483"/>
                  <a:pt x="136905" y="62992"/>
                </a:cubicBezTo>
                <a:cubicBezTo>
                  <a:pt x="136905" y="72009"/>
                  <a:pt x="135127" y="79883"/>
                  <a:pt x="131698" y="86995"/>
                </a:cubicBezTo>
                <a:cubicBezTo>
                  <a:pt x="128269" y="93980"/>
                  <a:pt x="123570" y="99948"/>
                  <a:pt x="117602" y="104775"/>
                </a:cubicBezTo>
                <a:cubicBezTo>
                  <a:pt x="111505" y="109601"/>
                  <a:pt x="104647" y="113411"/>
                  <a:pt x="96773" y="115951"/>
                </a:cubicBezTo>
                <a:cubicBezTo>
                  <a:pt x="88900" y="118491"/>
                  <a:pt x="80644" y="119761"/>
                  <a:pt x="71881" y="119761"/>
                </a:cubicBezTo>
                <a:cubicBezTo>
                  <a:pt x="62992" y="119761"/>
                  <a:pt x="54609" y="118491"/>
                  <a:pt x="46608" y="115951"/>
                </a:cubicBezTo>
                <a:cubicBezTo>
                  <a:pt x="38734" y="113411"/>
                  <a:pt x="31750" y="109601"/>
                  <a:pt x="25907" y="104775"/>
                </a:cubicBezTo>
                <a:cubicBezTo>
                  <a:pt x="19811" y="99948"/>
                  <a:pt x="14985" y="93980"/>
                  <a:pt x="11556" y="86995"/>
                </a:cubicBezTo>
                <a:cubicBezTo>
                  <a:pt x="8127" y="79883"/>
                  <a:pt x="6350" y="72009"/>
                  <a:pt x="6350" y="62992"/>
                </a:cubicBezTo>
                <a:cubicBezTo>
                  <a:pt x="6350" y="54864"/>
                  <a:pt x="8127" y="47371"/>
                  <a:pt x="11429" y="40513"/>
                </a:cubicBezTo>
                <a:cubicBezTo>
                  <a:pt x="14731" y="33528"/>
                  <a:pt x="19557" y="27559"/>
                  <a:pt x="25654" y="22479"/>
                </a:cubicBezTo>
                <a:cubicBezTo>
                  <a:pt x="31495" y="17653"/>
                  <a:pt x="38354" y="13716"/>
                  <a:pt x="46354" y="10795"/>
                </a:cubicBezTo>
                <a:cubicBezTo>
                  <a:pt x="54229" y="7747"/>
                  <a:pt x="62738" y="6350"/>
                  <a:pt x="7162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7" name="Freeform 3"/>
          <p:cNvSpPr/>
          <p:nvPr/>
        </p:nvSpPr>
        <p:spPr>
          <a:xfrm>
            <a:off x="9741789" y="4052570"/>
            <a:ext cx="154813" cy="128523"/>
          </a:xfrm>
          <a:custGeom>
            <a:avLst/>
            <a:gdLst>
              <a:gd name="connsiteX0" fmla="*/ 6350 w 154813"/>
              <a:gd name="connsiteY0" fmla="*/ 6350 h 128523"/>
              <a:gd name="connsiteX1" fmla="*/ 140461 w 154813"/>
              <a:gd name="connsiteY1" fmla="*/ 6350 h 128523"/>
              <a:gd name="connsiteX2" fmla="*/ 140461 w 154813"/>
              <a:gd name="connsiteY2" fmla="*/ 69850 h 128523"/>
              <a:gd name="connsiteX3" fmla="*/ 27051 w 154813"/>
              <a:gd name="connsiteY3" fmla="*/ 69850 h 128523"/>
              <a:gd name="connsiteX4" fmla="*/ 27051 w 154813"/>
              <a:gd name="connsiteY4" fmla="*/ 106425 h 128523"/>
              <a:gd name="connsiteX5" fmla="*/ 148463 w 154813"/>
              <a:gd name="connsiteY5" fmla="*/ 106425 h 128523"/>
              <a:gd name="connsiteX6" fmla="*/ 148463 w 154813"/>
              <a:gd name="connsiteY6" fmla="*/ 122173 h 128523"/>
              <a:gd name="connsiteX7" fmla="*/ 7873 w 154813"/>
              <a:gd name="connsiteY7" fmla="*/ 122173 h 128523"/>
              <a:gd name="connsiteX8" fmla="*/ 7873 w 154813"/>
              <a:gd name="connsiteY8" fmla="*/ 55498 h 128523"/>
              <a:gd name="connsiteX9" fmla="*/ 122555 w 154813"/>
              <a:gd name="connsiteY9" fmla="*/ 55498 h 128523"/>
              <a:gd name="connsiteX10" fmla="*/ 122555 w 154813"/>
              <a:gd name="connsiteY10" fmla="*/ 21589 h 128523"/>
              <a:gd name="connsiteX11" fmla="*/ 6350 w 154813"/>
              <a:gd name="connsiteY11" fmla="*/ 21589 h 128523"/>
              <a:gd name="connsiteX12" fmla="*/ 6350 w 154813"/>
              <a:gd name="connsiteY12" fmla="*/ 6350 h 1285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54813" h="128523">
                <a:moveTo>
                  <a:pt x="6350" y="6350"/>
                </a:moveTo>
                <a:lnTo>
                  <a:pt x="140461" y="6350"/>
                </a:lnTo>
                <a:lnTo>
                  <a:pt x="140461" y="69850"/>
                </a:lnTo>
                <a:lnTo>
                  <a:pt x="27051" y="69850"/>
                </a:lnTo>
                <a:lnTo>
                  <a:pt x="27051" y="106425"/>
                </a:lnTo>
                <a:lnTo>
                  <a:pt x="148463" y="106425"/>
                </a:lnTo>
                <a:lnTo>
                  <a:pt x="148463" y="122173"/>
                </a:lnTo>
                <a:lnTo>
                  <a:pt x="7873" y="122173"/>
                </a:lnTo>
                <a:lnTo>
                  <a:pt x="7873" y="55498"/>
                </a:lnTo>
                <a:lnTo>
                  <a:pt x="122555" y="55498"/>
                </a:lnTo>
                <a:lnTo>
                  <a:pt x="122555" y="21589"/>
                </a:lnTo>
                <a:lnTo>
                  <a:pt x="6350" y="2158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8" name="Freeform 3"/>
          <p:cNvSpPr/>
          <p:nvPr/>
        </p:nvSpPr>
        <p:spPr>
          <a:xfrm>
            <a:off x="9162669" y="4030090"/>
            <a:ext cx="267207" cy="87376"/>
          </a:xfrm>
          <a:custGeom>
            <a:avLst/>
            <a:gdLst>
              <a:gd name="connsiteX0" fmla="*/ 6350 w 267207"/>
              <a:gd name="connsiteY0" fmla="*/ 6350 h 87376"/>
              <a:gd name="connsiteX1" fmla="*/ 260857 w 267207"/>
              <a:gd name="connsiteY1" fmla="*/ 6350 h 87376"/>
              <a:gd name="connsiteX2" fmla="*/ 260857 w 267207"/>
              <a:gd name="connsiteY2" fmla="*/ 20954 h 87376"/>
              <a:gd name="connsiteX3" fmla="*/ 148081 w 267207"/>
              <a:gd name="connsiteY3" fmla="*/ 20954 h 87376"/>
              <a:gd name="connsiteX4" fmla="*/ 148081 w 267207"/>
              <a:gd name="connsiteY4" fmla="*/ 81026 h 87376"/>
              <a:gd name="connsiteX5" fmla="*/ 130682 w 267207"/>
              <a:gd name="connsiteY5" fmla="*/ 81026 h 87376"/>
              <a:gd name="connsiteX6" fmla="*/ 130682 w 267207"/>
              <a:gd name="connsiteY6" fmla="*/ 20954 h 87376"/>
              <a:gd name="connsiteX7" fmla="*/ 6350 w 267207"/>
              <a:gd name="connsiteY7" fmla="*/ 20954 h 87376"/>
              <a:gd name="connsiteX8" fmla="*/ 6350 w 267207"/>
              <a:gd name="connsiteY8" fmla="*/ 6350 h 873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67207" h="87376">
                <a:moveTo>
                  <a:pt x="6350" y="6350"/>
                </a:moveTo>
                <a:lnTo>
                  <a:pt x="260857" y="6350"/>
                </a:lnTo>
                <a:lnTo>
                  <a:pt x="260857" y="20954"/>
                </a:lnTo>
                <a:lnTo>
                  <a:pt x="148081" y="20954"/>
                </a:lnTo>
                <a:lnTo>
                  <a:pt x="148081" y="81026"/>
                </a:lnTo>
                <a:lnTo>
                  <a:pt x="130682" y="81026"/>
                </a:lnTo>
                <a:lnTo>
                  <a:pt x="130682" y="20954"/>
                </a:lnTo>
                <a:lnTo>
                  <a:pt x="6350" y="20954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9" name="Freeform 3"/>
          <p:cNvSpPr/>
          <p:nvPr/>
        </p:nvSpPr>
        <p:spPr>
          <a:xfrm>
            <a:off x="9901174" y="3939540"/>
            <a:ext cx="161543" cy="119633"/>
          </a:xfrm>
          <a:custGeom>
            <a:avLst/>
            <a:gdLst>
              <a:gd name="connsiteX0" fmla="*/ 6350 w 161543"/>
              <a:gd name="connsiteY0" fmla="*/ 6350 h 119633"/>
              <a:gd name="connsiteX1" fmla="*/ 155193 w 161543"/>
              <a:gd name="connsiteY1" fmla="*/ 6350 h 119633"/>
              <a:gd name="connsiteX2" fmla="*/ 155193 w 161543"/>
              <a:gd name="connsiteY2" fmla="*/ 20700 h 119633"/>
              <a:gd name="connsiteX3" fmla="*/ 98806 w 161543"/>
              <a:gd name="connsiteY3" fmla="*/ 20700 h 119633"/>
              <a:gd name="connsiteX4" fmla="*/ 70357 w 161543"/>
              <a:gd name="connsiteY4" fmla="*/ 25907 h 119633"/>
              <a:gd name="connsiteX5" fmla="*/ 53593 w 161543"/>
              <a:gd name="connsiteY5" fmla="*/ 39877 h 119633"/>
              <a:gd name="connsiteX6" fmla="*/ 48006 w 161543"/>
              <a:gd name="connsiteY6" fmla="*/ 50672 h 119633"/>
              <a:gd name="connsiteX7" fmla="*/ 46355 w 161543"/>
              <a:gd name="connsiteY7" fmla="*/ 64261 h 119633"/>
              <a:gd name="connsiteX8" fmla="*/ 49657 w 161543"/>
              <a:gd name="connsiteY8" fmla="*/ 78104 h 119633"/>
              <a:gd name="connsiteX9" fmla="*/ 59182 w 161543"/>
              <a:gd name="connsiteY9" fmla="*/ 89915 h 119633"/>
              <a:gd name="connsiteX10" fmla="*/ 87503 w 161543"/>
              <a:gd name="connsiteY10" fmla="*/ 98043 h 119633"/>
              <a:gd name="connsiteX11" fmla="*/ 113410 w 161543"/>
              <a:gd name="connsiteY11" fmla="*/ 86486 h 119633"/>
              <a:gd name="connsiteX12" fmla="*/ 119380 w 161543"/>
              <a:gd name="connsiteY12" fmla="*/ 77723 h 119633"/>
              <a:gd name="connsiteX13" fmla="*/ 121920 w 161543"/>
              <a:gd name="connsiteY13" fmla="*/ 66039 h 119633"/>
              <a:gd name="connsiteX14" fmla="*/ 119888 w 161543"/>
              <a:gd name="connsiteY14" fmla="*/ 54228 h 119633"/>
              <a:gd name="connsiteX15" fmla="*/ 113030 w 161543"/>
              <a:gd name="connsiteY15" fmla="*/ 44195 h 119633"/>
              <a:gd name="connsiteX16" fmla="*/ 124714 w 161543"/>
              <a:gd name="connsiteY16" fmla="*/ 34035 h 119633"/>
              <a:gd name="connsiteX17" fmla="*/ 134111 w 161543"/>
              <a:gd name="connsiteY17" fmla="*/ 45211 h 119633"/>
              <a:gd name="connsiteX18" fmla="*/ 138683 w 161543"/>
              <a:gd name="connsiteY18" fmla="*/ 60325 h 119633"/>
              <a:gd name="connsiteX19" fmla="*/ 137414 w 161543"/>
              <a:gd name="connsiteY19" fmla="*/ 77342 h 119633"/>
              <a:gd name="connsiteX20" fmla="*/ 129540 w 161543"/>
              <a:gd name="connsiteY20" fmla="*/ 94106 h 119633"/>
              <a:gd name="connsiteX21" fmla="*/ 114300 w 161543"/>
              <a:gd name="connsiteY21" fmla="*/ 106806 h 119633"/>
              <a:gd name="connsiteX22" fmla="*/ 93218 w 161543"/>
              <a:gd name="connsiteY22" fmla="*/ 113283 h 119633"/>
              <a:gd name="connsiteX23" fmla="*/ 70611 w 161543"/>
              <a:gd name="connsiteY23" fmla="*/ 112903 h 119633"/>
              <a:gd name="connsiteX24" fmla="*/ 50545 w 161543"/>
              <a:gd name="connsiteY24" fmla="*/ 103885 h 119633"/>
              <a:gd name="connsiteX25" fmla="*/ 35814 w 161543"/>
              <a:gd name="connsiteY25" fmla="*/ 87883 h 119633"/>
              <a:gd name="connsiteX26" fmla="*/ 29210 w 161543"/>
              <a:gd name="connsiteY26" fmla="*/ 70357 h 119633"/>
              <a:gd name="connsiteX27" fmla="*/ 29845 w 161543"/>
              <a:gd name="connsiteY27" fmla="*/ 52577 h 119633"/>
              <a:gd name="connsiteX28" fmla="*/ 36322 w 161543"/>
              <a:gd name="connsiteY28" fmla="*/ 36576 h 119633"/>
              <a:gd name="connsiteX29" fmla="*/ 43180 w 161543"/>
              <a:gd name="connsiteY29" fmla="*/ 28193 h 119633"/>
              <a:gd name="connsiteX30" fmla="*/ 53975 w 161543"/>
              <a:gd name="connsiteY30" fmla="*/ 20700 h 119633"/>
              <a:gd name="connsiteX31" fmla="*/ 6350 w 161543"/>
              <a:gd name="connsiteY31" fmla="*/ 20700 h 119633"/>
              <a:gd name="connsiteX32" fmla="*/ 6350 w 161543"/>
              <a:gd name="connsiteY32" fmla="*/ 6350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61543" h="119633">
                <a:moveTo>
                  <a:pt x="6350" y="6350"/>
                </a:moveTo>
                <a:lnTo>
                  <a:pt x="155193" y="6350"/>
                </a:lnTo>
                <a:lnTo>
                  <a:pt x="155193" y="20700"/>
                </a:lnTo>
                <a:lnTo>
                  <a:pt x="98806" y="20700"/>
                </a:lnTo>
                <a:cubicBezTo>
                  <a:pt x="86360" y="20700"/>
                  <a:pt x="76961" y="22352"/>
                  <a:pt x="70357" y="25907"/>
                </a:cubicBezTo>
                <a:cubicBezTo>
                  <a:pt x="63880" y="29336"/>
                  <a:pt x="58293" y="34035"/>
                  <a:pt x="53593" y="39877"/>
                </a:cubicBezTo>
                <a:cubicBezTo>
                  <a:pt x="51180" y="42671"/>
                  <a:pt x="49276" y="46354"/>
                  <a:pt x="48006" y="50672"/>
                </a:cubicBezTo>
                <a:cubicBezTo>
                  <a:pt x="46735" y="55117"/>
                  <a:pt x="46101" y="59563"/>
                  <a:pt x="46355" y="64261"/>
                </a:cubicBezTo>
                <a:cubicBezTo>
                  <a:pt x="46482" y="68960"/>
                  <a:pt x="47625" y="73532"/>
                  <a:pt x="49657" y="78104"/>
                </a:cubicBezTo>
                <a:cubicBezTo>
                  <a:pt x="51689" y="82677"/>
                  <a:pt x="54864" y="86614"/>
                  <a:pt x="59182" y="89915"/>
                </a:cubicBezTo>
                <a:cubicBezTo>
                  <a:pt x="67691" y="96392"/>
                  <a:pt x="77089" y="99059"/>
                  <a:pt x="87503" y="98043"/>
                </a:cubicBezTo>
                <a:cubicBezTo>
                  <a:pt x="97790" y="97027"/>
                  <a:pt x="106426" y="93217"/>
                  <a:pt x="113410" y="86486"/>
                </a:cubicBezTo>
                <a:cubicBezTo>
                  <a:pt x="115823" y="84327"/>
                  <a:pt x="117856" y="81279"/>
                  <a:pt x="119380" y="77723"/>
                </a:cubicBezTo>
                <a:cubicBezTo>
                  <a:pt x="120903" y="74040"/>
                  <a:pt x="121666" y="70103"/>
                  <a:pt x="121920" y="66039"/>
                </a:cubicBezTo>
                <a:cubicBezTo>
                  <a:pt x="121920" y="61976"/>
                  <a:pt x="121284" y="58039"/>
                  <a:pt x="119888" y="54228"/>
                </a:cubicBezTo>
                <a:cubicBezTo>
                  <a:pt x="118618" y="50291"/>
                  <a:pt x="116332" y="46989"/>
                  <a:pt x="113030" y="44195"/>
                </a:cubicBezTo>
                <a:lnTo>
                  <a:pt x="124714" y="34035"/>
                </a:lnTo>
                <a:cubicBezTo>
                  <a:pt x="128523" y="36956"/>
                  <a:pt x="131699" y="40639"/>
                  <a:pt x="134111" y="45211"/>
                </a:cubicBezTo>
                <a:cubicBezTo>
                  <a:pt x="136525" y="49783"/>
                  <a:pt x="138049" y="54864"/>
                  <a:pt x="138683" y="60325"/>
                </a:cubicBezTo>
                <a:cubicBezTo>
                  <a:pt x="139319" y="65785"/>
                  <a:pt x="138938" y="71500"/>
                  <a:pt x="137414" y="77342"/>
                </a:cubicBezTo>
                <a:cubicBezTo>
                  <a:pt x="136017" y="83311"/>
                  <a:pt x="133350" y="88900"/>
                  <a:pt x="129540" y="94106"/>
                </a:cubicBezTo>
                <a:cubicBezTo>
                  <a:pt x="125857" y="99186"/>
                  <a:pt x="120777" y="103377"/>
                  <a:pt x="114300" y="106806"/>
                </a:cubicBezTo>
                <a:cubicBezTo>
                  <a:pt x="107822" y="110108"/>
                  <a:pt x="100838" y="112267"/>
                  <a:pt x="93218" y="113283"/>
                </a:cubicBezTo>
                <a:cubicBezTo>
                  <a:pt x="85725" y="114300"/>
                  <a:pt x="78232" y="114172"/>
                  <a:pt x="70611" y="112903"/>
                </a:cubicBezTo>
                <a:cubicBezTo>
                  <a:pt x="62992" y="111505"/>
                  <a:pt x="56260" y="108584"/>
                  <a:pt x="50545" y="103885"/>
                </a:cubicBezTo>
                <a:cubicBezTo>
                  <a:pt x="44069" y="99059"/>
                  <a:pt x="39116" y="93726"/>
                  <a:pt x="35814" y="87883"/>
                </a:cubicBezTo>
                <a:cubicBezTo>
                  <a:pt x="32511" y="82041"/>
                  <a:pt x="30226" y="76200"/>
                  <a:pt x="29210" y="70357"/>
                </a:cubicBezTo>
                <a:cubicBezTo>
                  <a:pt x="28447" y="64261"/>
                  <a:pt x="28702" y="58292"/>
                  <a:pt x="29845" y="52577"/>
                </a:cubicBezTo>
                <a:cubicBezTo>
                  <a:pt x="31115" y="46735"/>
                  <a:pt x="33273" y="41402"/>
                  <a:pt x="36322" y="36576"/>
                </a:cubicBezTo>
                <a:cubicBezTo>
                  <a:pt x="37465" y="34289"/>
                  <a:pt x="39751" y="31495"/>
                  <a:pt x="43180" y="28193"/>
                </a:cubicBezTo>
                <a:cubicBezTo>
                  <a:pt x="46482" y="24764"/>
                  <a:pt x="50038" y="22352"/>
                  <a:pt x="53975" y="20700"/>
                </a:cubicBezTo>
                <a:lnTo>
                  <a:pt x="6350" y="2070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0" name="Freeform 3"/>
          <p:cNvSpPr/>
          <p:nvPr/>
        </p:nvSpPr>
        <p:spPr>
          <a:xfrm>
            <a:off x="10205466" y="3926713"/>
            <a:ext cx="125476" cy="112395"/>
          </a:xfrm>
          <a:custGeom>
            <a:avLst/>
            <a:gdLst>
              <a:gd name="connsiteX0" fmla="*/ 62357 w 125476"/>
              <a:gd name="connsiteY0" fmla="*/ 6350 h 112395"/>
              <a:gd name="connsiteX1" fmla="*/ 40258 w 125476"/>
              <a:gd name="connsiteY1" fmla="*/ 10159 h 112395"/>
              <a:gd name="connsiteX2" fmla="*/ 22478 w 125476"/>
              <a:gd name="connsiteY2" fmla="*/ 20701 h 112395"/>
              <a:gd name="connsiteX3" fmla="*/ 10541 w 125476"/>
              <a:gd name="connsiteY3" fmla="*/ 36576 h 112395"/>
              <a:gd name="connsiteX4" fmla="*/ 6350 w 125476"/>
              <a:gd name="connsiteY4" fmla="*/ 56641 h 112395"/>
              <a:gd name="connsiteX5" fmla="*/ 22097 w 125476"/>
              <a:gd name="connsiteY5" fmla="*/ 92329 h 112395"/>
              <a:gd name="connsiteX6" fmla="*/ 62357 w 125476"/>
              <a:gd name="connsiteY6" fmla="*/ 106045 h 112395"/>
              <a:gd name="connsiteX7" fmla="*/ 84581 w 125476"/>
              <a:gd name="connsiteY7" fmla="*/ 102489 h 112395"/>
              <a:gd name="connsiteX8" fmla="*/ 102615 w 125476"/>
              <a:gd name="connsiteY8" fmla="*/ 92329 h 112395"/>
              <a:gd name="connsiteX9" fmla="*/ 114680 w 125476"/>
              <a:gd name="connsiteY9" fmla="*/ 76834 h 112395"/>
              <a:gd name="connsiteX10" fmla="*/ 119126 w 125476"/>
              <a:gd name="connsiteY10" fmla="*/ 56641 h 112395"/>
              <a:gd name="connsiteX11" fmla="*/ 114553 w 125476"/>
              <a:gd name="connsiteY11" fmla="*/ 36448 h 112395"/>
              <a:gd name="connsiteX12" fmla="*/ 102361 w 125476"/>
              <a:gd name="connsiteY12" fmla="*/ 20446 h 112395"/>
              <a:gd name="connsiteX13" fmla="*/ 84328 w 125476"/>
              <a:gd name="connsiteY13" fmla="*/ 10032 h 112395"/>
              <a:gd name="connsiteX14" fmla="*/ 62357 w 125476"/>
              <a:gd name="connsiteY14" fmla="*/ 6350 h 1123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25476" h="112395">
                <a:moveTo>
                  <a:pt x="62357" y="6350"/>
                </a:moveTo>
                <a:cubicBezTo>
                  <a:pt x="54482" y="6350"/>
                  <a:pt x="47117" y="7620"/>
                  <a:pt x="40258" y="10159"/>
                </a:cubicBezTo>
                <a:cubicBezTo>
                  <a:pt x="33528" y="12700"/>
                  <a:pt x="27558" y="16255"/>
                  <a:pt x="22478" y="20701"/>
                </a:cubicBezTo>
                <a:cubicBezTo>
                  <a:pt x="17398" y="25145"/>
                  <a:pt x="13461" y="30480"/>
                  <a:pt x="10541" y="36576"/>
                </a:cubicBezTo>
                <a:cubicBezTo>
                  <a:pt x="7746" y="42671"/>
                  <a:pt x="6350" y="49403"/>
                  <a:pt x="6350" y="56641"/>
                </a:cubicBezTo>
                <a:cubicBezTo>
                  <a:pt x="6350" y="71246"/>
                  <a:pt x="11557" y="83184"/>
                  <a:pt x="22097" y="92329"/>
                </a:cubicBezTo>
                <a:cubicBezTo>
                  <a:pt x="32765" y="101472"/>
                  <a:pt x="46101" y="106045"/>
                  <a:pt x="62357" y="106045"/>
                </a:cubicBezTo>
                <a:cubicBezTo>
                  <a:pt x="70357" y="106045"/>
                  <a:pt x="77723" y="104902"/>
                  <a:pt x="84581" y="102489"/>
                </a:cubicBezTo>
                <a:cubicBezTo>
                  <a:pt x="91567" y="100203"/>
                  <a:pt x="97535" y="96773"/>
                  <a:pt x="102615" y="92329"/>
                </a:cubicBezTo>
                <a:cubicBezTo>
                  <a:pt x="107695" y="88010"/>
                  <a:pt x="111759" y="82930"/>
                  <a:pt x="114680" y="76834"/>
                </a:cubicBezTo>
                <a:cubicBezTo>
                  <a:pt x="117601" y="70739"/>
                  <a:pt x="119126" y="64007"/>
                  <a:pt x="119126" y="56641"/>
                </a:cubicBezTo>
                <a:cubicBezTo>
                  <a:pt x="119126" y="49403"/>
                  <a:pt x="117601" y="42545"/>
                  <a:pt x="114553" y="36448"/>
                </a:cubicBezTo>
                <a:cubicBezTo>
                  <a:pt x="111505" y="30226"/>
                  <a:pt x="107441" y="24891"/>
                  <a:pt x="102361" y="20446"/>
                </a:cubicBezTo>
                <a:cubicBezTo>
                  <a:pt x="97281" y="15875"/>
                  <a:pt x="91185" y="12445"/>
                  <a:pt x="84328" y="10032"/>
                </a:cubicBezTo>
                <a:cubicBezTo>
                  <a:pt x="77469" y="7620"/>
                  <a:pt x="70103" y="6350"/>
                  <a:pt x="6235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1" name="Freeform 3"/>
          <p:cNvSpPr/>
          <p:nvPr/>
        </p:nvSpPr>
        <p:spPr>
          <a:xfrm>
            <a:off x="9420860" y="3923411"/>
            <a:ext cx="163321" cy="159893"/>
          </a:xfrm>
          <a:custGeom>
            <a:avLst/>
            <a:gdLst>
              <a:gd name="connsiteX0" fmla="*/ 19811 w 163321"/>
              <a:gd name="connsiteY0" fmla="*/ 6350 h 159893"/>
              <a:gd name="connsiteX1" fmla="*/ 130429 w 163321"/>
              <a:gd name="connsiteY1" fmla="*/ 6350 h 159893"/>
              <a:gd name="connsiteX2" fmla="*/ 117602 w 163321"/>
              <a:gd name="connsiteY2" fmla="*/ 46228 h 159893"/>
              <a:gd name="connsiteX3" fmla="*/ 94488 w 163321"/>
              <a:gd name="connsiteY3" fmla="*/ 85217 h 159893"/>
              <a:gd name="connsiteX4" fmla="*/ 156971 w 163321"/>
              <a:gd name="connsiteY4" fmla="*/ 141605 h 159893"/>
              <a:gd name="connsiteX5" fmla="*/ 145288 w 163321"/>
              <a:gd name="connsiteY5" fmla="*/ 153543 h 159893"/>
              <a:gd name="connsiteX6" fmla="*/ 84074 w 163321"/>
              <a:gd name="connsiteY6" fmla="*/ 98425 h 159893"/>
              <a:gd name="connsiteX7" fmla="*/ 52324 w 163321"/>
              <a:gd name="connsiteY7" fmla="*/ 130429 h 159893"/>
              <a:gd name="connsiteX8" fmla="*/ 17907 w 163321"/>
              <a:gd name="connsiteY8" fmla="*/ 153543 h 159893"/>
              <a:gd name="connsiteX9" fmla="*/ 6350 w 163321"/>
              <a:gd name="connsiteY9" fmla="*/ 140716 h 159893"/>
              <a:gd name="connsiteX10" fmla="*/ 40386 w 163321"/>
              <a:gd name="connsiteY10" fmla="*/ 118236 h 159893"/>
              <a:gd name="connsiteX11" fmla="*/ 70104 w 163321"/>
              <a:gd name="connsiteY11" fmla="*/ 88265 h 159893"/>
              <a:gd name="connsiteX12" fmla="*/ 93217 w 163321"/>
              <a:gd name="connsiteY12" fmla="*/ 54736 h 159893"/>
              <a:gd name="connsiteX13" fmla="*/ 107569 w 163321"/>
              <a:gd name="connsiteY13" fmla="*/ 21209 h 159893"/>
              <a:gd name="connsiteX14" fmla="*/ 19811 w 163321"/>
              <a:gd name="connsiteY14" fmla="*/ 21209 h 159893"/>
              <a:gd name="connsiteX15" fmla="*/ 19811 w 163321"/>
              <a:gd name="connsiteY15" fmla="*/ 6350 h 1598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63321" h="159893">
                <a:moveTo>
                  <a:pt x="19811" y="6350"/>
                </a:moveTo>
                <a:lnTo>
                  <a:pt x="130429" y="6350"/>
                </a:lnTo>
                <a:cubicBezTo>
                  <a:pt x="128143" y="19304"/>
                  <a:pt x="123952" y="32639"/>
                  <a:pt x="117602" y="46228"/>
                </a:cubicBezTo>
                <a:cubicBezTo>
                  <a:pt x="111252" y="59817"/>
                  <a:pt x="103632" y="72897"/>
                  <a:pt x="94488" y="85217"/>
                </a:cubicBezTo>
                <a:lnTo>
                  <a:pt x="156971" y="141605"/>
                </a:lnTo>
                <a:lnTo>
                  <a:pt x="145288" y="153543"/>
                </a:lnTo>
                <a:lnTo>
                  <a:pt x="84074" y="98425"/>
                </a:lnTo>
                <a:cubicBezTo>
                  <a:pt x="74294" y="110109"/>
                  <a:pt x="63754" y="120777"/>
                  <a:pt x="52324" y="130429"/>
                </a:cubicBezTo>
                <a:cubicBezTo>
                  <a:pt x="41021" y="139954"/>
                  <a:pt x="29464" y="147701"/>
                  <a:pt x="17907" y="153543"/>
                </a:cubicBezTo>
                <a:lnTo>
                  <a:pt x="6350" y="140716"/>
                </a:lnTo>
                <a:cubicBezTo>
                  <a:pt x="18161" y="134873"/>
                  <a:pt x="29464" y="127381"/>
                  <a:pt x="40386" y="118236"/>
                </a:cubicBezTo>
                <a:cubicBezTo>
                  <a:pt x="51181" y="109093"/>
                  <a:pt x="61086" y="99059"/>
                  <a:pt x="70104" y="88265"/>
                </a:cubicBezTo>
                <a:cubicBezTo>
                  <a:pt x="78994" y="77597"/>
                  <a:pt x="86741" y="66421"/>
                  <a:pt x="93217" y="54736"/>
                </a:cubicBezTo>
                <a:cubicBezTo>
                  <a:pt x="99694" y="43179"/>
                  <a:pt x="104521" y="32004"/>
                  <a:pt x="107569" y="21209"/>
                </a:cubicBezTo>
                <a:lnTo>
                  <a:pt x="19811" y="21209"/>
                </a:lnTo>
                <a:lnTo>
                  <a:pt x="1981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2" name="Freeform 3"/>
          <p:cNvSpPr/>
          <p:nvPr/>
        </p:nvSpPr>
        <p:spPr>
          <a:xfrm>
            <a:off x="9689974" y="3912108"/>
            <a:ext cx="104774" cy="101726"/>
          </a:xfrm>
          <a:custGeom>
            <a:avLst/>
            <a:gdLst>
              <a:gd name="connsiteX0" fmla="*/ 51815 w 104774"/>
              <a:gd name="connsiteY0" fmla="*/ 6350 h 101726"/>
              <a:gd name="connsiteX1" fmla="*/ 19430 w 104774"/>
              <a:gd name="connsiteY1" fmla="*/ 18796 h 101726"/>
              <a:gd name="connsiteX2" fmla="*/ 6350 w 104774"/>
              <a:gd name="connsiteY2" fmla="*/ 50291 h 101726"/>
              <a:gd name="connsiteX3" fmla="*/ 9905 w 104774"/>
              <a:gd name="connsiteY3" fmla="*/ 68707 h 101726"/>
              <a:gd name="connsiteX4" fmla="*/ 19811 w 104774"/>
              <a:gd name="connsiteY4" fmla="*/ 82803 h 101726"/>
              <a:gd name="connsiteX5" fmla="*/ 34162 w 104774"/>
              <a:gd name="connsiteY5" fmla="*/ 92201 h 101726"/>
              <a:gd name="connsiteX6" fmla="*/ 51815 w 104774"/>
              <a:gd name="connsiteY6" fmla="*/ 95376 h 101726"/>
              <a:gd name="connsiteX7" fmla="*/ 69468 w 104774"/>
              <a:gd name="connsiteY7" fmla="*/ 92201 h 101726"/>
              <a:gd name="connsiteX8" fmla="*/ 84453 w 104774"/>
              <a:gd name="connsiteY8" fmla="*/ 82803 h 101726"/>
              <a:gd name="connsiteX9" fmla="*/ 94614 w 104774"/>
              <a:gd name="connsiteY9" fmla="*/ 68834 h 101726"/>
              <a:gd name="connsiteX10" fmla="*/ 98424 w 104774"/>
              <a:gd name="connsiteY10" fmla="*/ 50546 h 101726"/>
              <a:gd name="connsiteX11" fmla="*/ 94741 w 104774"/>
              <a:gd name="connsiteY11" fmla="*/ 33020 h 101726"/>
              <a:gd name="connsiteX12" fmla="*/ 84708 w 104774"/>
              <a:gd name="connsiteY12" fmla="*/ 19176 h 101726"/>
              <a:gd name="connsiteX13" fmla="*/ 69722 w 104774"/>
              <a:gd name="connsiteY13" fmla="*/ 9651 h 101726"/>
              <a:gd name="connsiteX14" fmla="*/ 51815 w 104774"/>
              <a:gd name="connsiteY14" fmla="*/ 6350 h 1017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04774" h="101726">
                <a:moveTo>
                  <a:pt x="51815" y="6350"/>
                </a:moveTo>
                <a:cubicBezTo>
                  <a:pt x="38988" y="6350"/>
                  <a:pt x="28193" y="10540"/>
                  <a:pt x="19430" y="18796"/>
                </a:cubicBezTo>
                <a:cubicBezTo>
                  <a:pt x="10793" y="27177"/>
                  <a:pt x="6350" y="37591"/>
                  <a:pt x="6350" y="50291"/>
                </a:cubicBezTo>
                <a:cubicBezTo>
                  <a:pt x="6350" y="56896"/>
                  <a:pt x="7492" y="63119"/>
                  <a:pt x="9905" y="68707"/>
                </a:cubicBezTo>
                <a:cubicBezTo>
                  <a:pt x="12191" y="74295"/>
                  <a:pt x="15493" y="78994"/>
                  <a:pt x="19811" y="82803"/>
                </a:cubicBezTo>
                <a:cubicBezTo>
                  <a:pt x="23875" y="86867"/>
                  <a:pt x="28574" y="90042"/>
                  <a:pt x="34162" y="92201"/>
                </a:cubicBezTo>
                <a:cubicBezTo>
                  <a:pt x="39623" y="94234"/>
                  <a:pt x="45465" y="95376"/>
                  <a:pt x="51815" y="95376"/>
                </a:cubicBezTo>
                <a:cubicBezTo>
                  <a:pt x="57911" y="95376"/>
                  <a:pt x="63753" y="94234"/>
                  <a:pt x="69468" y="92201"/>
                </a:cubicBezTo>
                <a:cubicBezTo>
                  <a:pt x="75183" y="90042"/>
                  <a:pt x="80136" y="86867"/>
                  <a:pt x="84453" y="82803"/>
                </a:cubicBezTo>
                <a:cubicBezTo>
                  <a:pt x="88645" y="78994"/>
                  <a:pt x="92074" y="74295"/>
                  <a:pt x="94614" y="68834"/>
                </a:cubicBezTo>
                <a:cubicBezTo>
                  <a:pt x="97153" y="63372"/>
                  <a:pt x="98424" y="57276"/>
                  <a:pt x="98424" y="50546"/>
                </a:cubicBezTo>
                <a:cubicBezTo>
                  <a:pt x="98424" y="44196"/>
                  <a:pt x="97153" y="38353"/>
                  <a:pt x="94741" y="33020"/>
                </a:cubicBezTo>
                <a:cubicBezTo>
                  <a:pt x="92328" y="27685"/>
                  <a:pt x="89026" y="22986"/>
                  <a:pt x="84708" y="19176"/>
                </a:cubicBezTo>
                <a:cubicBezTo>
                  <a:pt x="80390" y="15112"/>
                  <a:pt x="75438" y="11937"/>
                  <a:pt x="69722" y="9651"/>
                </a:cubicBezTo>
                <a:cubicBezTo>
                  <a:pt x="64134" y="7492"/>
                  <a:pt x="58038" y="6350"/>
                  <a:pt x="5181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3" name="Freeform 3"/>
          <p:cNvSpPr/>
          <p:nvPr/>
        </p:nvSpPr>
        <p:spPr>
          <a:xfrm>
            <a:off x="9238235" y="3912108"/>
            <a:ext cx="114300" cy="78232"/>
          </a:xfrm>
          <a:custGeom>
            <a:avLst/>
            <a:gdLst>
              <a:gd name="connsiteX0" fmla="*/ 6350 w 114300"/>
              <a:gd name="connsiteY0" fmla="*/ 6350 h 78232"/>
              <a:gd name="connsiteX1" fmla="*/ 6350 w 114300"/>
              <a:gd name="connsiteY1" fmla="*/ 71882 h 78232"/>
              <a:gd name="connsiteX2" fmla="*/ 107950 w 114300"/>
              <a:gd name="connsiteY2" fmla="*/ 71882 h 78232"/>
              <a:gd name="connsiteX3" fmla="*/ 107950 w 114300"/>
              <a:gd name="connsiteY3" fmla="*/ 6350 h 78232"/>
              <a:gd name="connsiteX4" fmla="*/ 6350 w 114300"/>
              <a:gd name="connsiteY4" fmla="*/ 6350 h 78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4300" h="78232">
                <a:moveTo>
                  <a:pt x="6350" y="6350"/>
                </a:moveTo>
                <a:lnTo>
                  <a:pt x="6350" y="71882"/>
                </a:lnTo>
                <a:lnTo>
                  <a:pt x="107950" y="71882"/>
                </a:lnTo>
                <a:lnTo>
                  <a:pt x="10795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4" name="Freeform 3"/>
          <p:cNvSpPr/>
          <p:nvPr/>
        </p:nvSpPr>
        <p:spPr>
          <a:xfrm>
            <a:off x="10138029" y="3911854"/>
            <a:ext cx="521080" cy="222376"/>
          </a:xfrm>
          <a:custGeom>
            <a:avLst/>
            <a:gdLst>
              <a:gd name="connsiteX0" fmla="*/ 314197 w 521080"/>
              <a:gd name="connsiteY0" fmla="*/ 6350 h 222376"/>
              <a:gd name="connsiteX1" fmla="*/ 451104 w 521080"/>
              <a:gd name="connsiteY1" fmla="*/ 6350 h 222376"/>
              <a:gd name="connsiteX2" fmla="*/ 451104 w 521080"/>
              <a:gd name="connsiteY2" fmla="*/ 87121 h 222376"/>
              <a:gd name="connsiteX3" fmla="*/ 332867 w 521080"/>
              <a:gd name="connsiteY3" fmla="*/ 87121 h 222376"/>
              <a:gd name="connsiteX4" fmla="*/ 332867 w 521080"/>
              <a:gd name="connsiteY4" fmla="*/ 137413 h 222376"/>
              <a:gd name="connsiteX5" fmla="*/ 459358 w 521080"/>
              <a:gd name="connsiteY5" fmla="*/ 137413 h 222376"/>
              <a:gd name="connsiteX6" fmla="*/ 459358 w 521080"/>
              <a:gd name="connsiteY6" fmla="*/ 152272 h 222376"/>
              <a:gd name="connsiteX7" fmla="*/ 394715 w 521080"/>
              <a:gd name="connsiteY7" fmla="*/ 152272 h 222376"/>
              <a:gd name="connsiteX8" fmla="*/ 394715 w 521080"/>
              <a:gd name="connsiteY8" fmla="*/ 200786 h 222376"/>
              <a:gd name="connsiteX9" fmla="*/ 514730 w 521080"/>
              <a:gd name="connsiteY9" fmla="*/ 200786 h 222376"/>
              <a:gd name="connsiteX10" fmla="*/ 514730 w 521080"/>
              <a:gd name="connsiteY10" fmla="*/ 216026 h 222376"/>
              <a:gd name="connsiteX11" fmla="*/ 260222 w 521080"/>
              <a:gd name="connsiteY11" fmla="*/ 216026 h 222376"/>
              <a:gd name="connsiteX12" fmla="*/ 260222 w 521080"/>
              <a:gd name="connsiteY12" fmla="*/ 209550 h 222376"/>
              <a:gd name="connsiteX13" fmla="*/ 6350 w 521080"/>
              <a:gd name="connsiteY13" fmla="*/ 209550 h 222376"/>
              <a:gd name="connsiteX14" fmla="*/ 6350 w 521080"/>
              <a:gd name="connsiteY14" fmla="*/ 193801 h 222376"/>
              <a:gd name="connsiteX15" fmla="*/ 260222 w 521080"/>
              <a:gd name="connsiteY15" fmla="*/ 193801 h 222376"/>
              <a:gd name="connsiteX16" fmla="*/ 260222 w 521080"/>
              <a:gd name="connsiteY16" fmla="*/ 200786 h 222376"/>
              <a:gd name="connsiteX17" fmla="*/ 377570 w 521080"/>
              <a:gd name="connsiteY17" fmla="*/ 200786 h 222376"/>
              <a:gd name="connsiteX18" fmla="*/ 377570 w 521080"/>
              <a:gd name="connsiteY18" fmla="*/ 152272 h 222376"/>
              <a:gd name="connsiteX19" fmla="*/ 315467 w 521080"/>
              <a:gd name="connsiteY19" fmla="*/ 152272 h 222376"/>
              <a:gd name="connsiteX20" fmla="*/ 315467 w 521080"/>
              <a:gd name="connsiteY20" fmla="*/ 72135 h 222376"/>
              <a:gd name="connsiteX21" fmla="*/ 434340 w 521080"/>
              <a:gd name="connsiteY21" fmla="*/ 72135 h 222376"/>
              <a:gd name="connsiteX22" fmla="*/ 434340 w 521080"/>
              <a:gd name="connsiteY22" fmla="*/ 21843 h 222376"/>
              <a:gd name="connsiteX23" fmla="*/ 314197 w 521080"/>
              <a:gd name="connsiteY23" fmla="*/ 21843 h 222376"/>
              <a:gd name="connsiteX24" fmla="*/ 314197 w 521080"/>
              <a:gd name="connsiteY24" fmla="*/ 6350 h 2223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521080" h="222376">
                <a:moveTo>
                  <a:pt x="314197" y="6350"/>
                </a:moveTo>
                <a:lnTo>
                  <a:pt x="451104" y="6350"/>
                </a:lnTo>
                <a:lnTo>
                  <a:pt x="451104" y="87121"/>
                </a:lnTo>
                <a:lnTo>
                  <a:pt x="332867" y="87121"/>
                </a:lnTo>
                <a:lnTo>
                  <a:pt x="332867" y="137413"/>
                </a:lnTo>
                <a:lnTo>
                  <a:pt x="459358" y="137413"/>
                </a:lnTo>
                <a:lnTo>
                  <a:pt x="459358" y="152272"/>
                </a:lnTo>
                <a:lnTo>
                  <a:pt x="394715" y="152272"/>
                </a:lnTo>
                <a:lnTo>
                  <a:pt x="394715" y="200786"/>
                </a:lnTo>
                <a:lnTo>
                  <a:pt x="514730" y="200786"/>
                </a:lnTo>
                <a:lnTo>
                  <a:pt x="514730" y="216026"/>
                </a:lnTo>
                <a:lnTo>
                  <a:pt x="260222" y="216026"/>
                </a:lnTo>
                <a:lnTo>
                  <a:pt x="260222" y="209550"/>
                </a:lnTo>
                <a:lnTo>
                  <a:pt x="6350" y="209550"/>
                </a:lnTo>
                <a:lnTo>
                  <a:pt x="6350" y="193801"/>
                </a:lnTo>
                <a:lnTo>
                  <a:pt x="260222" y="193801"/>
                </a:lnTo>
                <a:lnTo>
                  <a:pt x="260222" y="200786"/>
                </a:lnTo>
                <a:lnTo>
                  <a:pt x="377570" y="200786"/>
                </a:lnTo>
                <a:lnTo>
                  <a:pt x="377570" y="152272"/>
                </a:lnTo>
                <a:lnTo>
                  <a:pt x="315467" y="152272"/>
                </a:lnTo>
                <a:lnTo>
                  <a:pt x="315467" y="72135"/>
                </a:lnTo>
                <a:lnTo>
                  <a:pt x="434340" y="72135"/>
                </a:lnTo>
                <a:lnTo>
                  <a:pt x="434340" y="21843"/>
                </a:lnTo>
                <a:lnTo>
                  <a:pt x="314197" y="21843"/>
                </a:lnTo>
                <a:lnTo>
                  <a:pt x="31419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5" name="Freeform 3"/>
          <p:cNvSpPr/>
          <p:nvPr/>
        </p:nvSpPr>
        <p:spPr>
          <a:xfrm>
            <a:off x="10186543" y="3911854"/>
            <a:ext cx="163830" cy="142747"/>
          </a:xfrm>
          <a:custGeom>
            <a:avLst/>
            <a:gdLst>
              <a:gd name="connsiteX0" fmla="*/ 81280 w 163830"/>
              <a:gd name="connsiteY0" fmla="*/ 6350 h 142747"/>
              <a:gd name="connsiteX1" fmla="*/ 109981 w 163830"/>
              <a:gd name="connsiteY1" fmla="*/ 10921 h 142747"/>
              <a:gd name="connsiteX2" fmla="*/ 134365 w 163830"/>
              <a:gd name="connsiteY2" fmla="*/ 24002 h 142747"/>
              <a:gd name="connsiteX3" fmla="*/ 151130 w 163830"/>
              <a:gd name="connsiteY3" fmla="*/ 44576 h 142747"/>
              <a:gd name="connsiteX4" fmla="*/ 157480 w 163830"/>
              <a:gd name="connsiteY4" fmla="*/ 71246 h 142747"/>
              <a:gd name="connsiteX5" fmla="*/ 151764 w 163830"/>
              <a:gd name="connsiteY5" fmla="*/ 97916 h 142747"/>
              <a:gd name="connsiteX6" fmla="*/ 135508 w 163830"/>
              <a:gd name="connsiteY6" fmla="*/ 118490 h 142747"/>
              <a:gd name="connsiteX7" fmla="*/ 111505 w 163830"/>
              <a:gd name="connsiteY7" fmla="*/ 131698 h 142747"/>
              <a:gd name="connsiteX8" fmla="*/ 81280 w 163830"/>
              <a:gd name="connsiteY8" fmla="*/ 136397 h 142747"/>
              <a:gd name="connsiteX9" fmla="*/ 50672 w 163830"/>
              <a:gd name="connsiteY9" fmla="*/ 131698 h 142747"/>
              <a:gd name="connsiteX10" fmla="*/ 27051 w 163830"/>
              <a:gd name="connsiteY10" fmla="*/ 118109 h 142747"/>
              <a:gd name="connsiteX11" fmla="*/ 11683 w 163830"/>
              <a:gd name="connsiteY11" fmla="*/ 97789 h 142747"/>
              <a:gd name="connsiteX12" fmla="*/ 6350 w 163830"/>
              <a:gd name="connsiteY12" fmla="*/ 71500 h 142747"/>
              <a:gd name="connsiteX13" fmla="*/ 12064 w 163830"/>
              <a:gd name="connsiteY13" fmla="*/ 45339 h 142747"/>
              <a:gd name="connsiteX14" fmla="*/ 28320 w 163830"/>
              <a:gd name="connsiteY14" fmla="*/ 24638 h 142747"/>
              <a:gd name="connsiteX15" fmla="*/ 52069 w 163830"/>
              <a:gd name="connsiteY15" fmla="*/ 11175 h 142747"/>
              <a:gd name="connsiteX16" fmla="*/ 81280 w 163830"/>
              <a:gd name="connsiteY16" fmla="*/ 6350 h 142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63830" h="142747">
                <a:moveTo>
                  <a:pt x="81280" y="6350"/>
                </a:moveTo>
                <a:cubicBezTo>
                  <a:pt x="91313" y="6350"/>
                  <a:pt x="100838" y="7873"/>
                  <a:pt x="109981" y="10921"/>
                </a:cubicBezTo>
                <a:cubicBezTo>
                  <a:pt x="119126" y="13969"/>
                  <a:pt x="127253" y="18288"/>
                  <a:pt x="134365" y="24002"/>
                </a:cubicBezTo>
                <a:cubicBezTo>
                  <a:pt x="141223" y="29717"/>
                  <a:pt x="146811" y="36575"/>
                  <a:pt x="151130" y="44576"/>
                </a:cubicBezTo>
                <a:cubicBezTo>
                  <a:pt x="155320" y="52577"/>
                  <a:pt x="157480" y="61467"/>
                  <a:pt x="157480" y="71246"/>
                </a:cubicBezTo>
                <a:cubicBezTo>
                  <a:pt x="157480" y="81025"/>
                  <a:pt x="155574" y="89915"/>
                  <a:pt x="151764" y="97916"/>
                </a:cubicBezTo>
                <a:cubicBezTo>
                  <a:pt x="147828" y="105917"/>
                  <a:pt x="142493" y="112775"/>
                  <a:pt x="135508" y="118490"/>
                </a:cubicBezTo>
                <a:cubicBezTo>
                  <a:pt x="128904" y="124205"/>
                  <a:pt x="120776" y="128523"/>
                  <a:pt x="111505" y="131698"/>
                </a:cubicBezTo>
                <a:cubicBezTo>
                  <a:pt x="102107" y="134873"/>
                  <a:pt x="92074" y="136397"/>
                  <a:pt x="81280" y="136397"/>
                </a:cubicBezTo>
                <a:cubicBezTo>
                  <a:pt x="70103" y="136397"/>
                  <a:pt x="59943" y="134873"/>
                  <a:pt x="50672" y="131698"/>
                </a:cubicBezTo>
                <a:cubicBezTo>
                  <a:pt x="41401" y="128523"/>
                  <a:pt x="33528" y="124078"/>
                  <a:pt x="27051" y="118109"/>
                </a:cubicBezTo>
                <a:cubicBezTo>
                  <a:pt x="20319" y="112521"/>
                  <a:pt x="15240" y="105663"/>
                  <a:pt x="11683" y="97789"/>
                </a:cubicBezTo>
                <a:cubicBezTo>
                  <a:pt x="8128" y="89789"/>
                  <a:pt x="6350" y="81025"/>
                  <a:pt x="6350" y="71500"/>
                </a:cubicBezTo>
                <a:cubicBezTo>
                  <a:pt x="6350" y="61975"/>
                  <a:pt x="8254" y="53213"/>
                  <a:pt x="12064" y="45339"/>
                </a:cubicBezTo>
                <a:cubicBezTo>
                  <a:pt x="16001" y="37338"/>
                  <a:pt x="21335" y="30479"/>
                  <a:pt x="28320" y="24638"/>
                </a:cubicBezTo>
                <a:cubicBezTo>
                  <a:pt x="34924" y="18922"/>
                  <a:pt x="42926" y="14477"/>
                  <a:pt x="52069" y="11175"/>
                </a:cubicBezTo>
                <a:cubicBezTo>
                  <a:pt x="61214" y="7873"/>
                  <a:pt x="70992" y="6350"/>
                  <a:pt x="8128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6" name="Freeform 3"/>
          <p:cNvSpPr/>
          <p:nvPr/>
        </p:nvSpPr>
        <p:spPr>
          <a:xfrm>
            <a:off x="9672955" y="3896868"/>
            <a:ext cx="139192" cy="131572"/>
          </a:xfrm>
          <a:custGeom>
            <a:avLst/>
            <a:gdLst>
              <a:gd name="connsiteX0" fmla="*/ 68834 w 139192"/>
              <a:gd name="connsiteY0" fmla="*/ 6350 h 131572"/>
              <a:gd name="connsiteX1" fmla="*/ 93853 w 139192"/>
              <a:gd name="connsiteY1" fmla="*/ 10795 h 131572"/>
              <a:gd name="connsiteX2" fmla="*/ 114172 w 139192"/>
              <a:gd name="connsiteY2" fmla="*/ 22860 h 131572"/>
              <a:gd name="connsiteX3" fmla="*/ 127762 w 139192"/>
              <a:gd name="connsiteY3" fmla="*/ 41655 h 131572"/>
              <a:gd name="connsiteX4" fmla="*/ 132842 w 139192"/>
              <a:gd name="connsiteY4" fmla="*/ 65786 h 131572"/>
              <a:gd name="connsiteX5" fmla="*/ 127635 w 139192"/>
              <a:gd name="connsiteY5" fmla="*/ 89661 h 131572"/>
              <a:gd name="connsiteX6" fmla="*/ 113665 w 139192"/>
              <a:gd name="connsiteY6" fmla="*/ 108458 h 131572"/>
              <a:gd name="connsiteX7" fmla="*/ 93219 w 139192"/>
              <a:gd name="connsiteY7" fmla="*/ 120776 h 131572"/>
              <a:gd name="connsiteX8" fmla="*/ 68834 w 139192"/>
              <a:gd name="connsiteY8" fmla="*/ 125222 h 131572"/>
              <a:gd name="connsiteX9" fmla="*/ 44577 w 139192"/>
              <a:gd name="connsiteY9" fmla="*/ 120776 h 131572"/>
              <a:gd name="connsiteX10" fmla="*/ 24638 w 139192"/>
              <a:gd name="connsiteY10" fmla="*/ 108458 h 131572"/>
              <a:gd name="connsiteX11" fmla="*/ 11176 w 139192"/>
              <a:gd name="connsiteY11" fmla="*/ 89408 h 131572"/>
              <a:gd name="connsiteX12" fmla="*/ 6350 w 139192"/>
              <a:gd name="connsiteY12" fmla="*/ 65786 h 131572"/>
              <a:gd name="connsiteX13" fmla="*/ 11176 w 139192"/>
              <a:gd name="connsiteY13" fmla="*/ 42164 h 131572"/>
              <a:gd name="connsiteX14" fmla="*/ 24257 w 139192"/>
              <a:gd name="connsiteY14" fmla="*/ 23367 h 131572"/>
              <a:gd name="connsiteX15" fmla="*/ 44322 w 139192"/>
              <a:gd name="connsiteY15" fmla="*/ 10922 h 131572"/>
              <a:gd name="connsiteX16" fmla="*/ 68834 w 139192"/>
              <a:gd name="connsiteY16" fmla="*/ 6350 h 131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39192" h="131572">
                <a:moveTo>
                  <a:pt x="68834" y="6350"/>
                </a:moveTo>
                <a:cubicBezTo>
                  <a:pt x="77724" y="6350"/>
                  <a:pt x="86107" y="7874"/>
                  <a:pt x="93853" y="10795"/>
                </a:cubicBezTo>
                <a:cubicBezTo>
                  <a:pt x="101472" y="13715"/>
                  <a:pt x="108331" y="17779"/>
                  <a:pt x="114172" y="22860"/>
                </a:cubicBezTo>
                <a:cubicBezTo>
                  <a:pt x="119888" y="28066"/>
                  <a:pt x="124460" y="34416"/>
                  <a:pt x="127762" y="41655"/>
                </a:cubicBezTo>
                <a:cubicBezTo>
                  <a:pt x="131192" y="49022"/>
                  <a:pt x="132842" y="57022"/>
                  <a:pt x="132842" y="65786"/>
                </a:cubicBezTo>
                <a:cubicBezTo>
                  <a:pt x="132842" y="74549"/>
                  <a:pt x="131064" y="82550"/>
                  <a:pt x="127635" y="89661"/>
                </a:cubicBezTo>
                <a:cubicBezTo>
                  <a:pt x="124207" y="96901"/>
                  <a:pt x="119507" y="103124"/>
                  <a:pt x="113665" y="108458"/>
                </a:cubicBezTo>
                <a:cubicBezTo>
                  <a:pt x="107696" y="113791"/>
                  <a:pt x="100965" y="117855"/>
                  <a:pt x="93219" y="120776"/>
                </a:cubicBezTo>
                <a:cubicBezTo>
                  <a:pt x="85471" y="123698"/>
                  <a:pt x="77343" y="125222"/>
                  <a:pt x="68834" y="125222"/>
                </a:cubicBezTo>
                <a:cubicBezTo>
                  <a:pt x="60325" y="125222"/>
                  <a:pt x="52197" y="123698"/>
                  <a:pt x="44577" y="120776"/>
                </a:cubicBezTo>
                <a:cubicBezTo>
                  <a:pt x="36957" y="117855"/>
                  <a:pt x="30353" y="113791"/>
                  <a:pt x="24638" y="108458"/>
                </a:cubicBezTo>
                <a:cubicBezTo>
                  <a:pt x="18922" y="102997"/>
                  <a:pt x="14478" y="96647"/>
                  <a:pt x="11176" y="89408"/>
                </a:cubicBezTo>
                <a:cubicBezTo>
                  <a:pt x="8001" y="82169"/>
                  <a:pt x="6350" y="74295"/>
                  <a:pt x="6350" y="65786"/>
                </a:cubicBezTo>
                <a:cubicBezTo>
                  <a:pt x="6350" y="57276"/>
                  <a:pt x="8001" y="49402"/>
                  <a:pt x="11176" y="42164"/>
                </a:cubicBezTo>
                <a:cubicBezTo>
                  <a:pt x="14478" y="34925"/>
                  <a:pt x="18796" y="28702"/>
                  <a:pt x="24257" y="23367"/>
                </a:cubicBezTo>
                <a:cubicBezTo>
                  <a:pt x="29972" y="18161"/>
                  <a:pt x="36703" y="13970"/>
                  <a:pt x="44322" y="10922"/>
                </a:cubicBezTo>
                <a:cubicBezTo>
                  <a:pt x="51943" y="7874"/>
                  <a:pt x="60071" y="6350"/>
                  <a:pt x="6883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7" name="Freeform 3"/>
          <p:cNvSpPr/>
          <p:nvPr/>
        </p:nvSpPr>
        <p:spPr>
          <a:xfrm>
            <a:off x="9221216" y="3896233"/>
            <a:ext cx="148335" cy="109982"/>
          </a:xfrm>
          <a:custGeom>
            <a:avLst/>
            <a:gdLst>
              <a:gd name="connsiteX0" fmla="*/ 6350 w 148335"/>
              <a:gd name="connsiteY0" fmla="*/ 6350 h 109982"/>
              <a:gd name="connsiteX1" fmla="*/ 141985 w 148335"/>
              <a:gd name="connsiteY1" fmla="*/ 6350 h 109982"/>
              <a:gd name="connsiteX2" fmla="*/ 141985 w 148335"/>
              <a:gd name="connsiteY2" fmla="*/ 103632 h 109982"/>
              <a:gd name="connsiteX3" fmla="*/ 6350 w 148335"/>
              <a:gd name="connsiteY3" fmla="*/ 103632 h 109982"/>
              <a:gd name="connsiteX4" fmla="*/ 6350 w 148335"/>
              <a:gd name="connsiteY4" fmla="*/ 6350 h 1099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8335" h="109982">
                <a:moveTo>
                  <a:pt x="6350" y="6350"/>
                </a:moveTo>
                <a:lnTo>
                  <a:pt x="141985" y="6350"/>
                </a:lnTo>
                <a:lnTo>
                  <a:pt x="141985" y="103632"/>
                </a:lnTo>
                <a:lnTo>
                  <a:pt x="6350" y="10363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8" name="Freeform 3"/>
          <p:cNvSpPr/>
          <p:nvPr/>
        </p:nvSpPr>
        <p:spPr>
          <a:xfrm>
            <a:off x="9931400" y="3889883"/>
            <a:ext cx="101981" cy="34925"/>
          </a:xfrm>
          <a:custGeom>
            <a:avLst/>
            <a:gdLst>
              <a:gd name="connsiteX0" fmla="*/ 11557 w 101981"/>
              <a:gd name="connsiteY0" fmla="*/ 6350 h 34925"/>
              <a:gd name="connsiteX1" fmla="*/ 16256 w 101981"/>
              <a:gd name="connsiteY1" fmla="*/ 7873 h 34925"/>
              <a:gd name="connsiteX2" fmla="*/ 23114 w 101981"/>
              <a:gd name="connsiteY2" fmla="*/ 9651 h 34925"/>
              <a:gd name="connsiteX3" fmla="*/ 31242 w 101981"/>
              <a:gd name="connsiteY3" fmla="*/ 11810 h 34925"/>
              <a:gd name="connsiteX4" fmla="*/ 40513 w 101981"/>
              <a:gd name="connsiteY4" fmla="*/ 13080 h 34925"/>
              <a:gd name="connsiteX5" fmla="*/ 54229 w 101981"/>
              <a:gd name="connsiteY5" fmla="*/ 13842 h 34925"/>
              <a:gd name="connsiteX6" fmla="*/ 70104 w 101981"/>
              <a:gd name="connsiteY6" fmla="*/ 13588 h 34925"/>
              <a:gd name="connsiteX7" fmla="*/ 84835 w 101981"/>
              <a:gd name="connsiteY7" fmla="*/ 13334 h 34925"/>
              <a:gd name="connsiteX8" fmla="*/ 95631 w 101981"/>
              <a:gd name="connsiteY8" fmla="*/ 12700 h 34925"/>
              <a:gd name="connsiteX9" fmla="*/ 95631 w 101981"/>
              <a:gd name="connsiteY9" fmla="*/ 27685 h 34925"/>
              <a:gd name="connsiteX10" fmla="*/ 85344 w 101981"/>
              <a:gd name="connsiteY10" fmla="*/ 28321 h 34925"/>
              <a:gd name="connsiteX11" fmla="*/ 70357 w 101981"/>
              <a:gd name="connsiteY11" fmla="*/ 28575 h 34925"/>
              <a:gd name="connsiteX12" fmla="*/ 54102 w 101981"/>
              <a:gd name="connsiteY12" fmla="*/ 28447 h 34925"/>
              <a:gd name="connsiteX13" fmla="*/ 38989 w 101981"/>
              <a:gd name="connsiteY13" fmla="*/ 27685 h 34925"/>
              <a:gd name="connsiteX14" fmla="*/ 17907 w 101981"/>
              <a:gd name="connsiteY14" fmla="*/ 23748 h 34925"/>
              <a:gd name="connsiteX15" fmla="*/ 6350 w 101981"/>
              <a:gd name="connsiteY15" fmla="*/ 18796 h 34925"/>
              <a:gd name="connsiteX16" fmla="*/ 11557 w 101981"/>
              <a:gd name="connsiteY16" fmla="*/ 6350 h 34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01981" h="34925">
                <a:moveTo>
                  <a:pt x="11557" y="6350"/>
                </a:moveTo>
                <a:cubicBezTo>
                  <a:pt x="12700" y="6730"/>
                  <a:pt x="14351" y="7238"/>
                  <a:pt x="16256" y="7873"/>
                </a:cubicBezTo>
                <a:cubicBezTo>
                  <a:pt x="18161" y="8509"/>
                  <a:pt x="20446" y="9016"/>
                  <a:pt x="23114" y="9651"/>
                </a:cubicBezTo>
                <a:cubicBezTo>
                  <a:pt x="25527" y="10540"/>
                  <a:pt x="28194" y="11175"/>
                  <a:pt x="31242" y="11810"/>
                </a:cubicBezTo>
                <a:cubicBezTo>
                  <a:pt x="34163" y="12446"/>
                  <a:pt x="37211" y="12826"/>
                  <a:pt x="40513" y="13080"/>
                </a:cubicBezTo>
                <a:cubicBezTo>
                  <a:pt x="44323" y="13461"/>
                  <a:pt x="48894" y="13715"/>
                  <a:pt x="54229" y="13842"/>
                </a:cubicBezTo>
                <a:cubicBezTo>
                  <a:pt x="59435" y="13842"/>
                  <a:pt x="64769" y="13842"/>
                  <a:pt x="70104" y="13588"/>
                </a:cubicBezTo>
                <a:cubicBezTo>
                  <a:pt x="75311" y="13588"/>
                  <a:pt x="80264" y="13588"/>
                  <a:pt x="84835" y="13334"/>
                </a:cubicBezTo>
                <a:cubicBezTo>
                  <a:pt x="89407" y="13080"/>
                  <a:pt x="92964" y="12953"/>
                  <a:pt x="95631" y="12700"/>
                </a:cubicBezTo>
                <a:lnTo>
                  <a:pt x="95631" y="27685"/>
                </a:lnTo>
                <a:cubicBezTo>
                  <a:pt x="93217" y="27812"/>
                  <a:pt x="89789" y="28066"/>
                  <a:pt x="85344" y="28321"/>
                </a:cubicBezTo>
                <a:cubicBezTo>
                  <a:pt x="80771" y="28447"/>
                  <a:pt x="75819" y="28575"/>
                  <a:pt x="70357" y="28575"/>
                </a:cubicBezTo>
                <a:cubicBezTo>
                  <a:pt x="65023" y="28575"/>
                  <a:pt x="59690" y="28575"/>
                  <a:pt x="54102" y="28447"/>
                </a:cubicBezTo>
                <a:cubicBezTo>
                  <a:pt x="48514" y="28321"/>
                  <a:pt x="43434" y="28066"/>
                  <a:pt x="38989" y="27685"/>
                </a:cubicBezTo>
                <a:cubicBezTo>
                  <a:pt x="30480" y="27050"/>
                  <a:pt x="23367" y="25780"/>
                  <a:pt x="17907" y="23748"/>
                </a:cubicBezTo>
                <a:cubicBezTo>
                  <a:pt x="12446" y="21716"/>
                  <a:pt x="8635" y="20065"/>
                  <a:pt x="6350" y="18796"/>
                </a:cubicBezTo>
                <a:lnTo>
                  <a:pt x="1155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9" name="Freeform 3"/>
          <p:cNvSpPr/>
          <p:nvPr/>
        </p:nvSpPr>
        <p:spPr>
          <a:xfrm>
            <a:off x="10056368" y="3882898"/>
            <a:ext cx="79756" cy="190627"/>
          </a:xfrm>
          <a:custGeom>
            <a:avLst/>
            <a:gdLst>
              <a:gd name="connsiteX0" fmla="*/ 56642 w 79756"/>
              <a:gd name="connsiteY0" fmla="*/ 6350 h 190627"/>
              <a:gd name="connsiteX1" fmla="*/ 73406 w 79756"/>
              <a:gd name="connsiteY1" fmla="*/ 6350 h 190627"/>
              <a:gd name="connsiteX2" fmla="*/ 73406 w 79756"/>
              <a:gd name="connsiteY2" fmla="*/ 184277 h 190627"/>
              <a:gd name="connsiteX3" fmla="*/ 56642 w 79756"/>
              <a:gd name="connsiteY3" fmla="*/ 184277 h 190627"/>
              <a:gd name="connsiteX4" fmla="*/ 56642 w 79756"/>
              <a:gd name="connsiteY4" fmla="*/ 143764 h 190627"/>
              <a:gd name="connsiteX5" fmla="*/ 6350 w 79756"/>
              <a:gd name="connsiteY5" fmla="*/ 143764 h 190627"/>
              <a:gd name="connsiteX6" fmla="*/ 6350 w 79756"/>
              <a:gd name="connsiteY6" fmla="*/ 128270 h 190627"/>
              <a:gd name="connsiteX7" fmla="*/ 56642 w 79756"/>
              <a:gd name="connsiteY7" fmla="*/ 128270 h 190627"/>
              <a:gd name="connsiteX8" fmla="*/ 56642 w 79756"/>
              <a:gd name="connsiteY8" fmla="*/ 90423 h 190627"/>
              <a:gd name="connsiteX9" fmla="*/ 6350 w 79756"/>
              <a:gd name="connsiteY9" fmla="*/ 90423 h 190627"/>
              <a:gd name="connsiteX10" fmla="*/ 6350 w 79756"/>
              <a:gd name="connsiteY10" fmla="*/ 75438 h 190627"/>
              <a:gd name="connsiteX11" fmla="*/ 56642 w 79756"/>
              <a:gd name="connsiteY11" fmla="*/ 75438 h 190627"/>
              <a:gd name="connsiteX12" fmla="*/ 56642 w 79756"/>
              <a:gd name="connsiteY12" fmla="*/ 6350 h 1906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79756" h="190627">
                <a:moveTo>
                  <a:pt x="56642" y="6350"/>
                </a:moveTo>
                <a:lnTo>
                  <a:pt x="73406" y="6350"/>
                </a:lnTo>
                <a:lnTo>
                  <a:pt x="73406" y="184277"/>
                </a:lnTo>
                <a:lnTo>
                  <a:pt x="56642" y="184277"/>
                </a:lnTo>
                <a:lnTo>
                  <a:pt x="56642" y="143764"/>
                </a:lnTo>
                <a:lnTo>
                  <a:pt x="6350" y="143764"/>
                </a:lnTo>
                <a:lnTo>
                  <a:pt x="6350" y="128270"/>
                </a:lnTo>
                <a:lnTo>
                  <a:pt x="56642" y="128270"/>
                </a:lnTo>
                <a:lnTo>
                  <a:pt x="56642" y="90423"/>
                </a:lnTo>
                <a:lnTo>
                  <a:pt x="6350" y="90423"/>
                </a:lnTo>
                <a:lnTo>
                  <a:pt x="6350" y="75438"/>
                </a:lnTo>
                <a:lnTo>
                  <a:pt x="56642" y="75438"/>
                </a:lnTo>
                <a:lnTo>
                  <a:pt x="5664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0" name="Freeform 3"/>
          <p:cNvSpPr/>
          <p:nvPr/>
        </p:nvSpPr>
        <p:spPr>
          <a:xfrm>
            <a:off x="9811258" y="3882898"/>
            <a:ext cx="88011" cy="169672"/>
          </a:xfrm>
          <a:custGeom>
            <a:avLst/>
            <a:gdLst>
              <a:gd name="connsiteX0" fmla="*/ 64643 w 88011"/>
              <a:gd name="connsiteY0" fmla="*/ 6350 h 169672"/>
              <a:gd name="connsiteX1" fmla="*/ 81661 w 88011"/>
              <a:gd name="connsiteY1" fmla="*/ 6350 h 169672"/>
              <a:gd name="connsiteX2" fmla="*/ 81661 w 88011"/>
              <a:gd name="connsiteY2" fmla="*/ 163322 h 169672"/>
              <a:gd name="connsiteX3" fmla="*/ 64643 w 88011"/>
              <a:gd name="connsiteY3" fmla="*/ 163322 h 169672"/>
              <a:gd name="connsiteX4" fmla="*/ 64643 w 88011"/>
              <a:gd name="connsiteY4" fmla="*/ 117856 h 169672"/>
              <a:gd name="connsiteX5" fmla="*/ 6350 w 88011"/>
              <a:gd name="connsiteY5" fmla="*/ 117856 h 169672"/>
              <a:gd name="connsiteX6" fmla="*/ 6350 w 88011"/>
              <a:gd name="connsiteY6" fmla="*/ 102870 h 169672"/>
              <a:gd name="connsiteX7" fmla="*/ 64643 w 88011"/>
              <a:gd name="connsiteY7" fmla="*/ 102870 h 169672"/>
              <a:gd name="connsiteX8" fmla="*/ 64643 w 88011"/>
              <a:gd name="connsiteY8" fmla="*/ 63627 h 169672"/>
              <a:gd name="connsiteX9" fmla="*/ 6350 w 88011"/>
              <a:gd name="connsiteY9" fmla="*/ 63627 h 169672"/>
              <a:gd name="connsiteX10" fmla="*/ 6350 w 88011"/>
              <a:gd name="connsiteY10" fmla="*/ 48006 h 169672"/>
              <a:gd name="connsiteX11" fmla="*/ 64643 w 88011"/>
              <a:gd name="connsiteY11" fmla="*/ 48006 h 169672"/>
              <a:gd name="connsiteX12" fmla="*/ 64643 w 88011"/>
              <a:gd name="connsiteY12" fmla="*/ 6350 h 169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88011" h="169672">
                <a:moveTo>
                  <a:pt x="64643" y="6350"/>
                </a:moveTo>
                <a:lnTo>
                  <a:pt x="81661" y="6350"/>
                </a:lnTo>
                <a:lnTo>
                  <a:pt x="81661" y="163322"/>
                </a:lnTo>
                <a:lnTo>
                  <a:pt x="64643" y="163322"/>
                </a:lnTo>
                <a:lnTo>
                  <a:pt x="64643" y="117856"/>
                </a:lnTo>
                <a:lnTo>
                  <a:pt x="6350" y="117856"/>
                </a:lnTo>
                <a:lnTo>
                  <a:pt x="6350" y="102870"/>
                </a:lnTo>
                <a:lnTo>
                  <a:pt x="64643" y="102870"/>
                </a:lnTo>
                <a:lnTo>
                  <a:pt x="64643" y="63627"/>
                </a:lnTo>
                <a:lnTo>
                  <a:pt x="6350" y="63627"/>
                </a:lnTo>
                <a:lnTo>
                  <a:pt x="6350" y="48006"/>
                </a:lnTo>
                <a:lnTo>
                  <a:pt x="64643" y="48006"/>
                </a:lnTo>
                <a:lnTo>
                  <a:pt x="64643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1" name="Freeform 3"/>
          <p:cNvSpPr/>
          <p:nvPr/>
        </p:nvSpPr>
        <p:spPr>
          <a:xfrm>
            <a:off x="9607424" y="3882898"/>
            <a:ext cx="82422" cy="287273"/>
          </a:xfrm>
          <a:custGeom>
            <a:avLst/>
            <a:gdLst>
              <a:gd name="connsiteX0" fmla="*/ 6350 w 82422"/>
              <a:gd name="connsiteY0" fmla="*/ 6350 h 287273"/>
              <a:gd name="connsiteX1" fmla="*/ 23367 w 82422"/>
              <a:gd name="connsiteY1" fmla="*/ 6350 h 287273"/>
              <a:gd name="connsiteX2" fmla="*/ 23367 w 82422"/>
              <a:gd name="connsiteY2" fmla="*/ 105664 h 287273"/>
              <a:gd name="connsiteX3" fmla="*/ 76072 w 82422"/>
              <a:gd name="connsiteY3" fmla="*/ 105664 h 287273"/>
              <a:gd name="connsiteX4" fmla="*/ 76072 w 82422"/>
              <a:gd name="connsiteY4" fmla="*/ 120650 h 287273"/>
              <a:gd name="connsiteX5" fmla="*/ 23367 w 82422"/>
              <a:gd name="connsiteY5" fmla="*/ 120650 h 287273"/>
              <a:gd name="connsiteX6" fmla="*/ 23367 w 82422"/>
              <a:gd name="connsiteY6" fmla="*/ 280923 h 287273"/>
              <a:gd name="connsiteX7" fmla="*/ 6350 w 82422"/>
              <a:gd name="connsiteY7" fmla="*/ 280923 h 287273"/>
              <a:gd name="connsiteX8" fmla="*/ 6350 w 82422"/>
              <a:gd name="connsiteY8" fmla="*/ 6350 h 287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2422" h="287273">
                <a:moveTo>
                  <a:pt x="6350" y="6350"/>
                </a:moveTo>
                <a:lnTo>
                  <a:pt x="23367" y="6350"/>
                </a:lnTo>
                <a:lnTo>
                  <a:pt x="23367" y="105664"/>
                </a:lnTo>
                <a:lnTo>
                  <a:pt x="76072" y="105664"/>
                </a:lnTo>
                <a:lnTo>
                  <a:pt x="76072" y="120650"/>
                </a:lnTo>
                <a:lnTo>
                  <a:pt x="23367" y="120650"/>
                </a:lnTo>
                <a:lnTo>
                  <a:pt x="23367" y="280923"/>
                </a:lnTo>
                <a:lnTo>
                  <a:pt x="6350" y="280923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2" name="Freeform 3"/>
          <p:cNvSpPr/>
          <p:nvPr/>
        </p:nvSpPr>
        <p:spPr>
          <a:xfrm>
            <a:off x="11001502" y="3900424"/>
            <a:ext cx="89281" cy="22605"/>
          </a:xfrm>
          <a:custGeom>
            <a:avLst/>
            <a:gdLst>
              <a:gd name="connsiteX0" fmla="*/ 5206 w 89281"/>
              <a:gd name="connsiteY0" fmla="*/ 0 h 22605"/>
              <a:gd name="connsiteX1" fmla="*/ 16764 w 89281"/>
              <a:gd name="connsiteY1" fmla="*/ 3555 h 22605"/>
              <a:gd name="connsiteX2" fmla="*/ 34163 w 89281"/>
              <a:gd name="connsiteY2" fmla="*/ 6477 h 22605"/>
              <a:gd name="connsiteX3" fmla="*/ 47879 w 89281"/>
              <a:gd name="connsiteY3" fmla="*/ 7493 h 22605"/>
              <a:gd name="connsiteX4" fmla="*/ 63754 w 89281"/>
              <a:gd name="connsiteY4" fmla="*/ 7620 h 22605"/>
              <a:gd name="connsiteX5" fmla="*/ 78485 w 89281"/>
              <a:gd name="connsiteY5" fmla="*/ 7111 h 22605"/>
              <a:gd name="connsiteX6" fmla="*/ 89281 w 89281"/>
              <a:gd name="connsiteY6" fmla="*/ 6477 h 22605"/>
              <a:gd name="connsiteX7" fmla="*/ 89281 w 89281"/>
              <a:gd name="connsiteY7" fmla="*/ 21716 h 22605"/>
              <a:gd name="connsiteX8" fmla="*/ 78994 w 89281"/>
              <a:gd name="connsiteY8" fmla="*/ 22352 h 22605"/>
              <a:gd name="connsiteX9" fmla="*/ 64007 w 89281"/>
              <a:gd name="connsiteY9" fmla="*/ 22605 h 22605"/>
              <a:gd name="connsiteX10" fmla="*/ 47752 w 89281"/>
              <a:gd name="connsiteY10" fmla="*/ 22479 h 22605"/>
              <a:gd name="connsiteX11" fmla="*/ 32639 w 89281"/>
              <a:gd name="connsiteY11" fmla="*/ 21716 h 22605"/>
              <a:gd name="connsiteX12" fmla="*/ 11556 w 89281"/>
              <a:gd name="connsiteY12" fmla="*/ 17780 h 22605"/>
              <a:gd name="connsiteX13" fmla="*/ 0 w 89281"/>
              <a:gd name="connsiteY13" fmla="*/ 12827 h 22605"/>
              <a:gd name="connsiteX14" fmla="*/ 5206 w 89281"/>
              <a:gd name="connsiteY14" fmla="*/ 0 h 226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9281" h="22605">
                <a:moveTo>
                  <a:pt x="5206" y="0"/>
                </a:moveTo>
                <a:cubicBezTo>
                  <a:pt x="7619" y="1016"/>
                  <a:pt x="11429" y="2285"/>
                  <a:pt x="16764" y="3555"/>
                </a:cubicBezTo>
                <a:cubicBezTo>
                  <a:pt x="22097" y="4826"/>
                  <a:pt x="27813" y="5842"/>
                  <a:pt x="34163" y="6477"/>
                </a:cubicBezTo>
                <a:cubicBezTo>
                  <a:pt x="37972" y="7111"/>
                  <a:pt x="42544" y="7366"/>
                  <a:pt x="47879" y="7493"/>
                </a:cubicBezTo>
                <a:cubicBezTo>
                  <a:pt x="53085" y="7620"/>
                  <a:pt x="58419" y="7620"/>
                  <a:pt x="63754" y="7620"/>
                </a:cubicBezTo>
                <a:cubicBezTo>
                  <a:pt x="68960" y="7493"/>
                  <a:pt x="73914" y="7239"/>
                  <a:pt x="78485" y="7111"/>
                </a:cubicBezTo>
                <a:cubicBezTo>
                  <a:pt x="83057" y="6858"/>
                  <a:pt x="86614" y="6604"/>
                  <a:pt x="89281" y="6477"/>
                </a:cubicBezTo>
                <a:lnTo>
                  <a:pt x="89281" y="21716"/>
                </a:lnTo>
                <a:cubicBezTo>
                  <a:pt x="86867" y="21844"/>
                  <a:pt x="83439" y="22097"/>
                  <a:pt x="78994" y="22352"/>
                </a:cubicBezTo>
                <a:cubicBezTo>
                  <a:pt x="74421" y="22479"/>
                  <a:pt x="69469" y="22605"/>
                  <a:pt x="64007" y="22605"/>
                </a:cubicBezTo>
                <a:cubicBezTo>
                  <a:pt x="58673" y="22605"/>
                  <a:pt x="53340" y="22605"/>
                  <a:pt x="47752" y="22479"/>
                </a:cubicBezTo>
                <a:cubicBezTo>
                  <a:pt x="42164" y="22352"/>
                  <a:pt x="37083" y="22097"/>
                  <a:pt x="32639" y="21716"/>
                </a:cubicBezTo>
                <a:cubicBezTo>
                  <a:pt x="24129" y="21082"/>
                  <a:pt x="17017" y="19811"/>
                  <a:pt x="11556" y="17780"/>
                </a:cubicBezTo>
                <a:cubicBezTo>
                  <a:pt x="6095" y="15747"/>
                  <a:pt x="2285" y="14096"/>
                  <a:pt x="0" y="12827"/>
                </a:cubicBezTo>
                <a:lnTo>
                  <a:pt x="520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3" name="Freeform 3"/>
          <p:cNvSpPr/>
          <p:nvPr/>
        </p:nvSpPr>
        <p:spPr>
          <a:xfrm>
            <a:off x="11416665" y="3889248"/>
            <a:ext cx="69722" cy="274573"/>
          </a:xfrm>
          <a:custGeom>
            <a:avLst/>
            <a:gdLst>
              <a:gd name="connsiteX0" fmla="*/ 0 w 69722"/>
              <a:gd name="connsiteY0" fmla="*/ 0 h 274573"/>
              <a:gd name="connsiteX1" fmla="*/ 17398 w 69722"/>
              <a:gd name="connsiteY1" fmla="*/ 0 h 274573"/>
              <a:gd name="connsiteX2" fmla="*/ 17398 w 69722"/>
              <a:gd name="connsiteY2" fmla="*/ 100838 h 274573"/>
              <a:gd name="connsiteX3" fmla="*/ 69722 w 69722"/>
              <a:gd name="connsiteY3" fmla="*/ 100838 h 274573"/>
              <a:gd name="connsiteX4" fmla="*/ 69722 w 69722"/>
              <a:gd name="connsiteY4" fmla="*/ 115823 h 274573"/>
              <a:gd name="connsiteX5" fmla="*/ 17398 w 69722"/>
              <a:gd name="connsiteY5" fmla="*/ 115823 h 274573"/>
              <a:gd name="connsiteX6" fmla="*/ 17398 w 69722"/>
              <a:gd name="connsiteY6" fmla="*/ 274573 h 274573"/>
              <a:gd name="connsiteX7" fmla="*/ 0 w 69722"/>
              <a:gd name="connsiteY7" fmla="*/ 274573 h 274573"/>
              <a:gd name="connsiteX8" fmla="*/ 0 w 69722"/>
              <a:gd name="connsiteY8" fmla="*/ 0 h 274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9722" h="274573">
                <a:moveTo>
                  <a:pt x="0" y="0"/>
                </a:moveTo>
                <a:lnTo>
                  <a:pt x="17398" y="0"/>
                </a:lnTo>
                <a:lnTo>
                  <a:pt x="17398" y="100838"/>
                </a:lnTo>
                <a:lnTo>
                  <a:pt x="69722" y="100838"/>
                </a:lnTo>
                <a:lnTo>
                  <a:pt x="69722" y="115823"/>
                </a:lnTo>
                <a:lnTo>
                  <a:pt x="17398" y="115823"/>
                </a:lnTo>
                <a:lnTo>
                  <a:pt x="17398" y="274573"/>
                </a:lnTo>
                <a:lnTo>
                  <a:pt x="0" y="274573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4" name="Freeform 3"/>
          <p:cNvSpPr/>
          <p:nvPr/>
        </p:nvSpPr>
        <p:spPr>
          <a:xfrm>
            <a:off x="11167872" y="3889248"/>
            <a:ext cx="67055" cy="207772"/>
          </a:xfrm>
          <a:custGeom>
            <a:avLst/>
            <a:gdLst>
              <a:gd name="connsiteX0" fmla="*/ 0 w 67055"/>
              <a:gd name="connsiteY0" fmla="*/ 0 h 207772"/>
              <a:gd name="connsiteX1" fmla="*/ 17145 w 67055"/>
              <a:gd name="connsiteY1" fmla="*/ 0 h 207772"/>
              <a:gd name="connsiteX2" fmla="*/ 17145 w 67055"/>
              <a:gd name="connsiteY2" fmla="*/ 89281 h 207772"/>
              <a:gd name="connsiteX3" fmla="*/ 67055 w 67055"/>
              <a:gd name="connsiteY3" fmla="*/ 89281 h 207772"/>
              <a:gd name="connsiteX4" fmla="*/ 67055 w 67055"/>
              <a:gd name="connsiteY4" fmla="*/ 104775 h 207772"/>
              <a:gd name="connsiteX5" fmla="*/ 17145 w 67055"/>
              <a:gd name="connsiteY5" fmla="*/ 104775 h 207772"/>
              <a:gd name="connsiteX6" fmla="*/ 17145 w 67055"/>
              <a:gd name="connsiteY6" fmla="*/ 207772 h 207772"/>
              <a:gd name="connsiteX7" fmla="*/ 0 w 67055"/>
              <a:gd name="connsiteY7" fmla="*/ 207772 h 207772"/>
              <a:gd name="connsiteX8" fmla="*/ 0 w 67055"/>
              <a:gd name="connsiteY8" fmla="*/ 0 h 207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7055" h="207772">
                <a:moveTo>
                  <a:pt x="0" y="0"/>
                </a:moveTo>
                <a:lnTo>
                  <a:pt x="17145" y="0"/>
                </a:lnTo>
                <a:lnTo>
                  <a:pt x="17145" y="89281"/>
                </a:lnTo>
                <a:lnTo>
                  <a:pt x="67055" y="89281"/>
                </a:lnTo>
                <a:lnTo>
                  <a:pt x="67055" y="104775"/>
                </a:lnTo>
                <a:lnTo>
                  <a:pt x="17145" y="104775"/>
                </a:lnTo>
                <a:lnTo>
                  <a:pt x="17145" y="207772"/>
                </a:lnTo>
                <a:lnTo>
                  <a:pt x="0" y="207772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5" name="Freeform 3"/>
          <p:cNvSpPr/>
          <p:nvPr/>
        </p:nvSpPr>
        <p:spPr>
          <a:xfrm>
            <a:off x="10881360" y="3889248"/>
            <a:ext cx="75311" cy="198373"/>
          </a:xfrm>
          <a:custGeom>
            <a:avLst/>
            <a:gdLst>
              <a:gd name="connsiteX0" fmla="*/ 58293 w 75311"/>
              <a:gd name="connsiteY0" fmla="*/ 0 h 198373"/>
              <a:gd name="connsiteX1" fmla="*/ 75311 w 75311"/>
              <a:gd name="connsiteY1" fmla="*/ 0 h 198373"/>
              <a:gd name="connsiteX2" fmla="*/ 75311 w 75311"/>
              <a:gd name="connsiteY2" fmla="*/ 198373 h 198373"/>
              <a:gd name="connsiteX3" fmla="*/ 58293 w 75311"/>
              <a:gd name="connsiteY3" fmla="*/ 198373 h 198373"/>
              <a:gd name="connsiteX4" fmla="*/ 58293 w 75311"/>
              <a:gd name="connsiteY4" fmla="*/ 130429 h 198373"/>
              <a:gd name="connsiteX5" fmla="*/ 0 w 75311"/>
              <a:gd name="connsiteY5" fmla="*/ 130429 h 198373"/>
              <a:gd name="connsiteX6" fmla="*/ 0 w 75311"/>
              <a:gd name="connsiteY6" fmla="*/ 115442 h 198373"/>
              <a:gd name="connsiteX7" fmla="*/ 58293 w 75311"/>
              <a:gd name="connsiteY7" fmla="*/ 115442 h 198373"/>
              <a:gd name="connsiteX8" fmla="*/ 58293 w 75311"/>
              <a:gd name="connsiteY8" fmla="*/ 70358 h 198373"/>
              <a:gd name="connsiteX9" fmla="*/ 0 w 75311"/>
              <a:gd name="connsiteY9" fmla="*/ 70358 h 198373"/>
              <a:gd name="connsiteX10" fmla="*/ 0 w 75311"/>
              <a:gd name="connsiteY10" fmla="*/ 55372 h 198373"/>
              <a:gd name="connsiteX11" fmla="*/ 58293 w 75311"/>
              <a:gd name="connsiteY11" fmla="*/ 55372 h 198373"/>
              <a:gd name="connsiteX12" fmla="*/ 58293 w 75311"/>
              <a:gd name="connsiteY12" fmla="*/ 0 h 1983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75311" h="198373">
                <a:moveTo>
                  <a:pt x="58293" y="0"/>
                </a:moveTo>
                <a:lnTo>
                  <a:pt x="75311" y="0"/>
                </a:lnTo>
                <a:lnTo>
                  <a:pt x="75311" y="198373"/>
                </a:lnTo>
                <a:lnTo>
                  <a:pt x="58293" y="198373"/>
                </a:lnTo>
                <a:lnTo>
                  <a:pt x="58293" y="130429"/>
                </a:lnTo>
                <a:lnTo>
                  <a:pt x="0" y="130429"/>
                </a:lnTo>
                <a:lnTo>
                  <a:pt x="0" y="115442"/>
                </a:lnTo>
                <a:lnTo>
                  <a:pt x="58293" y="115442"/>
                </a:lnTo>
                <a:lnTo>
                  <a:pt x="58293" y="70358"/>
                </a:lnTo>
                <a:lnTo>
                  <a:pt x="0" y="70358"/>
                </a:lnTo>
                <a:lnTo>
                  <a:pt x="0" y="55372"/>
                </a:lnTo>
                <a:lnTo>
                  <a:pt x="58293" y="55372"/>
                </a:lnTo>
                <a:lnTo>
                  <a:pt x="58293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6" name="Freeform 3"/>
          <p:cNvSpPr/>
          <p:nvPr/>
        </p:nvSpPr>
        <p:spPr>
          <a:xfrm>
            <a:off x="11040618" y="4079113"/>
            <a:ext cx="154686" cy="98932"/>
          </a:xfrm>
          <a:custGeom>
            <a:avLst/>
            <a:gdLst>
              <a:gd name="connsiteX0" fmla="*/ 6350 w 154686"/>
              <a:gd name="connsiteY0" fmla="*/ 6350 h 98932"/>
              <a:gd name="connsiteX1" fmla="*/ 23368 w 154686"/>
              <a:gd name="connsiteY1" fmla="*/ 6350 h 98932"/>
              <a:gd name="connsiteX2" fmla="*/ 23368 w 154686"/>
              <a:gd name="connsiteY2" fmla="*/ 77089 h 98932"/>
              <a:gd name="connsiteX3" fmla="*/ 148336 w 154686"/>
              <a:gd name="connsiteY3" fmla="*/ 77089 h 98932"/>
              <a:gd name="connsiteX4" fmla="*/ 148336 w 154686"/>
              <a:gd name="connsiteY4" fmla="*/ 92582 h 98932"/>
              <a:gd name="connsiteX5" fmla="*/ 6350 w 154686"/>
              <a:gd name="connsiteY5" fmla="*/ 92582 h 98932"/>
              <a:gd name="connsiteX6" fmla="*/ 6350 w 154686"/>
              <a:gd name="connsiteY6" fmla="*/ 6350 h 98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54686" h="98932">
                <a:moveTo>
                  <a:pt x="6350" y="6350"/>
                </a:moveTo>
                <a:lnTo>
                  <a:pt x="23368" y="6350"/>
                </a:lnTo>
                <a:lnTo>
                  <a:pt x="23368" y="77089"/>
                </a:lnTo>
                <a:lnTo>
                  <a:pt x="148336" y="77089"/>
                </a:lnTo>
                <a:lnTo>
                  <a:pt x="148336" y="92582"/>
                </a:lnTo>
                <a:lnTo>
                  <a:pt x="6350" y="9258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7" name="Freeform 3"/>
          <p:cNvSpPr/>
          <p:nvPr/>
        </p:nvSpPr>
        <p:spPr>
          <a:xfrm>
            <a:off x="10810748" y="4076954"/>
            <a:ext cx="155321" cy="101091"/>
          </a:xfrm>
          <a:custGeom>
            <a:avLst/>
            <a:gdLst>
              <a:gd name="connsiteX0" fmla="*/ 6350 w 155321"/>
              <a:gd name="connsiteY0" fmla="*/ 6350 h 101091"/>
              <a:gd name="connsiteX1" fmla="*/ 24003 w 155321"/>
              <a:gd name="connsiteY1" fmla="*/ 6350 h 101091"/>
              <a:gd name="connsiteX2" fmla="*/ 24003 w 155321"/>
              <a:gd name="connsiteY2" fmla="*/ 79247 h 101091"/>
              <a:gd name="connsiteX3" fmla="*/ 148971 w 155321"/>
              <a:gd name="connsiteY3" fmla="*/ 79247 h 101091"/>
              <a:gd name="connsiteX4" fmla="*/ 148971 w 155321"/>
              <a:gd name="connsiteY4" fmla="*/ 94741 h 101091"/>
              <a:gd name="connsiteX5" fmla="*/ 6350 w 155321"/>
              <a:gd name="connsiteY5" fmla="*/ 94741 h 101091"/>
              <a:gd name="connsiteX6" fmla="*/ 6350 w 155321"/>
              <a:gd name="connsiteY6" fmla="*/ 6350 h 101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55321" h="101091">
                <a:moveTo>
                  <a:pt x="6350" y="6350"/>
                </a:moveTo>
                <a:lnTo>
                  <a:pt x="24003" y="6350"/>
                </a:lnTo>
                <a:lnTo>
                  <a:pt x="24003" y="79247"/>
                </a:lnTo>
                <a:lnTo>
                  <a:pt x="148971" y="79247"/>
                </a:lnTo>
                <a:lnTo>
                  <a:pt x="148971" y="94741"/>
                </a:lnTo>
                <a:lnTo>
                  <a:pt x="6350" y="9474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8" name="Freeform 3"/>
          <p:cNvSpPr/>
          <p:nvPr/>
        </p:nvSpPr>
        <p:spPr>
          <a:xfrm>
            <a:off x="10757662" y="3967861"/>
            <a:ext cx="92329" cy="62357"/>
          </a:xfrm>
          <a:custGeom>
            <a:avLst/>
            <a:gdLst>
              <a:gd name="connsiteX0" fmla="*/ 6350 w 92329"/>
              <a:gd name="connsiteY0" fmla="*/ 6350 h 62357"/>
              <a:gd name="connsiteX1" fmla="*/ 6350 w 92329"/>
              <a:gd name="connsiteY1" fmla="*/ 56007 h 62357"/>
              <a:gd name="connsiteX2" fmla="*/ 85979 w 92329"/>
              <a:gd name="connsiteY2" fmla="*/ 56007 h 62357"/>
              <a:gd name="connsiteX3" fmla="*/ 85979 w 92329"/>
              <a:gd name="connsiteY3" fmla="*/ 6350 h 62357"/>
              <a:gd name="connsiteX4" fmla="*/ 6350 w 92329"/>
              <a:gd name="connsiteY4" fmla="*/ 6350 h 623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329" h="62357">
                <a:moveTo>
                  <a:pt x="6350" y="6350"/>
                </a:moveTo>
                <a:lnTo>
                  <a:pt x="6350" y="56007"/>
                </a:lnTo>
                <a:lnTo>
                  <a:pt x="85979" y="56007"/>
                </a:lnTo>
                <a:lnTo>
                  <a:pt x="8597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9" name="Freeform 3"/>
          <p:cNvSpPr/>
          <p:nvPr/>
        </p:nvSpPr>
        <p:spPr>
          <a:xfrm>
            <a:off x="10964926" y="3943858"/>
            <a:ext cx="167640" cy="120269"/>
          </a:xfrm>
          <a:custGeom>
            <a:avLst/>
            <a:gdLst>
              <a:gd name="connsiteX0" fmla="*/ 6350 w 167640"/>
              <a:gd name="connsiteY0" fmla="*/ 6350 h 120269"/>
              <a:gd name="connsiteX1" fmla="*/ 161290 w 167640"/>
              <a:gd name="connsiteY1" fmla="*/ 6350 h 120269"/>
              <a:gd name="connsiteX2" fmla="*/ 161290 w 167640"/>
              <a:gd name="connsiteY2" fmla="*/ 20573 h 120269"/>
              <a:gd name="connsiteX3" fmla="*/ 98805 w 167640"/>
              <a:gd name="connsiteY3" fmla="*/ 20573 h 120269"/>
              <a:gd name="connsiteX4" fmla="*/ 70358 w 167640"/>
              <a:gd name="connsiteY4" fmla="*/ 25780 h 120269"/>
              <a:gd name="connsiteX5" fmla="*/ 53593 w 167640"/>
              <a:gd name="connsiteY5" fmla="*/ 39877 h 120269"/>
              <a:gd name="connsiteX6" fmla="*/ 48005 w 167640"/>
              <a:gd name="connsiteY6" fmla="*/ 50800 h 120269"/>
              <a:gd name="connsiteX7" fmla="*/ 46355 w 167640"/>
              <a:gd name="connsiteY7" fmla="*/ 64515 h 120269"/>
              <a:gd name="connsiteX8" fmla="*/ 49657 w 167640"/>
              <a:gd name="connsiteY8" fmla="*/ 78739 h 120269"/>
              <a:gd name="connsiteX9" fmla="*/ 59181 w 167640"/>
              <a:gd name="connsiteY9" fmla="*/ 90423 h 120269"/>
              <a:gd name="connsiteX10" fmla="*/ 87630 w 167640"/>
              <a:gd name="connsiteY10" fmla="*/ 98678 h 120269"/>
              <a:gd name="connsiteX11" fmla="*/ 113665 w 167640"/>
              <a:gd name="connsiteY11" fmla="*/ 87121 h 120269"/>
              <a:gd name="connsiteX12" fmla="*/ 119507 w 167640"/>
              <a:gd name="connsiteY12" fmla="*/ 78104 h 120269"/>
              <a:gd name="connsiteX13" fmla="*/ 121920 w 167640"/>
              <a:gd name="connsiteY13" fmla="*/ 66294 h 120269"/>
              <a:gd name="connsiteX14" fmla="*/ 120141 w 167640"/>
              <a:gd name="connsiteY14" fmla="*/ 53975 h 120269"/>
              <a:gd name="connsiteX15" fmla="*/ 113030 w 167640"/>
              <a:gd name="connsiteY15" fmla="*/ 43814 h 120269"/>
              <a:gd name="connsiteX16" fmla="*/ 124714 w 167640"/>
              <a:gd name="connsiteY16" fmla="*/ 33782 h 120269"/>
              <a:gd name="connsiteX17" fmla="*/ 134111 w 167640"/>
              <a:gd name="connsiteY17" fmla="*/ 44958 h 120269"/>
              <a:gd name="connsiteX18" fmla="*/ 138683 w 167640"/>
              <a:gd name="connsiteY18" fmla="*/ 60578 h 120269"/>
              <a:gd name="connsiteX19" fmla="*/ 137414 w 167640"/>
              <a:gd name="connsiteY19" fmla="*/ 77723 h 120269"/>
              <a:gd name="connsiteX20" fmla="*/ 129540 w 167640"/>
              <a:gd name="connsiteY20" fmla="*/ 94741 h 120269"/>
              <a:gd name="connsiteX21" fmla="*/ 114300 w 167640"/>
              <a:gd name="connsiteY21" fmla="*/ 107314 h 120269"/>
              <a:gd name="connsiteX22" fmla="*/ 93218 w 167640"/>
              <a:gd name="connsiteY22" fmla="*/ 113919 h 120269"/>
              <a:gd name="connsiteX23" fmla="*/ 70611 w 167640"/>
              <a:gd name="connsiteY23" fmla="*/ 113410 h 120269"/>
              <a:gd name="connsiteX24" fmla="*/ 50545 w 167640"/>
              <a:gd name="connsiteY24" fmla="*/ 104394 h 120269"/>
              <a:gd name="connsiteX25" fmla="*/ 35814 w 167640"/>
              <a:gd name="connsiteY25" fmla="*/ 88391 h 120269"/>
              <a:gd name="connsiteX26" fmla="*/ 29209 w 167640"/>
              <a:gd name="connsiteY26" fmla="*/ 70611 h 120269"/>
              <a:gd name="connsiteX27" fmla="*/ 29845 w 167640"/>
              <a:gd name="connsiteY27" fmla="*/ 52577 h 120269"/>
              <a:gd name="connsiteX28" fmla="*/ 36321 w 167640"/>
              <a:gd name="connsiteY28" fmla="*/ 36448 h 120269"/>
              <a:gd name="connsiteX29" fmla="*/ 43180 w 167640"/>
              <a:gd name="connsiteY29" fmla="*/ 28066 h 120269"/>
              <a:gd name="connsiteX30" fmla="*/ 53975 w 167640"/>
              <a:gd name="connsiteY30" fmla="*/ 20573 h 120269"/>
              <a:gd name="connsiteX31" fmla="*/ 6350 w 167640"/>
              <a:gd name="connsiteY31" fmla="*/ 20573 h 120269"/>
              <a:gd name="connsiteX32" fmla="*/ 6350 w 167640"/>
              <a:gd name="connsiteY32" fmla="*/ 6350 h 1202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67640" h="120269">
                <a:moveTo>
                  <a:pt x="6350" y="6350"/>
                </a:moveTo>
                <a:lnTo>
                  <a:pt x="161290" y="6350"/>
                </a:lnTo>
                <a:lnTo>
                  <a:pt x="161290" y="20573"/>
                </a:lnTo>
                <a:lnTo>
                  <a:pt x="98805" y="20573"/>
                </a:lnTo>
                <a:cubicBezTo>
                  <a:pt x="86359" y="20573"/>
                  <a:pt x="76961" y="22351"/>
                  <a:pt x="70358" y="25780"/>
                </a:cubicBezTo>
                <a:cubicBezTo>
                  <a:pt x="63881" y="29209"/>
                  <a:pt x="58293" y="33909"/>
                  <a:pt x="53593" y="39877"/>
                </a:cubicBezTo>
                <a:cubicBezTo>
                  <a:pt x="51181" y="42671"/>
                  <a:pt x="49276" y="46354"/>
                  <a:pt x="48005" y="50800"/>
                </a:cubicBezTo>
                <a:cubicBezTo>
                  <a:pt x="46735" y="55245"/>
                  <a:pt x="46101" y="59816"/>
                  <a:pt x="46355" y="64515"/>
                </a:cubicBezTo>
                <a:cubicBezTo>
                  <a:pt x="46481" y="69341"/>
                  <a:pt x="47625" y="74167"/>
                  <a:pt x="49657" y="78739"/>
                </a:cubicBezTo>
                <a:cubicBezTo>
                  <a:pt x="51689" y="83311"/>
                  <a:pt x="54864" y="87121"/>
                  <a:pt x="59181" y="90423"/>
                </a:cubicBezTo>
                <a:cubicBezTo>
                  <a:pt x="67691" y="96900"/>
                  <a:pt x="77216" y="99695"/>
                  <a:pt x="87630" y="98678"/>
                </a:cubicBezTo>
                <a:cubicBezTo>
                  <a:pt x="98043" y="97662"/>
                  <a:pt x="106807" y="93725"/>
                  <a:pt x="113665" y="87121"/>
                </a:cubicBezTo>
                <a:cubicBezTo>
                  <a:pt x="116078" y="84835"/>
                  <a:pt x="118109" y="81787"/>
                  <a:pt x="119507" y="78104"/>
                </a:cubicBezTo>
                <a:cubicBezTo>
                  <a:pt x="120904" y="74295"/>
                  <a:pt x="121666" y="70358"/>
                  <a:pt x="121920" y="66294"/>
                </a:cubicBezTo>
                <a:cubicBezTo>
                  <a:pt x="122173" y="62102"/>
                  <a:pt x="121539" y="57911"/>
                  <a:pt x="120141" y="53975"/>
                </a:cubicBezTo>
                <a:cubicBezTo>
                  <a:pt x="118618" y="50037"/>
                  <a:pt x="116331" y="46609"/>
                  <a:pt x="113030" y="43814"/>
                </a:cubicBezTo>
                <a:lnTo>
                  <a:pt x="124714" y="33782"/>
                </a:lnTo>
                <a:cubicBezTo>
                  <a:pt x="128523" y="36575"/>
                  <a:pt x="131698" y="40385"/>
                  <a:pt x="134111" y="44958"/>
                </a:cubicBezTo>
                <a:cubicBezTo>
                  <a:pt x="136525" y="49657"/>
                  <a:pt x="138048" y="54863"/>
                  <a:pt x="138683" y="60578"/>
                </a:cubicBezTo>
                <a:cubicBezTo>
                  <a:pt x="139318" y="66039"/>
                  <a:pt x="138938" y="71754"/>
                  <a:pt x="137414" y="77723"/>
                </a:cubicBezTo>
                <a:cubicBezTo>
                  <a:pt x="136017" y="83820"/>
                  <a:pt x="133350" y="89408"/>
                  <a:pt x="129540" y="94741"/>
                </a:cubicBezTo>
                <a:cubicBezTo>
                  <a:pt x="125857" y="99821"/>
                  <a:pt x="120777" y="104012"/>
                  <a:pt x="114300" y="107314"/>
                </a:cubicBezTo>
                <a:cubicBezTo>
                  <a:pt x="107822" y="110744"/>
                  <a:pt x="100838" y="112902"/>
                  <a:pt x="93218" y="113919"/>
                </a:cubicBezTo>
                <a:cubicBezTo>
                  <a:pt x="85725" y="114935"/>
                  <a:pt x="78231" y="114808"/>
                  <a:pt x="70611" y="113410"/>
                </a:cubicBezTo>
                <a:cubicBezTo>
                  <a:pt x="62991" y="112140"/>
                  <a:pt x="56260" y="109092"/>
                  <a:pt x="50545" y="104394"/>
                </a:cubicBezTo>
                <a:cubicBezTo>
                  <a:pt x="44068" y="99567"/>
                  <a:pt x="39116" y="94234"/>
                  <a:pt x="35814" y="88391"/>
                </a:cubicBezTo>
                <a:cubicBezTo>
                  <a:pt x="32511" y="82676"/>
                  <a:pt x="30226" y="76708"/>
                  <a:pt x="29209" y="70611"/>
                </a:cubicBezTo>
                <a:cubicBezTo>
                  <a:pt x="28447" y="64515"/>
                  <a:pt x="28701" y="58546"/>
                  <a:pt x="29845" y="52577"/>
                </a:cubicBezTo>
                <a:cubicBezTo>
                  <a:pt x="31115" y="46735"/>
                  <a:pt x="33273" y="41401"/>
                  <a:pt x="36321" y="36448"/>
                </a:cubicBezTo>
                <a:cubicBezTo>
                  <a:pt x="37465" y="34289"/>
                  <a:pt x="39751" y="31496"/>
                  <a:pt x="43180" y="28066"/>
                </a:cubicBezTo>
                <a:cubicBezTo>
                  <a:pt x="46481" y="24764"/>
                  <a:pt x="50038" y="22225"/>
                  <a:pt x="53975" y="20573"/>
                </a:cubicBezTo>
                <a:lnTo>
                  <a:pt x="6350" y="20573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0" name="Freeform 3"/>
          <p:cNvSpPr/>
          <p:nvPr/>
        </p:nvSpPr>
        <p:spPr>
          <a:xfrm>
            <a:off x="11235055" y="3923411"/>
            <a:ext cx="155321" cy="157733"/>
          </a:xfrm>
          <a:custGeom>
            <a:avLst/>
            <a:gdLst>
              <a:gd name="connsiteX0" fmla="*/ 6350 w 155321"/>
              <a:gd name="connsiteY0" fmla="*/ 6350 h 157733"/>
              <a:gd name="connsiteX1" fmla="*/ 123698 w 155321"/>
              <a:gd name="connsiteY1" fmla="*/ 6350 h 157733"/>
              <a:gd name="connsiteX2" fmla="*/ 123698 w 155321"/>
              <a:gd name="connsiteY2" fmla="*/ 21209 h 157733"/>
              <a:gd name="connsiteX3" fmla="*/ 23114 w 155321"/>
              <a:gd name="connsiteY3" fmla="*/ 21209 h 157733"/>
              <a:gd name="connsiteX4" fmla="*/ 23114 w 155321"/>
              <a:gd name="connsiteY4" fmla="*/ 135509 h 157733"/>
              <a:gd name="connsiteX5" fmla="*/ 148971 w 155321"/>
              <a:gd name="connsiteY5" fmla="*/ 135509 h 157733"/>
              <a:gd name="connsiteX6" fmla="*/ 148971 w 155321"/>
              <a:gd name="connsiteY6" fmla="*/ 151383 h 157733"/>
              <a:gd name="connsiteX7" fmla="*/ 6350 w 155321"/>
              <a:gd name="connsiteY7" fmla="*/ 151383 h 157733"/>
              <a:gd name="connsiteX8" fmla="*/ 6350 w 155321"/>
              <a:gd name="connsiteY8" fmla="*/ 6350 h 1577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5321" h="157733">
                <a:moveTo>
                  <a:pt x="6350" y="6350"/>
                </a:moveTo>
                <a:lnTo>
                  <a:pt x="123698" y="6350"/>
                </a:lnTo>
                <a:lnTo>
                  <a:pt x="123698" y="21209"/>
                </a:lnTo>
                <a:lnTo>
                  <a:pt x="23114" y="21209"/>
                </a:lnTo>
                <a:lnTo>
                  <a:pt x="23114" y="135509"/>
                </a:lnTo>
                <a:lnTo>
                  <a:pt x="148971" y="135509"/>
                </a:lnTo>
                <a:lnTo>
                  <a:pt x="148971" y="151383"/>
                </a:lnTo>
                <a:lnTo>
                  <a:pt x="6350" y="151383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1" name="Freeform 3"/>
          <p:cNvSpPr/>
          <p:nvPr/>
        </p:nvSpPr>
        <p:spPr>
          <a:xfrm>
            <a:off x="10740898" y="3905377"/>
            <a:ext cx="125856" cy="139827"/>
          </a:xfrm>
          <a:custGeom>
            <a:avLst/>
            <a:gdLst>
              <a:gd name="connsiteX0" fmla="*/ 6350 w 125856"/>
              <a:gd name="connsiteY0" fmla="*/ 6350 h 139827"/>
              <a:gd name="connsiteX1" fmla="*/ 23114 w 125856"/>
              <a:gd name="connsiteY1" fmla="*/ 6350 h 139827"/>
              <a:gd name="connsiteX2" fmla="*/ 23114 w 125856"/>
              <a:gd name="connsiteY2" fmla="*/ 53975 h 139827"/>
              <a:gd name="connsiteX3" fmla="*/ 102743 w 125856"/>
              <a:gd name="connsiteY3" fmla="*/ 53975 h 139827"/>
              <a:gd name="connsiteX4" fmla="*/ 102743 w 125856"/>
              <a:gd name="connsiteY4" fmla="*/ 6350 h 139827"/>
              <a:gd name="connsiteX5" fmla="*/ 119506 w 125856"/>
              <a:gd name="connsiteY5" fmla="*/ 6350 h 139827"/>
              <a:gd name="connsiteX6" fmla="*/ 119506 w 125856"/>
              <a:gd name="connsiteY6" fmla="*/ 133477 h 139827"/>
              <a:gd name="connsiteX7" fmla="*/ 6350 w 125856"/>
              <a:gd name="connsiteY7" fmla="*/ 133477 h 139827"/>
              <a:gd name="connsiteX8" fmla="*/ 6350 w 125856"/>
              <a:gd name="connsiteY8" fmla="*/ 6350 h 1398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5856" h="139827">
                <a:moveTo>
                  <a:pt x="6350" y="6350"/>
                </a:moveTo>
                <a:lnTo>
                  <a:pt x="23114" y="6350"/>
                </a:lnTo>
                <a:lnTo>
                  <a:pt x="23114" y="53975"/>
                </a:lnTo>
                <a:lnTo>
                  <a:pt x="102743" y="53975"/>
                </a:lnTo>
                <a:lnTo>
                  <a:pt x="102743" y="6350"/>
                </a:lnTo>
                <a:lnTo>
                  <a:pt x="119506" y="6350"/>
                </a:lnTo>
                <a:lnTo>
                  <a:pt x="119506" y="133477"/>
                </a:lnTo>
                <a:lnTo>
                  <a:pt x="6350" y="133477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2" name="Freeform 3"/>
          <p:cNvSpPr/>
          <p:nvPr/>
        </p:nvSpPr>
        <p:spPr>
          <a:xfrm>
            <a:off x="10995152" y="3894074"/>
            <a:ext cx="101981" cy="35305"/>
          </a:xfrm>
          <a:custGeom>
            <a:avLst/>
            <a:gdLst>
              <a:gd name="connsiteX0" fmla="*/ 11556 w 101981"/>
              <a:gd name="connsiteY0" fmla="*/ 6350 h 35305"/>
              <a:gd name="connsiteX1" fmla="*/ 23114 w 101981"/>
              <a:gd name="connsiteY1" fmla="*/ 9905 h 35305"/>
              <a:gd name="connsiteX2" fmla="*/ 40513 w 101981"/>
              <a:gd name="connsiteY2" fmla="*/ 12827 h 35305"/>
              <a:gd name="connsiteX3" fmla="*/ 54229 w 101981"/>
              <a:gd name="connsiteY3" fmla="*/ 13843 h 35305"/>
              <a:gd name="connsiteX4" fmla="*/ 70104 w 101981"/>
              <a:gd name="connsiteY4" fmla="*/ 13970 h 35305"/>
              <a:gd name="connsiteX5" fmla="*/ 84835 w 101981"/>
              <a:gd name="connsiteY5" fmla="*/ 13461 h 35305"/>
              <a:gd name="connsiteX6" fmla="*/ 95631 w 101981"/>
              <a:gd name="connsiteY6" fmla="*/ 12827 h 35305"/>
              <a:gd name="connsiteX7" fmla="*/ 95631 w 101981"/>
              <a:gd name="connsiteY7" fmla="*/ 28066 h 35305"/>
              <a:gd name="connsiteX8" fmla="*/ 85344 w 101981"/>
              <a:gd name="connsiteY8" fmla="*/ 28702 h 35305"/>
              <a:gd name="connsiteX9" fmla="*/ 70357 w 101981"/>
              <a:gd name="connsiteY9" fmla="*/ 28955 h 35305"/>
              <a:gd name="connsiteX10" fmla="*/ 54102 w 101981"/>
              <a:gd name="connsiteY10" fmla="*/ 28829 h 35305"/>
              <a:gd name="connsiteX11" fmla="*/ 38989 w 101981"/>
              <a:gd name="connsiteY11" fmla="*/ 28066 h 35305"/>
              <a:gd name="connsiteX12" fmla="*/ 17906 w 101981"/>
              <a:gd name="connsiteY12" fmla="*/ 24130 h 35305"/>
              <a:gd name="connsiteX13" fmla="*/ 6350 w 101981"/>
              <a:gd name="connsiteY13" fmla="*/ 19177 h 35305"/>
              <a:gd name="connsiteX14" fmla="*/ 11556 w 101981"/>
              <a:gd name="connsiteY14" fmla="*/ 6350 h 353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01981" h="35305">
                <a:moveTo>
                  <a:pt x="11556" y="6350"/>
                </a:moveTo>
                <a:cubicBezTo>
                  <a:pt x="13969" y="7366"/>
                  <a:pt x="17779" y="8635"/>
                  <a:pt x="23114" y="9905"/>
                </a:cubicBezTo>
                <a:cubicBezTo>
                  <a:pt x="28447" y="11176"/>
                  <a:pt x="34163" y="12192"/>
                  <a:pt x="40513" y="12827"/>
                </a:cubicBezTo>
                <a:cubicBezTo>
                  <a:pt x="44322" y="13461"/>
                  <a:pt x="48894" y="13716"/>
                  <a:pt x="54229" y="13843"/>
                </a:cubicBezTo>
                <a:cubicBezTo>
                  <a:pt x="59435" y="13970"/>
                  <a:pt x="64769" y="13970"/>
                  <a:pt x="70104" y="13970"/>
                </a:cubicBezTo>
                <a:cubicBezTo>
                  <a:pt x="75310" y="13843"/>
                  <a:pt x="80264" y="13589"/>
                  <a:pt x="84835" y="13461"/>
                </a:cubicBezTo>
                <a:cubicBezTo>
                  <a:pt x="89407" y="13208"/>
                  <a:pt x="92964" y="12954"/>
                  <a:pt x="95631" y="12827"/>
                </a:cubicBezTo>
                <a:lnTo>
                  <a:pt x="95631" y="28066"/>
                </a:lnTo>
                <a:cubicBezTo>
                  <a:pt x="93217" y="28194"/>
                  <a:pt x="89789" y="28447"/>
                  <a:pt x="85344" y="28702"/>
                </a:cubicBezTo>
                <a:cubicBezTo>
                  <a:pt x="80771" y="28829"/>
                  <a:pt x="75819" y="28955"/>
                  <a:pt x="70357" y="28955"/>
                </a:cubicBezTo>
                <a:cubicBezTo>
                  <a:pt x="65023" y="28955"/>
                  <a:pt x="59690" y="28955"/>
                  <a:pt x="54102" y="28829"/>
                </a:cubicBezTo>
                <a:cubicBezTo>
                  <a:pt x="48514" y="28702"/>
                  <a:pt x="43433" y="28447"/>
                  <a:pt x="38989" y="28066"/>
                </a:cubicBezTo>
                <a:cubicBezTo>
                  <a:pt x="30479" y="27432"/>
                  <a:pt x="23367" y="26161"/>
                  <a:pt x="17906" y="24130"/>
                </a:cubicBezTo>
                <a:cubicBezTo>
                  <a:pt x="12445" y="22097"/>
                  <a:pt x="8635" y="20446"/>
                  <a:pt x="6350" y="19177"/>
                </a:cubicBezTo>
                <a:lnTo>
                  <a:pt x="11556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3" name="Freeform 3"/>
          <p:cNvSpPr/>
          <p:nvPr/>
        </p:nvSpPr>
        <p:spPr>
          <a:xfrm>
            <a:off x="11410315" y="3882898"/>
            <a:ext cx="82422" cy="287273"/>
          </a:xfrm>
          <a:custGeom>
            <a:avLst/>
            <a:gdLst>
              <a:gd name="connsiteX0" fmla="*/ 6350 w 82422"/>
              <a:gd name="connsiteY0" fmla="*/ 6350 h 287273"/>
              <a:gd name="connsiteX1" fmla="*/ 23748 w 82422"/>
              <a:gd name="connsiteY1" fmla="*/ 6350 h 287273"/>
              <a:gd name="connsiteX2" fmla="*/ 23748 w 82422"/>
              <a:gd name="connsiteY2" fmla="*/ 107188 h 287273"/>
              <a:gd name="connsiteX3" fmla="*/ 76072 w 82422"/>
              <a:gd name="connsiteY3" fmla="*/ 107188 h 287273"/>
              <a:gd name="connsiteX4" fmla="*/ 76072 w 82422"/>
              <a:gd name="connsiteY4" fmla="*/ 122173 h 287273"/>
              <a:gd name="connsiteX5" fmla="*/ 23748 w 82422"/>
              <a:gd name="connsiteY5" fmla="*/ 122173 h 287273"/>
              <a:gd name="connsiteX6" fmla="*/ 23748 w 82422"/>
              <a:gd name="connsiteY6" fmla="*/ 280923 h 287273"/>
              <a:gd name="connsiteX7" fmla="*/ 6350 w 82422"/>
              <a:gd name="connsiteY7" fmla="*/ 280923 h 287273"/>
              <a:gd name="connsiteX8" fmla="*/ 6350 w 82422"/>
              <a:gd name="connsiteY8" fmla="*/ 6350 h 287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2422" h="287273">
                <a:moveTo>
                  <a:pt x="6350" y="6350"/>
                </a:moveTo>
                <a:lnTo>
                  <a:pt x="23748" y="6350"/>
                </a:lnTo>
                <a:lnTo>
                  <a:pt x="23748" y="107188"/>
                </a:lnTo>
                <a:lnTo>
                  <a:pt x="76072" y="107188"/>
                </a:lnTo>
                <a:lnTo>
                  <a:pt x="76072" y="122173"/>
                </a:lnTo>
                <a:lnTo>
                  <a:pt x="23748" y="122173"/>
                </a:lnTo>
                <a:lnTo>
                  <a:pt x="23748" y="280923"/>
                </a:lnTo>
                <a:lnTo>
                  <a:pt x="6350" y="280923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4" name="Freeform 3"/>
          <p:cNvSpPr/>
          <p:nvPr/>
        </p:nvSpPr>
        <p:spPr>
          <a:xfrm>
            <a:off x="11161522" y="3882898"/>
            <a:ext cx="79755" cy="220472"/>
          </a:xfrm>
          <a:custGeom>
            <a:avLst/>
            <a:gdLst>
              <a:gd name="connsiteX0" fmla="*/ 6350 w 79755"/>
              <a:gd name="connsiteY0" fmla="*/ 6350 h 220472"/>
              <a:gd name="connsiteX1" fmla="*/ 23495 w 79755"/>
              <a:gd name="connsiteY1" fmla="*/ 6350 h 220472"/>
              <a:gd name="connsiteX2" fmla="*/ 23495 w 79755"/>
              <a:gd name="connsiteY2" fmla="*/ 95631 h 220472"/>
              <a:gd name="connsiteX3" fmla="*/ 73405 w 79755"/>
              <a:gd name="connsiteY3" fmla="*/ 95631 h 220472"/>
              <a:gd name="connsiteX4" fmla="*/ 73405 w 79755"/>
              <a:gd name="connsiteY4" fmla="*/ 111125 h 220472"/>
              <a:gd name="connsiteX5" fmla="*/ 23495 w 79755"/>
              <a:gd name="connsiteY5" fmla="*/ 111125 h 220472"/>
              <a:gd name="connsiteX6" fmla="*/ 23495 w 79755"/>
              <a:gd name="connsiteY6" fmla="*/ 214122 h 220472"/>
              <a:gd name="connsiteX7" fmla="*/ 6350 w 79755"/>
              <a:gd name="connsiteY7" fmla="*/ 214122 h 220472"/>
              <a:gd name="connsiteX8" fmla="*/ 6350 w 79755"/>
              <a:gd name="connsiteY8" fmla="*/ 6350 h 220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9755" h="220472">
                <a:moveTo>
                  <a:pt x="6350" y="6350"/>
                </a:moveTo>
                <a:lnTo>
                  <a:pt x="23495" y="6350"/>
                </a:lnTo>
                <a:lnTo>
                  <a:pt x="23495" y="95631"/>
                </a:lnTo>
                <a:lnTo>
                  <a:pt x="73405" y="95631"/>
                </a:lnTo>
                <a:lnTo>
                  <a:pt x="73405" y="111125"/>
                </a:lnTo>
                <a:lnTo>
                  <a:pt x="23495" y="111125"/>
                </a:lnTo>
                <a:lnTo>
                  <a:pt x="23495" y="214122"/>
                </a:lnTo>
                <a:lnTo>
                  <a:pt x="6350" y="21412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5" name="Freeform 3"/>
          <p:cNvSpPr/>
          <p:nvPr/>
        </p:nvSpPr>
        <p:spPr>
          <a:xfrm>
            <a:off x="10875010" y="3882898"/>
            <a:ext cx="88011" cy="211073"/>
          </a:xfrm>
          <a:custGeom>
            <a:avLst/>
            <a:gdLst>
              <a:gd name="connsiteX0" fmla="*/ 64643 w 88011"/>
              <a:gd name="connsiteY0" fmla="*/ 6350 h 211073"/>
              <a:gd name="connsiteX1" fmla="*/ 81661 w 88011"/>
              <a:gd name="connsiteY1" fmla="*/ 6350 h 211073"/>
              <a:gd name="connsiteX2" fmla="*/ 81661 w 88011"/>
              <a:gd name="connsiteY2" fmla="*/ 204723 h 211073"/>
              <a:gd name="connsiteX3" fmla="*/ 64643 w 88011"/>
              <a:gd name="connsiteY3" fmla="*/ 204723 h 211073"/>
              <a:gd name="connsiteX4" fmla="*/ 64643 w 88011"/>
              <a:gd name="connsiteY4" fmla="*/ 136779 h 211073"/>
              <a:gd name="connsiteX5" fmla="*/ 6350 w 88011"/>
              <a:gd name="connsiteY5" fmla="*/ 136779 h 211073"/>
              <a:gd name="connsiteX6" fmla="*/ 6350 w 88011"/>
              <a:gd name="connsiteY6" fmla="*/ 121792 h 211073"/>
              <a:gd name="connsiteX7" fmla="*/ 64643 w 88011"/>
              <a:gd name="connsiteY7" fmla="*/ 121792 h 211073"/>
              <a:gd name="connsiteX8" fmla="*/ 64643 w 88011"/>
              <a:gd name="connsiteY8" fmla="*/ 76708 h 211073"/>
              <a:gd name="connsiteX9" fmla="*/ 6350 w 88011"/>
              <a:gd name="connsiteY9" fmla="*/ 76708 h 211073"/>
              <a:gd name="connsiteX10" fmla="*/ 6350 w 88011"/>
              <a:gd name="connsiteY10" fmla="*/ 61722 h 211073"/>
              <a:gd name="connsiteX11" fmla="*/ 64643 w 88011"/>
              <a:gd name="connsiteY11" fmla="*/ 61722 h 211073"/>
              <a:gd name="connsiteX12" fmla="*/ 64643 w 88011"/>
              <a:gd name="connsiteY12" fmla="*/ 6350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88011" h="211073">
                <a:moveTo>
                  <a:pt x="64643" y="6350"/>
                </a:moveTo>
                <a:lnTo>
                  <a:pt x="81661" y="6350"/>
                </a:lnTo>
                <a:lnTo>
                  <a:pt x="81661" y="204723"/>
                </a:lnTo>
                <a:lnTo>
                  <a:pt x="64643" y="204723"/>
                </a:lnTo>
                <a:lnTo>
                  <a:pt x="64643" y="136779"/>
                </a:lnTo>
                <a:lnTo>
                  <a:pt x="6350" y="136779"/>
                </a:lnTo>
                <a:lnTo>
                  <a:pt x="6350" y="121792"/>
                </a:lnTo>
                <a:lnTo>
                  <a:pt x="64643" y="121792"/>
                </a:lnTo>
                <a:lnTo>
                  <a:pt x="64643" y="76708"/>
                </a:lnTo>
                <a:lnTo>
                  <a:pt x="6350" y="76708"/>
                </a:lnTo>
                <a:lnTo>
                  <a:pt x="6350" y="61722"/>
                </a:lnTo>
                <a:lnTo>
                  <a:pt x="64643" y="61722"/>
                </a:lnTo>
                <a:lnTo>
                  <a:pt x="64643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1701800"/>
          </a:xfrm>
          <a:prstGeom prst="rect">
            <a:avLst/>
          </a:prstGeom>
          <a:noFill/>
        </p:spPr>
      </p:pic>
      <p:pic>
        <p:nvPicPr>
          <p:cNvPr id="11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" y="2159000"/>
            <a:ext cx="1447800" cy="304800"/>
          </a:xfrm>
          <a:prstGeom prst="rect">
            <a:avLst/>
          </a:prstGeom>
          <a:noFill/>
        </p:spPr>
      </p:pic>
      <p:pic>
        <p:nvPicPr>
          <p:cNvPr id="11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6800" y="2120900"/>
            <a:ext cx="711200" cy="419100"/>
          </a:xfrm>
          <a:prstGeom prst="rect">
            <a:avLst/>
          </a:prstGeom>
          <a:noFill/>
        </p:spPr>
      </p:pic>
      <p:pic>
        <p:nvPicPr>
          <p:cNvPr id="112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49600" y="2120900"/>
            <a:ext cx="1333500" cy="393700"/>
          </a:xfrm>
          <a:prstGeom prst="rect">
            <a:avLst/>
          </a:prstGeom>
          <a:noFill/>
        </p:spPr>
      </p:pic>
      <p:pic>
        <p:nvPicPr>
          <p:cNvPr id="112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" y="3048000"/>
            <a:ext cx="7366000" cy="2413000"/>
          </a:xfrm>
          <a:prstGeom prst="rect">
            <a:avLst/>
          </a:prstGeom>
          <a:noFill/>
        </p:spPr>
      </p:pic>
      <p:pic>
        <p:nvPicPr>
          <p:cNvPr id="113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280400" y="3886200"/>
            <a:ext cx="508000" cy="292100"/>
          </a:xfrm>
          <a:prstGeom prst="rect">
            <a:avLst/>
          </a:prstGeom>
          <a:noFill/>
        </p:spPr>
      </p:pic>
      <p:pic>
        <p:nvPicPr>
          <p:cNvPr id="1131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156700" y="3886200"/>
            <a:ext cx="1498600" cy="304800"/>
          </a:xfrm>
          <a:prstGeom prst="rect">
            <a:avLst/>
          </a:prstGeom>
          <a:noFill/>
        </p:spPr>
      </p:pic>
      <p:pic>
        <p:nvPicPr>
          <p:cNvPr id="1132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744200" y="3886200"/>
            <a:ext cx="749300" cy="292100"/>
          </a:xfrm>
          <a:prstGeom prst="rect">
            <a:avLst/>
          </a:prstGeom>
          <a:noFill/>
        </p:spPr>
      </p:pic>
      <p:pic>
        <p:nvPicPr>
          <p:cNvPr id="1133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305300" y="6375400"/>
            <a:ext cx="3581400" cy="342900"/>
          </a:xfrm>
          <a:prstGeom prst="rect">
            <a:avLst/>
          </a:prstGeom>
          <a:noFill/>
        </p:spPr>
      </p:pic>
      <p:pic>
        <p:nvPicPr>
          <p:cNvPr id="1134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0375900" y="6210300"/>
            <a:ext cx="1816100" cy="647700"/>
          </a:xfrm>
          <a:prstGeom prst="rect">
            <a:avLst/>
          </a:prstGeom>
          <a:noFill/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49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4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955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457200" y="2057400"/>
            <a:ext cx="143255" cy="504444"/>
          </a:xfrm>
          <a:custGeom>
            <a:avLst/>
            <a:gdLst>
              <a:gd name="connsiteX0" fmla="*/ 0 w 143255"/>
              <a:gd name="connsiteY0" fmla="*/ 504444 h 504444"/>
              <a:gd name="connsiteX1" fmla="*/ 143255 w 143255"/>
              <a:gd name="connsiteY1" fmla="*/ 504444 h 504444"/>
              <a:gd name="connsiteX2" fmla="*/ 143255 w 143255"/>
              <a:gd name="connsiteY2" fmla="*/ 0 h 504444"/>
              <a:gd name="connsiteX3" fmla="*/ 0 w 143255"/>
              <a:gd name="connsiteY3" fmla="*/ 0 h 504444"/>
              <a:gd name="connsiteX4" fmla="*/ 0 w 143255"/>
              <a:gd name="connsiteY4" fmla="*/ 504444 h 504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3255" h="504444">
                <a:moveTo>
                  <a:pt x="0" y="504444"/>
                </a:moveTo>
                <a:lnTo>
                  <a:pt x="143255" y="504444"/>
                </a:lnTo>
                <a:lnTo>
                  <a:pt x="143255" y="0"/>
                </a:lnTo>
                <a:lnTo>
                  <a:pt x="0" y="0"/>
                </a:lnTo>
                <a:lnTo>
                  <a:pt x="0" y="504444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417826" y="2164969"/>
            <a:ext cx="227838" cy="290576"/>
          </a:xfrm>
          <a:custGeom>
            <a:avLst/>
            <a:gdLst>
              <a:gd name="connsiteX0" fmla="*/ 132333 w 227838"/>
              <a:gd name="connsiteY0" fmla="*/ 0 h 290576"/>
              <a:gd name="connsiteX1" fmla="*/ 171576 w 227838"/>
              <a:gd name="connsiteY1" fmla="*/ 5841 h 290576"/>
              <a:gd name="connsiteX2" fmla="*/ 201421 w 227838"/>
              <a:gd name="connsiteY2" fmla="*/ 20320 h 290576"/>
              <a:gd name="connsiteX3" fmla="*/ 220979 w 227838"/>
              <a:gd name="connsiteY3" fmla="*/ 40259 h 290576"/>
              <a:gd name="connsiteX4" fmla="*/ 227838 w 227838"/>
              <a:gd name="connsiteY4" fmla="*/ 61467 h 290576"/>
              <a:gd name="connsiteX5" fmla="*/ 191261 w 227838"/>
              <a:gd name="connsiteY5" fmla="*/ 61467 h 290576"/>
              <a:gd name="connsiteX6" fmla="*/ 187451 w 227838"/>
              <a:gd name="connsiteY6" fmla="*/ 49276 h 290576"/>
              <a:gd name="connsiteX7" fmla="*/ 175767 w 227838"/>
              <a:gd name="connsiteY7" fmla="*/ 36195 h 290576"/>
              <a:gd name="connsiteX8" fmla="*/ 157479 w 227838"/>
              <a:gd name="connsiteY8" fmla="*/ 25780 h 290576"/>
              <a:gd name="connsiteX9" fmla="*/ 132333 w 227838"/>
              <a:gd name="connsiteY9" fmla="*/ 21590 h 290576"/>
              <a:gd name="connsiteX10" fmla="*/ 102107 w 227838"/>
              <a:gd name="connsiteY10" fmla="*/ 27305 h 290576"/>
              <a:gd name="connsiteX11" fmla="*/ 70484 w 227838"/>
              <a:gd name="connsiteY11" fmla="*/ 46355 h 290576"/>
              <a:gd name="connsiteX12" fmla="*/ 45846 w 227838"/>
              <a:gd name="connsiteY12" fmla="*/ 82422 h 290576"/>
              <a:gd name="connsiteX13" fmla="*/ 35813 w 227838"/>
              <a:gd name="connsiteY13" fmla="*/ 138302 h 290576"/>
              <a:gd name="connsiteX14" fmla="*/ 51942 w 227838"/>
              <a:gd name="connsiteY14" fmla="*/ 215646 h 290576"/>
              <a:gd name="connsiteX15" fmla="*/ 110363 w 227838"/>
              <a:gd name="connsiteY15" fmla="*/ 264032 h 290576"/>
              <a:gd name="connsiteX16" fmla="*/ 130683 w 227838"/>
              <a:gd name="connsiteY16" fmla="*/ 268986 h 290576"/>
              <a:gd name="connsiteX17" fmla="*/ 155448 w 227838"/>
              <a:gd name="connsiteY17" fmla="*/ 270128 h 290576"/>
              <a:gd name="connsiteX18" fmla="*/ 173354 w 227838"/>
              <a:gd name="connsiteY18" fmla="*/ 268478 h 290576"/>
              <a:gd name="connsiteX19" fmla="*/ 194944 w 227838"/>
              <a:gd name="connsiteY19" fmla="*/ 263651 h 290576"/>
              <a:gd name="connsiteX20" fmla="*/ 194944 w 227838"/>
              <a:gd name="connsiteY20" fmla="*/ 195707 h 290576"/>
              <a:gd name="connsiteX21" fmla="*/ 192913 w 227838"/>
              <a:gd name="connsiteY21" fmla="*/ 177419 h 290576"/>
              <a:gd name="connsiteX22" fmla="*/ 183514 w 227838"/>
              <a:gd name="connsiteY22" fmla="*/ 163576 h 290576"/>
              <a:gd name="connsiteX23" fmla="*/ 170053 w 227838"/>
              <a:gd name="connsiteY23" fmla="*/ 159892 h 290576"/>
              <a:gd name="connsiteX24" fmla="*/ 156336 w 227838"/>
              <a:gd name="connsiteY24" fmla="*/ 158622 h 290576"/>
              <a:gd name="connsiteX25" fmla="*/ 149605 w 227838"/>
              <a:gd name="connsiteY25" fmla="*/ 156463 h 290576"/>
              <a:gd name="connsiteX26" fmla="*/ 147319 w 227838"/>
              <a:gd name="connsiteY26" fmla="*/ 150495 h 290576"/>
              <a:gd name="connsiteX27" fmla="*/ 149605 w 227838"/>
              <a:gd name="connsiteY27" fmla="*/ 145415 h 290576"/>
              <a:gd name="connsiteX28" fmla="*/ 155829 w 227838"/>
              <a:gd name="connsiteY28" fmla="*/ 143255 h 290576"/>
              <a:gd name="connsiteX29" fmla="*/ 209550 w 227838"/>
              <a:gd name="connsiteY29" fmla="*/ 143255 h 290576"/>
              <a:gd name="connsiteX30" fmla="*/ 223265 w 227838"/>
              <a:gd name="connsiteY30" fmla="*/ 148717 h 290576"/>
              <a:gd name="connsiteX31" fmla="*/ 227075 w 227838"/>
              <a:gd name="connsiteY31" fmla="*/ 161163 h 290576"/>
              <a:gd name="connsiteX32" fmla="*/ 227075 w 227838"/>
              <a:gd name="connsiteY32" fmla="*/ 271398 h 290576"/>
              <a:gd name="connsiteX33" fmla="*/ 210819 w 227838"/>
              <a:gd name="connsiteY33" fmla="*/ 279146 h 290576"/>
              <a:gd name="connsiteX34" fmla="*/ 197357 w 227838"/>
              <a:gd name="connsiteY34" fmla="*/ 283971 h 290576"/>
              <a:gd name="connsiteX35" fmla="*/ 181483 w 227838"/>
              <a:gd name="connsiteY35" fmla="*/ 287909 h 290576"/>
              <a:gd name="connsiteX36" fmla="*/ 158369 w 227838"/>
              <a:gd name="connsiteY36" fmla="*/ 290576 h 290576"/>
              <a:gd name="connsiteX37" fmla="*/ 109727 w 227838"/>
              <a:gd name="connsiteY37" fmla="*/ 289432 h 290576"/>
              <a:gd name="connsiteX38" fmla="*/ 69976 w 227838"/>
              <a:gd name="connsiteY38" fmla="*/ 276225 h 290576"/>
              <a:gd name="connsiteX39" fmla="*/ 20192 w 227838"/>
              <a:gd name="connsiteY39" fmla="*/ 226059 h 290576"/>
              <a:gd name="connsiteX40" fmla="*/ 0 w 227838"/>
              <a:gd name="connsiteY40" fmla="*/ 144779 h 290576"/>
              <a:gd name="connsiteX41" fmla="*/ 4317 w 227838"/>
              <a:gd name="connsiteY41" fmla="*/ 103886 h 290576"/>
              <a:gd name="connsiteX42" fmla="*/ 17525 w 227838"/>
              <a:gd name="connsiteY42" fmla="*/ 66294 h 290576"/>
              <a:gd name="connsiteX43" fmla="*/ 39115 w 227838"/>
              <a:gd name="connsiteY43" fmla="*/ 35432 h 290576"/>
              <a:gd name="connsiteX44" fmla="*/ 69214 w 227838"/>
              <a:gd name="connsiteY44" fmla="*/ 13461 h 290576"/>
              <a:gd name="connsiteX45" fmla="*/ 99694 w 227838"/>
              <a:gd name="connsiteY45" fmla="*/ 3175 h 290576"/>
              <a:gd name="connsiteX46" fmla="*/ 132333 w 227838"/>
              <a:gd name="connsiteY46" fmla="*/ 0 h 290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</a:cxnLst>
            <a:rect l="l" t="t" r="r" b="b"/>
            <a:pathLst>
              <a:path w="227838" h="290576">
                <a:moveTo>
                  <a:pt x="132333" y="0"/>
                </a:moveTo>
                <a:cubicBezTo>
                  <a:pt x="146684" y="0"/>
                  <a:pt x="159765" y="1905"/>
                  <a:pt x="171576" y="5841"/>
                </a:cubicBezTo>
                <a:cubicBezTo>
                  <a:pt x="183388" y="9778"/>
                  <a:pt x="193294" y="14605"/>
                  <a:pt x="201421" y="20320"/>
                </a:cubicBezTo>
                <a:cubicBezTo>
                  <a:pt x="209803" y="26289"/>
                  <a:pt x="216407" y="32892"/>
                  <a:pt x="220979" y="40259"/>
                </a:cubicBezTo>
                <a:cubicBezTo>
                  <a:pt x="225551" y="47625"/>
                  <a:pt x="227838" y="54609"/>
                  <a:pt x="227838" y="61467"/>
                </a:cubicBezTo>
                <a:lnTo>
                  <a:pt x="191261" y="61467"/>
                </a:lnTo>
                <a:cubicBezTo>
                  <a:pt x="191261" y="57911"/>
                  <a:pt x="189991" y="53847"/>
                  <a:pt x="187451" y="49276"/>
                </a:cubicBezTo>
                <a:cubicBezTo>
                  <a:pt x="184784" y="44577"/>
                  <a:pt x="180975" y="40259"/>
                  <a:pt x="175767" y="36195"/>
                </a:cubicBezTo>
                <a:cubicBezTo>
                  <a:pt x="170941" y="32130"/>
                  <a:pt x="164845" y="28701"/>
                  <a:pt x="157479" y="25780"/>
                </a:cubicBezTo>
                <a:cubicBezTo>
                  <a:pt x="150113" y="22986"/>
                  <a:pt x="141731" y="21590"/>
                  <a:pt x="132333" y="21590"/>
                </a:cubicBezTo>
                <a:cubicBezTo>
                  <a:pt x="123316" y="21590"/>
                  <a:pt x="113283" y="23495"/>
                  <a:pt x="102107" y="27305"/>
                </a:cubicBezTo>
                <a:cubicBezTo>
                  <a:pt x="91058" y="30988"/>
                  <a:pt x="80517" y="37465"/>
                  <a:pt x="70484" y="46355"/>
                </a:cubicBezTo>
                <a:cubicBezTo>
                  <a:pt x="60705" y="55371"/>
                  <a:pt x="52450" y="67309"/>
                  <a:pt x="45846" y="82422"/>
                </a:cubicBezTo>
                <a:cubicBezTo>
                  <a:pt x="39115" y="97409"/>
                  <a:pt x="35813" y="116078"/>
                  <a:pt x="35813" y="138302"/>
                </a:cubicBezTo>
                <a:cubicBezTo>
                  <a:pt x="35813" y="169798"/>
                  <a:pt x="41148" y="195579"/>
                  <a:pt x="51942" y="215646"/>
                </a:cubicBezTo>
                <a:cubicBezTo>
                  <a:pt x="62610" y="235711"/>
                  <a:pt x="82041" y="251840"/>
                  <a:pt x="110363" y="264032"/>
                </a:cubicBezTo>
                <a:cubicBezTo>
                  <a:pt x="115442" y="266446"/>
                  <a:pt x="122173" y="268097"/>
                  <a:pt x="130683" y="268986"/>
                </a:cubicBezTo>
                <a:cubicBezTo>
                  <a:pt x="139064" y="269747"/>
                  <a:pt x="147319" y="270128"/>
                  <a:pt x="155448" y="270128"/>
                </a:cubicBezTo>
                <a:cubicBezTo>
                  <a:pt x="160400" y="270128"/>
                  <a:pt x="166369" y="269621"/>
                  <a:pt x="173354" y="268478"/>
                </a:cubicBezTo>
                <a:cubicBezTo>
                  <a:pt x="180466" y="267461"/>
                  <a:pt x="187579" y="265810"/>
                  <a:pt x="194944" y="263651"/>
                </a:cubicBezTo>
                <a:lnTo>
                  <a:pt x="194944" y="195707"/>
                </a:lnTo>
                <a:cubicBezTo>
                  <a:pt x="194944" y="188976"/>
                  <a:pt x="194310" y="182879"/>
                  <a:pt x="192913" y="177419"/>
                </a:cubicBezTo>
                <a:cubicBezTo>
                  <a:pt x="191515" y="171958"/>
                  <a:pt x="188467" y="167386"/>
                  <a:pt x="183514" y="163576"/>
                </a:cubicBezTo>
                <a:cubicBezTo>
                  <a:pt x="181101" y="161925"/>
                  <a:pt x="176656" y="160655"/>
                  <a:pt x="170053" y="159892"/>
                </a:cubicBezTo>
                <a:cubicBezTo>
                  <a:pt x="163575" y="159130"/>
                  <a:pt x="159003" y="158622"/>
                  <a:pt x="156336" y="158622"/>
                </a:cubicBezTo>
                <a:cubicBezTo>
                  <a:pt x="153288" y="158622"/>
                  <a:pt x="151003" y="157988"/>
                  <a:pt x="149605" y="156463"/>
                </a:cubicBezTo>
                <a:cubicBezTo>
                  <a:pt x="148081" y="154940"/>
                  <a:pt x="147319" y="153035"/>
                  <a:pt x="147319" y="150495"/>
                </a:cubicBezTo>
                <a:cubicBezTo>
                  <a:pt x="147319" y="148590"/>
                  <a:pt x="148081" y="146939"/>
                  <a:pt x="149605" y="145415"/>
                </a:cubicBezTo>
                <a:cubicBezTo>
                  <a:pt x="151003" y="144017"/>
                  <a:pt x="153161" y="143255"/>
                  <a:pt x="155829" y="143255"/>
                </a:cubicBezTo>
                <a:lnTo>
                  <a:pt x="209550" y="143255"/>
                </a:lnTo>
                <a:cubicBezTo>
                  <a:pt x="216153" y="143255"/>
                  <a:pt x="220598" y="145033"/>
                  <a:pt x="223265" y="148717"/>
                </a:cubicBezTo>
                <a:cubicBezTo>
                  <a:pt x="225805" y="152400"/>
                  <a:pt x="227075" y="156463"/>
                  <a:pt x="227075" y="161163"/>
                </a:cubicBezTo>
                <a:lnTo>
                  <a:pt x="227075" y="271398"/>
                </a:lnTo>
                <a:cubicBezTo>
                  <a:pt x="220598" y="274701"/>
                  <a:pt x="215138" y="277240"/>
                  <a:pt x="210819" y="279146"/>
                </a:cubicBezTo>
                <a:cubicBezTo>
                  <a:pt x="206501" y="281051"/>
                  <a:pt x="201929" y="282701"/>
                  <a:pt x="197357" y="283971"/>
                </a:cubicBezTo>
                <a:cubicBezTo>
                  <a:pt x="192785" y="285622"/>
                  <a:pt x="187451" y="286892"/>
                  <a:pt x="181483" y="287909"/>
                </a:cubicBezTo>
                <a:cubicBezTo>
                  <a:pt x="175513" y="288797"/>
                  <a:pt x="167766" y="289686"/>
                  <a:pt x="158369" y="290576"/>
                </a:cubicBezTo>
                <a:cubicBezTo>
                  <a:pt x="141731" y="292100"/>
                  <a:pt x="125602" y="291846"/>
                  <a:pt x="109727" y="289432"/>
                </a:cubicBezTo>
                <a:cubicBezTo>
                  <a:pt x="93852" y="287147"/>
                  <a:pt x="80644" y="282828"/>
                  <a:pt x="69976" y="276225"/>
                </a:cubicBezTo>
                <a:cubicBezTo>
                  <a:pt x="49656" y="264286"/>
                  <a:pt x="33019" y="247522"/>
                  <a:pt x="20192" y="226059"/>
                </a:cubicBezTo>
                <a:cubicBezTo>
                  <a:pt x="7238" y="204470"/>
                  <a:pt x="507" y="177419"/>
                  <a:pt x="0" y="144779"/>
                </a:cubicBezTo>
                <a:cubicBezTo>
                  <a:pt x="0" y="131063"/>
                  <a:pt x="1396" y="117347"/>
                  <a:pt x="4317" y="103886"/>
                </a:cubicBezTo>
                <a:cubicBezTo>
                  <a:pt x="7111" y="90551"/>
                  <a:pt x="11556" y="77978"/>
                  <a:pt x="17525" y="66294"/>
                </a:cubicBezTo>
                <a:cubicBezTo>
                  <a:pt x="23240" y="54863"/>
                  <a:pt x="30352" y="44577"/>
                  <a:pt x="39115" y="35432"/>
                </a:cubicBezTo>
                <a:cubicBezTo>
                  <a:pt x="47751" y="26161"/>
                  <a:pt x="57784" y="18796"/>
                  <a:pt x="69214" y="13461"/>
                </a:cubicBezTo>
                <a:cubicBezTo>
                  <a:pt x="78739" y="8763"/>
                  <a:pt x="88900" y="5460"/>
                  <a:pt x="99694" y="3175"/>
                </a:cubicBezTo>
                <a:cubicBezTo>
                  <a:pt x="110616" y="1016"/>
                  <a:pt x="121411" y="0"/>
                  <a:pt x="132333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03982" y="2402332"/>
            <a:ext cx="123444" cy="95250"/>
          </a:xfrm>
          <a:custGeom>
            <a:avLst/>
            <a:gdLst>
              <a:gd name="connsiteX0" fmla="*/ 8000 w 123444"/>
              <a:gd name="connsiteY0" fmla="*/ 6350 h 95250"/>
              <a:gd name="connsiteX1" fmla="*/ 8000 w 123444"/>
              <a:gd name="connsiteY1" fmla="*/ 77977 h 95250"/>
              <a:gd name="connsiteX2" fmla="*/ 7747 w 123444"/>
              <a:gd name="connsiteY2" fmla="*/ 81279 h 95250"/>
              <a:gd name="connsiteX3" fmla="*/ 7238 w 123444"/>
              <a:gd name="connsiteY3" fmla="*/ 84073 h 95250"/>
              <a:gd name="connsiteX4" fmla="*/ 6604 w 123444"/>
              <a:gd name="connsiteY4" fmla="*/ 86867 h 95250"/>
              <a:gd name="connsiteX5" fmla="*/ 6350 w 123444"/>
              <a:gd name="connsiteY5" fmla="*/ 88900 h 95250"/>
              <a:gd name="connsiteX6" fmla="*/ 117094 w 123444"/>
              <a:gd name="connsiteY6" fmla="*/ 88900 h 95250"/>
              <a:gd name="connsiteX7" fmla="*/ 117094 w 123444"/>
              <a:gd name="connsiteY7" fmla="*/ 6350 h 95250"/>
              <a:gd name="connsiteX8" fmla="*/ 8000 w 123444"/>
              <a:gd name="connsiteY8" fmla="*/ 6350 h 95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3444" h="95250">
                <a:moveTo>
                  <a:pt x="8000" y="6350"/>
                </a:moveTo>
                <a:lnTo>
                  <a:pt x="8000" y="77977"/>
                </a:lnTo>
                <a:cubicBezTo>
                  <a:pt x="8000" y="78994"/>
                  <a:pt x="8000" y="80136"/>
                  <a:pt x="7747" y="81279"/>
                </a:cubicBezTo>
                <a:cubicBezTo>
                  <a:pt x="7619" y="82296"/>
                  <a:pt x="7492" y="83311"/>
                  <a:pt x="7238" y="84073"/>
                </a:cubicBezTo>
                <a:cubicBezTo>
                  <a:pt x="6984" y="85216"/>
                  <a:pt x="6730" y="86105"/>
                  <a:pt x="6604" y="86867"/>
                </a:cubicBezTo>
                <a:cubicBezTo>
                  <a:pt x="6477" y="87757"/>
                  <a:pt x="6350" y="88392"/>
                  <a:pt x="6350" y="88900"/>
                </a:cubicBezTo>
                <a:lnTo>
                  <a:pt x="117094" y="88900"/>
                </a:lnTo>
                <a:lnTo>
                  <a:pt x="117094" y="6350"/>
                </a:lnTo>
                <a:lnTo>
                  <a:pt x="800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51150" y="2377567"/>
            <a:ext cx="214122" cy="156337"/>
          </a:xfrm>
          <a:custGeom>
            <a:avLst/>
            <a:gdLst>
              <a:gd name="connsiteX0" fmla="*/ 19304 w 214122"/>
              <a:gd name="connsiteY0" fmla="*/ 6350 h 156337"/>
              <a:gd name="connsiteX1" fmla="*/ 186563 w 214122"/>
              <a:gd name="connsiteY1" fmla="*/ 6350 h 156337"/>
              <a:gd name="connsiteX2" fmla="*/ 196595 w 214122"/>
              <a:gd name="connsiteY2" fmla="*/ 11557 h 156337"/>
              <a:gd name="connsiteX3" fmla="*/ 199644 w 214122"/>
              <a:gd name="connsiteY3" fmla="*/ 22225 h 156337"/>
              <a:gd name="connsiteX4" fmla="*/ 199644 w 214122"/>
              <a:gd name="connsiteY4" fmla="*/ 85598 h 156337"/>
              <a:gd name="connsiteX5" fmla="*/ 198755 w 214122"/>
              <a:gd name="connsiteY5" fmla="*/ 102361 h 156337"/>
              <a:gd name="connsiteX6" fmla="*/ 195579 w 214122"/>
              <a:gd name="connsiteY6" fmla="*/ 114173 h 156337"/>
              <a:gd name="connsiteX7" fmla="*/ 198374 w 214122"/>
              <a:gd name="connsiteY7" fmla="*/ 114173 h 156337"/>
              <a:gd name="connsiteX8" fmla="*/ 205486 w 214122"/>
              <a:gd name="connsiteY8" fmla="*/ 118618 h 156337"/>
              <a:gd name="connsiteX9" fmla="*/ 207772 w 214122"/>
              <a:gd name="connsiteY9" fmla="*/ 126746 h 156337"/>
              <a:gd name="connsiteX10" fmla="*/ 205105 w 214122"/>
              <a:gd name="connsiteY10" fmla="*/ 134620 h 156337"/>
              <a:gd name="connsiteX11" fmla="*/ 197992 w 214122"/>
              <a:gd name="connsiteY11" fmla="*/ 138557 h 156337"/>
              <a:gd name="connsiteX12" fmla="*/ 53086 w 214122"/>
              <a:gd name="connsiteY12" fmla="*/ 138557 h 156337"/>
              <a:gd name="connsiteX13" fmla="*/ 48005 w 214122"/>
              <a:gd name="connsiteY13" fmla="*/ 146303 h 156337"/>
              <a:gd name="connsiteX14" fmla="*/ 40894 w 214122"/>
              <a:gd name="connsiteY14" fmla="*/ 149987 h 156337"/>
              <a:gd name="connsiteX15" fmla="*/ 30733 w 214122"/>
              <a:gd name="connsiteY15" fmla="*/ 149987 h 156337"/>
              <a:gd name="connsiteX16" fmla="*/ 30733 w 214122"/>
              <a:gd name="connsiteY16" fmla="*/ 45339 h 156337"/>
              <a:gd name="connsiteX17" fmla="*/ 27939 w 214122"/>
              <a:gd name="connsiteY17" fmla="*/ 31115 h 156337"/>
              <a:gd name="connsiteX18" fmla="*/ 17272 w 214122"/>
              <a:gd name="connsiteY18" fmla="*/ 25400 h 156337"/>
              <a:gd name="connsiteX19" fmla="*/ 9397 w 214122"/>
              <a:gd name="connsiteY19" fmla="*/ 21971 h 156337"/>
              <a:gd name="connsiteX20" fmla="*/ 6350 w 214122"/>
              <a:gd name="connsiteY20" fmla="*/ 14859 h 156337"/>
              <a:gd name="connsiteX21" fmla="*/ 10032 w 214122"/>
              <a:gd name="connsiteY21" fmla="*/ 8128 h 156337"/>
              <a:gd name="connsiteX22" fmla="*/ 19304 w 214122"/>
              <a:gd name="connsiteY22" fmla="*/ 6350 h 1563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14122" h="156337">
                <a:moveTo>
                  <a:pt x="19304" y="6350"/>
                </a:moveTo>
                <a:lnTo>
                  <a:pt x="186563" y="6350"/>
                </a:lnTo>
                <a:cubicBezTo>
                  <a:pt x="191135" y="6350"/>
                  <a:pt x="194564" y="8001"/>
                  <a:pt x="196595" y="11557"/>
                </a:cubicBezTo>
                <a:cubicBezTo>
                  <a:pt x="198628" y="15113"/>
                  <a:pt x="199644" y="18669"/>
                  <a:pt x="199644" y="22225"/>
                </a:cubicBezTo>
                <a:lnTo>
                  <a:pt x="199644" y="85598"/>
                </a:lnTo>
                <a:cubicBezTo>
                  <a:pt x="199644" y="92202"/>
                  <a:pt x="199263" y="97663"/>
                  <a:pt x="198755" y="102361"/>
                </a:cubicBezTo>
                <a:cubicBezTo>
                  <a:pt x="198247" y="106934"/>
                  <a:pt x="197104" y="110871"/>
                  <a:pt x="195579" y="114173"/>
                </a:cubicBezTo>
                <a:lnTo>
                  <a:pt x="198374" y="114173"/>
                </a:lnTo>
                <a:cubicBezTo>
                  <a:pt x="201676" y="114173"/>
                  <a:pt x="203961" y="115570"/>
                  <a:pt x="205486" y="118618"/>
                </a:cubicBezTo>
                <a:cubicBezTo>
                  <a:pt x="207010" y="121539"/>
                  <a:pt x="207772" y="124333"/>
                  <a:pt x="207772" y="126746"/>
                </a:cubicBezTo>
                <a:cubicBezTo>
                  <a:pt x="207772" y="129413"/>
                  <a:pt x="206882" y="132080"/>
                  <a:pt x="205105" y="134620"/>
                </a:cubicBezTo>
                <a:cubicBezTo>
                  <a:pt x="203326" y="137287"/>
                  <a:pt x="200914" y="138557"/>
                  <a:pt x="197992" y="138557"/>
                </a:cubicBezTo>
                <a:lnTo>
                  <a:pt x="53086" y="138557"/>
                </a:lnTo>
                <a:cubicBezTo>
                  <a:pt x="52070" y="141223"/>
                  <a:pt x="50291" y="143891"/>
                  <a:pt x="48005" y="146303"/>
                </a:cubicBezTo>
                <a:cubicBezTo>
                  <a:pt x="45720" y="148717"/>
                  <a:pt x="43306" y="149987"/>
                  <a:pt x="40894" y="149987"/>
                </a:cubicBezTo>
                <a:lnTo>
                  <a:pt x="30733" y="149987"/>
                </a:lnTo>
                <a:lnTo>
                  <a:pt x="30733" y="45339"/>
                </a:lnTo>
                <a:cubicBezTo>
                  <a:pt x="30733" y="38100"/>
                  <a:pt x="29717" y="33273"/>
                  <a:pt x="27939" y="31115"/>
                </a:cubicBezTo>
                <a:cubicBezTo>
                  <a:pt x="26035" y="28955"/>
                  <a:pt x="22479" y="27051"/>
                  <a:pt x="17272" y="25400"/>
                </a:cubicBezTo>
                <a:cubicBezTo>
                  <a:pt x="14097" y="24638"/>
                  <a:pt x="11429" y="23495"/>
                  <a:pt x="9397" y="21971"/>
                </a:cubicBezTo>
                <a:cubicBezTo>
                  <a:pt x="7366" y="20447"/>
                  <a:pt x="6350" y="18161"/>
                  <a:pt x="6350" y="14859"/>
                </a:cubicBezTo>
                <a:cubicBezTo>
                  <a:pt x="6350" y="11557"/>
                  <a:pt x="7492" y="9398"/>
                  <a:pt x="10032" y="8128"/>
                </a:cubicBezTo>
                <a:cubicBezTo>
                  <a:pt x="12445" y="6858"/>
                  <a:pt x="15494" y="6350"/>
                  <a:pt x="1930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124327" y="2333625"/>
            <a:ext cx="356107" cy="182753"/>
          </a:xfrm>
          <a:custGeom>
            <a:avLst/>
            <a:gdLst>
              <a:gd name="connsiteX0" fmla="*/ 18923 w 356107"/>
              <a:gd name="connsiteY0" fmla="*/ 6350 h 182753"/>
              <a:gd name="connsiteX1" fmla="*/ 337185 w 356107"/>
              <a:gd name="connsiteY1" fmla="*/ 6350 h 182753"/>
              <a:gd name="connsiteX2" fmla="*/ 346582 w 356107"/>
              <a:gd name="connsiteY2" fmla="*/ 10414 h 182753"/>
              <a:gd name="connsiteX3" fmla="*/ 349757 w 356107"/>
              <a:gd name="connsiteY3" fmla="*/ 18034 h 182753"/>
              <a:gd name="connsiteX4" fmla="*/ 346582 w 356107"/>
              <a:gd name="connsiteY4" fmla="*/ 27051 h 182753"/>
              <a:gd name="connsiteX5" fmla="*/ 337185 w 356107"/>
              <a:gd name="connsiteY5" fmla="*/ 30734 h 182753"/>
              <a:gd name="connsiteX6" fmla="*/ 193167 w 356107"/>
              <a:gd name="connsiteY6" fmla="*/ 30734 h 182753"/>
              <a:gd name="connsiteX7" fmla="*/ 193167 w 356107"/>
              <a:gd name="connsiteY7" fmla="*/ 137667 h 182753"/>
              <a:gd name="connsiteX8" fmla="*/ 186817 w 356107"/>
              <a:gd name="connsiteY8" fmla="*/ 167259 h 182753"/>
              <a:gd name="connsiteX9" fmla="*/ 171957 w 356107"/>
              <a:gd name="connsiteY9" fmla="*/ 176403 h 182753"/>
              <a:gd name="connsiteX10" fmla="*/ 163830 w 356107"/>
              <a:gd name="connsiteY10" fmla="*/ 176403 h 182753"/>
              <a:gd name="connsiteX11" fmla="*/ 163830 w 356107"/>
              <a:gd name="connsiteY11" fmla="*/ 30734 h 182753"/>
              <a:gd name="connsiteX12" fmla="*/ 18923 w 356107"/>
              <a:gd name="connsiteY12" fmla="*/ 30734 h 182753"/>
              <a:gd name="connsiteX13" fmla="*/ 9652 w 356107"/>
              <a:gd name="connsiteY13" fmla="*/ 26796 h 182753"/>
              <a:gd name="connsiteX14" fmla="*/ 6350 w 356107"/>
              <a:gd name="connsiteY14" fmla="*/ 17653 h 182753"/>
              <a:gd name="connsiteX15" fmla="*/ 9652 w 356107"/>
              <a:gd name="connsiteY15" fmla="*/ 10160 h 182753"/>
              <a:gd name="connsiteX16" fmla="*/ 18923 w 356107"/>
              <a:gd name="connsiteY16" fmla="*/ 6350 h 1827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56107" h="182753">
                <a:moveTo>
                  <a:pt x="18923" y="6350"/>
                </a:moveTo>
                <a:lnTo>
                  <a:pt x="337185" y="6350"/>
                </a:lnTo>
                <a:cubicBezTo>
                  <a:pt x="341248" y="6350"/>
                  <a:pt x="344297" y="7620"/>
                  <a:pt x="346582" y="10414"/>
                </a:cubicBezTo>
                <a:cubicBezTo>
                  <a:pt x="348742" y="13080"/>
                  <a:pt x="349757" y="15621"/>
                  <a:pt x="349757" y="18034"/>
                </a:cubicBezTo>
                <a:cubicBezTo>
                  <a:pt x="349757" y="21590"/>
                  <a:pt x="348742" y="24638"/>
                  <a:pt x="346582" y="27051"/>
                </a:cubicBezTo>
                <a:cubicBezTo>
                  <a:pt x="344297" y="29464"/>
                  <a:pt x="341248" y="30734"/>
                  <a:pt x="337185" y="30734"/>
                </a:cubicBezTo>
                <a:lnTo>
                  <a:pt x="193167" y="30734"/>
                </a:lnTo>
                <a:lnTo>
                  <a:pt x="193167" y="137667"/>
                </a:lnTo>
                <a:cubicBezTo>
                  <a:pt x="193167" y="151257"/>
                  <a:pt x="191007" y="161163"/>
                  <a:pt x="186817" y="167259"/>
                </a:cubicBezTo>
                <a:cubicBezTo>
                  <a:pt x="182625" y="173354"/>
                  <a:pt x="177673" y="176403"/>
                  <a:pt x="171957" y="176403"/>
                </a:cubicBezTo>
                <a:lnTo>
                  <a:pt x="163830" y="176403"/>
                </a:lnTo>
                <a:lnTo>
                  <a:pt x="163830" y="30734"/>
                </a:lnTo>
                <a:lnTo>
                  <a:pt x="18923" y="30734"/>
                </a:lnTo>
                <a:cubicBezTo>
                  <a:pt x="14859" y="30734"/>
                  <a:pt x="11810" y="29464"/>
                  <a:pt x="9652" y="26796"/>
                </a:cubicBezTo>
                <a:cubicBezTo>
                  <a:pt x="7493" y="24257"/>
                  <a:pt x="6350" y="21209"/>
                  <a:pt x="6350" y="17653"/>
                </a:cubicBezTo>
                <a:cubicBezTo>
                  <a:pt x="6350" y="15240"/>
                  <a:pt x="7493" y="12700"/>
                  <a:pt x="9652" y="10160"/>
                </a:cubicBezTo>
                <a:cubicBezTo>
                  <a:pt x="11810" y="7620"/>
                  <a:pt x="14859" y="6350"/>
                  <a:pt x="1892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759583" y="2200909"/>
            <a:ext cx="213233" cy="162052"/>
          </a:xfrm>
          <a:custGeom>
            <a:avLst/>
            <a:gdLst>
              <a:gd name="connsiteX0" fmla="*/ 15748 w 213233"/>
              <a:gd name="connsiteY0" fmla="*/ 6350 h 162052"/>
              <a:gd name="connsiteX1" fmla="*/ 193929 w 213233"/>
              <a:gd name="connsiteY1" fmla="*/ 6350 h 162052"/>
              <a:gd name="connsiteX2" fmla="*/ 203454 w 213233"/>
              <a:gd name="connsiteY2" fmla="*/ 10287 h 162052"/>
              <a:gd name="connsiteX3" fmla="*/ 206883 w 213233"/>
              <a:gd name="connsiteY3" fmla="*/ 18160 h 162052"/>
              <a:gd name="connsiteX4" fmla="*/ 203454 w 213233"/>
              <a:gd name="connsiteY4" fmla="*/ 27051 h 162052"/>
              <a:gd name="connsiteX5" fmla="*/ 194310 w 213233"/>
              <a:gd name="connsiteY5" fmla="*/ 31241 h 162052"/>
              <a:gd name="connsiteX6" fmla="*/ 125603 w 213233"/>
              <a:gd name="connsiteY6" fmla="*/ 31241 h 162052"/>
              <a:gd name="connsiteX7" fmla="*/ 81788 w 213233"/>
              <a:gd name="connsiteY7" fmla="*/ 49276 h 162052"/>
              <a:gd name="connsiteX8" fmla="*/ 67310 w 213233"/>
              <a:gd name="connsiteY8" fmla="*/ 86868 h 162052"/>
              <a:gd name="connsiteX9" fmla="*/ 80772 w 213233"/>
              <a:gd name="connsiteY9" fmla="*/ 116840 h 162052"/>
              <a:gd name="connsiteX10" fmla="*/ 111252 w 213233"/>
              <a:gd name="connsiteY10" fmla="*/ 128778 h 162052"/>
              <a:gd name="connsiteX11" fmla="*/ 141478 w 213233"/>
              <a:gd name="connsiteY11" fmla="*/ 118237 h 162052"/>
              <a:gd name="connsiteX12" fmla="*/ 154432 w 213233"/>
              <a:gd name="connsiteY12" fmla="*/ 90932 h 162052"/>
              <a:gd name="connsiteX13" fmla="*/ 146304 w 213233"/>
              <a:gd name="connsiteY13" fmla="*/ 67945 h 162052"/>
              <a:gd name="connsiteX14" fmla="*/ 125983 w 213233"/>
              <a:gd name="connsiteY14" fmla="*/ 56007 h 162052"/>
              <a:gd name="connsiteX15" fmla="*/ 120523 w 213233"/>
              <a:gd name="connsiteY15" fmla="*/ 52959 h 162052"/>
              <a:gd name="connsiteX16" fmla="*/ 120269 w 213233"/>
              <a:gd name="connsiteY16" fmla="*/ 44958 h 162052"/>
              <a:gd name="connsiteX17" fmla="*/ 124587 w 213233"/>
              <a:gd name="connsiteY17" fmla="*/ 40894 h 162052"/>
              <a:gd name="connsiteX18" fmla="*/ 130429 w 213233"/>
              <a:gd name="connsiteY18" fmla="*/ 40132 h 162052"/>
              <a:gd name="connsiteX19" fmla="*/ 168910 w 213233"/>
              <a:gd name="connsiteY19" fmla="*/ 54991 h 162052"/>
              <a:gd name="connsiteX20" fmla="*/ 185420 w 213233"/>
              <a:gd name="connsiteY20" fmla="*/ 90932 h 162052"/>
              <a:gd name="connsiteX21" fmla="*/ 179323 w 213233"/>
              <a:gd name="connsiteY21" fmla="*/ 118110 h 162052"/>
              <a:gd name="connsiteX22" fmla="*/ 162941 w 213233"/>
              <a:gd name="connsiteY22" fmla="*/ 138557 h 162052"/>
              <a:gd name="connsiteX23" fmla="*/ 139192 w 213233"/>
              <a:gd name="connsiteY23" fmla="*/ 151257 h 162052"/>
              <a:gd name="connsiteX24" fmla="*/ 111252 w 213233"/>
              <a:gd name="connsiteY24" fmla="*/ 155702 h 162052"/>
              <a:gd name="connsiteX25" fmla="*/ 81026 w 213233"/>
              <a:gd name="connsiteY25" fmla="*/ 150241 h 162052"/>
              <a:gd name="connsiteX26" fmla="*/ 57658 w 213233"/>
              <a:gd name="connsiteY26" fmla="*/ 135763 h 162052"/>
              <a:gd name="connsiteX27" fmla="*/ 42291 w 213233"/>
              <a:gd name="connsiteY27" fmla="*/ 114554 h 162052"/>
              <a:gd name="connsiteX28" fmla="*/ 37211 w 213233"/>
              <a:gd name="connsiteY28" fmla="*/ 89789 h 162052"/>
              <a:gd name="connsiteX29" fmla="*/ 44831 w 213233"/>
              <a:gd name="connsiteY29" fmla="*/ 57277 h 162052"/>
              <a:gd name="connsiteX30" fmla="*/ 66548 w 213233"/>
              <a:gd name="connsiteY30" fmla="*/ 31241 h 162052"/>
              <a:gd name="connsiteX31" fmla="*/ 15748 w 213233"/>
              <a:gd name="connsiteY31" fmla="*/ 31241 h 162052"/>
              <a:gd name="connsiteX32" fmla="*/ 9144 w 213233"/>
              <a:gd name="connsiteY32" fmla="*/ 26924 h 162052"/>
              <a:gd name="connsiteX33" fmla="*/ 6350 w 213233"/>
              <a:gd name="connsiteY33" fmla="*/ 18160 h 162052"/>
              <a:gd name="connsiteX34" fmla="*/ 9144 w 213233"/>
              <a:gd name="connsiteY34" fmla="*/ 10033 h 162052"/>
              <a:gd name="connsiteX35" fmla="*/ 15748 w 213233"/>
              <a:gd name="connsiteY35" fmla="*/ 6350 h 162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</a:cxnLst>
            <a:rect l="l" t="t" r="r" b="b"/>
            <a:pathLst>
              <a:path w="213233" h="162052">
                <a:moveTo>
                  <a:pt x="15748" y="6350"/>
                </a:moveTo>
                <a:lnTo>
                  <a:pt x="193929" y="6350"/>
                </a:lnTo>
                <a:cubicBezTo>
                  <a:pt x="197993" y="6350"/>
                  <a:pt x="201168" y="7620"/>
                  <a:pt x="203454" y="10287"/>
                </a:cubicBezTo>
                <a:cubicBezTo>
                  <a:pt x="205739" y="12827"/>
                  <a:pt x="206883" y="15494"/>
                  <a:pt x="206883" y="18160"/>
                </a:cubicBezTo>
                <a:cubicBezTo>
                  <a:pt x="206883" y="21463"/>
                  <a:pt x="205739" y="24384"/>
                  <a:pt x="203454" y="27051"/>
                </a:cubicBezTo>
                <a:cubicBezTo>
                  <a:pt x="201168" y="29845"/>
                  <a:pt x="198120" y="31241"/>
                  <a:pt x="194310" y="31241"/>
                </a:cubicBezTo>
                <a:lnTo>
                  <a:pt x="125603" y="31241"/>
                </a:lnTo>
                <a:cubicBezTo>
                  <a:pt x="106045" y="33020"/>
                  <a:pt x="91439" y="39116"/>
                  <a:pt x="81788" y="49276"/>
                </a:cubicBezTo>
                <a:cubicBezTo>
                  <a:pt x="72136" y="59436"/>
                  <a:pt x="67310" y="72009"/>
                  <a:pt x="67310" y="86868"/>
                </a:cubicBezTo>
                <a:cubicBezTo>
                  <a:pt x="67310" y="98806"/>
                  <a:pt x="71882" y="108839"/>
                  <a:pt x="80772" y="116840"/>
                </a:cubicBezTo>
                <a:cubicBezTo>
                  <a:pt x="89789" y="124841"/>
                  <a:pt x="99949" y="128778"/>
                  <a:pt x="111252" y="128778"/>
                </a:cubicBezTo>
                <a:cubicBezTo>
                  <a:pt x="122936" y="128778"/>
                  <a:pt x="132969" y="125349"/>
                  <a:pt x="141478" y="118237"/>
                </a:cubicBezTo>
                <a:cubicBezTo>
                  <a:pt x="149860" y="111252"/>
                  <a:pt x="154178" y="102108"/>
                  <a:pt x="154432" y="90932"/>
                </a:cubicBezTo>
                <a:cubicBezTo>
                  <a:pt x="154432" y="81788"/>
                  <a:pt x="151764" y="74168"/>
                  <a:pt x="146304" y="67945"/>
                </a:cubicBezTo>
                <a:cubicBezTo>
                  <a:pt x="140843" y="61849"/>
                  <a:pt x="134112" y="57911"/>
                  <a:pt x="125983" y="56007"/>
                </a:cubicBezTo>
                <a:cubicBezTo>
                  <a:pt x="123825" y="55753"/>
                  <a:pt x="121920" y="54737"/>
                  <a:pt x="120523" y="52959"/>
                </a:cubicBezTo>
                <a:cubicBezTo>
                  <a:pt x="118999" y="51180"/>
                  <a:pt x="118872" y="48514"/>
                  <a:pt x="120269" y="44958"/>
                </a:cubicBezTo>
                <a:cubicBezTo>
                  <a:pt x="120777" y="42799"/>
                  <a:pt x="122173" y="41529"/>
                  <a:pt x="124587" y="40894"/>
                </a:cubicBezTo>
                <a:cubicBezTo>
                  <a:pt x="126873" y="40386"/>
                  <a:pt x="128777" y="40132"/>
                  <a:pt x="130429" y="40132"/>
                </a:cubicBezTo>
                <a:cubicBezTo>
                  <a:pt x="145033" y="40894"/>
                  <a:pt x="157861" y="45847"/>
                  <a:pt x="168910" y="54991"/>
                </a:cubicBezTo>
                <a:cubicBezTo>
                  <a:pt x="179832" y="64008"/>
                  <a:pt x="185420" y="76072"/>
                  <a:pt x="185420" y="90932"/>
                </a:cubicBezTo>
                <a:cubicBezTo>
                  <a:pt x="185420" y="101091"/>
                  <a:pt x="183388" y="110109"/>
                  <a:pt x="179323" y="118110"/>
                </a:cubicBezTo>
                <a:cubicBezTo>
                  <a:pt x="175133" y="126110"/>
                  <a:pt x="169799" y="132969"/>
                  <a:pt x="162941" y="138557"/>
                </a:cubicBezTo>
                <a:cubicBezTo>
                  <a:pt x="155956" y="144018"/>
                  <a:pt x="147954" y="148209"/>
                  <a:pt x="139192" y="151257"/>
                </a:cubicBezTo>
                <a:cubicBezTo>
                  <a:pt x="130429" y="154178"/>
                  <a:pt x="121031" y="155702"/>
                  <a:pt x="111252" y="155702"/>
                </a:cubicBezTo>
                <a:cubicBezTo>
                  <a:pt x="100203" y="155702"/>
                  <a:pt x="90043" y="153924"/>
                  <a:pt x="81026" y="150241"/>
                </a:cubicBezTo>
                <a:cubicBezTo>
                  <a:pt x="71882" y="146558"/>
                  <a:pt x="64135" y="141732"/>
                  <a:pt x="57658" y="135763"/>
                </a:cubicBezTo>
                <a:cubicBezTo>
                  <a:pt x="51054" y="129540"/>
                  <a:pt x="45973" y="122428"/>
                  <a:pt x="42291" y="114554"/>
                </a:cubicBezTo>
                <a:cubicBezTo>
                  <a:pt x="38735" y="106680"/>
                  <a:pt x="36957" y="98425"/>
                  <a:pt x="37211" y="89789"/>
                </a:cubicBezTo>
                <a:cubicBezTo>
                  <a:pt x="37211" y="78105"/>
                  <a:pt x="39751" y="67310"/>
                  <a:pt x="44831" y="57277"/>
                </a:cubicBezTo>
                <a:cubicBezTo>
                  <a:pt x="49783" y="47244"/>
                  <a:pt x="57023" y="38480"/>
                  <a:pt x="66548" y="31241"/>
                </a:cubicBezTo>
                <a:lnTo>
                  <a:pt x="15748" y="31241"/>
                </a:lnTo>
                <a:cubicBezTo>
                  <a:pt x="13208" y="31241"/>
                  <a:pt x="11049" y="29718"/>
                  <a:pt x="9144" y="26924"/>
                </a:cubicBezTo>
                <a:cubicBezTo>
                  <a:pt x="7239" y="24003"/>
                  <a:pt x="6350" y="21082"/>
                  <a:pt x="6350" y="18160"/>
                </a:cubicBezTo>
                <a:cubicBezTo>
                  <a:pt x="6350" y="15113"/>
                  <a:pt x="7239" y="12446"/>
                  <a:pt x="9144" y="10033"/>
                </a:cubicBezTo>
                <a:cubicBezTo>
                  <a:pt x="11049" y="7620"/>
                  <a:pt x="13208" y="6350"/>
                  <a:pt x="1574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181350" y="2147570"/>
            <a:ext cx="236854" cy="157988"/>
          </a:xfrm>
          <a:custGeom>
            <a:avLst/>
            <a:gdLst>
              <a:gd name="connsiteX0" fmla="*/ 86486 w 236854"/>
              <a:gd name="connsiteY0" fmla="*/ 6350 h 157988"/>
              <a:gd name="connsiteX1" fmla="*/ 119379 w 236854"/>
              <a:gd name="connsiteY1" fmla="*/ 6350 h 157988"/>
              <a:gd name="connsiteX2" fmla="*/ 137540 w 236854"/>
              <a:gd name="connsiteY2" fmla="*/ 14731 h 157988"/>
              <a:gd name="connsiteX3" fmla="*/ 140208 w 236854"/>
              <a:gd name="connsiteY3" fmla="*/ 34035 h 157988"/>
              <a:gd name="connsiteX4" fmla="*/ 134873 w 236854"/>
              <a:gd name="connsiteY4" fmla="*/ 50291 h 157988"/>
              <a:gd name="connsiteX5" fmla="*/ 126364 w 236854"/>
              <a:gd name="connsiteY5" fmla="*/ 66675 h 157988"/>
              <a:gd name="connsiteX6" fmla="*/ 220725 w 236854"/>
              <a:gd name="connsiteY6" fmla="*/ 117475 h 157988"/>
              <a:gd name="connsiteX7" fmla="*/ 229108 w 236854"/>
              <a:gd name="connsiteY7" fmla="*/ 126619 h 157988"/>
              <a:gd name="connsiteX8" fmla="*/ 230504 w 236854"/>
              <a:gd name="connsiteY8" fmla="*/ 133730 h 157988"/>
              <a:gd name="connsiteX9" fmla="*/ 227457 w 236854"/>
              <a:gd name="connsiteY9" fmla="*/ 142875 h 157988"/>
              <a:gd name="connsiteX10" fmla="*/ 221107 w 236854"/>
              <a:gd name="connsiteY10" fmla="*/ 147573 h 157988"/>
              <a:gd name="connsiteX11" fmla="*/ 212852 w 236854"/>
              <a:gd name="connsiteY11" fmla="*/ 148462 h 157988"/>
              <a:gd name="connsiteX12" fmla="*/ 205613 w 236854"/>
              <a:gd name="connsiteY12" fmla="*/ 145541 h 157988"/>
              <a:gd name="connsiteX13" fmla="*/ 112140 w 236854"/>
              <a:gd name="connsiteY13" fmla="*/ 85344 h 157988"/>
              <a:gd name="connsiteX14" fmla="*/ 89153 w 236854"/>
              <a:gd name="connsiteY14" fmla="*/ 108330 h 157988"/>
              <a:gd name="connsiteX15" fmla="*/ 64516 w 236854"/>
              <a:gd name="connsiteY15" fmla="*/ 127635 h 157988"/>
              <a:gd name="connsiteX16" fmla="*/ 39877 w 236854"/>
              <a:gd name="connsiteY16" fmla="*/ 142747 h 157988"/>
              <a:gd name="connsiteX17" fmla="*/ 18541 w 236854"/>
              <a:gd name="connsiteY17" fmla="*/ 151638 h 157988"/>
              <a:gd name="connsiteX18" fmla="*/ 10795 w 236854"/>
              <a:gd name="connsiteY18" fmla="*/ 151257 h 157988"/>
              <a:gd name="connsiteX19" fmla="*/ 6350 w 236854"/>
              <a:gd name="connsiteY19" fmla="*/ 146811 h 157988"/>
              <a:gd name="connsiteX20" fmla="*/ 6350 w 236854"/>
              <a:gd name="connsiteY20" fmla="*/ 140716 h 157988"/>
              <a:gd name="connsiteX21" fmla="*/ 11937 w 236854"/>
              <a:gd name="connsiteY21" fmla="*/ 135000 h 157988"/>
              <a:gd name="connsiteX22" fmla="*/ 37210 w 236854"/>
              <a:gd name="connsiteY22" fmla="*/ 118871 h 157988"/>
              <a:gd name="connsiteX23" fmla="*/ 64516 w 236854"/>
              <a:gd name="connsiteY23" fmla="*/ 93852 h 157988"/>
              <a:gd name="connsiteX24" fmla="*/ 87629 w 236854"/>
              <a:gd name="connsiteY24" fmla="*/ 65150 h 157988"/>
              <a:gd name="connsiteX25" fmla="*/ 101472 w 236854"/>
              <a:gd name="connsiteY25" fmla="*/ 37719 h 157988"/>
              <a:gd name="connsiteX26" fmla="*/ 97790 w 236854"/>
              <a:gd name="connsiteY26" fmla="*/ 29336 h 157988"/>
              <a:gd name="connsiteX27" fmla="*/ 83947 w 236854"/>
              <a:gd name="connsiteY27" fmla="*/ 25527 h 157988"/>
              <a:gd name="connsiteX28" fmla="*/ 77089 w 236854"/>
              <a:gd name="connsiteY28" fmla="*/ 21589 h 157988"/>
              <a:gd name="connsiteX29" fmla="*/ 75438 w 236854"/>
              <a:gd name="connsiteY29" fmla="*/ 14985 h 157988"/>
              <a:gd name="connsiteX30" fmla="*/ 77851 w 236854"/>
              <a:gd name="connsiteY30" fmla="*/ 9016 h 157988"/>
              <a:gd name="connsiteX31" fmla="*/ 86486 w 236854"/>
              <a:gd name="connsiteY31" fmla="*/ 6350 h 157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236854" h="157988">
                <a:moveTo>
                  <a:pt x="86486" y="6350"/>
                </a:moveTo>
                <a:lnTo>
                  <a:pt x="119379" y="6350"/>
                </a:lnTo>
                <a:cubicBezTo>
                  <a:pt x="128397" y="6350"/>
                  <a:pt x="134365" y="9144"/>
                  <a:pt x="137540" y="14731"/>
                </a:cubicBezTo>
                <a:cubicBezTo>
                  <a:pt x="140589" y="20320"/>
                  <a:pt x="141478" y="26796"/>
                  <a:pt x="140208" y="34035"/>
                </a:cubicBezTo>
                <a:cubicBezTo>
                  <a:pt x="139064" y="39496"/>
                  <a:pt x="137286" y="44958"/>
                  <a:pt x="134873" y="50291"/>
                </a:cubicBezTo>
                <a:cubicBezTo>
                  <a:pt x="132460" y="55752"/>
                  <a:pt x="129540" y="61214"/>
                  <a:pt x="126364" y="66675"/>
                </a:cubicBezTo>
                <a:lnTo>
                  <a:pt x="220725" y="117475"/>
                </a:lnTo>
                <a:cubicBezTo>
                  <a:pt x="225298" y="120522"/>
                  <a:pt x="228091" y="123570"/>
                  <a:pt x="229108" y="126619"/>
                </a:cubicBezTo>
                <a:cubicBezTo>
                  <a:pt x="229997" y="129794"/>
                  <a:pt x="230504" y="132079"/>
                  <a:pt x="230504" y="133730"/>
                </a:cubicBezTo>
                <a:cubicBezTo>
                  <a:pt x="230251" y="137540"/>
                  <a:pt x="229234" y="140589"/>
                  <a:pt x="227457" y="142875"/>
                </a:cubicBezTo>
                <a:cubicBezTo>
                  <a:pt x="225679" y="145160"/>
                  <a:pt x="223520" y="146811"/>
                  <a:pt x="221107" y="147573"/>
                </a:cubicBezTo>
                <a:cubicBezTo>
                  <a:pt x="217932" y="148462"/>
                  <a:pt x="215138" y="148716"/>
                  <a:pt x="212852" y="148462"/>
                </a:cubicBezTo>
                <a:cubicBezTo>
                  <a:pt x="210439" y="148081"/>
                  <a:pt x="208152" y="147192"/>
                  <a:pt x="205613" y="145541"/>
                </a:cubicBezTo>
                <a:lnTo>
                  <a:pt x="112140" y="85344"/>
                </a:lnTo>
                <a:cubicBezTo>
                  <a:pt x="105029" y="93471"/>
                  <a:pt x="97409" y="101091"/>
                  <a:pt x="89153" y="108330"/>
                </a:cubicBezTo>
                <a:cubicBezTo>
                  <a:pt x="80771" y="115570"/>
                  <a:pt x="72644" y="121920"/>
                  <a:pt x="64516" y="127635"/>
                </a:cubicBezTo>
                <a:cubicBezTo>
                  <a:pt x="56006" y="133604"/>
                  <a:pt x="47879" y="138684"/>
                  <a:pt x="39877" y="142747"/>
                </a:cubicBezTo>
                <a:cubicBezTo>
                  <a:pt x="31876" y="146811"/>
                  <a:pt x="24764" y="149732"/>
                  <a:pt x="18541" y="151638"/>
                </a:cubicBezTo>
                <a:cubicBezTo>
                  <a:pt x="15494" y="152527"/>
                  <a:pt x="12954" y="152400"/>
                  <a:pt x="10795" y="151257"/>
                </a:cubicBezTo>
                <a:cubicBezTo>
                  <a:pt x="8636" y="150114"/>
                  <a:pt x="7111" y="148716"/>
                  <a:pt x="6350" y="146811"/>
                </a:cubicBezTo>
                <a:cubicBezTo>
                  <a:pt x="5460" y="144907"/>
                  <a:pt x="5460" y="142875"/>
                  <a:pt x="6350" y="140716"/>
                </a:cubicBezTo>
                <a:cubicBezTo>
                  <a:pt x="7111" y="138557"/>
                  <a:pt x="9016" y="136651"/>
                  <a:pt x="11937" y="135000"/>
                </a:cubicBezTo>
                <a:cubicBezTo>
                  <a:pt x="19304" y="131698"/>
                  <a:pt x="27686" y="126365"/>
                  <a:pt x="37210" y="118871"/>
                </a:cubicBezTo>
                <a:cubicBezTo>
                  <a:pt x="46736" y="111505"/>
                  <a:pt x="55752" y="103123"/>
                  <a:pt x="64516" y="93852"/>
                </a:cubicBezTo>
                <a:cubicBezTo>
                  <a:pt x="73152" y="84708"/>
                  <a:pt x="80898" y="75057"/>
                  <a:pt x="87629" y="65150"/>
                </a:cubicBezTo>
                <a:cubicBezTo>
                  <a:pt x="94488" y="55245"/>
                  <a:pt x="99059" y="46100"/>
                  <a:pt x="101472" y="37719"/>
                </a:cubicBezTo>
                <a:cubicBezTo>
                  <a:pt x="102361" y="33654"/>
                  <a:pt x="101091" y="30860"/>
                  <a:pt x="97790" y="29336"/>
                </a:cubicBezTo>
                <a:cubicBezTo>
                  <a:pt x="94614" y="27939"/>
                  <a:pt x="89915" y="26542"/>
                  <a:pt x="83947" y="25527"/>
                </a:cubicBezTo>
                <a:cubicBezTo>
                  <a:pt x="80771" y="25272"/>
                  <a:pt x="78485" y="24002"/>
                  <a:pt x="77089" y="21589"/>
                </a:cubicBezTo>
                <a:cubicBezTo>
                  <a:pt x="75691" y="19304"/>
                  <a:pt x="75183" y="17145"/>
                  <a:pt x="75438" y="14985"/>
                </a:cubicBezTo>
                <a:cubicBezTo>
                  <a:pt x="75438" y="12827"/>
                  <a:pt x="76327" y="10795"/>
                  <a:pt x="77851" y="9016"/>
                </a:cubicBezTo>
                <a:cubicBezTo>
                  <a:pt x="79502" y="7239"/>
                  <a:pt x="82422" y="6350"/>
                  <a:pt x="8648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799461" y="2130551"/>
            <a:ext cx="120904" cy="55753"/>
          </a:xfrm>
          <a:custGeom>
            <a:avLst/>
            <a:gdLst>
              <a:gd name="connsiteX0" fmla="*/ 14859 w 120904"/>
              <a:gd name="connsiteY0" fmla="*/ 6350 h 55753"/>
              <a:gd name="connsiteX1" fmla="*/ 21844 w 120904"/>
              <a:gd name="connsiteY1" fmla="*/ 7112 h 55753"/>
              <a:gd name="connsiteX2" fmla="*/ 57785 w 120904"/>
              <a:gd name="connsiteY2" fmla="*/ 20193 h 55753"/>
              <a:gd name="connsiteX3" fmla="*/ 99568 w 120904"/>
              <a:gd name="connsiteY3" fmla="*/ 24638 h 55753"/>
              <a:gd name="connsiteX4" fmla="*/ 110744 w 120904"/>
              <a:gd name="connsiteY4" fmla="*/ 28448 h 55753"/>
              <a:gd name="connsiteX5" fmla="*/ 114554 w 120904"/>
              <a:gd name="connsiteY5" fmla="*/ 37211 h 55753"/>
              <a:gd name="connsiteX6" fmla="*/ 110109 w 120904"/>
              <a:gd name="connsiteY6" fmla="*/ 46355 h 55753"/>
              <a:gd name="connsiteX7" fmla="*/ 100711 w 120904"/>
              <a:gd name="connsiteY7" fmla="*/ 49403 h 55753"/>
              <a:gd name="connsiteX8" fmla="*/ 61722 w 120904"/>
              <a:gd name="connsiteY8" fmla="*/ 49403 h 55753"/>
              <a:gd name="connsiteX9" fmla="*/ 43561 w 120904"/>
              <a:gd name="connsiteY9" fmla="*/ 47625 h 55753"/>
              <a:gd name="connsiteX10" fmla="*/ 31495 w 120904"/>
              <a:gd name="connsiteY10" fmla="*/ 42164 h 55753"/>
              <a:gd name="connsiteX11" fmla="*/ 11557 w 120904"/>
              <a:gd name="connsiteY11" fmla="*/ 25400 h 55753"/>
              <a:gd name="connsiteX12" fmla="*/ 6350 w 120904"/>
              <a:gd name="connsiteY12" fmla="*/ 18542 h 55753"/>
              <a:gd name="connsiteX13" fmla="*/ 8763 w 120904"/>
              <a:gd name="connsiteY13" fmla="*/ 9525 h 55753"/>
              <a:gd name="connsiteX14" fmla="*/ 14859 w 120904"/>
              <a:gd name="connsiteY14" fmla="*/ 6350 h 557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20904" h="55753">
                <a:moveTo>
                  <a:pt x="14859" y="6350"/>
                </a:moveTo>
                <a:cubicBezTo>
                  <a:pt x="17272" y="6096"/>
                  <a:pt x="19558" y="6350"/>
                  <a:pt x="21844" y="7112"/>
                </a:cubicBezTo>
                <a:cubicBezTo>
                  <a:pt x="32385" y="12827"/>
                  <a:pt x="44323" y="17145"/>
                  <a:pt x="57785" y="20193"/>
                </a:cubicBezTo>
                <a:cubicBezTo>
                  <a:pt x="71247" y="23114"/>
                  <a:pt x="85090" y="24638"/>
                  <a:pt x="99568" y="24638"/>
                </a:cubicBezTo>
                <a:cubicBezTo>
                  <a:pt x="104394" y="24638"/>
                  <a:pt x="108076" y="25908"/>
                  <a:pt x="110744" y="28448"/>
                </a:cubicBezTo>
                <a:cubicBezTo>
                  <a:pt x="113284" y="31115"/>
                  <a:pt x="114554" y="34036"/>
                  <a:pt x="114554" y="37211"/>
                </a:cubicBezTo>
                <a:cubicBezTo>
                  <a:pt x="114554" y="41275"/>
                  <a:pt x="113030" y="44323"/>
                  <a:pt x="110109" y="46355"/>
                </a:cubicBezTo>
                <a:cubicBezTo>
                  <a:pt x="107061" y="48387"/>
                  <a:pt x="104013" y="49403"/>
                  <a:pt x="100711" y="49403"/>
                </a:cubicBezTo>
                <a:lnTo>
                  <a:pt x="61722" y="49403"/>
                </a:lnTo>
                <a:cubicBezTo>
                  <a:pt x="54355" y="49403"/>
                  <a:pt x="48260" y="48895"/>
                  <a:pt x="43561" y="47625"/>
                </a:cubicBezTo>
                <a:cubicBezTo>
                  <a:pt x="38861" y="46355"/>
                  <a:pt x="34798" y="44577"/>
                  <a:pt x="31495" y="42164"/>
                </a:cubicBezTo>
                <a:lnTo>
                  <a:pt x="11557" y="25400"/>
                </a:lnTo>
                <a:cubicBezTo>
                  <a:pt x="8636" y="23876"/>
                  <a:pt x="6858" y="21463"/>
                  <a:pt x="6350" y="18542"/>
                </a:cubicBezTo>
                <a:cubicBezTo>
                  <a:pt x="5842" y="15494"/>
                  <a:pt x="6604" y="12573"/>
                  <a:pt x="8763" y="9525"/>
                </a:cubicBezTo>
                <a:cubicBezTo>
                  <a:pt x="10414" y="7620"/>
                  <a:pt x="12445" y="6604"/>
                  <a:pt x="1485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985389" y="2126869"/>
            <a:ext cx="157098" cy="241427"/>
          </a:xfrm>
          <a:custGeom>
            <a:avLst/>
            <a:gdLst>
              <a:gd name="connsiteX0" fmla="*/ 19430 w 157098"/>
              <a:gd name="connsiteY0" fmla="*/ 6350 h 241427"/>
              <a:gd name="connsiteX1" fmla="*/ 58038 w 157098"/>
              <a:gd name="connsiteY1" fmla="*/ 6350 h 241427"/>
              <a:gd name="connsiteX2" fmla="*/ 69468 w 157098"/>
              <a:gd name="connsiteY2" fmla="*/ 11810 h 241427"/>
              <a:gd name="connsiteX3" fmla="*/ 73913 w 157098"/>
              <a:gd name="connsiteY3" fmla="*/ 24638 h 241427"/>
              <a:gd name="connsiteX4" fmla="*/ 73913 w 157098"/>
              <a:gd name="connsiteY4" fmla="*/ 112902 h 241427"/>
              <a:gd name="connsiteX5" fmla="*/ 140207 w 157098"/>
              <a:gd name="connsiteY5" fmla="*/ 112902 h 241427"/>
              <a:gd name="connsiteX6" fmla="*/ 147573 w 157098"/>
              <a:gd name="connsiteY6" fmla="*/ 116459 h 241427"/>
              <a:gd name="connsiteX7" fmla="*/ 150748 w 157098"/>
              <a:gd name="connsiteY7" fmla="*/ 125602 h 241427"/>
              <a:gd name="connsiteX8" fmla="*/ 147573 w 157098"/>
              <a:gd name="connsiteY8" fmla="*/ 134492 h 241427"/>
              <a:gd name="connsiteX9" fmla="*/ 140588 w 157098"/>
              <a:gd name="connsiteY9" fmla="*/ 137795 h 241427"/>
              <a:gd name="connsiteX10" fmla="*/ 73913 w 157098"/>
              <a:gd name="connsiteY10" fmla="*/ 137795 h 241427"/>
              <a:gd name="connsiteX11" fmla="*/ 73913 w 157098"/>
              <a:gd name="connsiteY11" fmla="*/ 197230 h 241427"/>
              <a:gd name="connsiteX12" fmla="*/ 67817 w 157098"/>
              <a:gd name="connsiteY12" fmla="*/ 225805 h 241427"/>
              <a:gd name="connsiteX13" fmla="*/ 51942 w 157098"/>
              <a:gd name="connsiteY13" fmla="*/ 235077 h 241427"/>
              <a:gd name="connsiteX14" fmla="*/ 43814 w 157098"/>
              <a:gd name="connsiteY14" fmla="*/ 235077 h 241427"/>
              <a:gd name="connsiteX15" fmla="*/ 43814 w 157098"/>
              <a:gd name="connsiteY15" fmla="*/ 47497 h 241427"/>
              <a:gd name="connsiteX16" fmla="*/ 38100 w 157098"/>
              <a:gd name="connsiteY16" fmla="*/ 31369 h 241427"/>
              <a:gd name="connsiteX17" fmla="*/ 22225 w 157098"/>
              <a:gd name="connsiteY17" fmla="*/ 25527 h 241427"/>
              <a:gd name="connsiteX18" fmla="*/ 10032 w 157098"/>
              <a:gd name="connsiteY18" fmla="*/ 21844 h 241427"/>
              <a:gd name="connsiteX19" fmla="*/ 6350 w 157098"/>
              <a:gd name="connsiteY19" fmla="*/ 15240 h 241427"/>
              <a:gd name="connsiteX20" fmla="*/ 10160 w 157098"/>
              <a:gd name="connsiteY20" fmla="*/ 8636 h 241427"/>
              <a:gd name="connsiteX21" fmla="*/ 19430 w 157098"/>
              <a:gd name="connsiteY21" fmla="*/ 6350 h 241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57098" h="241427">
                <a:moveTo>
                  <a:pt x="19430" y="6350"/>
                </a:moveTo>
                <a:lnTo>
                  <a:pt x="58038" y="6350"/>
                </a:lnTo>
                <a:cubicBezTo>
                  <a:pt x="62610" y="6350"/>
                  <a:pt x="66420" y="8128"/>
                  <a:pt x="69468" y="11810"/>
                </a:cubicBezTo>
                <a:cubicBezTo>
                  <a:pt x="72389" y="15494"/>
                  <a:pt x="73913" y="19811"/>
                  <a:pt x="73913" y="24638"/>
                </a:cubicBezTo>
                <a:lnTo>
                  <a:pt x="73913" y="112902"/>
                </a:lnTo>
                <a:lnTo>
                  <a:pt x="140207" y="112902"/>
                </a:lnTo>
                <a:cubicBezTo>
                  <a:pt x="143001" y="112902"/>
                  <a:pt x="145414" y="114046"/>
                  <a:pt x="147573" y="116459"/>
                </a:cubicBezTo>
                <a:cubicBezTo>
                  <a:pt x="149732" y="118745"/>
                  <a:pt x="150748" y="121792"/>
                  <a:pt x="150748" y="125602"/>
                </a:cubicBezTo>
                <a:cubicBezTo>
                  <a:pt x="150748" y="129413"/>
                  <a:pt x="149732" y="132333"/>
                  <a:pt x="147573" y="134492"/>
                </a:cubicBezTo>
                <a:cubicBezTo>
                  <a:pt x="145414" y="136651"/>
                  <a:pt x="143128" y="137795"/>
                  <a:pt x="140588" y="137795"/>
                </a:cubicBezTo>
                <a:lnTo>
                  <a:pt x="73913" y="137795"/>
                </a:lnTo>
                <a:lnTo>
                  <a:pt x="73913" y="197230"/>
                </a:lnTo>
                <a:cubicBezTo>
                  <a:pt x="73913" y="210185"/>
                  <a:pt x="71881" y="219709"/>
                  <a:pt x="67817" y="225805"/>
                </a:cubicBezTo>
                <a:cubicBezTo>
                  <a:pt x="63753" y="232028"/>
                  <a:pt x="58420" y="235077"/>
                  <a:pt x="51942" y="235077"/>
                </a:cubicBezTo>
                <a:lnTo>
                  <a:pt x="43814" y="235077"/>
                </a:lnTo>
                <a:lnTo>
                  <a:pt x="43814" y="47497"/>
                </a:lnTo>
                <a:cubicBezTo>
                  <a:pt x="43814" y="39242"/>
                  <a:pt x="41910" y="33909"/>
                  <a:pt x="38100" y="31369"/>
                </a:cubicBezTo>
                <a:cubicBezTo>
                  <a:pt x="34289" y="28828"/>
                  <a:pt x="28955" y="26797"/>
                  <a:pt x="22225" y="25527"/>
                </a:cubicBezTo>
                <a:cubicBezTo>
                  <a:pt x="16510" y="24638"/>
                  <a:pt x="12445" y="23495"/>
                  <a:pt x="10032" y="21844"/>
                </a:cubicBezTo>
                <a:cubicBezTo>
                  <a:pt x="7620" y="20192"/>
                  <a:pt x="6350" y="18033"/>
                  <a:pt x="6350" y="15240"/>
                </a:cubicBezTo>
                <a:cubicBezTo>
                  <a:pt x="6350" y="12319"/>
                  <a:pt x="7620" y="10032"/>
                  <a:pt x="10160" y="8636"/>
                </a:cubicBezTo>
                <a:cubicBezTo>
                  <a:pt x="12826" y="7111"/>
                  <a:pt x="15875" y="6350"/>
                  <a:pt x="1943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936619" y="2166112"/>
            <a:ext cx="99314" cy="43179"/>
          </a:xfrm>
          <a:custGeom>
            <a:avLst/>
            <a:gdLst>
              <a:gd name="connsiteX0" fmla="*/ 8254 w 99314"/>
              <a:gd name="connsiteY0" fmla="*/ 0 h 43179"/>
              <a:gd name="connsiteX1" fmla="*/ 15494 w 99314"/>
              <a:gd name="connsiteY1" fmla="*/ 889 h 43179"/>
              <a:gd name="connsiteX2" fmla="*/ 46990 w 99314"/>
              <a:gd name="connsiteY2" fmla="*/ 13716 h 43179"/>
              <a:gd name="connsiteX3" fmla="*/ 84201 w 99314"/>
              <a:gd name="connsiteY3" fmla="*/ 18415 h 43179"/>
              <a:gd name="connsiteX4" fmla="*/ 95376 w 99314"/>
              <a:gd name="connsiteY4" fmla="*/ 21970 h 43179"/>
              <a:gd name="connsiteX5" fmla="*/ 99314 w 99314"/>
              <a:gd name="connsiteY5" fmla="*/ 30607 h 43179"/>
              <a:gd name="connsiteX6" fmla="*/ 94995 w 99314"/>
              <a:gd name="connsiteY6" fmla="*/ 40132 h 43179"/>
              <a:gd name="connsiteX7" fmla="*/ 85471 w 99314"/>
              <a:gd name="connsiteY7" fmla="*/ 43179 h 43179"/>
              <a:gd name="connsiteX8" fmla="*/ 55244 w 99314"/>
              <a:gd name="connsiteY8" fmla="*/ 43179 h 43179"/>
              <a:gd name="connsiteX9" fmla="*/ 36956 w 99314"/>
              <a:gd name="connsiteY9" fmla="*/ 41402 h 43179"/>
              <a:gd name="connsiteX10" fmla="*/ 24764 w 99314"/>
              <a:gd name="connsiteY10" fmla="*/ 35814 h 43179"/>
              <a:gd name="connsiteX11" fmla="*/ 4825 w 99314"/>
              <a:gd name="connsiteY11" fmla="*/ 19177 h 43179"/>
              <a:gd name="connsiteX12" fmla="*/ 0 w 99314"/>
              <a:gd name="connsiteY12" fmla="*/ 12065 h 43179"/>
              <a:gd name="connsiteX13" fmla="*/ 2032 w 99314"/>
              <a:gd name="connsiteY13" fmla="*/ 3302 h 43179"/>
              <a:gd name="connsiteX14" fmla="*/ 8254 w 99314"/>
              <a:gd name="connsiteY14" fmla="*/ 0 h 43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99314" h="43179">
                <a:moveTo>
                  <a:pt x="8254" y="0"/>
                </a:moveTo>
                <a:cubicBezTo>
                  <a:pt x="10921" y="-253"/>
                  <a:pt x="13208" y="0"/>
                  <a:pt x="15494" y="889"/>
                </a:cubicBezTo>
                <a:cubicBezTo>
                  <a:pt x="26034" y="6350"/>
                  <a:pt x="36575" y="10540"/>
                  <a:pt x="46990" y="13716"/>
                </a:cubicBezTo>
                <a:cubicBezTo>
                  <a:pt x="57403" y="16764"/>
                  <a:pt x="69850" y="18415"/>
                  <a:pt x="84201" y="18415"/>
                </a:cubicBezTo>
                <a:cubicBezTo>
                  <a:pt x="89026" y="18415"/>
                  <a:pt x="92836" y="19558"/>
                  <a:pt x="95376" y="21970"/>
                </a:cubicBezTo>
                <a:cubicBezTo>
                  <a:pt x="97916" y="24510"/>
                  <a:pt x="99314" y="27304"/>
                  <a:pt x="99314" y="30607"/>
                </a:cubicBezTo>
                <a:cubicBezTo>
                  <a:pt x="99314" y="34925"/>
                  <a:pt x="97790" y="38100"/>
                  <a:pt x="94995" y="40132"/>
                </a:cubicBezTo>
                <a:cubicBezTo>
                  <a:pt x="92075" y="42164"/>
                  <a:pt x="88900" y="43179"/>
                  <a:pt x="85471" y="43179"/>
                </a:cubicBezTo>
                <a:lnTo>
                  <a:pt x="55244" y="43179"/>
                </a:lnTo>
                <a:cubicBezTo>
                  <a:pt x="48005" y="43179"/>
                  <a:pt x="41910" y="42545"/>
                  <a:pt x="36956" y="41402"/>
                </a:cubicBezTo>
                <a:cubicBezTo>
                  <a:pt x="32130" y="40132"/>
                  <a:pt x="28066" y="38354"/>
                  <a:pt x="24764" y="35814"/>
                </a:cubicBezTo>
                <a:lnTo>
                  <a:pt x="4825" y="19177"/>
                </a:lnTo>
                <a:cubicBezTo>
                  <a:pt x="2159" y="17526"/>
                  <a:pt x="508" y="15239"/>
                  <a:pt x="0" y="12065"/>
                </a:cubicBezTo>
                <a:cubicBezTo>
                  <a:pt x="-635" y="8889"/>
                  <a:pt x="126" y="5969"/>
                  <a:pt x="2032" y="3302"/>
                </a:cubicBezTo>
                <a:cubicBezTo>
                  <a:pt x="3683" y="1397"/>
                  <a:pt x="5714" y="380"/>
                  <a:pt x="825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287647" y="2153920"/>
            <a:ext cx="107822" cy="43179"/>
          </a:xfrm>
          <a:custGeom>
            <a:avLst/>
            <a:gdLst>
              <a:gd name="connsiteX0" fmla="*/ 12064 w 107822"/>
              <a:gd name="connsiteY0" fmla="*/ 0 h 43179"/>
              <a:gd name="connsiteX1" fmla="*/ 15493 w 107822"/>
              <a:gd name="connsiteY1" fmla="*/ 889 h 43179"/>
              <a:gd name="connsiteX2" fmla="*/ 51307 w 107822"/>
              <a:gd name="connsiteY2" fmla="*/ 14096 h 43179"/>
              <a:gd name="connsiteX3" fmla="*/ 93217 w 107822"/>
              <a:gd name="connsiteY3" fmla="*/ 18796 h 43179"/>
              <a:gd name="connsiteX4" fmla="*/ 104139 w 107822"/>
              <a:gd name="connsiteY4" fmla="*/ 22478 h 43179"/>
              <a:gd name="connsiteX5" fmla="*/ 107822 w 107822"/>
              <a:gd name="connsiteY5" fmla="*/ 30988 h 43179"/>
              <a:gd name="connsiteX6" fmla="*/ 103504 w 107822"/>
              <a:gd name="connsiteY6" fmla="*/ 40131 h 43179"/>
              <a:gd name="connsiteX7" fmla="*/ 94360 w 107822"/>
              <a:gd name="connsiteY7" fmla="*/ 43179 h 43179"/>
              <a:gd name="connsiteX8" fmla="*/ 55371 w 107822"/>
              <a:gd name="connsiteY8" fmla="*/ 43179 h 43179"/>
              <a:gd name="connsiteX9" fmla="*/ 36956 w 107822"/>
              <a:gd name="connsiteY9" fmla="*/ 41528 h 43179"/>
              <a:gd name="connsiteX10" fmla="*/ 24764 w 107822"/>
              <a:gd name="connsiteY10" fmla="*/ 36195 h 43179"/>
              <a:gd name="connsiteX11" fmla="*/ 5206 w 107822"/>
              <a:gd name="connsiteY11" fmla="*/ 19558 h 43179"/>
              <a:gd name="connsiteX12" fmla="*/ 0 w 107822"/>
              <a:gd name="connsiteY12" fmla="*/ 12065 h 43179"/>
              <a:gd name="connsiteX13" fmla="*/ 2412 w 107822"/>
              <a:gd name="connsiteY13" fmla="*/ 3682 h 43179"/>
              <a:gd name="connsiteX14" fmla="*/ 8508 w 107822"/>
              <a:gd name="connsiteY14" fmla="*/ 0 h 43179"/>
              <a:gd name="connsiteX15" fmla="*/ 12064 w 107822"/>
              <a:gd name="connsiteY15" fmla="*/ 0 h 43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07822" h="43179">
                <a:moveTo>
                  <a:pt x="12064" y="0"/>
                </a:moveTo>
                <a:cubicBezTo>
                  <a:pt x="13207" y="127"/>
                  <a:pt x="14351" y="508"/>
                  <a:pt x="15493" y="889"/>
                </a:cubicBezTo>
                <a:cubicBezTo>
                  <a:pt x="26034" y="6604"/>
                  <a:pt x="37972" y="10921"/>
                  <a:pt x="51307" y="14096"/>
                </a:cubicBezTo>
                <a:cubicBezTo>
                  <a:pt x="64515" y="17145"/>
                  <a:pt x="78485" y="18796"/>
                  <a:pt x="93217" y="18796"/>
                </a:cubicBezTo>
                <a:cubicBezTo>
                  <a:pt x="98043" y="18796"/>
                  <a:pt x="101726" y="19939"/>
                  <a:pt x="104139" y="22478"/>
                </a:cubicBezTo>
                <a:cubicBezTo>
                  <a:pt x="106552" y="24891"/>
                  <a:pt x="107822" y="27685"/>
                  <a:pt x="107822" y="30988"/>
                </a:cubicBezTo>
                <a:cubicBezTo>
                  <a:pt x="107822" y="35051"/>
                  <a:pt x="106425" y="38100"/>
                  <a:pt x="103504" y="40131"/>
                </a:cubicBezTo>
                <a:cubicBezTo>
                  <a:pt x="100710" y="42164"/>
                  <a:pt x="97662" y="43179"/>
                  <a:pt x="94360" y="43179"/>
                </a:cubicBezTo>
                <a:lnTo>
                  <a:pt x="55371" y="43179"/>
                </a:lnTo>
                <a:cubicBezTo>
                  <a:pt x="48005" y="43179"/>
                  <a:pt x="41909" y="42671"/>
                  <a:pt x="36956" y="41528"/>
                </a:cubicBezTo>
                <a:cubicBezTo>
                  <a:pt x="32130" y="40512"/>
                  <a:pt x="28066" y="38735"/>
                  <a:pt x="24764" y="36195"/>
                </a:cubicBezTo>
                <a:lnTo>
                  <a:pt x="5206" y="19558"/>
                </a:lnTo>
                <a:cubicBezTo>
                  <a:pt x="2285" y="17652"/>
                  <a:pt x="507" y="15112"/>
                  <a:pt x="0" y="12065"/>
                </a:cubicBezTo>
                <a:cubicBezTo>
                  <a:pt x="-508" y="8889"/>
                  <a:pt x="253" y="6096"/>
                  <a:pt x="2412" y="3682"/>
                </a:cubicBezTo>
                <a:cubicBezTo>
                  <a:pt x="4063" y="1523"/>
                  <a:pt x="6095" y="254"/>
                  <a:pt x="8508" y="0"/>
                </a:cubicBezTo>
                <a:cubicBezTo>
                  <a:pt x="9778" y="-127"/>
                  <a:pt x="10921" y="-127"/>
                  <a:pt x="1206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831080" y="2133219"/>
            <a:ext cx="67437" cy="377190"/>
          </a:xfrm>
          <a:custGeom>
            <a:avLst/>
            <a:gdLst>
              <a:gd name="connsiteX0" fmla="*/ 13334 w 67437"/>
              <a:gd name="connsiteY0" fmla="*/ 0 h 377190"/>
              <a:gd name="connsiteX1" fmla="*/ 51561 w 67437"/>
              <a:gd name="connsiteY1" fmla="*/ 0 h 377190"/>
              <a:gd name="connsiteX2" fmla="*/ 62991 w 67437"/>
              <a:gd name="connsiteY2" fmla="*/ 5460 h 377190"/>
              <a:gd name="connsiteX3" fmla="*/ 67437 w 67437"/>
              <a:gd name="connsiteY3" fmla="*/ 18288 h 377190"/>
              <a:gd name="connsiteX4" fmla="*/ 67437 w 67437"/>
              <a:gd name="connsiteY4" fmla="*/ 338963 h 377190"/>
              <a:gd name="connsiteX5" fmla="*/ 61214 w 67437"/>
              <a:gd name="connsiteY5" fmla="*/ 368046 h 377190"/>
              <a:gd name="connsiteX6" fmla="*/ 45084 w 67437"/>
              <a:gd name="connsiteY6" fmla="*/ 377190 h 377190"/>
              <a:gd name="connsiteX7" fmla="*/ 37719 w 67437"/>
              <a:gd name="connsiteY7" fmla="*/ 377190 h 377190"/>
              <a:gd name="connsiteX8" fmla="*/ 37719 w 67437"/>
              <a:gd name="connsiteY8" fmla="*/ 41147 h 377190"/>
              <a:gd name="connsiteX9" fmla="*/ 31877 w 67437"/>
              <a:gd name="connsiteY9" fmla="*/ 25272 h 377190"/>
              <a:gd name="connsiteX10" fmla="*/ 15748 w 67437"/>
              <a:gd name="connsiteY10" fmla="*/ 19177 h 377190"/>
              <a:gd name="connsiteX11" fmla="*/ 3429 w 67437"/>
              <a:gd name="connsiteY11" fmla="*/ 15494 h 377190"/>
              <a:gd name="connsiteX12" fmla="*/ 0 w 67437"/>
              <a:gd name="connsiteY12" fmla="*/ 9397 h 377190"/>
              <a:gd name="connsiteX13" fmla="*/ 3810 w 67437"/>
              <a:gd name="connsiteY13" fmla="*/ 2413 h 377190"/>
              <a:gd name="connsiteX14" fmla="*/ 13334 w 67437"/>
              <a:gd name="connsiteY14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67437" h="377190">
                <a:moveTo>
                  <a:pt x="13334" y="0"/>
                </a:moveTo>
                <a:lnTo>
                  <a:pt x="51561" y="0"/>
                </a:lnTo>
                <a:cubicBezTo>
                  <a:pt x="56260" y="0"/>
                  <a:pt x="60071" y="1778"/>
                  <a:pt x="62991" y="5460"/>
                </a:cubicBezTo>
                <a:cubicBezTo>
                  <a:pt x="66040" y="9144"/>
                  <a:pt x="67437" y="13461"/>
                  <a:pt x="67437" y="18288"/>
                </a:cubicBezTo>
                <a:lnTo>
                  <a:pt x="67437" y="338963"/>
                </a:lnTo>
                <a:cubicBezTo>
                  <a:pt x="67437" y="352297"/>
                  <a:pt x="65404" y="361950"/>
                  <a:pt x="61214" y="368046"/>
                </a:cubicBezTo>
                <a:cubicBezTo>
                  <a:pt x="57022" y="374141"/>
                  <a:pt x="51561" y="377190"/>
                  <a:pt x="45084" y="377190"/>
                </a:cubicBezTo>
                <a:lnTo>
                  <a:pt x="37719" y="377190"/>
                </a:lnTo>
                <a:lnTo>
                  <a:pt x="37719" y="41147"/>
                </a:lnTo>
                <a:cubicBezTo>
                  <a:pt x="37719" y="33273"/>
                  <a:pt x="35814" y="27940"/>
                  <a:pt x="31877" y="25272"/>
                </a:cubicBezTo>
                <a:cubicBezTo>
                  <a:pt x="27940" y="22478"/>
                  <a:pt x="22605" y="20447"/>
                  <a:pt x="15748" y="19177"/>
                </a:cubicBezTo>
                <a:cubicBezTo>
                  <a:pt x="9779" y="18288"/>
                  <a:pt x="5714" y="17145"/>
                  <a:pt x="3429" y="15494"/>
                </a:cubicBezTo>
                <a:cubicBezTo>
                  <a:pt x="1142" y="13842"/>
                  <a:pt x="0" y="11810"/>
                  <a:pt x="0" y="9397"/>
                </a:cubicBezTo>
                <a:cubicBezTo>
                  <a:pt x="0" y="6350"/>
                  <a:pt x="1270" y="4063"/>
                  <a:pt x="3810" y="2413"/>
                </a:cubicBezTo>
                <a:cubicBezTo>
                  <a:pt x="6350" y="761"/>
                  <a:pt x="9525" y="0"/>
                  <a:pt x="1333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471543" y="2133219"/>
            <a:ext cx="144398" cy="377190"/>
          </a:xfrm>
          <a:custGeom>
            <a:avLst/>
            <a:gdLst>
              <a:gd name="connsiteX0" fmla="*/ 13080 w 144398"/>
              <a:gd name="connsiteY0" fmla="*/ 0 h 377190"/>
              <a:gd name="connsiteX1" fmla="*/ 51689 w 144398"/>
              <a:gd name="connsiteY1" fmla="*/ 0 h 377190"/>
              <a:gd name="connsiteX2" fmla="*/ 63119 w 144398"/>
              <a:gd name="connsiteY2" fmla="*/ 5460 h 377190"/>
              <a:gd name="connsiteX3" fmla="*/ 67564 w 144398"/>
              <a:gd name="connsiteY3" fmla="*/ 18288 h 377190"/>
              <a:gd name="connsiteX4" fmla="*/ 67564 w 144398"/>
              <a:gd name="connsiteY4" fmla="*/ 139572 h 377190"/>
              <a:gd name="connsiteX5" fmla="*/ 133858 w 144398"/>
              <a:gd name="connsiteY5" fmla="*/ 139572 h 377190"/>
              <a:gd name="connsiteX6" fmla="*/ 141224 w 144398"/>
              <a:gd name="connsiteY6" fmla="*/ 142875 h 377190"/>
              <a:gd name="connsiteX7" fmla="*/ 144398 w 144398"/>
              <a:gd name="connsiteY7" fmla="*/ 152146 h 377190"/>
              <a:gd name="connsiteX8" fmla="*/ 141224 w 144398"/>
              <a:gd name="connsiteY8" fmla="*/ 160782 h 377190"/>
              <a:gd name="connsiteX9" fmla="*/ 134239 w 144398"/>
              <a:gd name="connsiteY9" fmla="*/ 163957 h 377190"/>
              <a:gd name="connsiteX10" fmla="*/ 67564 w 144398"/>
              <a:gd name="connsiteY10" fmla="*/ 163957 h 377190"/>
              <a:gd name="connsiteX11" fmla="*/ 67564 w 144398"/>
              <a:gd name="connsiteY11" fmla="*/ 338963 h 377190"/>
              <a:gd name="connsiteX12" fmla="*/ 61467 w 144398"/>
              <a:gd name="connsiteY12" fmla="*/ 368046 h 377190"/>
              <a:gd name="connsiteX13" fmla="*/ 45592 w 144398"/>
              <a:gd name="connsiteY13" fmla="*/ 377190 h 377190"/>
              <a:gd name="connsiteX14" fmla="*/ 37465 w 144398"/>
              <a:gd name="connsiteY14" fmla="*/ 377190 h 377190"/>
              <a:gd name="connsiteX15" fmla="*/ 37465 w 144398"/>
              <a:gd name="connsiteY15" fmla="*/ 41147 h 377190"/>
              <a:gd name="connsiteX16" fmla="*/ 31750 w 144398"/>
              <a:gd name="connsiteY16" fmla="*/ 25272 h 377190"/>
              <a:gd name="connsiteX17" fmla="*/ 15875 w 144398"/>
              <a:gd name="connsiteY17" fmla="*/ 19177 h 377190"/>
              <a:gd name="connsiteX18" fmla="*/ 3682 w 144398"/>
              <a:gd name="connsiteY18" fmla="*/ 15494 h 377190"/>
              <a:gd name="connsiteX19" fmla="*/ 0 w 144398"/>
              <a:gd name="connsiteY19" fmla="*/ 9397 h 377190"/>
              <a:gd name="connsiteX20" fmla="*/ 3809 w 144398"/>
              <a:gd name="connsiteY20" fmla="*/ 2413 h 377190"/>
              <a:gd name="connsiteX21" fmla="*/ 13080 w 144398"/>
              <a:gd name="connsiteY21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44398" h="377190">
                <a:moveTo>
                  <a:pt x="13080" y="0"/>
                </a:moveTo>
                <a:lnTo>
                  <a:pt x="51689" y="0"/>
                </a:lnTo>
                <a:cubicBezTo>
                  <a:pt x="56260" y="0"/>
                  <a:pt x="60070" y="1778"/>
                  <a:pt x="63119" y="5460"/>
                </a:cubicBezTo>
                <a:cubicBezTo>
                  <a:pt x="66040" y="9144"/>
                  <a:pt x="67564" y="13461"/>
                  <a:pt x="67564" y="18288"/>
                </a:cubicBezTo>
                <a:lnTo>
                  <a:pt x="67564" y="139572"/>
                </a:lnTo>
                <a:lnTo>
                  <a:pt x="133858" y="139572"/>
                </a:lnTo>
                <a:cubicBezTo>
                  <a:pt x="136651" y="139572"/>
                  <a:pt x="139065" y="140589"/>
                  <a:pt x="141224" y="142875"/>
                </a:cubicBezTo>
                <a:cubicBezTo>
                  <a:pt x="143382" y="145033"/>
                  <a:pt x="144398" y="148082"/>
                  <a:pt x="144398" y="152146"/>
                </a:cubicBezTo>
                <a:cubicBezTo>
                  <a:pt x="144398" y="155701"/>
                  <a:pt x="143382" y="158496"/>
                  <a:pt x="141224" y="160782"/>
                </a:cubicBezTo>
                <a:cubicBezTo>
                  <a:pt x="139065" y="162940"/>
                  <a:pt x="136778" y="163957"/>
                  <a:pt x="134239" y="163957"/>
                </a:cubicBezTo>
                <a:lnTo>
                  <a:pt x="67564" y="163957"/>
                </a:lnTo>
                <a:lnTo>
                  <a:pt x="67564" y="338963"/>
                </a:lnTo>
                <a:cubicBezTo>
                  <a:pt x="67564" y="352297"/>
                  <a:pt x="65532" y="361950"/>
                  <a:pt x="61467" y="368046"/>
                </a:cubicBezTo>
                <a:cubicBezTo>
                  <a:pt x="57404" y="374141"/>
                  <a:pt x="52070" y="377190"/>
                  <a:pt x="45592" y="377190"/>
                </a:cubicBezTo>
                <a:lnTo>
                  <a:pt x="37465" y="377190"/>
                </a:lnTo>
                <a:lnTo>
                  <a:pt x="37465" y="41147"/>
                </a:lnTo>
                <a:cubicBezTo>
                  <a:pt x="37465" y="33273"/>
                  <a:pt x="35559" y="27940"/>
                  <a:pt x="31750" y="25272"/>
                </a:cubicBezTo>
                <a:cubicBezTo>
                  <a:pt x="27940" y="22478"/>
                  <a:pt x="22605" y="20447"/>
                  <a:pt x="15875" y="19177"/>
                </a:cubicBezTo>
                <a:cubicBezTo>
                  <a:pt x="10159" y="18288"/>
                  <a:pt x="6096" y="17145"/>
                  <a:pt x="3682" y="15494"/>
                </a:cubicBezTo>
                <a:cubicBezTo>
                  <a:pt x="1270" y="13842"/>
                  <a:pt x="0" y="11810"/>
                  <a:pt x="0" y="9397"/>
                </a:cubicBezTo>
                <a:cubicBezTo>
                  <a:pt x="0" y="6350"/>
                  <a:pt x="1270" y="4063"/>
                  <a:pt x="3809" y="2413"/>
                </a:cubicBezTo>
                <a:cubicBezTo>
                  <a:pt x="6477" y="761"/>
                  <a:pt x="9525" y="0"/>
                  <a:pt x="1308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074159" y="2133219"/>
            <a:ext cx="152146" cy="377190"/>
          </a:xfrm>
          <a:custGeom>
            <a:avLst/>
            <a:gdLst>
              <a:gd name="connsiteX0" fmla="*/ 98425 w 152146"/>
              <a:gd name="connsiteY0" fmla="*/ 0 h 377190"/>
              <a:gd name="connsiteX1" fmla="*/ 136652 w 152146"/>
              <a:gd name="connsiteY1" fmla="*/ 0 h 377190"/>
              <a:gd name="connsiteX2" fmla="*/ 147828 w 152146"/>
              <a:gd name="connsiteY2" fmla="*/ 5460 h 377190"/>
              <a:gd name="connsiteX3" fmla="*/ 152146 w 152146"/>
              <a:gd name="connsiteY3" fmla="*/ 18288 h 377190"/>
              <a:gd name="connsiteX4" fmla="*/ 152146 w 152146"/>
              <a:gd name="connsiteY4" fmla="*/ 338963 h 377190"/>
              <a:gd name="connsiteX5" fmla="*/ 146050 w 152146"/>
              <a:gd name="connsiteY5" fmla="*/ 368046 h 377190"/>
              <a:gd name="connsiteX6" fmla="*/ 130175 w 152146"/>
              <a:gd name="connsiteY6" fmla="*/ 377190 h 377190"/>
              <a:gd name="connsiteX7" fmla="*/ 122428 w 152146"/>
              <a:gd name="connsiteY7" fmla="*/ 377190 h 377190"/>
              <a:gd name="connsiteX8" fmla="*/ 122428 w 152146"/>
              <a:gd name="connsiteY8" fmla="*/ 163957 h 377190"/>
              <a:gd name="connsiteX9" fmla="*/ 66675 w 152146"/>
              <a:gd name="connsiteY9" fmla="*/ 163957 h 377190"/>
              <a:gd name="connsiteX10" fmla="*/ 66675 w 152146"/>
              <a:gd name="connsiteY10" fmla="*/ 313309 h 377190"/>
              <a:gd name="connsiteX11" fmla="*/ 60579 w 152146"/>
              <a:gd name="connsiteY11" fmla="*/ 342391 h 377190"/>
              <a:gd name="connsiteX12" fmla="*/ 44703 w 152146"/>
              <a:gd name="connsiteY12" fmla="*/ 351536 h 377190"/>
              <a:gd name="connsiteX13" fmla="*/ 37338 w 152146"/>
              <a:gd name="connsiteY13" fmla="*/ 351536 h 377190"/>
              <a:gd name="connsiteX14" fmla="*/ 37338 w 152146"/>
              <a:gd name="connsiteY14" fmla="*/ 62229 h 377190"/>
              <a:gd name="connsiteX15" fmla="*/ 31496 w 152146"/>
              <a:gd name="connsiteY15" fmla="*/ 46609 h 377190"/>
              <a:gd name="connsiteX16" fmla="*/ 15875 w 152146"/>
              <a:gd name="connsiteY16" fmla="*/ 40640 h 377190"/>
              <a:gd name="connsiteX17" fmla="*/ 3429 w 152146"/>
              <a:gd name="connsiteY17" fmla="*/ 36829 h 377190"/>
              <a:gd name="connsiteX18" fmla="*/ 0 w 152146"/>
              <a:gd name="connsiteY18" fmla="*/ 30479 h 377190"/>
              <a:gd name="connsiteX19" fmla="*/ 3429 w 152146"/>
              <a:gd name="connsiteY19" fmla="*/ 23748 h 377190"/>
              <a:gd name="connsiteX20" fmla="*/ 12953 w 152146"/>
              <a:gd name="connsiteY20" fmla="*/ 21209 h 377190"/>
              <a:gd name="connsiteX21" fmla="*/ 50800 w 152146"/>
              <a:gd name="connsiteY21" fmla="*/ 21209 h 377190"/>
              <a:gd name="connsiteX22" fmla="*/ 62484 w 152146"/>
              <a:gd name="connsiteY22" fmla="*/ 26797 h 377190"/>
              <a:gd name="connsiteX23" fmla="*/ 66675 w 152146"/>
              <a:gd name="connsiteY23" fmla="*/ 39878 h 377190"/>
              <a:gd name="connsiteX24" fmla="*/ 66675 w 152146"/>
              <a:gd name="connsiteY24" fmla="*/ 139572 h 377190"/>
              <a:gd name="connsiteX25" fmla="*/ 122428 w 152146"/>
              <a:gd name="connsiteY25" fmla="*/ 139572 h 377190"/>
              <a:gd name="connsiteX26" fmla="*/ 122428 w 152146"/>
              <a:gd name="connsiteY26" fmla="*/ 41147 h 377190"/>
              <a:gd name="connsiteX27" fmla="*/ 116585 w 152146"/>
              <a:gd name="connsiteY27" fmla="*/ 25272 h 377190"/>
              <a:gd name="connsiteX28" fmla="*/ 100838 w 152146"/>
              <a:gd name="connsiteY28" fmla="*/ 19177 h 377190"/>
              <a:gd name="connsiteX29" fmla="*/ 88519 w 152146"/>
              <a:gd name="connsiteY29" fmla="*/ 15494 h 377190"/>
              <a:gd name="connsiteX30" fmla="*/ 84963 w 152146"/>
              <a:gd name="connsiteY30" fmla="*/ 9397 h 377190"/>
              <a:gd name="connsiteX31" fmla="*/ 88646 w 152146"/>
              <a:gd name="connsiteY31" fmla="*/ 2413 h 377190"/>
              <a:gd name="connsiteX32" fmla="*/ 98425 w 152146"/>
              <a:gd name="connsiteY32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52146" h="377190">
                <a:moveTo>
                  <a:pt x="98425" y="0"/>
                </a:moveTo>
                <a:lnTo>
                  <a:pt x="136652" y="0"/>
                </a:lnTo>
                <a:cubicBezTo>
                  <a:pt x="141351" y="0"/>
                  <a:pt x="145034" y="1778"/>
                  <a:pt x="147828" y="5460"/>
                </a:cubicBezTo>
                <a:cubicBezTo>
                  <a:pt x="150749" y="9144"/>
                  <a:pt x="152146" y="13461"/>
                  <a:pt x="152146" y="18288"/>
                </a:cubicBezTo>
                <a:lnTo>
                  <a:pt x="152146" y="338963"/>
                </a:lnTo>
                <a:cubicBezTo>
                  <a:pt x="152146" y="352297"/>
                  <a:pt x="150114" y="361950"/>
                  <a:pt x="146050" y="368046"/>
                </a:cubicBezTo>
                <a:cubicBezTo>
                  <a:pt x="141985" y="374141"/>
                  <a:pt x="136652" y="377190"/>
                  <a:pt x="130175" y="377190"/>
                </a:cubicBezTo>
                <a:lnTo>
                  <a:pt x="122428" y="377190"/>
                </a:lnTo>
                <a:lnTo>
                  <a:pt x="122428" y="163957"/>
                </a:lnTo>
                <a:lnTo>
                  <a:pt x="66675" y="163957"/>
                </a:lnTo>
                <a:lnTo>
                  <a:pt x="66675" y="313309"/>
                </a:lnTo>
                <a:cubicBezTo>
                  <a:pt x="66675" y="326644"/>
                  <a:pt x="64642" y="336296"/>
                  <a:pt x="60579" y="342391"/>
                </a:cubicBezTo>
                <a:cubicBezTo>
                  <a:pt x="56515" y="348488"/>
                  <a:pt x="51180" y="351536"/>
                  <a:pt x="44703" y="351536"/>
                </a:cubicBezTo>
                <a:lnTo>
                  <a:pt x="37338" y="351536"/>
                </a:lnTo>
                <a:lnTo>
                  <a:pt x="37338" y="62229"/>
                </a:lnTo>
                <a:cubicBezTo>
                  <a:pt x="37338" y="54355"/>
                  <a:pt x="35433" y="49148"/>
                  <a:pt x="31496" y="46609"/>
                </a:cubicBezTo>
                <a:cubicBezTo>
                  <a:pt x="27559" y="44069"/>
                  <a:pt x="22352" y="42036"/>
                  <a:pt x="15875" y="40640"/>
                </a:cubicBezTo>
                <a:cubicBezTo>
                  <a:pt x="9905" y="39878"/>
                  <a:pt x="5715" y="38608"/>
                  <a:pt x="3429" y="36829"/>
                </a:cubicBezTo>
                <a:cubicBezTo>
                  <a:pt x="1142" y="35051"/>
                  <a:pt x="0" y="32892"/>
                  <a:pt x="0" y="30479"/>
                </a:cubicBezTo>
                <a:cubicBezTo>
                  <a:pt x="0" y="27813"/>
                  <a:pt x="1142" y="25527"/>
                  <a:pt x="3429" y="23748"/>
                </a:cubicBezTo>
                <a:cubicBezTo>
                  <a:pt x="5715" y="21971"/>
                  <a:pt x="8890" y="21209"/>
                  <a:pt x="12953" y="21209"/>
                </a:cubicBezTo>
                <a:lnTo>
                  <a:pt x="50800" y="21209"/>
                </a:lnTo>
                <a:cubicBezTo>
                  <a:pt x="55753" y="21209"/>
                  <a:pt x="59563" y="22986"/>
                  <a:pt x="62484" y="26797"/>
                </a:cubicBezTo>
                <a:cubicBezTo>
                  <a:pt x="65278" y="30607"/>
                  <a:pt x="66675" y="34925"/>
                  <a:pt x="66675" y="39878"/>
                </a:cubicBezTo>
                <a:lnTo>
                  <a:pt x="66675" y="139572"/>
                </a:lnTo>
                <a:lnTo>
                  <a:pt x="122428" y="139572"/>
                </a:lnTo>
                <a:lnTo>
                  <a:pt x="122428" y="41147"/>
                </a:lnTo>
                <a:cubicBezTo>
                  <a:pt x="122428" y="33273"/>
                  <a:pt x="120523" y="27940"/>
                  <a:pt x="116585" y="25272"/>
                </a:cubicBezTo>
                <a:cubicBezTo>
                  <a:pt x="112649" y="22478"/>
                  <a:pt x="107442" y="20447"/>
                  <a:pt x="100838" y="19177"/>
                </a:cubicBezTo>
                <a:cubicBezTo>
                  <a:pt x="94869" y="18288"/>
                  <a:pt x="90804" y="17145"/>
                  <a:pt x="88519" y="15494"/>
                </a:cubicBezTo>
                <a:cubicBezTo>
                  <a:pt x="86105" y="13842"/>
                  <a:pt x="84963" y="11810"/>
                  <a:pt x="84963" y="9397"/>
                </a:cubicBezTo>
                <a:cubicBezTo>
                  <a:pt x="84963" y="6350"/>
                  <a:pt x="86233" y="4063"/>
                  <a:pt x="88646" y="2413"/>
                </a:cubicBezTo>
                <a:cubicBezTo>
                  <a:pt x="91059" y="761"/>
                  <a:pt x="94361" y="0"/>
                  <a:pt x="9842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811524" y="2133219"/>
            <a:ext cx="67945" cy="377190"/>
          </a:xfrm>
          <a:custGeom>
            <a:avLst/>
            <a:gdLst>
              <a:gd name="connsiteX0" fmla="*/ 13335 w 67945"/>
              <a:gd name="connsiteY0" fmla="*/ 0 h 377190"/>
              <a:gd name="connsiteX1" fmla="*/ 51561 w 67945"/>
              <a:gd name="connsiteY1" fmla="*/ 0 h 377190"/>
              <a:gd name="connsiteX2" fmla="*/ 63246 w 67945"/>
              <a:gd name="connsiteY2" fmla="*/ 5460 h 377190"/>
              <a:gd name="connsiteX3" fmla="*/ 67945 w 67945"/>
              <a:gd name="connsiteY3" fmla="*/ 18288 h 377190"/>
              <a:gd name="connsiteX4" fmla="*/ 67945 w 67945"/>
              <a:gd name="connsiteY4" fmla="*/ 338963 h 377190"/>
              <a:gd name="connsiteX5" fmla="*/ 61340 w 67945"/>
              <a:gd name="connsiteY5" fmla="*/ 368046 h 377190"/>
              <a:gd name="connsiteX6" fmla="*/ 45085 w 67945"/>
              <a:gd name="connsiteY6" fmla="*/ 377190 h 377190"/>
              <a:gd name="connsiteX7" fmla="*/ 37719 w 67945"/>
              <a:gd name="connsiteY7" fmla="*/ 377190 h 377190"/>
              <a:gd name="connsiteX8" fmla="*/ 37719 w 67945"/>
              <a:gd name="connsiteY8" fmla="*/ 41147 h 377190"/>
              <a:gd name="connsiteX9" fmla="*/ 31877 w 67945"/>
              <a:gd name="connsiteY9" fmla="*/ 25272 h 377190"/>
              <a:gd name="connsiteX10" fmla="*/ 15747 w 67945"/>
              <a:gd name="connsiteY10" fmla="*/ 19177 h 377190"/>
              <a:gd name="connsiteX11" fmla="*/ 3428 w 67945"/>
              <a:gd name="connsiteY11" fmla="*/ 15494 h 377190"/>
              <a:gd name="connsiteX12" fmla="*/ 0 w 67945"/>
              <a:gd name="connsiteY12" fmla="*/ 9397 h 377190"/>
              <a:gd name="connsiteX13" fmla="*/ 4064 w 67945"/>
              <a:gd name="connsiteY13" fmla="*/ 2413 h 377190"/>
              <a:gd name="connsiteX14" fmla="*/ 13335 w 67945"/>
              <a:gd name="connsiteY14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67945" h="377190">
                <a:moveTo>
                  <a:pt x="13335" y="0"/>
                </a:moveTo>
                <a:lnTo>
                  <a:pt x="51561" y="0"/>
                </a:lnTo>
                <a:cubicBezTo>
                  <a:pt x="56260" y="0"/>
                  <a:pt x="60070" y="1778"/>
                  <a:pt x="63246" y="5460"/>
                </a:cubicBezTo>
                <a:cubicBezTo>
                  <a:pt x="66294" y="9144"/>
                  <a:pt x="67945" y="13461"/>
                  <a:pt x="67945" y="18288"/>
                </a:cubicBezTo>
                <a:lnTo>
                  <a:pt x="67945" y="338963"/>
                </a:lnTo>
                <a:cubicBezTo>
                  <a:pt x="67945" y="352297"/>
                  <a:pt x="65785" y="361950"/>
                  <a:pt x="61340" y="368046"/>
                </a:cubicBezTo>
                <a:cubicBezTo>
                  <a:pt x="57023" y="374141"/>
                  <a:pt x="51561" y="377190"/>
                  <a:pt x="45085" y="377190"/>
                </a:cubicBezTo>
                <a:lnTo>
                  <a:pt x="37719" y="377190"/>
                </a:lnTo>
                <a:lnTo>
                  <a:pt x="37719" y="41147"/>
                </a:lnTo>
                <a:cubicBezTo>
                  <a:pt x="37719" y="33273"/>
                  <a:pt x="35814" y="27940"/>
                  <a:pt x="31877" y="25272"/>
                </a:cubicBezTo>
                <a:cubicBezTo>
                  <a:pt x="27939" y="22478"/>
                  <a:pt x="22605" y="20447"/>
                  <a:pt x="15747" y="19177"/>
                </a:cubicBezTo>
                <a:cubicBezTo>
                  <a:pt x="9778" y="18288"/>
                  <a:pt x="5715" y="17145"/>
                  <a:pt x="3428" y="15494"/>
                </a:cubicBezTo>
                <a:cubicBezTo>
                  <a:pt x="1143" y="13842"/>
                  <a:pt x="0" y="11810"/>
                  <a:pt x="0" y="9397"/>
                </a:cubicBezTo>
                <a:cubicBezTo>
                  <a:pt x="0" y="6350"/>
                  <a:pt x="1270" y="4063"/>
                  <a:pt x="4064" y="2413"/>
                </a:cubicBezTo>
                <a:cubicBezTo>
                  <a:pt x="6730" y="761"/>
                  <a:pt x="9778" y="0"/>
                  <a:pt x="1333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895598" y="2229866"/>
            <a:ext cx="191388" cy="172211"/>
          </a:xfrm>
          <a:custGeom>
            <a:avLst/>
            <a:gdLst>
              <a:gd name="connsiteX0" fmla="*/ 16128 w 191388"/>
              <a:gd name="connsiteY0" fmla="*/ 6350 h 172211"/>
              <a:gd name="connsiteX1" fmla="*/ 172465 w 191388"/>
              <a:gd name="connsiteY1" fmla="*/ 6350 h 172211"/>
              <a:gd name="connsiteX2" fmla="*/ 181736 w 191388"/>
              <a:gd name="connsiteY2" fmla="*/ 10413 h 172211"/>
              <a:gd name="connsiteX3" fmla="*/ 185038 w 191388"/>
              <a:gd name="connsiteY3" fmla="*/ 18033 h 172211"/>
              <a:gd name="connsiteX4" fmla="*/ 181736 w 191388"/>
              <a:gd name="connsiteY4" fmla="*/ 26796 h 172211"/>
              <a:gd name="connsiteX5" fmla="*/ 172465 w 191388"/>
              <a:gd name="connsiteY5" fmla="*/ 30733 h 172211"/>
              <a:gd name="connsiteX6" fmla="*/ 110616 w 191388"/>
              <a:gd name="connsiteY6" fmla="*/ 30733 h 172211"/>
              <a:gd name="connsiteX7" fmla="*/ 74929 w 191388"/>
              <a:gd name="connsiteY7" fmla="*/ 53085 h 172211"/>
              <a:gd name="connsiteX8" fmla="*/ 61721 w 191388"/>
              <a:gd name="connsiteY8" fmla="*/ 92963 h 172211"/>
              <a:gd name="connsiteX9" fmla="*/ 73151 w 191388"/>
              <a:gd name="connsiteY9" fmla="*/ 127126 h 172211"/>
              <a:gd name="connsiteX10" fmla="*/ 101219 w 191388"/>
              <a:gd name="connsiteY10" fmla="*/ 139700 h 172211"/>
              <a:gd name="connsiteX11" fmla="*/ 129920 w 191388"/>
              <a:gd name="connsiteY11" fmla="*/ 127508 h 172211"/>
              <a:gd name="connsiteX12" fmla="*/ 140334 w 191388"/>
              <a:gd name="connsiteY12" fmla="*/ 99059 h 172211"/>
              <a:gd name="connsiteX13" fmla="*/ 133603 w 191388"/>
              <a:gd name="connsiteY13" fmla="*/ 74421 h 172211"/>
              <a:gd name="connsiteX14" fmla="*/ 114680 w 191388"/>
              <a:gd name="connsiteY14" fmla="*/ 59181 h 172211"/>
              <a:gd name="connsiteX15" fmla="*/ 109600 w 191388"/>
              <a:gd name="connsiteY15" fmla="*/ 55498 h 172211"/>
              <a:gd name="connsiteX16" fmla="*/ 109346 w 191388"/>
              <a:gd name="connsiteY16" fmla="*/ 47370 h 172211"/>
              <a:gd name="connsiteX17" fmla="*/ 113791 w 191388"/>
              <a:gd name="connsiteY17" fmla="*/ 43688 h 172211"/>
              <a:gd name="connsiteX18" fmla="*/ 119506 w 191388"/>
              <a:gd name="connsiteY18" fmla="*/ 42925 h 172211"/>
              <a:gd name="connsiteX19" fmla="*/ 138429 w 191388"/>
              <a:gd name="connsiteY19" fmla="*/ 48005 h 172211"/>
              <a:gd name="connsiteX20" fmla="*/ 154939 w 191388"/>
              <a:gd name="connsiteY20" fmla="*/ 59943 h 172211"/>
              <a:gd name="connsiteX21" fmla="*/ 166369 w 191388"/>
              <a:gd name="connsiteY21" fmla="*/ 77470 h 172211"/>
              <a:gd name="connsiteX22" fmla="*/ 170814 w 191388"/>
              <a:gd name="connsiteY22" fmla="*/ 99440 h 172211"/>
              <a:gd name="connsiteX23" fmla="*/ 165353 w 191388"/>
              <a:gd name="connsiteY23" fmla="*/ 126110 h 172211"/>
              <a:gd name="connsiteX24" fmla="*/ 150494 w 191388"/>
              <a:gd name="connsiteY24" fmla="*/ 147065 h 172211"/>
              <a:gd name="connsiteX25" fmla="*/ 128015 w 191388"/>
              <a:gd name="connsiteY25" fmla="*/ 160908 h 172211"/>
              <a:gd name="connsiteX26" fmla="*/ 100456 w 191388"/>
              <a:gd name="connsiteY26" fmla="*/ 165861 h 172211"/>
              <a:gd name="connsiteX27" fmla="*/ 72135 w 191388"/>
              <a:gd name="connsiteY27" fmla="*/ 160146 h 172211"/>
              <a:gd name="connsiteX28" fmla="*/ 50291 w 191388"/>
              <a:gd name="connsiteY28" fmla="*/ 144652 h 172211"/>
              <a:gd name="connsiteX29" fmla="*/ 36575 w 191388"/>
              <a:gd name="connsiteY29" fmla="*/ 122300 h 172211"/>
              <a:gd name="connsiteX30" fmla="*/ 31622 w 191388"/>
              <a:gd name="connsiteY30" fmla="*/ 95376 h 172211"/>
              <a:gd name="connsiteX31" fmla="*/ 40385 w 191388"/>
              <a:gd name="connsiteY31" fmla="*/ 59943 h 172211"/>
              <a:gd name="connsiteX32" fmla="*/ 65023 w 191388"/>
              <a:gd name="connsiteY32" fmla="*/ 30733 h 172211"/>
              <a:gd name="connsiteX33" fmla="*/ 16128 w 191388"/>
              <a:gd name="connsiteY33" fmla="*/ 30733 h 172211"/>
              <a:gd name="connsiteX34" fmla="*/ 9397 w 191388"/>
              <a:gd name="connsiteY34" fmla="*/ 26796 h 172211"/>
              <a:gd name="connsiteX35" fmla="*/ 6350 w 191388"/>
              <a:gd name="connsiteY35" fmla="*/ 18033 h 172211"/>
              <a:gd name="connsiteX36" fmla="*/ 9397 w 191388"/>
              <a:gd name="connsiteY36" fmla="*/ 9905 h 172211"/>
              <a:gd name="connsiteX37" fmla="*/ 16128 w 191388"/>
              <a:gd name="connsiteY37" fmla="*/ 6350 h 1722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191388" h="172211">
                <a:moveTo>
                  <a:pt x="16128" y="6350"/>
                </a:moveTo>
                <a:lnTo>
                  <a:pt x="172465" y="6350"/>
                </a:lnTo>
                <a:cubicBezTo>
                  <a:pt x="176529" y="6350"/>
                  <a:pt x="179577" y="7620"/>
                  <a:pt x="181736" y="10413"/>
                </a:cubicBezTo>
                <a:cubicBezTo>
                  <a:pt x="183895" y="13080"/>
                  <a:pt x="185038" y="15620"/>
                  <a:pt x="185038" y="18033"/>
                </a:cubicBezTo>
                <a:cubicBezTo>
                  <a:pt x="185038" y="21335"/>
                  <a:pt x="183895" y="24256"/>
                  <a:pt x="181736" y="26796"/>
                </a:cubicBezTo>
                <a:cubicBezTo>
                  <a:pt x="179577" y="29463"/>
                  <a:pt x="176529" y="30733"/>
                  <a:pt x="172465" y="30733"/>
                </a:cubicBezTo>
                <a:lnTo>
                  <a:pt x="110616" y="30733"/>
                </a:lnTo>
                <a:cubicBezTo>
                  <a:pt x="95630" y="33146"/>
                  <a:pt x="83819" y="40639"/>
                  <a:pt x="74929" y="53085"/>
                </a:cubicBezTo>
                <a:cubicBezTo>
                  <a:pt x="66166" y="65531"/>
                  <a:pt x="61721" y="78866"/>
                  <a:pt x="61721" y="92963"/>
                </a:cubicBezTo>
                <a:cubicBezTo>
                  <a:pt x="61721" y="107314"/>
                  <a:pt x="65531" y="118744"/>
                  <a:pt x="73151" y="127126"/>
                </a:cubicBezTo>
                <a:cubicBezTo>
                  <a:pt x="80771" y="135508"/>
                  <a:pt x="90042" y="139700"/>
                  <a:pt x="101219" y="139700"/>
                </a:cubicBezTo>
                <a:cubicBezTo>
                  <a:pt x="113410" y="140080"/>
                  <a:pt x="122935" y="136016"/>
                  <a:pt x="129920" y="127508"/>
                </a:cubicBezTo>
                <a:cubicBezTo>
                  <a:pt x="136778" y="119125"/>
                  <a:pt x="140334" y="109600"/>
                  <a:pt x="140334" y="99059"/>
                </a:cubicBezTo>
                <a:cubicBezTo>
                  <a:pt x="140334" y="90170"/>
                  <a:pt x="138048" y="81914"/>
                  <a:pt x="133603" y="74421"/>
                </a:cubicBezTo>
                <a:cubicBezTo>
                  <a:pt x="129031" y="66928"/>
                  <a:pt x="122808" y="61848"/>
                  <a:pt x="114680" y="59181"/>
                </a:cubicBezTo>
                <a:cubicBezTo>
                  <a:pt x="112521" y="58673"/>
                  <a:pt x="110743" y="57403"/>
                  <a:pt x="109600" y="55498"/>
                </a:cubicBezTo>
                <a:cubicBezTo>
                  <a:pt x="108330" y="53593"/>
                  <a:pt x="108203" y="50926"/>
                  <a:pt x="109346" y="47370"/>
                </a:cubicBezTo>
                <a:cubicBezTo>
                  <a:pt x="110108" y="45465"/>
                  <a:pt x="111632" y="44322"/>
                  <a:pt x="113791" y="43688"/>
                </a:cubicBezTo>
                <a:cubicBezTo>
                  <a:pt x="115950" y="43179"/>
                  <a:pt x="117855" y="42925"/>
                  <a:pt x="119506" y="42925"/>
                </a:cubicBezTo>
                <a:cubicBezTo>
                  <a:pt x="125983" y="43433"/>
                  <a:pt x="132333" y="45211"/>
                  <a:pt x="138429" y="48005"/>
                </a:cubicBezTo>
                <a:cubicBezTo>
                  <a:pt x="144525" y="50800"/>
                  <a:pt x="149986" y="54863"/>
                  <a:pt x="154939" y="59943"/>
                </a:cubicBezTo>
                <a:cubicBezTo>
                  <a:pt x="159511" y="64896"/>
                  <a:pt x="163321" y="70739"/>
                  <a:pt x="166369" y="77470"/>
                </a:cubicBezTo>
                <a:cubicBezTo>
                  <a:pt x="169290" y="84327"/>
                  <a:pt x="170814" y="91566"/>
                  <a:pt x="170814" y="99440"/>
                </a:cubicBezTo>
                <a:cubicBezTo>
                  <a:pt x="170814" y="109220"/>
                  <a:pt x="168909" y="118109"/>
                  <a:pt x="165353" y="126110"/>
                </a:cubicBezTo>
                <a:cubicBezTo>
                  <a:pt x="161670" y="134111"/>
                  <a:pt x="156717" y="141096"/>
                  <a:pt x="150494" y="147065"/>
                </a:cubicBezTo>
                <a:cubicBezTo>
                  <a:pt x="144144" y="153034"/>
                  <a:pt x="136778" y="157606"/>
                  <a:pt x="128015" y="160908"/>
                </a:cubicBezTo>
                <a:cubicBezTo>
                  <a:pt x="119379" y="164210"/>
                  <a:pt x="110108" y="165861"/>
                  <a:pt x="100456" y="165861"/>
                </a:cubicBezTo>
                <a:cubicBezTo>
                  <a:pt x="90042" y="165861"/>
                  <a:pt x="80644" y="163956"/>
                  <a:pt x="72135" y="160146"/>
                </a:cubicBezTo>
                <a:cubicBezTo>
                  <a:pt x="63626" y="156336"/>
                  <a:pt x="56260" y="151129"/>
                  <a:pt x="50291" y="144652"/>
                </a:cubicBezTo>
                <a:cubicBezTo>
                  <a:pt x="44322" y="138175"/>
                  <a:pt x="39750" y="130682"/>
                  <a:pt x="36575" y="122300"/>
                </a:cubicBezTo>
                <a:cubicBezTo>
                  <a:pt x="33273" y="113791"/>
                  <a:pt x="31622" y="104901"/>
                  <a:pt x="31622" y="95376"/>
                </a:cubicBezTo>
                <a:cubicBezTo>
                  <a:pt x="31622" y="83184"/>
                  <a:pt x="34543" y="71373"/>
                  <a:pt x="40385" y="59943"/>
                </a:cubicBezTo>
                <a:cubicBezTo>
                  <a:pt x="46227" y="48640"/>
                  <a:pt x="54355" y="38861"/>
                  <a:pt x="65023" y="30733"/>
                </a:cubicBezTo>
                <a:lnTo>
                  <a:pt x="16128" y="30733"/>
                </a:lnTo>
                <a:cubicBezTo>
                  <a:pt x="13715" y="30733"/>
                  <a:pt x="11429" y="29463"/>
                  <a:pt x="9397" y="26796"/>
                </a:cubicBezTo>
                <a:cubicBezTo>
                  <a:pt x="7365" y="24256"/>
                  <a:pt x="6350" y="21335"/>
                  <a:pt x="6350" y="18033"/>
                </a:cubicBezTo>
                <a:cubicBezTo>
                  <a:pt x="6350" y="15112"/>
                  <a:pt x="7365" y="12445"/>
                  <a:pt x="9397" y="9905"/>
                </a:cubicBezTo>
                <a:cubicBezTo>
                  <a:pt x="11429" y="7492"/>
                  <a:pt x="13715" y="6350"/>
                  <a:pt x="1612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238117" y="2225801"/>
            <a:ext cx="215391" cy="178689"/>
          </a:xfrm>
          <a:custGeom>
            <a:avLst/>
            <a:gdLst>
              <a:gd name="connsiteX0" fmla="*/ 16128 w 215391"/>
              <a:gd name="connsiteY0" fmla="*/ 6350 h 178689"/>
              <a:gd name="connsiteX1" fmla="*/ 195579 w 215391"/>
              <a:gd name="connsiteY1" fmla="*/ 6350 h 178689"/>
              <a:gd name="connsiteX2" fmla="*/ 205358 w 215391"/>
              <a:gd name="connsiteY2" fmla="*/ 10160 h 178689"/>
              <a:gd name="connsiteX3" fmla="*/ 209041 w 215391"/>
              <a:gd name="connsiteY3" fmla="*/ 18542 h 178689"/>
              <a:gd name="connsiteX4" fmla="*/ 205612 w 215391"/>
              <a:gd name="connsiteY4" fmla="*/ 27305 h 178689"/>
              <a:gd name="connsiteX5" fmla="*/ 195960 w 215391"/>
              <a:gd name="connsiteY5" fmla="*/ 31115 h 178689"/>
              <a:gd name="connsiteX6" fmla="*/ 126364 w 215391"/>
              <a:gd name="connsiteY6" fmla="*/ 31115 h 178689"/>
              <a:gd name="connsiteX7" fmla="*/ 84327 w 215391"/>
              <a:gd name="connsiteY7" fmla="*/ 52451 h 178689"/>
              <a:gd name="connsiteX8" fmla="*/ 67817 w 215391"/>
              <a:gd name="connsiteY8" fmla="*/ 96266 h 178689"/>
              <a:gd name="connsiteX9" fmla="*/ 82295 w 215391"/>
              <a:gd name="connsiteY9" fmla="*/ 133223 h 178689"/>
              <a:gd name="connsiteX10" fmla="*/ 114553 w 215391"/>
              <a:gd name="connsiteY10" fmla="*/ 146304 h 178689"/>
              <a:gd name="connsiteX11" fmla="*/ 146303 w 215391"/>
              <a:gd name="connsiteY11" fmla="*/ 134493 h 178689"/>
              <a:gd name="connsiteX12" fmla="*/ 160146 w 215391"/>
              <a:gd name="connsiteY12" fmla="*/ 103505 h 178689"/>
              <a:gd name="connsiteX13" fmla="*/ 152018 w 215391"/>
              <a:gd name="connsiteY13" fmla="*/ 75692 h 178689"/>
              <a:gd name="connsiteX14" fmla="*/ 128015 w 215391"/>
              <a:gd name="connsiteY14" fmla="*/ 60833 h 178689"/>
              <a:gd name="connsiteX15" fmla="*/ 122554 w 215391"/>
              <a:gd name="connsiteY15" fmla="*/ 57150 h 178689"/>
              <a:gd name="connsiteX16" fmla="*/ 122300 w 215391"/>
              <a:gd name="connsiteY16" fmla="*/ 49022 h 178689"/>
              <a:gd name="connsiteX17" fmla="*/ 126618 w 215391"/>
              <a:gd name="connsiteY17" fmla="*/ 44958 h 178689"/>
              <a:gd name="connsiteX18" fmla="*/ 132460 w 215391"/>
              <a:gd name="connsiteY18" fmla="*/ 44069 h 178689"/>
              <a:gd name="connsiteX19" fmla="*/ 153288 w 215391"/>
              <a:gd name="connsiteY19" fmla="*/ 48260 h 178689"/>
              <a:gd name="connsiteX20" fmla="*/ 171957 w 215391"/>
              <a:gd name="connsiteY20" fmla="*/ 59944 h 178689"/>
              <a:gd name="connsiteX21" fmla="*/ 185800 w 215391"/>
              <a:gd name="connsiteY21" fmla="*/ 78740 h 178689"/>
              <a:gd name="connsiteX22" fmla="*/ 191134 w 215391"/>
              <a:gd name="connsiteY22" fmla="*/ 103124 h 178689"/>
              <a:gd name="connsiteX23" fmla="*/ 184403 w 215391"/>
              <a:gd name="connsiteY23" fmla="*/ 132588 h 178689"/>
              <a:gd name="connsiteX24" fmla="*/ 167131 w 215391"/>
              <a:gd name="connsiteY24" fmla="*/ 154432 h 178689"/>
              <a:gd name="connsiteX25" fmla="*/ 142239 w 215391"/>
              <a:gd name="connsiteY25" fmla="*/ 167767 h 178689"/>
              <a:gd name="connsiteX26" fmla="*/ 113791 w 215391"/>
              <a:gd name="connsiteY26" fmla="*/ 172339 h 178689"/>
              <a:gd name="connsiteX27" fmla="*/ 83057 w 215391"/>
              <a:gd name="connsiteY27" fmla="*/ 166243 h 178689"/>
              <a:gd name="connsiteX28" fmla="*/ 58927 w 215391"/>
              <a:gd name="connsiteY28" fmla="*/ 149479 h 178689"/>
              <a:gd name="connsiteX29" fmla="*/ 43179 w 215391"/>
              <a:gd name="connsiteY29" fmla="*/ 125857 h 178689"/>
              <a:gd name="connsiteX30" fmla="*/ 37718 w 215391"/>
              <a:gd name="connsiteY30" fmla="*/ 97790 h 178689"/>
              <a:gd name="connsiteX31" fmla="*/ 47116 w 215391"/>
              <a:gd name="connsiteY31" fmla="*/ 60198 h 178689"/>
              <a:gd name="connsiteX32" fmla="*/ 72262 w 215391"/>
              <a:gd name="connsiteY32" fmla="*/ 31115 h 178689"/>
              <a:gd name="connsiteX33" fmla="*/ 16128 w 215391"/>
              <a:gd name="connsiteY33" fmla="*/ 31115 h 178689"/>
              <a:gd name="connsiteX34" fmla="*/ 9397 w 215391"/>
              <a:gd name="connsiteY34" fmla="*/ 27051 h 178689"/>
              <a:gd name="connsiteX35" fmla="*/ 6350 w 215391"/>
              <a:gd name="connsiteY35" fmla="*/ 18542 h 178689"/>
              <a:gd name="connsiteX36" fmla="*/ 9397 w 215391"/>
              <a:gd name="connsiteY36" fmla="*/ 9906 h 178689"/>
              <a:gd name="connsiteX37" fmla="*/ 16128 w 215391"/>
              <a:gd name="connsiteY37" fmla="*/ 6350 h 178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215391" h="178689">
                <a:moveTo>
                  <a:pt x="16128" y="6350"/>
                </a:moveTo>
                <a:lnTo>
                  <a:pt x="195579" y="6350"/>
                </a:lnTo>
                <a:cubicBezTo>
                  <a:pt x="199643" y="6350"/>
                  <a:pt x="202945" y="7620"/>
                  <a:pt x="205358" y="10160"/>
                </a:cubicBezTo>
                <a:cubicBezTo>
                  <a:pt x="207771" y="12700"/>
                  <a:pt x="209041" y="15494"/>
                  <a:pt x="209041" y="18542"/>
                </a:cubicBezTo>
                <a:cubicBezTo>
                  <a:pt x="209041" y="21717"/>
                  <a:pt x="207898" y="24638"/>
                  <a:pt x="205612" y="27305"/>
                </a:cubicBezTo>
                <a:cubicBezTo>
                  <a:pt x="203200" y="29845"/>
                  <a:pt x="200024" y="31115"/>
                  <a:pt x="195960" y="31115"/>
                </a:cubicBezTo>
                <a:lnTo>
                  <a:pt x="126364" y="31115"/>
                </a:lnTo>
                <a:cubicBezTo>
                  <a:pt x="109346" y="33528"/>
                  <a:pt x="95250" y="40640"/>
                  <a:pt x="84327" y="52451"/>
                </a:cubicBezTo>
                <a:cubicBezTo>
                  <a:pt x="73278" y="64262"/>
                  <a:pt x="67817" y="78867"/>
                  <a:pt x="67817" y="96266"/>
                </a:cubicBezTo>
                <a:cubicBezTo>
                  <a:pt x="67817" y="112268"/>
                  <a:pt x="72643" y="124587"/>
                  <a:pt x="82295" y="133223"/>
                </a:cubicBezTo>
                <a:cubicBezTo>
                  <a:pt x="91947" y="141986"/>
                  <a:pt x="102615" y="146304"/>
                  <a:pt x="114553" y="146304"/>
                </a:cubicBezTo>
                <a:cubicBezTo>
                  <a:pt x="126491" y="146304"/>
                  <a:pt x="137159" y="142367"/>
                  <a:pt x="146303" y="134493"/>
                </a:cubicBezTo>
                <a:cubicBezTo>
                  <a:pt x="155574" y="126619"/>
                  <a:pt x="160146" y="116332"/>
                  <a:pt x="160146" y="103505"/>
                </a:cubicBezTo>
                <a:cubicBezTo>
                  <a:pt x="160146" y="92456"/>
                  <a:pt x="157479" y="83185"/>
                  <a:pt x="152018" y="75692"/>
                </a:cubicBezTo>
                <a:cubicBezTo>
                  <a:pt x="146684" y="68199"/>
                  <a:pt x="138683" y="63246"/>
                  <a:pt x="128015" y="60833"/>
                </a:cubicBezTo>
                <a:cubicBezTo>
                  <a:pt x="125856" y="60579"/>
                  <a:pt x="124078" y="59309"/>
                  <a:pt x="122554" y="57150"/>
                </a:cubicBezTo>
                <a:cubicBezTo>
                  <a:pt x="121030" y="54991"/>
                  <a:pt x="121030" y="52324"/>
                  <a:pt x="122300" y="49022"/>
                </a:cubicBezTo>
                <a:cubicBezTo>
                  <a:pt x="122935" y="46863"/>
                  <a:pt x="124332" y="45466"/>
                  <a:pt x="126618" y="44958"/>
                </a:cubicBezTo>
                <a:cubicBezTo>
                  <a:pt x="128904" y="44450"/>
                  <a:pt x="130936" y="44069"/>
                  <a:pt x="132460" y="44069"/>
                </a:cubicBezTo>
                <a:cubicBezTo>
                  <a:pt x="139318" y="44069"/>
                  <a:pt x="146176" y="45466"/>
                  <a:pt x="153288" y="48260"/>
                </a:cubicBezTo>
                <a:cubicBezTo>
                  <a:pt x="160273" y="50927"/>
                  <a:pt x="166623" y="54864"/>
                  <a:pt x="171957" y="59944"/>
                </a:cubicBezTo>
                <a:cubicBezTo>
                  <a:pt x="177672" y="65151"/>
                  <a:pt x="182244" y="71374"/>
                  <a:pt x="185800" y="78740"/>
                </a:cubicBezTo>
                <a:cubicBezTo>
                  <a:pt x="189356" y="85979"/>
                  <a:pt x="191134" y="94234"/>
                  <a:pt x="191134" y="103124"/>
                </a:cubicBezTo>
                <a:cubicBezTo>
                  <a:pt x="191134" y="114300"/>
                  <a:pt x="188848" y="124079"/>
                  <a:pt x="184403" y="132588"/>
                </a:cubicBezTo>
                <a:cubicBezTo>
                  <a:pt x="179958" y="141224"/>
                  <a:pt x="174116" y="148463"/>
                  <a:pt x="167131" y="154432"/>
                </a:cubicBezTo>
                <a:cubicBezTo>
                  <a:pt x="159765" y="160401"/>
                  <a:pt x="151510" y="164846"/>
                  <a:pt x="142239" y="167767"/>
                </a:cubicBezTo>
                <a:cubicBezTo>
                  <a:pt x="133095" y="170815"/>
                  <a:pt x="123570" y="172339"/>
                  <a:pt x="113791" y="172339"/>
                </a:cubicBezTo>
                <a:cubicBezTo>
                  <a:pt x="102615" y="172339"/>
                  <a:pt x="92455" y="170307"/>
                  <a:pt x="83057" y="166243"/>
                </a:cubicBezTo>
                <a:cubicBezTo>
                  <a:pt x="73659" y="162179"/>
                  <a:pt x="65658" y="156591"/>
                  <a:pt x="58927" y="149479"/>
                </a:cubicBezTo>
                <a:cubicBezTo>
                  <a:pt x="52069" y="142748"/>
                  <a:pt x="46862" y="134874"/>
                  <a:pt x="43179" y="125857"/>
                </a:cubicBezTo>
                <a:cubicBezTo>
                  <a:pt x="39496" y="116967"/>
                  <a:pt x="37718" y="107569"/>
                  <a:pt x="37718" y="97790"/>
                </a:cubicBezTo>
                <a:cubicBezTo>
                  <a:pt x="37718" y="84328"/>
                  <a:pt x="40766" y="71755"/>
                  <a:pt x="47116" y="60198"/>
                </a:cubicBezTo>
                <a:cubicBezTo>
                  <a:pt x="53339" y="48641"/>
                  <a:pt x="61721" y="38989"/>
                  <a:pt x="72262" y="31115"/>
                </a:cubicBezTo>
                <a:lnTo>
                  <a:pt x="16128" y="31115"/>
                </a:lnTo>
                <a:cubicBezTo>
                  <a:pt x="13715" y="31115"/>
                  <a:pt x="11429" y="29718"/>
                  <a:pt x="9397" y="27051"/>
                </a:cubicBezTo>
                <a:cubicBezTo>
                  <a:pt x="7365" y="24384"/>
                  <a:pt x="6350" y="21463"/>
                  <a:pt x="6350" y="18542"/>
                </a:cubicBezTo>
                <a:cubicBezTo>
                  <a:pt x="6350" y="15240"/>
                  <a:pt x="7365" y="12446"/>
                  <a:pt x="9397" y="9906"/>
                </a:cubicBezTo>
                <a:cubicBezTo>
                  <a:pt x="11429" y="7493"/>
                  <a:pt x="13715" y="6350"/>
                  <a:pt x="1612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613023" y="2211451"/>
            <a:ext cx="125857" cy="136016"/>
          </a:xfrm>
          <a:custGeom>
            <a:avLst/>
            <a:gdLst>
              <a:gd name="connsiteX0" fmla="*/ 62991 w 125857"/>
              <a:gd name="connsiteY0" fmla="*/ 6350 h 136016"/>
              <a:gd name="connsiteX1" fmla="*/ 40386 w 125857"/>
              <a:gd name="connsiteY1" fmla="*/ 11303 h 136016"/>
              <a:gd name="connsiteX2" fmla="*/ 22225 w 125857"/>
              <a:gd name="connsiteY2" fmla="*/ 24765 h 136016"/>
              <a:gd name="connsiteX3" fmla="*/ 10414 w 125857"/>
              <a:gd name="connsiteY3" fmla="*/ 44450 h 136016"/>
              <a:gd name="connsiteX4" fmla="*/ 6350 w 125857"/>
              <a:gd name="connsiteY4" fmla="*/ 68198 h 136016"/>
              <a:gd name="connsiteX5" fmla="*/ 22479 w 125857"/>
              <a:gd name="connsiteY5" fmla="*/ 112014 h 136016"/>
              <a:gd name="connsiteX6" fmla="*/ 62991 w 125857"/>
              <a:gd name="connsiteY6" fmla="*/ 129666 h 136016"/>
              <a:gd name="connsiteX7" fmla="*/ 103378 w 125857"/>
              <a:gd name="connsiteY7" fmla="*/ 112014 h 136016"/>
              <a:gd name="connsiteX8" fmla="*/ 119507 w 125857"/>
              <a:gd name="connsiteY8" fmla="*/ 68198 h 136016"/>
              <a:gd name="connsiteX9" fmla="*/ 115061 w 125857"/>
              <a:gd name="connsiteY9" fmla="*/ 44450 h 136016"/>
              <a:gd name="connsiteX10" fmla="*/ 102870 w 125857"/>
              <a:gd name="connsiteY10" fmla="*/ 24765 h 136016"/>
              <a:gd name="connsiteX11" fmla="*/ 85090 w 125857"/>
              <a:gd name="connsiteY11" fmla="*/ 11429 h 136016"/>
              <a:gd name="connsiteX12" fmla="*/ 62991 w 125857"/>
              <a:gd name="connsiteY12" fmla="*/ 6350 h 136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5857" h="136016">
                <a:moveTo>
                  <a:pt x="62991" y="6350"/>
                </a:moveTo>
                <a:cubicBezTo>
                  <a:pt x="54864" y="6350"/>
                  <a:pt x="47244" y="8000"/>
                  <a:pt x="40386" y="11303"/>
                </a:cubicBezTo>
                <a:cubicBezTo>
                  <a:pt x="33401" y="14477"/>
                  <a:pt x="27432" y="19050"/>
                  <a:pt x="22225" y="24765"/>
                </a:cubicBezTo>
                <a:cubicBezTo>
                  <a:pt x="17145" y="30353"/>
                  <a:pt x="13208" y="36957"/>
                  <a:pt x="10414" y="44450"/>
                </a:cubicBezTo>
                <a:cubicBezTo>
                  <a:pt x="7747" y="51942"/>
                  <a:pt x="6350" y="59816"/>
                  <a:pt x="6350" y="68198"/>
                </a:cubicBezTo>
                <a:cubicBezTo>
                  <a:pt x="6350" y="85597"/>
                  <a:pt x="11684" y="100203"/>
                  <a:pt x="22479" y="112014"/>
                </a:cubicBezTo>
                <a:cubicBezTo>
                  <a:pt x="33147" y="123825"/>
                  <a:pt x="46609" y="129666"/>
                  <a:pt x="62991" y="129666"/>
                </a:cubicBezTo>
                <a:cubicBezTo>
                  <a:pt x="79248" y="129666"/>
                  <a:pt x="92710" y="123825"/>
                  <a:pt x="103378" y="112014"/>
                </a:cubicBezTo>
                <a:cubicBezTo>
                  <a:pt x="114172" y="100203"/>
                  <a:pt x="119507" y="85597"/>
                  <a:pt x="119507" y="68198"/>
                </a:cubicBezTo>
                <a:cubicBezTo>
                  <a:pt x="119507" y="59816"/>
                  <a:pt x="117983" y="51942"/>
                  <a:pt x="115061" y="44450"/>
                </a:cubicBezTo>
                <a:cubicBezTo>
                  <a:pt x="112014" y="36957"/>
                  <a:pt x="107950" y="30353"/>
                  <a:pt x="102870" y="24765"/>
                </a:cubicBezTo>
                <a:cubicBezTo>
                  <a:pt x="97917" y="19304"/>
                  <a:pt x="92075" y="14858"/>
                  <a:pt x="85090" y="11429"/>
                </a:cubicBezTo>
                <a:cubicBezTo>
                  <a:pt x="78232" y="8127"/>
                  <a:pt x="70866" y="6350"/>
                  <a:pt x="6299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609211" y="2186686"/>
            <a:ext cx="171577" cy="209041"/>
          </a:xfrm>
          <a:custGeom>
            <a:avLst/>
            <a:gdLst>
              <a:gd name="connsiteX0" fmla="*/ 26542 w 171577"/>
              <a:gd name="connsiteY0" fmla="*/ 6350 h 209041"/>
              <a:gd name="connsiteX1" fmla="*/ 149352 w 171577"/>
              <a:gd name="connsiteY1" fmla="*/ 6350 h 209041"/>
              <a:gd name="connsiteX2" fmla="*/ 162052 w 171577"/>
              <a:gd name="connsiteY2" fmla="*/ 12445 h 209041"/>
              <a:gd name="connsiteX3" fmla="*/ 165227 w 171577"/>
              <a:gd name="connsiteY3" fmla="*/ 24256 h 209041"/>
              <a:gd name="connsiteX4" fmla="*/ 143510 w 171577"/>
              <a:gd name="connsiteY4" fmla="*/ 79755 h 209041"/>
              <a:gd name="connsiteX5" fmla="*/ 108330 w 171577"/>
              <a:gd name="connsiteY5" fmla="*/ 130047 h 209041"/>
              <a:gd name="connsiteX6" fmla="*/ 65532 w 171577"/>
              <a:gd name="connsiteY6" fmla="*/ 171576 h 209041"/>
              <a:gd name="connsiteX7" fmla="*/ 22479 w 171577"/>
              <a:gd name="connsiteY7" fmla="*/ 200786 h 209041"/>
              <a:gd name="connsiteX8" fmla="*/ 13842 w 171577"/>
              <a:gd name="connsiteY8" fmla="*/ 202691 h 209041"/>
              <a:gd name="connsiteX9" fmla="*/ 7747 w 171577"/>
              <a:gd name="connsiteY9" fmla="*/ 199262 h 209041"/>
              <a:gd name="connsiteX10" fmla="*/ 6350 w 171577"/>
              <a:gd name="connsiteY10" fmla="*/ 192531 h 209041"/>
              <a:gd name="connsiteX11" fmla="*/ 10160 w 171577"/>
              <a:gd name="connsiteY11" fmla="*/ 185800 h 209041"/>
              <a:gd name="connsiteX12" fmla="*/ 44830 w 171577"/>
              <a:gd name="connsiteY12" fmla="*/ 158114 h 209041"/>
              <a:gd name="connsiteX13" fmla="*/ 79756 w 171577"/>
              <a:gd name="connsiteY13" fmla="*/ 120269 h 209041"/>
              <a:gd name="connsiteX14" fmla="*/ 109092 w 171577"/>
              <a:gd name="connsiteY14" fmla="*/ 76707 h 209041"/>
              <a:gd name="connsiteX15" fmla="*/ 128270 w 171577"/>
              <a:gd name="connsiteY15" fmla="*/ 31114 h 209041"/>
              <a:gd name="connsiteX16" fmla="*/ 25653 w 171577"/>
              <a:gd name="connsiteY16" fmla="*/ 31114 h 209041"/>
              <a:gd name="connsiteX17" fmla="*/ 16510 w 171577"/>
              <a:gd name="connsiteY17" fmla="*/ 27558 h 209041"/>
              <a:gd name="connsiteX18" fmla="*/ 13461 w 171577"/>
              <a:gd name="connsiteY18" fmla="*/ 18922 h 209041"/>
              <a:gd name="connsiteX19" fmla="*/ 16510 w 171577"/>
              <a:gd name="connsiteY19" fmla="*/ 10667 h 209041"/>
              <a:gd name="connsiteX20" fmla="*/ 26542 w 171577"/>
              <a:gd name="connsiteY20" fmla="*/ 6350 h 2090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71577" h="209041">
                <a:moveTo>
                  <a:pt x="26542" y="6350"/>
                </a:moveTo>
                <a:lnTo>
                  <a:pt x="149352" y="6350"/>
                </a:lnTo>
                <a:cubicBezTo>
                  <a:pt x="154813" y="6350"/>
                  <a:pt x="159003" y="8381"/>
                  <a:pt x="162052" y="12445"/>
                </a:cubicBezTo>
                <a:cubicBezTo>
                  <a:pt x="164972" y="16509"/>
                  <a:pt x="166116" y="20446"/>
                  <a:pt x="165227" y="24256"/>
                </a:cubicBezTo>
                <a:cubicBezTo>
                  <a:pt x="160909" y="43179"/>
                  <a:pt x="153670" y="61721"/>
                  <a:pt x="143510" y="79755"/>
                </a:cubicBezTo>
                <a:cubicBezTo>
                  <a:pt x="133350" y="97789"/>
                  <a:pt x="121539" y="114553"/>
                  <a:pt x="108330" y="130047"/>
                </a:cubicBezTo>
                <a:cubicBezTo>
                  <a:pt x="94741" y="145541"/>
                  <a:pt x="80518" y="159384"/>
                  <a:pt x="65532" y="171576"/>
                </a:cubicBezTo>
                <a:cubicBezTo>
                  <a:pt x="50672" y="183769"/>
                  <a:pt x="36195" y="193547"/>
                  <a:pt x="22479" y="200786"/>
                </a:cubicBezTo>
                <a:cubicBezTo>
                  <a:pt x="19430" y="202438"/>
                  <a:pt x="16637" y="203072"/>
                  <a:pt x="13842" y="202691"/>
                </a:cubicBezTo>
                <a:cubicBezTo>
                  <a:pt x="11176" y="202310"/>
                  <a:pt x="9144" y="201167"/>
                  <a:pt x="7747" y="199262"/>
                </a:cubicBezTo>
                <a:cubicBezTo>
                  <a:pt x="6477" y="197611"/>
                  <a:pt x="5969" y="195325"/>
                  <a:pt x="6350" y="192531"/>
                </a:cubicBezTo>
                <a:cubicBezTo>
                  <a:pt x="6730" y="189610"/>
                  <a:pt x="8001" y="187451"/>
                  <a:pt x="10160" y="185800"/>
                </a:cubicBezTo>
                <a:cubicBezTo>
                  <a:pt x="21082" y="178688"/>
                  <a:pt x="32639" y="169544"/>
                  <a:pt x="44830" y="158114"/>
                </a:cubicBezTo>
                <a:cubicBezTo>
                  <a:pt x="57022" y="146684"/>
                  <a:pt x="68707" y="134111"/>
                  <a:pt x="79756" y="120269"/>
                </a:cubicBezTo>
                <a:cubicBezTo>
                  <a:pt x="90678" y="106425"/>
                  <a:pt x="100457" y="91947"/>
                  <a:pt x="109092" y="76707"/>
                </a:cubicBezTo>
                <a:cubicBezTo>
                  <a:pt x="117729" y="61594"/>
                  <a:pt x="124206" y="46354"/>
                  <a:pt x="128270" y="31114"/>
                </a:cubicBezTo>
                <a:lnTo>
                  <a:pt x="25653" y="31114"/>
                </a:lnTo>
                <a:cubicBezTo>
                  <a:pt x="21590" y="31114"/>
                  <a:pt x="18541" y="29971"/>
                  <a:pt x="16510" y="27558"/>
                </a:cubicBezTo>
                <a:cubicBezTo>
                  <a:pt x="14478" y="25019"/>
                  <a:pt x="13461" y="22224"/>
                  <a:pt x="13461" y="18922"/>
                </a:cubicBezTo>
                <a:cubicBezTo>
                  <a:pt x="13461" y="16255"/>
                  <a:pt x="14478" y="13461"/>
                  <a:pt x="16510" y="10667"/>
                </a:cubicBezTo>
                <a:cubicBezTo>
                  <a:pt x="18541" y="7746"/>
                  <a:pt x="21844" y="6350"/>
                  <a:pt x="2654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581781" y="2186305"/>
            <a:ext cx="187959" cy="186054"/>
          </a:xfrm>
          <a:custGeom>
            <a:avLst/>
            <a:gdLst>
              <a:gd name="connsiteX0" fmla="*/ 94233 w 187959"/>
              <a:gd name="connsiteY0" fmla="*/ 6350 h 186054"/>
              <a:gd name="connsiteX1" fmla="*/ 128397 w 187959"/>
              <a:gd name="connsiteY1" fmla="*/ 13461 h 186054"/>
              <a:gd name="connsiteX2" fmla="*/ 156082 w 187959"/>
              <a:gd name="connsiteY2" fmla="*/ 32384 h 186054"/>
              <a:gd name="connsiteX3" fmla="*/ 174752 w 187959"/>
              <a:gd name="connsiteY3" fmla="*/ 60070 h 186054"/>
              <a:gd name="connsiteX4" fmla="*/ 181609 w 187959"/>
              <a:gd name="connsiteY4" fmla="*/ 93344 h 186054"/>
              <a:gd name="connsiteX5" fmla="*/ 174752 w 187959"/>
              <a:gd name="connsiteY5" fmla="*/ 127634 h 186054"/>
              <a:gd name="connsiteX6" fmla="*/ 156082 w 187959"/>
              <a:gd name="connsiteY6" fmla="*/ 154812 h 186054"/>
              <a:gd name="connsiteX7" fmla="*/ 128397 w 187959"/>
              <a:gd name="connsiteY7" fmla="*/ 173100 h 186054"/>
              <a:gd name="connsiteX8" fmla="*/ 94233 w 187959"/>
              <a:gd name="connsiteY8" fmla="*/ 179704 h 186054"/>
              <a:gd name="connsiteX9" fmla="*/ 58928 w 187959"/>
              <a:gd name="connsiteY9" fmla="*/ 172973 h 186054"/>
              <a:gd name="connsiteX10" fmla="*/ 31114 w 187959"/>
              <a:gd name="connsiteY10" fmla="*/ 154431 h 186054"/>
              <a:gd name="connsiteX11" fmla="*/ 12827 w 187959"/>
              <a:gd name="connsiteY11" fmla="*/ 127000 h 186054"/>
              <a:gd name="connsiteX12" fmla="*/ 6350 w 187959"/>
              <a:gd name="connsiteY12" fmla="*/ 93344 h 186054"/>
              <a:gd name="connsiteX13" fmla="*/ 12953 w 187959"/>
              <a:gd name="connsiteY13" fmla="*/ 60070 h 186054"/>
              <a:gd name="connsiteX14" fmla="*/ 31496 w 187959"/>
              <a:gd name="connsiteY14" fmla="*/ 32384 h 186054"/>
              <a:gd name="connsiteX15" fmla="*/ 59436 w 187959"/>
              <a:gd name="connsiteY15" fmla="*/ 13461 h 186054"/>
              <a:gd name="connsiteX16" fmla="*/ 94233 w 187959"/>
              <a:gd name="connsiteY16" fmla="*/ 6350 h 1860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87959" h="186054">
                <a:moveTo>
                  <a:pt x="94233" y="6350"/>
                </a:moveTo>
                <a:cubicBezTo>
                  <a:pt x="106426" y="6350"/>
                  <a:pt x="117728" y="8635"/>
                  <a:pt x="128397" y="13461"/>
                </a:cubicBezTo>
                <a:cubicBezTo>
                  <a:pt x="138938" y="18160"/>
                  <a:pt x="148209" y="24510"/>
                  <a:pt x="156082" y="32384"/>
                </a:cubicBezTo>
                <a:cubicBezTo>
                  <a:pt x="163957" y="40258"/>
                  <a:pt x="170179" y="49402"/>
                  <a:pt x="174752" y="60070"/>
                </a:cubicBezTo>
                <a:cubicBezTo>
                  <a:pt x="179323" y="70611"/>
                  <a:pt x="181609" y="81787"/>
                  <a:pt x="181609" y="93344"/>
                </a:cubicBezTo>
                <a:cubicBezTo>
                  <a:pt x="181609" y="105536"/>
                  <a:pt x="179323" y="116966"/>
                  <a:pt x="174752" y="127634"/>
                </a:cubicBezTo>
                <a:cubicBezTo>
                  <a:pt x="170179" y="138175"/>
                  <a:pt x="163957" y="147192"/>
                  <a:pt x="156082" y="154812"/>
                </a:cubicBezTo>
                <a:cubicBezTo>
                  <a:pt x="148209" y="162686"/>
                  <a:pt x="138938" y="168782"/>
                  <a:pt x="128397" y="173100"/>
                </a:cubicBezTo>
                <a:cubicBezTo>
                  <a:pt x="117728" y="177545"/>
                  <a:pt x="106426" y="179704"/>
                  <a:pt x="94233" y="179704"/>
                </a:cubicBezTo>
                <a:cubicBezTo>
                  <a:pt x="81407" y="179704"/>
                  <a:pt x="69722" y="177419"/>
                  <a:pt x="58928" y="172973"/>
                </a:cubicBezTo>
                <a:cubicBezTo>
                  <a:pt x="48259" y="168528"/>
                  <a:pt x="38989" y="162305"/>
                  <a:pt x="31114" y="154431"/>
                </a:cubicBezTo>
                <a:cubicBezTo>
                  <a:pt x="23240" y="146557"/>
                  <a:pt x="17144" y="137413"/>
                  <a:pt x="12827" y="127000"/>
                </a:cubicBezTo>
                <a:cubicBezTo>
                  <a:pt x="8509" y="116458"/>
                  <a:pt x="6350" y="105282"/>
                  <a:pt x="6350" y="93344"/>
                </a:cubicBezTo>
                <a:cubicBezTo>
                  <a:pt x="6350" y="81787"/>
                  <a:pt x="8509" y="70611"/>
                  <a:pt x="12953" y="60070"/>
                </a:cubicBezTo>
                <a:cubicBezTo>
                  <a:pt x="17526" y="49402"/>
                  <a:pt x="23621" y="40258"/>
                  <a:pt x="31496" y="32384"/>
                </a:cubicBezTo>
                <a:cubicBezTo>
                  <a:pt x="39370" y="24510"/>
                  <a:pt x="48640" y="18160"/>
                  <a:pt x="59436" y="13461"/>
                </a:cubicBezTo>
                <a:cubicBezTo>
                  <a:pt x="70103" y="8635"/>
                  <a:pt x="81660" y="6350"/>
                  <a:pt x="9423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930269" y="2159762"/>
            <a:ext cx="112014" cy="55879"/>
          </a:xfrm>
          <a:custGeom>
            <a:avLst/>
            <a:gdLst>
              <a:gd name="connsiteX0" fmla="*/ 14604 w 112014"/>
              <a:gd name="connsiteY0" fmla="*/ 6350 h 55879"/>
              <a:gd name="connsiteX1" fmla="*/ 21844 w 112014"/>
              <a:gd name="connsiteY1" fmla="*/ 7239 h 55879"/>
              <a:gd name="connsiteX2" fmla="*/ 53340 w 112014"/>
              <a:gd name="connsiteY2" fmla="*/ 20066 h 55879"/>
              <a:gd name="connsiteX3" fmla="*/ 90551 w 112014"/>
              <a:gd name="connsiteY3" fmla="*/ 24765 h 55879"/>
              <a:gd name="connsiteX4" fmla="*/ 101726 w 112014"/>
              <a:gd name="connsiteY4" fmla="*/ 28320 h 55879"/>
              <a:gd name="connsiteX5" fmla="*/ 105664 w 112014"/>
              <a:gd name="connsiteY5" fmla="*/ 36957 h 55879"/>
              <a:gd name="connsiteX6" fmla="*/ 101345 w 112014"/>
              <a:gd name="connsiteY6" fmla="*/ 46482 h 55879"/>
              <a:gd name="connsiteX7" fmla="*/ 91821 w 112014"/>
              <a:gd name="connsiteY7" fmla="*/ 49529 h 55879"/>
              <a:gd name="connsiteX8" fmla="*/ 61594 w 112014"/>
              <a:gd name="connsiteY8" fmla="*/ 49529 h 55879"/>
              <a:gd name="connsiteX9" fmla="*/ 43306 w 112014"/>
              <a:gd name="connsiteY9" fmla="*/ 47752 h 55879"/>
              <a:gd name="connsiteX10" fmla="*/ 31114 w 112014"/>
              <a:gd name="connsiteY10" fmla="*/ 42164 h 55879"/>
              <a:gd name="connsiteX11" fmla="*/ 11175 w 112014"/>
              <a:gd name="connsiteY11" fmla="*/ 25527 h 55879"/>
              <a:gd name="connsiteX12" fmla="*/ 6350 w 112014"/>
              <a:gd name="connsiteY12" fmla="*/ 18415 h 55879"/>
              <a:gd name="connsiteX13" fmla="*/ 8382 w 112014"/>
              <a:gd name="connsiteY13" fmla="*/ 9652 h 55879"/>
              <a:gd name="connsiteX14" fmla="*/ 14604 w 112014"/>
              <a:gd name="connsiteY14" fmla="*/ 6350 h 558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12014" h="55879">
                <a:moveTo>
                  <a:pt x="14604" y="6350"/>
                </a:moveTo>
                <a:cubicBezTo>
                  <a:pt x="17271" y="6096"/>
                  <a:pt x="19558" y="6350"/>
                  <a:pt x="21844" y="7239"/>
                </a:cubicBezTo>
                <a:cubicBezTo>
                  <a:pt x="32384" y="12700"/>
                  <a:pt x="42925" y="16890"/>
                  <a:pt x="53340" y="20066"/>
                </a:cubicBezTo>
                <a:cubicBezTo>
                  <a:pt x="63753" y="23114"/>
                  <a:pt x="76200" y="24765"/>
                  <a:pt x="90551" y="24765"/>
                </a:cubicBezTo>
                <a:cubicBezTo>
                  <a:pt x="95376" y="24765"/>
                  <a:pt x="99186" y="25908"/>
                  <a:pt x="101726" y="28320"/>
                </a:cubicBezTo>
                <a:cubicBezTo>
                  <a:pt x="104266" y="30860"/>
                  <a:pt x="105664" y="33654"/>
                  <a:pt x="105664" y="36957"/>
                </a:cubicBezTo>
                <a:cubicBezTo>
                  <a:pt x="105664" y="41275"/>
                  <a:pt x="104140" y="44450"/>
                  <a:pt x="101345" y="46482"/>
                </a:cubicBezTo>
                <a:cubicBezTo>
                  <a:pt x="98425" y="48514"/>
                  <a:pt x="95250" y="49529"/>
                  <a:pt x="91821" y="49529"/>
                </a:cubicBezTo>
                <a:lnTo>
                  <a:pt x="61594" y="49529"/>
                </a:lnTo>
                <a:cubicBezTo>
                  <a:pt x="54355" y="49529"/>
                  <a:pt x="48260" y="48895"/>
                  <a:pt x="43306" y="47752"/>
                </a:cubicBezTo>
                <a:cubicBezTo>
                  <a:pt x="38480" y="46482"/>
                  <a:pt x="34416" y="44704"/>
                  <a:pt x="31114" y="42164"/>
                </a:cubicBezTo>
                <a:lnTo>
                  <a:pt x="11175" y="25527"/>
                </a:lnTo>
                <a:cubicBezTo>
                  <a:pt x="8509" y="23876"/>
                  <a:pt x="6858" y="21589"/>
                  <a:pt x="6350" y="18415"/>
                </a:cubicBezTo>
                <a:cubicBezTo>
                  <a:pt x="5714" y="15239"/>
                  <a:pt x="6476" y="12319"/>
                  <a:pt x="8382" y="9652"/>
                </a:cubicBezTo>
                <a:cubicBezTo>
                  <a:pt x="10033" y="7747"/>
                  <a:pt x="12064" y="6730"/>
                  <a:pt x="1460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281297" y="2147570"/>
            <a:ext cx="120522" cy="55879"/>
          </a:xfrm>
          <a:custGeom>
            <a:avLst/>
            <a:gdLst>
              <a:gd name="connsiteX0" fmla="*/ 18414 w 120522"/>
              <a:gd name="connsiteY0" fmla="*/ 6350 h 55879"/>
              <a:gd name="connsiteX1" fmla="*/ 21843 w 120522"/>
              <a:gd name="connsiteY1" fmla="*/ 7239 h 55879"/>
              <a:gd name="connsiteX2" fmla="*/ 57657 w 120522"/>
              <a:gd name="connsiteY2" fmla="*/ 20446 h 55879"/>
              <a:gd name="connsiteX3" fmla="*/ 99567 w 120522"/>
              <a:gd name="connsiteY3" fmla="*/ 25146 h 55879"/>
              <a:gd name="connsiteX4" fmla="*/ 110489 w 120522"/>
              <a:gd name="connsiteY4" fmla="*/ 28828 h 55879"/>
              <a:gd name="connsiteX5" fmla="*/ 114172 w 120522"/>
              <a:gd name="connsiteY5" fmla="*/ 37338 h 55879"/>
              <a:gd name="connsiteX6" fmla="*/ 109854 w 120522"/>
              <a:gd name="connsiteY6" fmla="*/ 46481 h 55879"/>
              <a:gd name="connsiteX7" fmla="*/ 100710 w 120522"/>
              <a:gd name="connsiteY7" fmla="*/ 49529 h 55879"/>
              <a:gd name="connsiteX8" fmla="*/ 61721 w 120522"/>
              <a:gd name="connsiteY8" fmla="*/ 49529 h 55879"/>
              <a:gd name="connsiteX9" fmla="*/ 43306 w 120522"/>
              <a:gd name="connsiteY9" fmla="*/ 47878 h 55879"/>
              <a:gd name="connsiteX10" fmla="*/ 31114 w 120522"/>
              <a:gd name="connsiteY10" fmla="*/ 42545 h 55879"/>
              <a:gd name="connsiteX11" fmla="*/ 11556 w 120522"/>
              <a:gd name="connsiteY11" fmla="*/ 25908 h 55879"/>
              <a:gd name="connsiteX12" fmla="*/ 6350 w 120522"/>
              <a:gd name="connsiteY12" fmla="*/ 18415 h 55879"/>
              <a:gd name="connsiteX13" fmla="*/ 8762 w 120522"/>
              <a:gd name="connsiteY13" fmla="*/ 10032 h 55879"/>
              <a:gd name="connsiteX14" fmla="*/ 14858 w 120522"/>
              <a:gd name="connsiteY14" fmla="*/ 6350 h 55879"/>
              <a:gd name="connsiteX15" fmla="*/ 18414 w 120522"/>
              <a:gd name="connsiteY15" fmla="*/ 6350 h 558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20522" h="55879">
                <a:moveTo>
                  <a:pt x="18414" y="6350"/>
                </a:moveTo>
                <a:cubicBezTo>
                  <a:pt x="19557" y="6477"/>
                  <a:pt x="20701" y="6858"/>
                  <a:pt x="21843" y="7239"/>
                </a:cubicBezTo>
                <a:cubicBezTo>
                  <a:pt x="32384" y="12954"/>
                  <a:pt x="44322" y="17271"/>
                  <a:pt x="57657" y="20446"/>
                </a:cubicBezTo>
                <a:cubicBezTo>
                  <a:pt x="70865" y="23495"/>
                  <a:pt x="84835" y="25146"/>
                  <a:pt x="99567" y="25146"/>
                </a:cubicBezTo>
                <a:cubicBezTo>
                  <a:pt x="104393" y="25146"/>
                  <a:pt x="108076" y="26289"/>
                  <a:pt x="110489" y="28828"/>
                </a:cubicBezTo>
                <a:cubicBezTo>
                  <a:pt x="112902" y="31241"/>
                  <a:pt x="114172" y="34035"/>
                  <a:pt x="114172" y="37338"/>
                </a:cubicBezTo>
                <a:cubicBezTo>
                  <a:pt x="114172" y="41401"/>
                  <a:pt x="112775" y="44450"/>
                  <a:pt x="109854" y="46481"/>
                </a:cubicBezTo>
                <a:cubicBezTo>
                  <a:pt x="107060" y="48514"/>
                  <a:pt x="104012" y="49529"/>
                  <a:pt x="100710" y="49529"/>
                </a:cubicBezTo>
                <a:lnTo>
                  <a:pt x="61721" y="49529"/>
                </a:lnTo>
                <a:cubicBezTo>
                  <a:pt x="54355" y="49529"/>
                  <a:pt x="48259" y="49021"/>
                  <a:pt x="43306" y="47878"/>
                </a:cubicBezTo>
                <a:cubicBezTo>
                  <a:pt x="38480" y="46862"/>
                  <a:pt x="34416" y="45085"/>
                  <a:pt x="31114" y="42545"/>
                </a:cubicBezTo>
                <a:lnTo>
                  <a:pt x="11556" y="25908"/>
                </a:lnTo>
                <a:cubicBezTo>
                  <a:pt x="8635" y="24002"/>
                  <a:pt x="6857" y="21462"/>
                  <a:pt x="6350" y="18415"/>
                </a:cubicBezTo>
                <a:cubicBezTo>
                  <a:pt x="5841" y="15239"/>
                  <a:pt x="6603" y="12446"/>
                  <a:pt x="8762" y="10032"/>
                </a:cubicBezTo>
                <a:cubicBezTo>
                  <a:pt x="10413" y="7873"/>
                  <a:pt x="12445" y="6604"/>
                  <a:pt x="14858" y="6350"/>
                </a:cubicBezTo>
                <a:cubicBezTo>
                  <a:pt x="16128" y="6222"/>
                  <a:pt x="17271" y="6222"/>
                  <a:pt x="1841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24730" y="2126869"/>
            <a:ext cx="80137" cy="389890"/>
          </a:xfrm>
          <a:custGeom>
            <a:avLst/>
            <a:gdLst>
              <a:gd name="connsiteX0" fmla="*/ 19684 w 80137"/>
              <a:gd name="connsiteY0" fmla="*/ 6350 h 389890"/>
              <a:gd name="connsiteX1" fmla="*/ 57911 w 80137"/>
              <a:gd name="connsiteY1" fmla="*/ 6350 h 389890"/>
              <a:gd name="connsiteX2" fmla="*/ 69341 w 80137"/>
              <a:gd name="connsiteY2" fmla="*/ 11810 h 389890"/>
              <a:gd name="connsiteX3" fmla="*/ 73787 w 80137"/>
              <a:gd name="connsiteY3" fmla="*/ 24638 h 389890"/>
              <a:gd name="connsiteX4" fmla="*/ 73787 w 80137"/>
              <a:gd name="connsiteY4" fmla="*/ 345313 h 389890"/>
              <a:gd name="connsiteX5" fmla="*/ 67564 w 80137"/>
              <a:gd name="connsiteY5" fmla="*/ 374396 h 389890"/>
              <a:gd name="connsiteX6" fmla="*/ 51434 w 80137"/>
              <a:gd name="connsiteY6" fmla="*/ 383540 h 389890"/>
              <a:gd name="connsiteX7" fmla="*/ 44069 w 80137"/>
              <a:gd name="connsiteY7" fmla="*/ 383540 h 389890"/>
              <a:gd name="connsiteX8" fmla="*/ 44069 w 80137"/>
              <a:gd name="connsiteY8" fmla="*/ 47497 h 389890"/>
              <a:gd name="connsiteX9" fmla="*/ 38227 w 80137"/>
              <a:gd name="connsiteY9" fmla="*/ 31622 h 389890"/>
              <a:gd name="connsiteX10" fmla="*/ 22098 w 80137"/>
              <a:gd name="connsiteY10" fmla="*/ 25527 h 389890"/>
              <a:gd name="connsiteX11" fmla="*/ 9779 w 80137"/>
              <a:gd name="connsiteY11" fmla="*/ 21844 h 389890"/>
              <a:gd name="connsiteX12" fmla="*/ 6350 w 80137"/>
              <a:gd name="connsiteY12" fmla="*/ 15747 h 389890"/>
              <a:gd name="connsiteX13" fmla="*/ 10160 w 80137"/>
              <a:gd name="connsiteY13" fmla="*/ 8763 h 389890"/>
              <a:gd name="connsiteX14" fmla="*/ 19684 w 80137"/>
              <a:gd name="connsiteY14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0137" h="389890">
                <a:moveTo>
                  <a:pt x="19684" y="6350"/>
                </a:moveTo>
                <a:lnTo>
                  <a:pt x="57911" y="6350"/>
                </a:lnTo>
                <a:cubicBezTo>
                  <a:pt x="62610" y="6350"/>
                  <a:pt x="66421" y="8128"/>
                  <a:pt x="69341" y="11810"/>
                </a:cubicBezTo>
                <a:cubicBezTo>
                  <a:pt x="72390" y="15494"/>
                  <a:pt x="73787" y="19811"/>
                  <a:pt x="73787" y="24638"/>
                </a:cubicBezTo>
                <a:lnTo>
                  <a:pt x="73787" y="345313"/>
                </a:lnTo>
                <a:cubicBezTo>
                  <a:pt x="73787" y="358647"/>
                  <a:pt x="71754" y="368300"/>
                  <a:pt x="67564" y="374396"/>
                </a:cubicBezTo>
                <a:cubicBezTo>
                  <a:pt x="63372" y="380491"/>
                  <a:pt x="57911" y="383540"/>
                  <a:pt x="51434" y="383540"/>
                </a:cubicBezTo>
                <a:lnTo>
                  <a:pt x="44069" y="383540"/>
                </a:lnTo>
                <a:lnTo>
                  <a:pt x="44069" y="47497"/>
                </a:lnTo>
                <a:cubicBezTo>
                  <a:pt x="44069" y="39623"/>
                  <a:pt x="42164" y="34290"/>
                  <a:pt x="38227" y="31622"/>
                </a:cubicBezTo>
                <a:cubicBezTo>
                  <a:pt x="34290" y="28828"/>
                  <a:pt x="28955" y="26797"/>
                  <a:pt x="22098" y="25527"/>
                </a:cubicBezTo>
                <a:cubicBezTo>
                  <a:pt x="16129" y="24638"/>
                  <a:pt x="12064" y="23495"/>
                  <a:pt x="9779" y="21844"/>
                </a:cubicBezTo>
                <a:cubicBezTo>
                  <a:pt x="7492" y="20192"/>
                  <a:pt x="6350" y="18160"/>
                  <a:pt x="6350" y="15747"/>
                </a:cubicBezTo>
                <a:cubicBezTo>
                  <a:pt x="6350" y="12700"/>
                  <a:pt x="7620" y="10413"/>
                  <a:pt x="10160" y="8763"/>
                </a:cubicBezTo>
                <a:cubicBezTo>
                  <a:pt x="12700" y="7111"/>
                  <a:pt x="15875" y="6350"/>
                  <a:pt x="1968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465193" y="2126869"/>
            <a:ext cx="157098" cy="389890"/>
          </a:xfrm>
          <a:custGeom>
            <a:avLst/>
            <a:gdLst>
              <a:gd name="connsiteX0" fmla="*/ 19430 w 157098"/>
              <a:gd name="connsiteY0" fmla="*/ 6350 h 389890"/>
              <a:gd name="connsiteX1" fmla="*/ 58039 w 157098"/>
              <a:gd name="connsiteY1" fmla="*/ 6350 h 389890"/>
              <a:gd name="connsiteX2" fmla="*/ 69469 w 157098"/>
              <a:gd name="connsiteY2" fmla="*/ 11810 h 389890"/>
              <a:gd name="connsiteX3" fmla="*/ 73914 w 157098"/>
              <a:gd name="connsiteY3" fmla="*/ 24638 h 389890"/>
              <a:gd name="connsiteX4" fmla="*/ 73914 w 157098"/>
              <a:gd name="connsiteY4" fmla="*/ 145922 h 389890"/>
              <a:gd name="connsiteX5" fmla="*/ 140208 w 157098"/>
              <a:gd name="connsiteY5" fmla="*/ 145922 h 389890"/>
              <a:gd name="connsiteX6" fmla="*/ 147574 w 157098"/>
              <a:gd name="connsiteY6" fmla="*/ 149225 h 389890"/>
              <a:gd name="connsiteX7" fmla="*/ 150748 w 157098"/>
              <a:gd name="connsiteY7" fmla="*/ 158496 h 389890"/>
              <a:gd name="connsiteX8" fmla="*/ 147574 w 157098"/>
              <a:gd name="connsiteY8" fmla="*/ 167132 h 389890"/>
              <a:gd name="connsiteX9" fmla="*/ 140589 w 157098"/>
              <a:gd name="connsiteY9" fmla="*/ 170307 h 389890"/>
              <a:gd name="connsiteX10" fmla="*/ 73914 w 157098"/>
              <a:gd name="connsiteY10" fmla="*/ 170307 h 389890"/>
              <a:gd name="connsiteX11" fmla="*/ 73914 w 157098"/>
              <a:gd name="connsiteY11" fmla="*/ 345313 h 389890"/>
              <a:gd name="connsiteX12" fmla="*/ 67817 w 157098"/>
              <a:gd name="connsiteY12" fmla="*/ 374396 h 389890"/>
              <a:gd name="connsiteX13" fmla="*/ 51942 w 157098"/>
              <a:gd name="connsiteY13" fmla="*/ 383540 h 389890"/>
              <a:gd name="connsiteX14" fmla="*/ 43815 w 157098"/>
              <a:gd name="connsiteY14" fmla="*/ 383540 h 389890"/>
              <a:gd name="connsiteX15" fmla="*/ 43815 w 157098"/>
              <a:gd name="connsiteY15" fmla="*/ 47497 h 389890"/>
              <a:gd name="connsiteX16" fmla="*/ 38100 w 157098"/>
              <a:gd name="connsiteY16" fmla="*/ 31622 h 389890"/>
              <a:gd name="connsiteX17" fmla="*/ 22225 w 157098"/>
              <a:gd name="connsiteY17" fmla="*/ 25527 h 389890"/>
              <a:gd name="connsiteX18" fmla="*/ 10032 w 157098"/>
              <a:gd name="connsiteY18" fmla="*/ 21844 h 389890"/>
              <a:gd name="connsiteX19" fmla="*/ 6350 w 157098"/>
              <a:gd name="connsiteY19" fmla="*/ 15747 h 389890"/>
              <a:gd name="connsiteX20" fmla="*/ 10159 w 157098"/>
              <a:gd name="connsiteY20" fmla="*/ 8763 h 389890"/>
              <a:gd name="connsiteX21" fmla="*/ 19430 w 157098"/>
              <a:gd name="connsiteY21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57098" h="389890">
                <a:moveTo>
                  <a:pt x="19430" y="6350"/>
                </a:moveTo>
                <a:lnTo>
                  <a:pt x="58039" y="6350"/>
                </a:lnTo>
                <a:cubicBezTo>
                  <a:pt x="62610" y="6350"/>
                  <a:pt x="66420" y="8128"/>
                  <a:pt x="69469" y="11810"/>
                </a:cubicBezTo>
                <a:cubicBezTo>
                  <a:pt x="72390" y="15494"/>
                  <a:pt x="73914" y="19811"/>
                  <a:pt x="73914" y="24638"/>
                </a:cubicBezTo>
                <a:lnTo>
                  <a:pt x="73914" y="145922"/>
                </a:lnTo>
                <a:lnTo>
                  <a:pt x="140208" y="145922"/>
                </a:lnTo>
                <a:cubicBezTo>
                  <a:pt x="143001" y="145922"/>
                  <a:pt x="145415" y="146939"/>
                  <a:pt x="147574" y="149225"/>
                </a:cubicBezTo>
                <a:cubicBezTo>
                  <a:pt x="149732" y="151383"/>
                  <a:pt x="150748" y="154432"/>
                  <a:pt x="150748" y="158496"/>
                </a:cubicBezTo>
                <a:cubicBezTo>
                  <a:pt x="150748" y="162051"/>
                  <a:pt x="149732" y="164846"/>
                  <a:pt x="147574" y="167132"/>
                </a:cubicBezTo>
                <a:cubicBezTo>
                  <a:pt x="145415" y="169290"/>
                  <a:pt x="143128" y="170307"/>
                  <a:pt x="140589" y="170307"/>
                </a:cubicBezTo>
                <a:lnTo>
                  <a:pt x="73914" y="170307"/>
                </a:lnTo>
                <a:lnTo>
                  <a:pt x="73914" y="345313"/>
                </a:lnTo>
                <a:cubicBezTo>
                  <a:pt x="73914" y="358647"/>
                  <a:pt x="71882" y="368300"/>
                  <a:pt x="67817" y="374396"/>
                </a:cubicBezTo>
                <a:cubicBezTo>
                  <a:pt x="63754" y="380491"/>
                  <a:pt x="58420" y="383540"/>
                  <a:pt x="51942" y="383540"/>
                </a:cubicBezTo>
                <a:lnTo>
                  <a:pt x="43815" y="383540"/>
                </a:lnTo>
                <a:lnTo>
                  <a:pt x="43815" y="47497"/>
                </a:lnTo>
                <a:cubicBezTo>
                  <a:pt x="43815" y="39623"/>
                  <a:pt x="41909" y="34290"/>
                  <a:pt x="38100" y="31622"/>
                </a:cubicBezTo>
                <a:cubicBezTo>
                  <a:pt x="34290" y="28828"/>
                  <a:pt x="28955" y="26797"/>
                  <a:pt x="22225" y="25527"/>
                </a:cubicBezTo>
                <a:cubicBezTo>
                  <a:pt x="16509" y="24638"/>
                  <a:pt x="12446" y="23495"/>
                  <a:pt x="10032" y="21844"/>
                </a:cubicBezTo>
                <a:cubicBezTo>
                  <a:pt x="7620" y="20192"/>
                  <a:pt x="6350" y="18160"/>
                  <a:pt x="6350" y="15747"/>
                </a:cubicBezTo>
                <a:cubicBezTo>
                  <a:pt x="6350" y="12700"/>
                  <a:pt x="7620" y="10413"/>
                  <a:pt x="10159" y="8763"/>
                </a:cubicBezTo>
                <a:cubicBezTo>
                  <a:pt x="12827" y="7111"/>
                  <a:pt x="15875" y="6350"/>
                  <a:pt x="1943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067809" y="2126869"/>
            <a:ext cx="164846" cy="389890"/>
          </a:xfrm>
          <a:custGeom>
            <a:avLst/>
            <a:gdLst>
              <a:gd name="connsiteX0" fmla="*/ 104775 w 164846"/>
              <a:gd name="connsiteY0" fmla="*/ 6350 h 389890"/>
              <a:gd name="connsiteX1" fmla="*/ 143002 w 164846"/>
              <a:gd name="connsiteY1" fmla="*/ 6350 h 389890"/>
              <a:gd name="connsiteX2" fmla="*/ 154178 w 164846"/>
              <a:gd name="connsiteY2" fmla="*/ 11810 h 389890"/>
              <a:gd name="connsiteX3" fmla="*/ 158496 w 164846"/>
              <a:gd name="connsiteY3" fmla="*/ 24638 h 389890"/>
              <a:gd name="connsiteX4" fmla="*/ 158496 w 164846"/>
              <a:gd name="connsiteY4" fmla="*/ 345313 h 389890"/>
              <a:gd name="connsiteX5" fmla="*/ 152400 w 164846"/>
              <a:gd name="connsiteY5" fmla="*/ 374396 h 389890"/>
              <a:gd name="connsiteX6" fmla="*/ 136525 w 164846"/>
              <a:gd name="connsiteY6" fmla="*/ 383540 h 389890"/>
              <a:gd name="connsiteX7" fmla="*/ 128778 w 164846"/>
              <a:gd name="connsiteY7" fmla="*/ 383540 h 389890"/>
              <a:gd name="connsiteX8" fmla="*/ 128778 w 164846"/>
              <a:gd name="connsiteY8" fmla="*/ 170307 h 389890"/>
              <a:gd name="connsiteX9" fmla="*/ 73025 w 164846"/>
              <a:gd name="connsiteY9" fmla="*/ 170307 h 389890"/>
              <a:gd name="connsiteX10" fmla="*/ 73025 w 164846"/>
              <a:gd name="connsiteY10" fmla="*/ 319659 h 389890"/>
              <a:gd name="connsiteX11" fmla="*/ 66929 w 164846"/>
              <a:gd name="connsiteY11" fmla="*/ 348741 h 389890"/>
              <a:gd name="connsiteX12" fmla="*/ 51053 w 164846"/>
              <a:gd name="connsiteY12" fmla="*/ 357886 h 389890"/>
              <a:gd name="connsiteX13" fmla="*/ 43688 w 164846"/>
              <a:gd name="connsiteY13" fmla="*/ 357886 h 389890"/>
              <a:gd name="connsiteX14" fmla="*/ 43688 w 164846"/>
              <a:gd name="connsiteY14" fmla="*/ 68579 h 389890"/>
              <a:gd name="connsiteX15" fmla="*/ 37846 w 164846"/>
              <a:gd name="connsiteY15" fmla="*/ 52959 h 389890"/>
              <a:gd name="connsiteX16" fmla="*/ 22225 w 164846"/>
              <a:gd name="connsiteY16" fmla="*/ 46990 h 389890"/>
              <a:gd name="connsiteX17" fmla="*/ 9779 w 164846"/>
              <a:gd name="connsiteY17" fmla="*/ 43179 h 389890"/>
              <a:gd name="connsiteX18" fmla="*/ 6350 w 164846"/>
              <a:gd name="connsiteY18" fmla="*/ 36829 h 389890"/>
              <a:gd name="connsiteX19" fmla="*/ 9779 w 164846"/>
              <a:gd name="connsiteY19" fmla="*/ 30098 h 389890"/>
              <a:gd name="connsiteX20" fmla="*/ 19303 w 164846"/>
              <a:gd name="connsiteY20" fmla="*/ 27559 h 389890"/>
              <a:gd name="connsiteX21" fmla="*/ 57150 w 164846"/>
              <a:gd name="connsiteY21" fmla="*/ 27559 h 389890"/>
              <a:gd name="connsiteX22" fmla="*/ 68834 w 164846"/>
              <a:gd name="connsiteY22" fmla="*/ 33147 h 389890"/>
              <a:gd name="connsiteX23" fmla="*/ 73025 w 164846"/>
              <a:gd name="connsiteY23" fmla="*/ 46228 h 389890"/>
              <a:gd name="connsiteX24" fmla="*/ 73025 w 164846"/>
              <a:gd name="connsiteY24" fmla="*/ 145922 h 389890"/>
              <a:gd name="connsiteX25" fmla="*/ 128778 w 164846"/>
              <a:gd name="connsiteY25" fmla="*/ 145922 h 389890"/>
              <a:gd name="connsiteX26" fmla="*/ 128778 w 164846"/>
              <a:gd name="connsiteY26" fmla="*/ 47497 h 389890"/>
              <a:gd name="connsiteX27" fmla="*/ 122935 w 164846"/>
              <a:gd name="connsiteY27" fmla="*/ 31622 h 389890"/>
              <a:gd name="connsiteX28" fmla="*/ 107188 w 164846"/>
              <a:gd name="connsiteY28" fmla="*/ 25527 h 389890"/>
              <a:gd name="connsiteX29" fmla="*/ 94869 w 164846"/>
              <a:gd name="connsiteY29" fmla="*/ 21844 h 389890"/>
              <a:gd name="connsiteX30" fmla="*/ 91313 w 164846"/>
              <a:gd name="connsiteY30" fmla="*/ 15747 h 389890"/>
              <a:gd name="connsiteX31" fmla="*/ 94996 w 164846"/>
              <a:gd name="connsiteY31" fmla="*/ 8763 h 389890"/>
              <a:gd name="connsiteX32" fmla="*/ 104775 w 164846"/>
              <a:gd name="connsiteY32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64846" h="389890">
                <a:moveTo>
                  <a:pt x="104775" y="6350"/>
                </a:moveTo>
                <a:lnTo>
                  <a:pt x="143002" y="6350"/>
                </a:lnTo>
                <a:cubicBezTo>
                  <a:pt x="147701" y="6350"/>
                  <a:pt x="151384" y="8128"/>
                  <a:pt x="154178" y="11810"/>
                </a:cubicBezTo>
                <a:cubicBezTo>
                  <a:pt x="157099" y="15494"/>
                  <a:pt x="158496" y="19811"/>
                  <a:pt x="158496" y="24638"/>
                </a:cubicBezTo>
                <a:lnTo>
                  <a:pt x="158496" y="345313"/>
                </a:lnTo>
                <a:cubicBezTo>
                  <a:pt x="158496" y="358647"/>
                  <a:pt x="156464" y="368300"/>
                  <a:pt x="152400" y="374396"/>
                </a:cubicBezTo>
                <a:cubicBezTo>
                  <a:pt x="148335" y="380491"/>
                  <a:pt x="143002" y="383540"/>
                  <a:pt x="136525" y="383540"/>
                </a:cubicBezTo>
                <a:lnTo>
                  <a:pt x="128778" y="383540"/>
                </a:lnTo>
                <a:lnTo>
                  <a:pt x="128778" y="170307"/>
                </a:lnTo>
                <a:lnTo>
                  <a:pt x="73025" y="170307"/>
                </a:lnTo>
                <a:lnTo>
                  <a:pt x="73025" y="319659"/>
                </a:lnTo>
                <a:cubicBezTo>
                  <a:pt x="73025" y="332994"/>
                  <a:pt x="70992" y="342646"/>
                  <a:pt x="66929" y="348741"/>
                </a:cubicBezTo>
                <a:cubicBezTo>
                  <a:pt x="62865" y="354838"/>
                  <a:pt x="57530" y="357886"/>
                  <a:pt x="51053" y="357886"/>
                </a:cubicBezTo>
                <a:lnTo>
                  <a:pt x="43688" y="357886"/>
                </a:lnTo>
                <a:lnTo>
                  <a:pt x="43688" y="68579"/>
                </a:lnTo>
                <a:cubicBezTo>
                  <a:pt x="43688" y="60705"/>
                  <a:pt x="41783" y="55498"/>
                  <a:pt x="37846" y="52959"/>
                </a:cubicBezTo>
                <a:cubicBezTo>
                  <a:pt x="33909" y="50419"/>
                  <a:pt x="28702" y="48386"/>
                  <a:pt x="22225" y="46990"/>
                </a:cubicBezTo>
                <a:cubicBezTo>
                  <a:pt x="16255" y="46228"/>
                  <a:pt x="12065" y="44958"/>
                  <a:pt x="9779" y="43179"/>
                </a:cubicBezTo>
                <a:cubicBezTo>
                  <a:pt x="7492" y="41401"/>
                  <a:pt x="6350" y="39242"/>
                  <a:pt x="6350" y="36829"/>
                </a:cubicBezTo>
                <a:cubicBezTo>
                  <a:pt x="6350" y="34163"/>
                  <a:pt x="7492" y="31877"/>
                  <a:pt x="9779" y="30098"/>
                </a:cubicBezTo>
                <a:cubicBezTo>
                  <a:pt x="12065" y="28321"/>
                  <a:pt x="15240" y="27559"/>
                  <a:pt x="19303" y="27559"/>
                </a:cubicBezTo>
                <a:lnTo>
                  <a:pt x="57150" y="27559"/>
                </a:lnTo>
                <a:cubicBezTo>
                  <a:pt x="62103" y="27559"/>
                  <a:pt x="65913" y="29336"/>
                  <a:pt x="68834" y="33147"/>
                </a:cubicBezTo>
                <a:cubicBezTo>
                  <a:pt x="71628" y="36957"/>
                  <a:pt x="73025" y="41275"/>
                  <a:pt x="73025" y="46228"/>
                </a:cubicBezTo>
                <a:lnTo>
                  <a:pt x="73025" y="145922"/>
                </a:lnTo>
                <a:lnTo>
                  <a:pt x="128778" y="145922"/>
                </a:lnTo>
                <a:lnTo>
                  <a:pt x="128778" y="47497"/>
                </a:lnTo>
                <a:cubicBezTo>
                  <a:pt x="128778" y="39623"/>
                  <a:pt x="126873" y="34290"/>
                  <a:pt x="122935" y="31622"/>
                </a:cubicBezTo>
                <a:cubicBezTo>
                  <a:pt x="118999" y="28828"/>
                  <a:pt x="113792" y="26797"/>
                  <a:pt x="107188" y="25527"/>
                </a:cubicBezTo>
                <a:cubicBezTo>
                  <a:pt x="101219" y="24638"/>
                  <a:pt x="97154" y="23495"/>
                  <a:pt x="94869" y="21844"/>
                </a:cubicBezTo>
                <a:cubicBezTo>
                  <a:pt x="92455" y="20192"/>
                  <a:pt x="91313" y="18160"/>
                  <a:pt x="91313" y="15747"/>
                </a:cubicBezTo>
                <a:cubicBezTo>
                  <a:pt x="91313" y="12700"/>
                  <a:pt x="92583" y="10413"/>
                  <a:pt x="94996" y="8763"/>
                </a:cubicBezTo>
                <a:cubicBezTo>
                  <a:pt x="97409" y="7111"/>
                  <a:pt x="100711" y="6350"/>
                  <a:pt x="10477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805174" y="2126869"/>
            <a:ext cx="80645" cy="389890"/>
          </a:xfrm>
          <a:custGeom>
            <a:avLst/>
            <a:gdLst>
              <a:gd name="connsiteX0" fmla="*/ 19685 w 80645"/>
              <a:gd name="connsiteY0" fmla="*/ 6350 h 389890"/>
              <a:gd name="connsiteX1" fmla="*/ 57911 w 80645"/>
              <a:gd name="connsiteY1" fmla="*/ 6350 h 389890"/>
              <a:gd name="connsiteX2" fmla="*/ 69596 w 80645"/>
              <a:gd name="connsiteY2" fmla="*/ 11810 h 389890"/>
              <a:gd name="connsiteX3" fmla="*/ 74295 w 80645"/>
              <a:gd name="connsiteY3" fmla="*/ 24638 h 389890"/>
              <a:gd name="connsiteX4" fmla="*/ 74295 w 80645"/>
              <a:gd name="connsiteY4" fmla="*/ 345313 h 389890"/>
              <a:gd name="connsiteX5" fmla="*/ 67690 w 80645"/>
              <a:gd name="connsiteY5" fmla="*/ 374396 h 389890"/>
              <a:gd name="connsiteX6" fmla="*/ 51435 w 80645"/>
              <a:gd name="connsiteY6" fmla="*/ 383540 h 389890"/>
              <a:gd name="connsiteX7" fmla="*/ 44069 w 80645"/>
              <a:gd name="connsiteY7" fmla="*/ 383540 h 389890"/>
              <a:gd name="connsiteX8" fmla="*/ 44069 w 80645"/>
              <a:gd name="connsiteY8" fmla="*/ 47497 h 389890"/>
              <a:gd name="connsiteX9" fmla="*/ 38227 w 80645"/>
              <a:gd name="connsiteY9" fmla="*/ 31622 h 389890"/>
              <a:gd name="connsiteX10" fmla="*/ 22097 w 80645"/>
              <a:gd name="connsiteY10" fmla="*/ 25527 h 389890"/>
              <a:gd name="connsiteX11" fmla="*/ 9778 w 80645"/>
              <a:gd name="connsiteY11" fmla="*/ 21844 h 389890"/>
              <a:gd name="connsiteX12" fmla="*/ 6350 w 80645"/>
              <a:gd name="connsiteY12" fmla="*/ 15747 h 389890"/>
              <a:gd name="connsiteX13" fmla="*/ 10414 w 80645"/>
              <a:gd name="connsiteY13" fmla="*/ 8763 h 389890"/>
              <a:gd name="connsiteX14" fmla="*/ 19685 w 80645"/>
              <a:gd name="connsiteY14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0645" h="389890">
                <a:moveTo>
                  <a:pt x="19685" y="6350"/>
                </a:moveTo>
                <a:lnTo>
                  <a:pt x="57911" y="6350"/>
                </a:lnTo>
                <a:cubicBezTo>
                  <a:pt x="62610" y="6350"/>
                  <a:pt x="66420" y="8128"/>
                  <a:pt x="69596" y="11810"/>
                </a:cubicBezTo>
                <a:cubicBezTo>
                  <a:pt x="72644" y="15494"/>
                  <a:pt x="74295" y="19811"/>
                  <a:pt x="74295" y="24638"/>
                </a:cubicBezTo>
                <a:lnTo>
                  <a:pt x="74295" y="345313"/>
                </a:lnTo>
                <a:cubicBezTo>
                  <a:pt x="74295" y="358647"/>
                  <a:pt x="72135" y="368300"/>
                  <a:pt x="67690" y="374396"/>
                </a:cubicBezTo>
                <a:cubicBezTo>
                  <a:pt x="63373" y="380491"/>
                  <a:pt x="57911" y="383540"/>
                  <a:pt x="51435" y="383540"/>
                </a:cubicBezTo>
                <a:lnTo>
                  <a:pt x="44069" y="383540"/>
                </a:lnTo>
                <a:lnTo>
                  <a:pt x="44069" y="47497"/>
                </a:lnTo>
                <a:cubicBezTo>
                  <a:pt x="44069" y="39623"/>
                  <a:pt x="42164" y="34290"/>
                  <a:pt x="38227" y="31622"/>
                </a:cubicBezTo>
                <a:cubicBezTo>
                  <a:pt x="34289" y="28828"/>
                  <a:pt x="28955" y="26797"/>
                  <a:pt x="22097" y="25527"/>
                </a:cubicBezTo>
                <a:cubicBezTo>
                  <a:pt x="16128" y="24638"/>
                  <a:pt x="12065" y="23495"/>
                  <a:pt x="9778" y="21844"/>
                </a:cubicBezTo>
                <a:cubicBezTo>
                  <a:pt x="7493" y="20192"/>
                  <a:pt x="6350" y="18160"/>
                  <a:pt x="6350" y="15747"/>
                </a:cubicBezTo>
                <a:cubicBezTo>
                  <a:pt x="6350" y="12700"/>
                  <a:pt x="7620" y="10413"/>
                  <a:pt x="10414" y="8763"/>
                </a:cubicBezTo>
                <a:cubicBezTo>
                  <a:pt x="13080" y="7111"/>
                  <a:pt x="16128" y="6350"/>
                  <a:pt x="1968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545971" y="719455"/>
            <a:ext cx="254508" cy="392048"/>
          </a:xfrm>
          <a:custGeom>
            <a:avLst/>
            <a:gdLst>
              <a:gd name="connsiteX0" fmla="*/ 133095 w 254508"/>
              <a:gd name="connsiteY0" fmla="*/ 0 h 392048"/>
              <a:gd name="connsiteX1" fmla="*/ 179832 w 254508"/>
              <a:gd name="connsiteY1" fmla="*/ 10032 h 392048"/>
              <a:gd name="connsiteX2" fmla="*/ 218694 w 254508"/>
              <a:gd name="connsiteY2" fmla="*/ 39750 h 392048"/>
              <a:gd name="connsiteX3" fmla="*/ 244729 w 254508"/>
              <a:gd name="connsiteY3" fmla="*/ 87248 h 392048"/>
              <a:gd name="connsiteX4" fmla="*/ 254508 w 254508"/>
              <a:gd name="connsiteY4" fmla="*/ 152653 h 392048"/>
              <a:gd name="connsiteX5" fmla="*/ 246380 w 254508"/>
              <a:gd name="connsiteY5" fmla="*/ 206374 h 392048"/>
              <a:gd name="connsiteX6" fmla="*/ 222630 w 254508"/>
              <a:gd name="connsiteY6" fmla="*/ 251713 h 392048"/>
              <a:gd name="connsiteX7" fmla="*/ 183515 w 254508"/>
              <a:gd name="connsiteY7" fmla="*/ 282701 h 392048"/>
              <a:gd name="connsiteX8" fmla="*/ 130301 w 254508"/>
              <a:gd name="connsiteY8" fmla="*/ 294258 h 392048"/>
              <a:gd name="connsiteX9" fmla="*/ 84455 w 254508"/>
              <a:gd name="connsiteY9" fmla="*/ 278510 h 392048"/>
              <a:gd name="connsiteX10" fmla="*/ 60452 w 254508"/>
              <a:gd name="connsiteY10" fmla="*/ 242188 h 392048"/>
              <a:gd name="connsiteX11" fmla="*/ 57658 w 254508"/>
              <a:gd name="connsiteY11" fmla="*/ 242188 h 392048"/>
              <a:gd name="connsiteX12" fmla="*/ 57658 w 254508"/>
              <a:gd name="connsiteY12" fmla="*/ 392048 h 392048"/>
              <a:gd name="connsiteX13" fmla="*/ 0 w 254508"/>
              <a:gd name="connsiteY13" fmla="*/ 392048 h 392048"/>
              <a:gd name="connsiteX14" fmla="*/ 0 w 254508"/>
              <a:gd name="connsiteY14" fmla="*/ 6222 h 392048"/>
              <a:gd name="connsiteX15" fmla="*/ 57658 w 254508"/>
              <a:gd name="connsiteY15" fmla="*/ 6222 h 392048"/>
              <a:gd name="connsiteX16" fmla="*/ 57658 w 254508"/>
              <a:gd name="connsiteY16" fmla="*/ 57022 h 392048"/>
              <a:gd name="connsiteX17" fmla="*/ 60452 w 254508"/>
              <a:gd name="connsiteY17" fmla="*/ 57022 h 392048"/>
              <a:gd name="connsiteX18" fmla="*/ 68834 w 254508"/>
              <a:gd name="connsiteY18" fmla="*/ 38607 h 392048"/>
              <a:gd name="connsiteX19" fmla="*/ 83311 w 254508"/>
              <a:gd name="connsiteY19" fmla="*/ 20192 h 392048"/>
              <a:gd name="connsiteX20" fmla="*/ 104013 w 254508"/>
              <a:gd name="connsiteY20" fmla="*/ 5841 h 392048"/>
              <a:gd name="connsiteX21" fmla="*/ 133095 w 254508"/>
              <a:gd name="connsiteY21" fmla="*/ 0 h 3920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54508" h="392048">
                <a:moveTo>
                  <a:pt x="133095" y="0"/>
                </a:moveTo>
                <a:cubicBezTo>
                  <a:pt x="149479" y="0"/>
                  <a:pt x="165100" y="3428"/>
                  <a:pt x="179832" y="10032"/>
                </a:cubicBezTo>
                <a:cubicBezTo>
                  <a:pt x="194564" y="16763"/>
                  <a:pt x="207518" y="26669"/>
                  <a:pt x="218694" y="39750"/>
                </a:cubicBezTo>
                <a:cubicBezTo>
                  <a:pt x="229489" y="52450"/>
                  <a:pt x="238125" y="68198"/>
                  <a:pt x="244729" y="87248"/>
                </a:cubicBezTo>
                <a:cubicBezTo>
                  <a:pt x="251205" y="106298"/>
                  <a:pt x="254508" y="128142"/>
                  <a:pt x="254508" y="152653"/>
                </a:cubicBezTo>
                <a:cubicBezTo>
                  <a:pt x="254508" y="171322"/>
                  <a:pt x="251841" y="189229"/>
                  <a:pt x="246380" y="206374"/>
                </a:cubicBezTo>
                <a:cubicBezTo>
                  <a:pt x="240919" y="223519"/>
                  <a:pt x="233045" y="238632"/>
                  <a:pt x="222630" y="251713"/>
                </a:cubicBezTo>
                <a:cubicBezTo>
                  <a:pt x="211835" y="264794"/>
                  <a:pt x="198755" y="275081"/>
                  <a:pt x="183515" y="282701"/>
                </a:cubicBezTo>
                <a:cubicBezTo>
                  <a:pt x="168148" y="290448"/>
                  <a:pt x="150495" y="294258"/>
                  <a:pt x="130301" y="294258"/>
                </a:cubicBezTo>
                <a:cubicBezTo>
                  <a:pt x="111251" y="294258"/>
                  <a:pt x="96011" y="289051"/>
                  <a:pt x="84455" y="278510"/>
                </a:cubicBezTo>
                <a:cubicBezTo>
                  <a:pt x="72898" y="268096"/>
                  <a:pt x="64897" y="256031"/>
                  <a:pt x="60452" y="242188"/>
                </a:cubicBezTo>
                <a:lnTo>
                  <a:pt x="57658" y="242188"/>
                </a:lnTo>
                <a:lnTo>
                  <a:pt x="57658" y="392048"/>
                </a:lnTo>
                <a:lnTo>
                  <a:pt x="0" y="392048"/>
                </a:lnTo>
                <a:lnTo>
                  <a:pt x="0" y="6222"/>
                </a:lnTo>
                <a:lnTo>
                  <a:pt x="57658" y="6222"/>
                </a:lnTo>
                <a:lnTo>
                  <a:pt x="57658" y="57022"/>
                </a:lnTo>
                <a:lnTo>
                  <a:pt x="60452" y="57022"/>
                </a:lnTo>
                <a:cubicBezTo>
                  <a:pt x="62230" y="51434"/>
                  <a:pt x="65024" y="45338"/>
                  <a:pt x="68834" y="38607"/>
                </a:cubicBezTo>
                <a:cubicBezTo>
                  <a:pt x="72517" y="31876"/>
                  <a:pt x="77343" y="25780"/>
                  <a:pt x="83311" y="20192"/>
                </a:cubicBezTo>
                <a:cubicBezTo>
                  <a:pt x="88900" y="14604"/>
                  <a:pt x="95885" y="9778"/>
                  <a:pt x="104013" y="5841"/>
                </a:cubicBezTo>
                <a:cubicBezTo>
                  <a:pt x="112268" y="2031"/>
                  <a:pt x="121920" y="0"/>
                  <a:pt x="133095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1241412" y="719455"/>
            <a:ext cx="232676" cy="293623"/>
          </a:xfrm>
          <a:custGeom>
            <a:avLst/>
            <a:gdLst>
              <a:gd name="connsiteX0" fmla="*/ 121932 w 232676"/>
              <a:gd name="connsiteY0" fmla="*/ 0 h 293623"/>
              <a:gd name="connsiteX1" fmla="*/ 205879 w 232676"/>
              <a:gd name="connsiteY1" fmla="*/ 28828 h 293623"/>
              <a:gd name="connsiteX2" fmla="*/ 232676 w 232676"/>
              <a:gd name="connsiteY2" fmla="*/ 98424 h 293623"/>
              <a:gd name="connsiteX3" fmla="*/ 232676 w 232676"/>
              <a:gd name="connsiteY3" fmla="*/ 287527 h 293623"/>
              <a:gd name="connsiteX4" fmla="*/ 172859 w 232676"/>
              <a:gd name="connsiteY4" fmla="*/ 287527 h 293623"/>
              <a:gd name="connsiteX5" fmla="*/ 172859 w 232676"/>
              <a:gd name="connsiteY5" fmla="*/ 257301 h 293623"/>
              <a:gd name="connsiteX6" fmla="*/ 172224 w 232676"/>
              <a:gd name="connsiteY6" fmla="*/ 257301 h 293623"/>
              <a:gd name="connsiteX7" fmla="*/ 164223 w 232676"/>
              <a:gd name="connsiteY7" fmla="*/ 266826 h 293623"/>
              <a:gd name="connsiteX8" fmla="*/ 148729 w 232676"/>
              <a:gd name="connsiteY8" fmla="*/ 279145 h 293623"/>
              <a:gd name="connsiteX9" fmla="*/ 123075 w 232676"/>
              <a:gd name="connsiteY9" fmla="*/ 289178 h 293623"/>
              <a:gd name="connsiteX10" fmla="*/ 84975 w 232676"/>
              <a:gd name="connsiteY10" fmla="*/ 293623 h 293623"/>
              <a:gd name="connsiteX11" fmla="*/ 53987 w 232676"/>
              <a:gd name="connsiteY11" fmla="*/ 288289 h 293623"/>
              <a:gd name="connsiteX12" fmla="*/ 26847 w 232676"/>
              <a:gd name="connsiteY12" fmla="*/ 272922 h 293623"/>
              <a:gd name="connsiteX13" fmla="*/ 7277 w 232676"/>
              <a:gd name="connsiteY13" fmla="*/ 248665 h 293623"/>
              <a:gd name="connsiteX14" fmla="*/ 0 w 232676"/>
              <a:gd name="connsiteY14" fmla="*/ 215900 h 293623"/>
              <a:gd name="connsiteX15" fmla="*/ 21539 w 232676"/>
              <a:gd name="connsiteY15" fmla="*/ 159130 h 293623"/>
              <a:gd name="connsiteX16" fmla="*/ 71640 w 232676"/>
              <a:gd name="connsiteY16" fmla="*/ 126364 h 293623"/>
              <a:gd name="connsiteX17" fmla="*/ 131965 w 232676"/>
              <a:gd name="connsiteY17" fmla="*/ 116077 h 293623"/>
              <a:gd name="connsiteX18" fmla="*/ 172859 w 232676"/>
              <a:gd name="connsiteY18" fmla="*/ 116331 h 293623"/>
              <a:gd name="connsiteX19" fmla="*/ 172859 w 232676"/>
              <a:gd name="connsiteY19" fmla="*/ 100710 h 293623"/>
              <a:gd name="connsiteX20" fmla="*/ 171716 w 232676"/>
              <a:gd name="connsiteY20" fmla="*/ 85597 h 293623"/>
              <a:gd name="connsiteX21" fmla="*/ 164985 w 232676"/>
              <a:gd name="connsiteY21" fmla="*/ 67182 h 293623"/>
              <a:gd name="connsiteX22" fmla="*/ 149110 w 232676"/>
              <a:gd name="connsiteY22" fmla="*/ 53720 h 293623"/>
              <a:gd name="connsiteX23" fmla="*/ 121424 w 232676"/>
              <a:gd name="connsiteY23" fmla="*/ 48132 h 293623"/>
              <a:gd name="connsiteX24" fmla="*/ 84721 w 232676"/>
              <a:gd name="connsiteY24" fmla="*/ 59308 h 293623"/>
              <a:gd name="connsiteX25" fmla="*/ 70497 w 232676"/>
              <a:gd name="connsiteY25" fmla="*/ 92836 h 293623"/>
              <a:gd name="connsiteX26" fmla="*/ 7835 w 232676"/>
              <a:gd name="connsiteY26" fmla="*/ 92836 h 293623"/>
              <a:gd name="connsiteX27" fmla="*/ 14820 w 232676"/>
              <a:gd name="connsiteY27" fmla="*/ 58165 h 293623"/>
              <a:gd name="connsiteX28" fmla="*/ 35826 w 232676"/>
              <a:gd name="connsiteY28" fmla="*/ 28574 h 293623"/>
              <a:gd name="connsiteX29" fmla="*/ 71640 w 232676"/>
              <a:gd name="connsiteY29" fmla="*/ 7873 h 293623"/>
              <a:gd name="connsiteX30" fmla="*/ 121932 w 232676"/>
              <a:gd name="connsiteY30" fmla="*/ 0 h 293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232676" h="293623">
                <a:moveTo>
                  <a:pt x="121932" y="0"/>
                </a:moveTo>
                <a:cubicBezTo>
                  <a:pt x="159905" y="0"/>
                  <a:pt x="187972" y="9651"/>
                  <a:pt x="205879" y="28828"/>
                </a:cubicBezTo>
                <a:cubicBezTo>
                  <a:pt x="223786" y="48005"/>
                  <a:pt x="232676" y="71246"/>
                  <a:pt x="232676" y="98424"/>
                </a:cubicBezTo>
                <a:lnTo>
                  <a:pt x="232676" y="287527"/>
                </a:lnTo>
                <a:lnTo>
                  <a:pt x="172859" y="287527"/>
                </a:lnTo>
                <a:lnTo>
                  <a:pt x="172859" y="257301"/>
                </a:lnTo>
                <a:lnTo>
                  <a:pt x="172224" y="257301"/>
                </a:lnTo>
                <a:cubicBezTo>
                  <a:pt x="170446" y="259587"/>
                  <a:pt x="167652" y="262762"/>
                  <a:pt x="164223" y="266826"/>
                </a:cubicBezTo>
                <a:cubicBezTo>
                  <a:pt x="160667" y="270890"/>
                  <a:pt x="155460" y="274954"/>
                  <a:pt x="148729" y="279145"/>
                </a:cubicBezTo>
                <a:cubicBezTo>
                  <a:pt x="142125" y="282828"/>
                  <a:pt x="133489" y="286131"/>
                  <a:pt x="123075" y="289178"/>
                </a:cubicBezTo>
                <a:cubicBezTo>
                  <a:pt x="112661" y="292100"/>
                  <a:pt x="99961" y="293623"/>
                  <a:pt x="84975" y="293623"/>
                </a:cubicBezTo>
                <a:cubicBezTo>
                  <a:pt x="74561" y="293623"/>
                  <a:pt x="64274" y="291845"/>
                  <a:pt x="53987" y="288289"/>
                </a:cubicBezTo>
                <a:cubicBezTo>
                  <a:pt x="43700" y="284733"/>
                  <a:pt x="34683" y="279653"/>
                  <a:pt x="26847" y="272922"/>
                </a:cubicBezTo>
                <a:cubicBezTo>
                  <a:pt x="18643" y="266191"/>
                  <a:pt x="12128" y="258190"/>
                  <a:pt x="7277" y="248665"/>
                </a:cubicBezTo>
                <a:cubicBezTo>
                  <a:pt x="2425" y="239140"/>
                  <a:pt x="0" y="228219"/>
                  <a:pt x="0" y="215900"/>
                </a:cubicBezTo>
                <a:cubicBezTo>
                  <a:pt x="0" y="194309"/>
                  <a:pt x="7188" y="175386"/>
                  <a:pt x="21539" y="159130"/>
                </a:cubicBezTo>
                <a:cubicBezTo>
                  <a:pt x="35953" y="142874"/>
                  <a:pt x="52590" y="131952"/>
                  <a:pt x="71640" y="126364"/>
                </a:cubicBezTo>
                <a:cubicBezTo>
                  <a:pt x="93992" y="119760"/>
                  <a:pt x="114058" y="116204"/>
                  <a:pt x="131965" y="116077"/>
                </a:cubicBezTo>
                <a:cubicBezTo>
                  <a:pt x="149872" y="115823"/>
                  <a:pt x="163461" y="115950"/>
                  <a:pt x="172859" y="116331"/>
                </a:cubicBezTo>
                <a:lnTo>
                  <a:pt x="172859" y="100710"/>
                </a:lnTo>
                <a:cubicBezTo>
                  <a:pt x="172859" y="96265"/>
                  <a:pt x="172478" y="91185"/>
                  <a:pt x="171716" y="85597"/>
                </a:cubicBezTo>
                <a:cubicBezTo>
                  <a:pt x="170954" y="80009"/>
                  <a:pt x="168668" y="73786"/>
                  <a:pt x="164985" y="67182"/>
                </a:cubicBezTo>
                <a:cubicBezTo>
                  <a:pt x="161683" y="61848"/>
                  <a:pt x="156349" y="57403"/>
                  <a:pt x="149110" y="53720"/>
                </a:cubicBezTo>
                <a:cubicBezTo>
                  <a:pt x="141744" y="50037"/>
                  <a:pt x="132600" y="48132"/>
                  <a:pt x="121424" y="48132"/>
                </a:cubicBezTo>
                <a:cubicBezTo>
                  <a:pt x="106438" y="48132"/>
                  <a:pt x="94246" y="51815"/>
                  <a:pt x="84721" y="59308"/>
                </a:cubicBezTo>
                <a:cubicBezTo>
                  <a:pt x="75196" y="66801"/>
                  <a:pt x="70497" y="77977"/>
                  <a:pt x="70497" y="92836"/>
                </a:cubicBezTo>
                <a:lnTo>
                  <a:pt x="7835" y="92836"/>
                </a:lnTo>
                <a:cubicBezTo>
                  <a:pt x="7835" y="80898"/>
                  <a:pt x="10160" y="69341"/>
                  <a:pt x="14820" y="58165"/>
                </a:cubicBezTo>
                <a:cubicBezTo>
                  <a:pt x="19481" y="46989"/>
                  <a:pt x="26479" y="37083"/>
                  <a:pt x="35826" y="28574"/>
                </a:cubicBezTo>
                <a:cubicBezTo>
                  <a:pt x="45478" y="19938"/>
                  <a:pt x="57416" y="13080"/>
                  <a:pt x="71640" y="7873"/>
                </a:cubicBezTo>
                <a:cubicBezTo>
                  <a:pt x="85737" y="2666"/>
                  <a:pt x="102501" y="0"/>
                  <a:pt x="121932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822957" y="631697"/>
            <a:ext cx="187452" cy="383032"/>
          </a:xfrm>
          <a:custGeom>
            <a:avLst/>
            <a:gdLst>
              <a:gd name="connsiteX0" fmla="*/ 107442 w 187452"/>
              <a:gd name="connsiteY0" fmla="*/ 0 h 383032"/>
              <a:gd name="connsiteX1" fmla="*/ 107442 w 187452"/>
              <a:gd name="connsiteY1" fmla="*/ 95630 h 383032"/>
              <a:gd name="connsiteX2" fmla="*/ 187452 w 187452"/>
              <a:gd name="connsiteY2" fmla="*/ 95630 h 383032"/>
              <a:gd name="connsiteX3" fmla="*/ 187452 w 187452"/>
              <a:gd name="connsiteY3" fmla="*/ 144272 h 383032"/>
              <a:gd name="connsiteX4" fmla="*/ 107442 w 187452"/>
              <a:gd name="connsiteY4" fmla="*/ 144272 h 383032"/>
              <a:gd name="connsiteX5" fmla="*/ 107442 w 187452"/>
              <a:gd name="connsiteY5" fmla="*/ 279019 h 383032"/>
              <a:gd name="connsiteX6" fmla="*/ 108331 w 187452"/>
              <a:gd name="connsiteY6" fmla="*/ 299466 h 383032"/>
              <a:gd name="connsiteX7" fmla="*/ 112522 w 187452"/>
              <a:gd name="connsiteY7" fmla="*/ 316484 h 383032"/>
              <a:gd name="connsiteX8" fmla="*/ 124206 w 187452"/>
              <a:gd name="connsiteY8" fmla="*/ 328803 h 383032"/>
              <a:gd name="connsiteX9" fmla="*/ 146050 w 187452"/>
              <a:gd name="connsiteY9" fmla="*/ 333248 h 383032"/>
              <a:gd name="connsiteX10" fmla="*/ 163322 w 187452"/>
              <a:gd name="connsiteY10" fmla="*/ 332232 h 383032"/>
              <a:gd name="connsiteX11" fmla="*/ 185801 w 187452"/>
              <a:gd name="connsiteY11" fmla="*/ 326644 h 383032"/>
              <a:gd name="connsiteX12" fmla="*/ 185801 w 187452"/>
              <a:gd name="connsiteY12" fmla="*/ 379730 h 383032"/>
              <a:gd name="connsiteX13" fmla="*/ 158369 w 187452"/>
              <a:gd name="connsiteY13" fmla="*/ 382523 h 383032"/>
              <a:gd name="connsiteX14" fmla="*/ 137668 w 187452"/>
              <a:gd name="connsiteY14" fmla="*/ 383032 h 383032"/>
              <a:gd name="connsiteX15" fmla="*/ 70231 w 187452"/>
              <a:gd name="connsiteY15" fmla="*/ 362711 h 383032"/>
              <a:gd name="connsiteX16" fmla="*/ 48133 w 187452"/>
              <a:gd name="connsiteY16" fmla="*/ 300863 h 383032"/>
              <a:gd name="connsiteX17" fmla="*/ 48133 w 187452"/>
              <a:gd name="connsiteY17" fmla="*/ 144272 h 383032"/>
              <a:gd name="connsiteX18" fmla="*/ 0 w 187452"/>
              <a:gd name="connsiteY18" fmla="*/ 144272 h 383032"/>
              <a:gd name="connsiteX19" fmla="*/ 0 w 187452"/>
              <a:gd name="connsiteY19" fmla="*/ 95630 h 383032"/>
              <a:gd name="connsiteX20" fmla="*/ 48133 w 187452"/>
              <a:gd name="connsiteY20" fmla="*/ 95630 h 383032"/>
              <a:gd name="connsiteX21" fmla="*/ 48133 w 187452"/>
              <a:gd name="connsiteY21" fmla="*/ 35814 h 383032"/>
              <a:gd name="connsiteX22" fmla="*/ 107442 w 187452"/>
              <a:gd name="connsiteY22" fmla="*/ 0 h 3830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87452" h="383032">
                <a:moveTo>
                  <a:pt x="107442" y="0"/>
                </a:moveTo>
                <a:lnTo>
                  <a:pt x="107442" y="95630"/>
                </a:lnTo>
                <a:lnTo>
                  <a:pt x="187452" y="95630"/>
                </a:lnTo>
                <a:lnTo>
                  <a:pt x="187452" y="144272"/>
                </a:lnTo>
                <a:lnTo>
                  <a:pt x="107442" y="144272"/>
                </a:lnTo>
                <a:lnTo>
                  <a:pt x="107442" y="279019"/>
                </a:lnTo>
                <a:cubicBezTo>
                  <a:pt x="107442" y="286131"/>
                  <a:pt x="107696" y="292989"/>
                  <a:pt x="108331" y="299466"/>
                </a:cubicBezTo>
                <a:cubicBezTo>
                  <a:pt x="108839" y="305942"/>
                  <a:pt x="110236" y="311658"/>
                  <a:pt x="112522" y="316484"/>
                </a:cubicBezTo>
                <a:cubicBezTo>
                  <a:pt x="115062" y="321691"/>
                  <a:pt x="118998" y="325882"/>
                  <a:pt x="124206" y="328803"/>
                </a:cubicBezTo>
                <a:cubicBezTo>
                  <a:pt x="129413" y="331851"/>
                  <a:pt x="136652" y="333248"/>
                  <a:pt x="146050" y="333248"/>
                </a:cubicBezTo>
                <a:cubicBezTo>
                  <a:pt x="151638" y="333248"/>
                  <a:pt x="157353" y="332994"/>
                  <a:pt x="163322" y="332232"/>
                </a:cubicBezTo>
                <a:cubicBezTo>
                  <a:pt x="169291" y="331470"/>
                  <a:pt x="176783" y="329565"/>
                  <a:pt x="185801" y="326644"/>
                </a:cubicBezTo>
                <a:lnTo>
                  <a:pt x="185801" y="379730"/>
                </a:lnTo>
                <a:cubicBezTo>
                  <a:pt x="174879" y="381253"/>
                  <a:pt x="165735" y="382142"/>
                  <a:pt x="158369" y="382523"/>
                </a:cubicBezTo>
                <a:cubicBezTo>
                  <a:pt x="150876" y="382904"/>
                  <a:pt x="144018" y="383032"/>
                  <a:pt x="137668" y="383032"/>
                </a:cubicBezTo>
                <a:cubicBezTo>
                  <a:pt x="107442" y="383032"/>
                  <a:pt x="84963" y="376301"/>
                  <a:pt x="70231" y="362711"/>
                </a:cubicBezTo>
                <a:cubicBezTo>
                  <a:pt x="55498" y="349122"/>
                  <a:pt x="48133" y="328422"/>
                  <a:pt x="48133" y="300863"/>
                </a:cubicBezTo>
                <a:lnTo>
                  <a:pt x="48133" y="144272"/>
                </a:lnTo>
                <a:lnTo>
                  <a:pt x="0" y="144272"/>
                </a:lnTo>
                <a:lnTo>
                  <a:pt x="0" y="95630"/>
                </a:lnTo>
                <a:lnTo>
                  <a:pt x="48133" y="95630"/>
                </a:lnTo>
                <a:lnTo>
                  <a:pt x="48133" y="35814"/>
                </a:lnTo>
                <a:lnTo>
                  <a:pt x="107442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946492" y="605916"/>
            <a:ext cx="242176" cy="402209"/>
          </a:xfrm>
          <a:custGeom>
            <a:avLst/>
            <a:gdLst>
              <a:gd name="connsiteX0" fmla="*/ 0 w 242176"/>
              <a:gd name="connsiteY0" fmla="*/ 0 h 402209"/>
              <a:gd name="connsiteX1" fmla="*/ 57048 w 242176"/>
              <a:gd name="connsiteY1" fmla="*/ 0 h 402209"/>
              <a:gd name="connsiteX2" fmla="*/ 57048 w 242176"/>
              <a:gd name="connsiteY2" fmla="*/ 185165 h 402209"/>
              <a:gd name="connsiteX3" fmla="*/ 58724 w 242176"/>
              <a:gd name="connsiteY3" fmla="*/ 185165 h 402209"/>
              <a:gd name="connsiteX4" fmla="*/ 65709 w 242176"/>
              <a:gd name="connsiteY4" fmla="*/ 169164 h 402209"/>
              <a:gd name="connsiteX5" fmla="*/ 81661 w 242176"/>
              <a:gd name="connsiteY5" fmla="*/ 145415 h 402209"/>
              <a:gd name="connsiteX6" fmla="*/ 108229 w 242176"/>
              <a:gd name="connsiteY6" fmla="*/ 124205 h 402209"/>
              <a:gd name="connsiteX7" fmla="*/ 147091 w 242176"/>
              <a:gd name="connsiteY7" fmla="*/ 114680 h 402209"/>
              <a:gd name="connsiteX8" fmla="*/ 181495 w 242176"/>
              <a:gd name="connsiteY8" fmla="*/ 120015 h 402209"/>
              <a:gd name="connsiteX9" fmla="*/ 211975 w 242176"/>
              <a:gd name="connsiteY9" fmla="*/ 135382 h 402209"/>
              <a:gd name="connsiteX10" fmla="*/ 233781 w 242176"/>
              <a:gd name="connsiteY10" fmla="*/ 162179 h 402209"/>
              <a:gd name="connsiteX11" fmla="*/ 242176 w 242176"/>
              <a:gd name="connsiteY11" fmla="*/ 200787 h 402209"/>
              <a:gd name="connsiteX12" fmla="*/ 242176 w 242176"/>
              <a:gd name="connsiteY12" fmla="*/ 402209 h 402209"/>
              <a:gd name="connsiteX13" fmla="*/ 182892 w 242176"/>
              <a:gd name="connsiteY13" fmla="*/ 402209 h 402209"/>
              <a:gd name="connsiteX14" fmla="*/ 182892 w 242176"/>
              <a:gd name="connsiteY14" fmla="*/ 219837 h 402209"/>
              <a:gd name="connsiteX15" fmla="*/ 180936 w 242176"/>
              <a:gd name="connsiteY15" fmla="*/ 203327 h 402209"/>
              <a:gd name="connsiteX16" fmla="*/ 173939 w 242176"/>
              <a:gd name="connsiteY16" fmla="*/ 186309 h 402209"/>
              <a:gd name="connsiteX17" fmla="*/ 160794 w 242176"/>
              <a:gd name="connsiteY17" fmla="*/ 172847 h 402209"/>
              <a:gd name="connsiteX18" fmla="*/ 138709 w 242176"/>
              <a:gd name="connsiteY18" fmla="*/ 167259 h 402209"/>
              <a:gd name="connsiteX19" fmla="*/ 92557 w 242176"/>
              <a:gd name="connsiteY19" fmla="*/ 189103 h 402209"/>
              <a:gd name="connsiteX20" fmla="*/ 62077 w 242176"/>
              <a:gd name="connsiteY20" fmla="*/ 242189 h 402209"/>
              <a:gd name="connsiteX21" fmla="*/ 58166 w 242176"/>
              <a:gd name="connsiteY21" fmla="*/ 261492 h 402209"/>
              <a:gd name="connsiteX22" fmla="*/ 57048 w 242176"/>
              <a:gd name="connsiteY22" fmla="*/ 279653 h 402209"/>
              <a:gd name="connsiteX23" fmla="*/ 57048 w 242176"/>
              <a:gd name="connsiteY23" fmla="*/ 402209 h 402209"/>
              <a:gd name="connsiteX24" fmla="*/ 0 w 242176"/>
              <a:gd name="connsiteY24" fmla="*/ 402209 h 402209"/>
              <a:gd name="connsiteX25" fmla="*/ 0 w 242176"/>
              <a:gd name="connsiteY25" fmla="*/ 0 h 4022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242176" h="402209">
                <a:moveTo>
                  <a:pt x="0" y="0"/>
                </a:moveTo>
                <a:lnTo>
                  <a:pt x="57048" y="0"/>
                </a:lnTo>
                <a:lnTo>
                  <a:pt x="57048" y="185165"/>
                </a:lnTo>
                <a:lnTo>
                  <a:pt x="58724" y="185165"/>
                </a:lnTo>
                <a:cubicBezTo>
                  <a:pt x="59842" y="182118"/>
                  <a:pt x="62179" y="176911"/>
                  <a:pt x="65709" y="169164"/>
                </a:cubicBezTo>
                <a:cubicBezTo>
                  <a:pt x="69253" y="161544"/>
                  <a:pt x="74574" y="153670"/>
                  <a:pt x="81661" y="145415"/>
                </a:cubicBezTo>
                <a:cubicBezTo>
                  <a:pt x="88734" y="137541"/>
                  <a:pt x="97599" y="130555"/>
                  <a:pt x="108229" y="124205"/>
                </a:cubicBezTo>
                <a:cubicBezTo>
                  <a:pt x="118846" y="117855"/>
                  <a:pt x="131813" y="114680"/>
                  <a:pt x="147091" y="114680"/>
                </a:cubicBezTo>
                <a:cubicBezTo>
                  <a:pt x="158648" y="114680"/>
                  <a:pt x="170116" y="116459"/>
                  <a:pt x="181495" y="120015"/>
                </a:cubicBezTo>
                <a:cubicBezTo>
                  <a:pt x="192862" y="123571"/>
                  <a:pt x="203022" y="128651"/>
                  <a:pt x="211975" y="135382"/>
                </a:cubicBezTo>
                <a:cubicBezTo>
                  <a:pt x="220929" y="142494"/>
                  <a:pt x="228193" y="151384"/>
                  <a:pt x="233781" y="162179"/>
                </a:cubicBezTo>
                <a:cubicBezTo>
                  <a:pt x="239382" y="172973"/>
                  <a:pt x="242176" y="185928"/>
                  <a:pt x="242176" y="200787"/>
                </a:cubicBezTo>
                <a:lnTo>
                  <a:pt x="242176" y="402209"/>
                </a:lnTo>
                <a:lnTo>
                  <a:pt x="182892" y="402209"/>
                </a:lnTo>
                <a:lnTo>
                  <a:pt x="182892" y="219837"/>
                </a:lnTo>
                <a:cubicBezTo>
                  <a:pt x="182892" y="215011"/>
                  <a:pt x="182232" y="209423"/>
                  <a:pt x="180936" y="203327"/>
                </a:cubicBezTo>
                <a:cubicBezTo>
                  <a:pt x="179628" y="197230"/>
                  <a:pt x="177292" y="191515"/>
                  <a:pt x="173939" y="186309"/>
                </a:cubicBezTo>
                <a:cubicBezTo>
                  <a:pt x="170954" y="181102"/>
                  <a:pt x="166573" y="176530"/>
                  <a:pt x="160794" y="172847"/>
                </a:cubicBezTo>
                <a:cubicBezTo>
                  <a:pt x="155016" y="169164"/>
                  <a:pt x="147650" y="167259"/>
                  <a:pt x="138709" y="167259"/>
                </a:cubicBezTo>
                <a:cubicBezTo>
                  <a:pt x="122669" y="167259"/>
                  <a:pt x="107289" y="174498"/>
                  <a:pt x="92557" y="189103"/>
                </a:cubicBezTo>
                <a:cubicBezTo>
                  <a:pt x="77838" y="203580"/>
                  <a:pt x="67678" y="221361"/>
                  <a:pt x="62077" y="242189"/>
                </a:cubicBezTo>
                <a:cubicBezTo>
                  <a:pt x="60210" y="248920"/>
                  <a:pt x="58915" y="255397"/>
                  <a:pt x="58166" y="261492"/>
                </a:cubicBezTo>
                <a:cubicBezTo>
                  <a:pt x="57416" y="267589"/>
                  <a:pt x="57048" y="273684"/>
                  <a:pt x="57048" y="279653"/>
                </a:cubicBezTo>
                <a:lnTo>
                  <a:pt x="57048" y="402209"/>
                </a:lnTo>
                <a:lnTo>
                  <a:pt x="0" y="40220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566534" y="599820"/>
            <a:ext cx="323837" cy="414909"/>
          </a:xfrm>
          <a:custGeom>
            <a:avLst/>
            <a:gdLst>
              <a:gd name="connsiteX0" fmla="*/ 184569 w 323837"/>
              <a:gd name="connsiteY0" fmla="*/ 0 h 414909"/>
              <a:gd name="connsiteX1" fmla="*/ 262318 w 323837"/>
              <a:gd name="connsiteY1" fmla="*/ 19304 h 414909"/>
              <a:gd name="connsiteX2" fmla="*/ 313220 w 323837"/>
              <a:gd name="connsiteY2" fmla="*/ 72644 h 414909"/>
              <a:gd name="connsiteX3" fmla="*/ 321043 w 323837"/>
              <a:gd name="connsiteY3" fmla="*/ 98171 h 414909"/>
              <a:gd name="connsiteX4" fmla="*/ 323837 w 323837"/>
              <a:gd name="connsiteY4" fmla="*/ 129667 h 414909"/>
              <a:gd name="connsiteX5" fmla="*/ 260642 w 323837"/>
              <a:gd name="connsiteY5" fmla="*/ 129667 h 414909"/>
              <a:gd name="connsiteX6" fmla="*/ 255892 w 323837"/>
              <a:gd name="connsiteY6" fmla="*/ 95630 h 414909"/>
              <a:gd name="connsiteX7" fmla="*/ 242747 w 323837"/>
              <a:gd name="connsiteY7" fmla="*/ 72136 h 414909"/>
              <a:gd name="connsiteX8" fmla="*/ 216458 w 323837"/>
              <a:gd name="connsiteY8" fmla="*/ 56388 h 414909"/>
              <a:gd name="connsiteX9" fmla="*/ 184010 w 323837"/>
              <a:gd name="connsiteY9" fmla="*/ 50800 h 414909"/>
              <a:gd name="connsiteX10" fmla="*/ 136194 w 323837"/>
              <a:gd name="connsiteY10" fmla="*/ 61214 h 414909"/>
              <a:gd name="connsiteX11" fmla="*/ 97878 w 323837"/>
              <a:gd name="connsiteY11" fmla="*/ 91186 h 414909"/>
              <a:gd name="connsiteX12" fmla="*/ 71869 w 323837"/>
              <a:gd name="connsiteY12" fmla="*/ 138684 h 414909"/>
              <a:gd name="connsiteX13" fmla="*/ 62649 w 323837"/>
              <a:gd name="connsiteY13" fmla="*/ 202438 h 414909"/>
              <a:gd name="connsiteX14" fmla="*/ 67398 w 323837"/>
              <a:gd name="connsiteY14" fmla="*/ 249428 h 414909"/>
              <a:gd name="connsiteX15" fmla="*/ 86690 w 323837"/>
              <a:gd name="connsiteY15" fmla="*/ 302006 h 414909"/>
              <a:gd name="connsiteX16" fmla="*/ 127800 w 323837"/>
              <a:gd name="connsiteY16" fmla="*/ 345313 h 414909"/>
              <a:gd name="connsiteX17" fmla="*/ 197993 w 323837"/>
              <a:gd name="connsiteY17" fmla="*/ 364109 h 414909"/>
              <a:gd name="connsiteX18" fmla="*/ 263156 w 323837"/>
              <a:gd name="connsiteY18" fmla="*/ 353441 h 414909"/>
              <a:gd name="connsiteX19" fmla="*/ 311531 w 323837"/>
              <a:gd name="connsiteY19" fmla="*/ 328295 h 414909"/>
              <a:gd name="connsiteX20" fmla="*/ 311531 w 323837"/>
              <a:gd name="connsiteY20" fmla="*/ 388111 h 414909"/>
              <a:gd name="connsiteX21" fmla="*/ 293916 w 323837"/>
              <a:gd name="connsiteY21" fmla="*/ 396240 h 414909"/>
              <a:gd name="connsiteX22" fmla="*/ 269024 w 323837"/>
              <a:gd name="connsiteY22" fmla="*/ 404876 h 414909"/>
              <a:gd name="connsiteX23" fmla="*/ 234353 w 323837"/>
              <a:gd name="connsiteY23" fmla="*/ 412115 h 414909"/>
              <a:gd name="connsiteX24" fmla="*/ 187375 w 323837"/>
              <a:gd name="connsiteY24" fmla="*/ 414909 h 414909"/>
              <a:gd name="connsiteX25" fmla="*/ 102920 w 323837"/>
              <a:gd name="connsiteY25" fmla="*/ 396240 h 414909"/>
              <a:gd name="connsiteX26" fmla="*/ 44742 w 323837"/>
              <a:gd name="connsiteY26" fmla="*/ 347345 h 414909"/>
              <a:gd name="connsiteX27" fmla="*/ 10909 w 323837"/>
              <a:gd name="connsiteY27" fmla="*/ 278257 h 414909"/>
              <a:gd name="connsiteX28" fmla="*/ 0 w 323837"/>
              <a:gd name="connsiteY28" fmla="*/ 200152 h 414909"/>
              <a:gd name="connsiteX29" fmla="*/ 11468 w 323837"/>
              <a:gd name="connsiteY29" fmla="*/ 124714 h 414909"/>
              <a:gd name="connsiteX30" fmla="*/ 45859 w 323837"/>
              <a:gd name="connsiteY30" fmla="*/ 60960 h 414909"/>
              <a:gd name="connsiteX31" fmla="*/ 103479 w 323837"/>
              <a:gd name="connsiteY31" fmla="*/ 16510 h 414909"/>
              <a:gd name="connsiteX32" fmla="*/ 184569 w 323837"/>
              <a:gd name="connsiteY32" fmla="*/ 0 h 414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323837" h="414909">
                <a:moveTo>
                  <a:pt x="184569" y="0"/>
                </a:moveTo>
                <a:cubicBezTo>
                  <a:pt x="213652" y="0"/>
                  <a:pt x="239572" y="6350"/>
                  <a:pt x="262318" y="19304"/>
                </a:cubicBezTo>
                <a:cubicBezTo>
                  <a:pt x="285064" y="32130"/>
                  <a:pt x="302031" y="49911"/>
                  <a:pt x="313220" y="72644"/>
                </a:cubicBezTo>
                <a:cubicBezTo>
                  <a:pt x="316941" y="79375"/>
                  <a:pt x="319557" y="87884"/>
                  <a:pt x="321043" y="98171"/>
                </a:cubicBezTo>
                <a:cubicBezTo>
                  <a:pt x="322541" y="108330"/>
                  <a:pt x="323469" y="118872"/>
                  <a:pt x="323837" y="129667"/>
                </a:cubicBezTo>
                <a:lnTo>
                  <a:pt x="260642" y="129667"/>
                </a:lnTo>
                <a:cubicBezTo>
                  <a:pt x="260642" y="115951"/>
                  <a:pt x="259054" y="104521"/>
                  <a:pt x="255892" y="95630"/>
                </a:cubicBezTo>
                <a:cubicBezTo>
                  <a:pt x="252717" y="86614"/>
                  <a:pt x="248335" y="78867"/>
                  <a:pt x="242747" y="72136"/>
                </a:cubicBezTo>
                <a:cubicBezTo>
                  <a:pt x="236397" y="65024"/>
                  <a:pt x="227634" y="59817"/>
                  <a:pt x="216458" y="56388"/>
                </a:cubicBezTo>
                <a:cubicBezTo>
                  <a:pt x="205270" y="53086"/>
                  <a:pt x="194449" y="51180"/>
                  <a:pt x="184010" y="50800"/>
                </a:cubicBezTo>
                <a:cubicBezTo>
                  <a:pt x="166865" y="50800"/>
                  <a:pt x="150926" y="54356"/>
                  <a:pt x="136194" y="61214"/>
                </a:cubicBezTo>
                <a:cubicBezTo>
                  <a:pt x="121462" y="68072"/>
                  <a:pt x="108699" y="78105"/>
                  <a:pt x="97878" y="91186"/>
                </a:cubicBezTo>
                <a:cubicBezTo>
                  <a:pt x="86690" y="104140"/>
                  <a:pt x="78028" y="120015"/>
                  <a:pt x="71869" y="138684"/>
                </a:cubicBezTo>
                <a:cubicBezTo>
                  <a:pt x="65722" y="157353"/>
                  <a:pt x="62649" y="178561"/>
                  <a:pt x="62649" y="202438"/>
                </a:cubicBezTo>
                <a:cubicBezTo>
                  <a:pt x="62649" y="215519"/>
                  <a:pt x="64223" y="231140"/>
                  <a:pt x="67398" y="249428"/>
                </a:cubicBezTo>
                <a:cubicBezTo>
                  <a:pt x="70573" y="267716"/>
                  <a:pt x="77000" y="285242"/>
                  <a:pt x="86690" y="302006"/>
                </a:cubicBezTo>
                <a:cubicBezTo>
                  <a:pt x="96393" y="318770"/>
                  <a:pt x="110096" y="333248"/>
                  <a:pt x="127800" y="345313"/>
                </a:cubicBezTo>
                <a:cubicBezTo>
                  <a:pt x="145516" y="357505"/>
                  <a:pt x="168910" y="363728"/>
                  <a:pt x="197993" y="364109"/>
                </a:cubicBezTo>
                <a:cubicBezTo>
                  <a:pt x="222605" y="364490"/>
                  <a:pt x="244322" y="360934"/>
                  <a:pt x="263156" y="353441"/>
                </a:cubicBezTo>
                <a:cubicBezTo>
                  <a:pt x="281990" y="345948"/>
                  <a:pt x="298119" y="337566"/>
                  <a:pt x="311531" y="328295"/>
                </a:cubicBezTo>
                <a:lnTo>
                  <a:pt x="311531" y="388111"/>
                </a:lnTo>
                <a:cubicBezTo>
                  <a:pt x="306692" y="390398"/>
                  <a:pt x="300812" y="393065"/>
                  <a:pt x="293916" y="396240"/>
                </a:cubicBezTo>
                <a:cubicBezTo>
                  <a:pt x="287020" y="399415"/>
                  <a:pt x="278726" y="402336"/>
                  <a:pt x="269024" y="404876"/>
                </a:cubicBezTo>
                <a:cubicBezTo>
                  <a:pt x="259334" y="407924"/>
                  <a:pt x="247777" y="410337"/>
                  <a:pt x="234353" y="412115"/>
                </a:cubicBezTo>
                <a:cubicBezTo>
                  <a:pt x="220929" y="414020"/>
                  <a:pt x="205270" y="414909"/>
                  <a:pt x="187375" y="414909"/>
                </a:cubicBezTo>
                <a:cubicBezTo>
                  <a:pt x="154559" y="414909"/>
                  <a:pt x="126403" y="408686"/>
                  <a:pt x="102920" y="396240"/>
                </a:cubicBezTo>
                <a:cubicBezTo>
                  <a:pt x="79425" y="383794"/>
                  <a:pt x="60032" y="367411"/>
                  <a:pt x="44742" y="347345"/>
                </a:cubicBezTo>
                <a:cubicBezTo>
                  <a:pt x="29464" y="326771"/>
                  <a:pt x="18173" y="303784"/>
                  <a:pt x="10909" y="278257"/>
                </a:cubicBezTo>
                <a:cubicBezTo>
                  <a:pt x="3632" y="252730"/>
                  <a:pt x="0" y="226695"/>
                  <a:pt x="0" y="200152"/>
                </a:cubicBezTo>
                <a:cubicBezTo>
                  <a:pt x="0" y="174117"/>
                  <a:pt x="3822" y="148971"/>
                  <a:pt x="11468" y="124714"/>
                </a:cubicBezTo>
                <a:cubicBezTo>
                  <a:pt x="19113" y="100457"/>
                  <a:pt x="30581" y="79248"/>
                  <a:pt x="45859" y="60960"/>
                </a:cubicBezTo>
                <a:cubicBezTo>
                  <a:pt x="61150" y="42291"/>
                  <a:pt x="80352" y="27432"/>
                  <a:pt x="103479" y="16510"/>
                </a:cubicBezTo>
                <a:cubicBezTo>
                  <a:pt x="126593" y="5461"/>
                  <a:pt x="153631" y="0"/>
                  <a:pt x="18456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1298321" y="871728"/>
            <a:ext cx="122301" cy="99059"/>
          </a:xfrm>
          <a:custGeom>
            <a:avLst/>
            <a:gdLst>
              <a:gd name="connsiteX0" fmla="*/ 101980 w 122301"/>
              <a:gd name="connsiteY0" fmla="*/ 6350 h 99059"/>
              <a:gd name="connsiteX1" fmla="*/ 87122 w 122301"/>
              <a:gd name="connsiteY1" fmla="*/ 6603 h 99059"/>
              <a:gd name="connsiteX2" fmla="*/ 54991 w 122301"/>
              <a:gd name="connsiteY2" fmla="*/ 10540 h 99059"/>
              <a:gd name="connsiteX3" fmla="*/ 22479 w 122301"/>
              <a:gd name="connsiteY3" fmla="*/ 26415 h 99059"/>
              <a:gd name="connsiteX4" fmla="*/ 6350 w 122301"/>
              <a:gd name="connsiteY4" fmla="*/ 58038 h 99059"/>
              <a:gd name="connsiteX5" fmla="*/ 19177 w 122301"/>
              <a:gd name="connsiteY5" fmla="*/ 85216 h 99059"/>
              <a:gd name="connsiteX6" fmla="*/ 48260 w 122301"/>
              <a:gd name="connsiteY6" fmla="*/ 92709 h 99059"/>
              <a:gd name="connsiteX7" fmla="*/ 83185 w 122301"/>
              <a:gd name="connsiteY7" fmla="*/ 82041 h 99059"/>
              <a:gd name="connsiteX8" fmla="*/ 111506 w 122301"/>
              <a:gd name="connsiteY8" fmla="*/ 51942 h 99059"/>
              <a:gd name="connsiteX9" fmla="*/ 114554 w 122301"/>
              <a:gd name="connsiteY9" fmla="*/ 40131 h 99059"/>
              <a:gd name="connsiteX10" fmla="*/ 115951 w 122301"/>
              <a:gd name="connsiteY10" fmla="*/ 26161 h 99059"/>
              <a:gd name="connsiteX11" fmla="*/ 115951 w 122301"/>
              <a:gd name="connsiteY11" fmla="*/ 6603 h 99059"/>
              <a:gd name="connsiteX12" fmla="*/ 101980 w 122301"/>
              <a:gd name="connsiteY12" fmla="*/ 6350 h 99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2301" h="99059">
                <a:moveTo>
                  <a:pt x="101980" y="6350"/>
                </a:moveTo>
                <a:cubicBezTo>
                  <a:pt x="97155" y="6350"/>
                  <a:pt x="92202" y="6350"/>
                  <a:pt x="87122" y="6603"/>
                </a:cubicBezTo>
                <a:cubicBezTo>
                  <a:pt x="76835" y="6984"/>
                  <a:pt x="66167" y="8254"/>
                  <a:pt x="54991" y="10540"/>
                </a:cubicBezTo>
                <a:cubicBezTo>
                  <a:pt x="44196" y="12700"/>
                  <a:pt x="33274" y="18033"/>
                  <a:pt x="22479" y="26415"/>
                </a:cubicBezTo>
                <a:cubicBezTo>
                  <a:pt x="11684" y="34797"/>
                  <a:pt x="6350" y="45338"/>
                  <a:pt x="6350" y="58038"/>
                </a:cubicBezTo>
                <a:cubicBezTo>
                  <a:pt x="6350" y="71119"/>
                  <a:pt x="10541" y="80136"/>
                  <a:pt x="19177" y="85216"/>
                </a:cubicBezTo>
                <a:cubicBezTo>
                  <a:pt x="27686" y="90169"/>
                  <a:pt x="37465" y="92709"/>
                  <a:pt x="48260" y="92709"/>
                </a:cubicBezTo>
                <a:cubicBezTo>
                  <a:pt x="58293" y="92709"/>
                  <a:pt x="69977" y="89153"/>
                  <a:pt x="83185" y="82041"/>
                </a:cubicBezTo>
                <a:cubicBezTo>
                  <a:pt x="96393" y="75057"/>
                  <a:pt x="105918" y="64896"/>
                  <a:pt x="111506" y="51942"/>
                </a:cubicBezTo>
                <a:cubicBezTo>
                  <a:pt x="112522" y="48132"/>
                  <a:pt x="113538" y="44196"/>
                  <a:pt x="114554" y="40131"/>
                </a:cubicBezTo>
                <a:cubicBezTo>
                  <a:pt x="115443" y="36067"/>
                  <a:pt x="115951" y="31369"/>
                  <a:pt x="115951" y="26161"/>
                </a:cubicBezTo>
                <a:lnTo>
                  <a:pt x="115951" y="6603"/>
                </a:lnTo>
                <a:cubicBezTo>
                  <a:pt x="111506" y="6350"/>
                  <a:pt x="106807" y="6350"/>
                  <a:pt x="10198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1600073" y="762889"/>
            <a:ext cx="146303" cy="207390"/>
          </a:xfrm>
          <a:custGeom>
            <a:avLst/>
            <a:gdLst>
              <a:gd name="connsiteX0" fmla="*/ 74041 w 146303"/>
              <a:gd name="connsiteY0" fmla="*/ 6350 h 207390"/>
              <a:gd name="connsiteX1" fmla="*/ 25908 w 146303"/>
              <a:gd name="connsiteY1" fmla="*/ 32892 h 207390"/>
              <a:gd name="connsiteX2" fmla="*/ 6350 w 146303"/>
              <a:gd name="connsiteY2" fmla="*/ 103123 h 207390"/>
              <a:gd name="connsiteX3" fmla="*/ 9652 w 146303"/>
              <a:gd name="connsiteY3" fmla="*/ 135508 h 207390"/>
              <a:gd name="connsiteX4" fmla="*/ 21463 w 146303"/>
              <a:gd name="connsiteY4" fmla="*/ 167385 h 207390"/>
              <a:gd name="connsiteX5" fmla="*/ 42418 w 146303"/>
              <a:gd name="connsiteY5" fmla="*/ 191516 h 207390"/>
              <a:gd name="connsiteX6" fmla="*/ 75056 w 146303"/>
              <a:gd name="connsiteY6" fmla="*/ 201040 h 207390"/>
              <a:gd name="connsiteX7" fmla="*/ 104140 w 146303"/>
              <a:gd name="connsiteY7" fmla="*/ 193420 h 207390"/>
              <a:gd name="connsiteX8" fmla="*/ 124333 w 146303"/>
              <a:gd name="connsiteY8" fmla="*/ 173608 h 207390"/>
              <a:gd name="connsiteX9" fmla="*/ 136016 w 146303"/>
              <a:gd name="connsiteY9" fmla="*/ 143890 h 207390"/>
              <a:gd name="connsiteX10" fmla="*/ 139953 w 146303"/>
              <a:gd name="connsiteY10" fmla="*/ 108711 h 207390"/>
              <a:gd name="connsiteX11" fmla="*/ 135763 w 146303"/>
              <a:gd name="connsiteY11" fmla="*/ 69850 h 207390"/>
              <a:gd name="connsiteX12" fmla="*/ 123824 w 146303"/>
              <a:gd name="connsiteY12" fmla="*/ 37083 h 207390"/>
              <a:gd name="connsiteX13" fmla="*/ 103124 w 146303"/>
              <a:gd name="connsiteY13" fmla="*/ 14731 h 207390"/>
              <a:gd name="connsiteX14" fmla="*/ 74041 w 146303"/>
              <a:gd name="connsiteY14" fmla="*/ 6350 h 207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46303" h="207390">
                <a:moveTo>
                  <a:pt x="74041" y="6350"/>
                </a:moveTo>
                <a:cubicBezTo>
                  <a:pt x="54991" y="6350"/>
                  <a:pt x="38988" y="15239"/>
                  <a:pt x="25908" y="32892"/>
                </a:cubicBezTo>
                <a:cubicBezTo>
                  <a:pt x="12827" y="50672"/>
                  <a:pt x="6350" y="74040"/>
                  <a:pt x="6350" y="103123"/>
                </a:cubicBezTo>
                <a:cubicBezTo>
                  <a:pt x="6350" y="113157"/>
                  <a:pt x="7493" y="123951"/>
                  <a:pt x="9652" y="135508"/>
                </a:cubicBezTo>
                <a:cubicBezTo>
                  <a:pt x="11938" y="147066"/>
                  <a:pt x="15875" y="157733"/>
                  <a:pt x="21463" y="167385"/>
                </a:cubicBezTo>
                <a:cubicBezTo>
                  <a:pt x="26669" y="177165"/>
                  <a:pt x="33655" y="185166"/>
                  <a:pt x="42418" y="191516"/>
                </a:cubicBezTo>
                <a:cubicBezTo>
                  <a:pt x="51181" y="197866"/>
                  <a:pt x="62103" y="201040"/>
                  <a:pt x="75056" y="201040"/>
                </a:cubicBezTo>
                <a:cubicBezTo>
                  <a:pt x="86233" y="201040"/>
                  <a:pt x="96012" y="198501"/>
                  <a:pt x="104140" y="193420"/>
                </a:cubicBezTo>
                <a:cubicBezTo>
                  <a:pt x="112394" y="188467"/>
                  <a:pt x="119126" y="181736"/>
                  <a:pt x="124333" y="173608"/>
                </a:cubicBezTo>
                <a:cubicBezTo>
                  <a:pt x="129540" y="164972"/>
                  <a:pt x="133477" y="155193"/>
                  <a:pt x="136016" y="143890"/>
                </a:cubicBezTo>
                <a:cubicBezTo>
                  <a:pt x="138683" y="132715"/>
                  <a:pt x="139953" y="121030"/>
                  <a:pt x="139953" y="108711"/>
                </a:cubicBezTo>
                <a:cubicBezTo>
                  <a:pt x="139953" y="95250"/>
                  <a:pt x="138556" y="82296"/>
                  <a:pt x="135763" y="69850"/>
                </a:cubicBezTo>
                <a:cubicBezTo>
                  <a:pt x="132968" y="57403"/>
                  <a:pt x="129032" y="46481"/>
                  <a:pt x="123824" y="37083"/>
                </a:cubicBezTo>
                <a:cubicBezTo>
                  <a:pt x="118237" y="27812"/>
                  <a:pt x="111252" y="20320"/>
                  <a:pt x="103124" y="14731"/>
                </a:cubicBezTo>
                <a:cubicBezTo>
                  <a:pt x="94868" y="9143"/>
                  <a:pt x="85216" y="6350"/>
                  <a:pt x="7404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2094484" y="761746"/>
            <a:ext cx="152526" cy="80390"/>
          </a:xfrm>
          <a:custGeom>
            <a:avLst/>
            <a:gdLst>
              <a:gd name="connsiteX0" fmla="*/ 82930 w 152526"/>
              <a:gd name="connsiteY0" fmla="*/ 6350 h 80390"/>
              <a:gd name="connsiteX1" fmla="*/ 30607 w 152526"/>
              <a:gd name="connsiteY1" fmla="*/ 24002 h 80390"/>
              <a:gd name="connsiteX2" fmla="*/ 6350 w 152526"/>
              <a:gd name="connsiteY2" fmla="*/ 74040 h 80390"/>
              <a:gd name="connsiteX3" fmla="*/ 146176 w 152526"/>
              <a:gd name="connsiteY3" fmla="*/ 74040 h 80390"/>
              <a:gd name="connsiteX4" fmla="*/ 142240 w 152526"/>
              <a:gd name="connsiteY4" fmla="*/ 50038 h 80390"/>
              <a:gd name="connsiteX5" fmla="*/ 131063 w 152526"/>
              <a:gd name="connsiteY5" fmla="*/ 28194 h 80390"/>
              <a:gd name="connsiteX6" fmla="*/ 111252 w 152526"/>
              <a:gd name="connsiteY6" fmla="*/ 12572 h 80390"/>
              <a:gd name="connsiteX7" fmla="*/ 82930 w 152526"/>
              <a:gd name="connsiteY7" fmla="*/ 6350 h 80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52526" h="80390">
                <a:moveTo>
                  <a:pt x="82930" y="6350"/>
                </a:moveTo>
                <a:cubicBezTo>
                  <a:pt x="61722" y="6350"/>
                  <a:pt x="44322" y="12319"/>
                  <a:pt x="30607" y="24002"/>
                </a:cubicBezTo>
                <a:cubicBezTo>
                  <a:pt x="17017" y="35686"/>
                  <a:pt x="8890" y="52451"/>
                  <a:pt x="6350" y="74040"/>
                </a:cubicBezTo>
                <a:lnTo>
                  <a:pt x="146176" y="74040"/>
                </a:lnTo>
                <a:cubicBezTo>
                  <a:pt x="146176" y="66166"/>
                  <a:pt x="144780" y="58165"/>
                  <a:pt x="142240" y="50038"/>
                </a:cubicBezTo>
                <a:cubicBezTo>
                  <a:pt x="139572" y="41782"/>
                  <a:pt x="135890" y="34544"/>
                  <a:pt x="131063" y="28194"/>
                </a:cubicBezTo>
                <a:cubicBezTo>
                  <a:pt x="125857" y="21844"/>
                  <a:pt x="119252" y="16636"/>
                  <a:pt x="111252" y="12572"/>
                </a:cubicBezTo>
                <a:cubicBezTo>
                  <a:pt x="103123" y="8382"/>
                  <a:pt x="93726" y="6350"/>
                  <a:pt x="8293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2351405" y="714756"/>
            <a:ext cx="189356" cy="300228"/>
          </a:xfrm>
          <a:custGeom>
            <a:avLst/>
            <a:gdLst>
              <a:gd name="connsiteX0" fmla="*/ 183006 w 189356"/>
              <a:gd name="connsiteY0" fmla="*/ 6350 h 300228"/>
              <a:gd name="connsiteX1" fmla="*/ 183006 w 189356"/>
              <a:gd name="connsiteY1" fmla="*/ 64515 h 300228"/>
              <a:gd name="connsiteX2" fmla="*/ 110362 w 189356"/>
              <a:gd name="connsiteY2" fmla="*/ 79883 h 300228"/>
              <a:gd name="connsiteX3" fmla="*/ 71246 w 189356"/>
              <a:gd name="connsiteY3" fmla="*/ 131064 h 300228"/>
              <a:gd name="connsiteX4" fmla="*/ 67055 w 189356"/>
              <a:gd name="connsiteY4" fmla="*/ 153161 h 300228"/>
              <a:gd name="connsiteX5" fmla="*/ 65023 w 189356"/>
              <a:gd name="connsiteY5" fmla="*/ 178689 h 300228"/>
              <a:gd name="connsiteX6" fmla="*/ 65023 w 189356"/>
              <a:gd name="connsiteY6" fmla="*/ 293878 h 300228"/>
              <a:gd name="connsiteX7" fmla="*/ 6350 w 189356"/>
              <a:gd name="connsiteY7" fmla="*/ 293878 h 300228"/>
              <a:gd name="connsiteX8" fmla="*/ 6350 w 189356"/>
              <a:gd name="connsiteY8" fmla="*/ 12572 h 300228"/>
              <a:gd name="connsiteX9" fmla="*/ 65023 w 189356"/>
              <a:gd name="connsiteY9" fmla="*/ 12572 h 300228"/>
              <a:gd name="connsiteX10" fmla="*/ 65023 w 189356"/>
              <a:gd name="connsiteY10" fmla="*/ 69595 h 300228"/>
              <a:gd name="connsiteX11" fmla="*/ 67817 w 189356"/>
              <a:gd name="connsiteY11" fmla="*/ 69595 h 300228"/>
              <a:gd name="connsiteX12" fmla="*/ 78485 w 189356"/>
              <a:gd name="connsiteY12" fmla="*/ 49149 h 300228"/>
              <a:gd name="connsiteX13" fmla="*/ 98044 w 189356"/>
              <a:gd name="connsiteY13" fmla="*/ 28194 h 300228"/>
              <a:gd name="connsiteX14" fmla="*/ 131571 w 189356"/>
              <a:gd name="connsiteY14" fmla="*/ 11684 h 300228"/>
              <a:gd name="connsiteX15" fmla="*/ 183006 w 189356"/>
              <a:gd name="connsiteY15" fmla="*/ 6350 h 300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89356" h="300228">
                <a:moveTo>
                  <a:pt x="183006" y="6350"/>
                </a:moveTo>
                <a:lnTo>
                  <a:pt x="183006" y="64515"/>
                </a:lnTo>
                <a:cubicBezTo>
                  <a:pt x="155066" y="64515"/>
                  <a:pt x="130809" y="69722"/>
                  <a:pt x="110362" y="79883"/>
                </a:cubicBezTo>
                <a:cubicBezTo>
                  <a:pt x="89788" y="90170"/>
                  <a:pt x="76834" y="107314"/>
                  <a:pt x="71246" y="131064"/>
                </a:cubicBezTo>
                <a:cubicBezTo>
                  <a:pt x="69341" y="137795"/>
                  <a:pt x="67944" y="145160"/>
                  <a:pt x="67055" y="153161"/>
                </a:cubicBezTo>
                <a:cubicBezTo>
                  <a:pt x="66039" y="161290"/>
                  <a:pt x="65404" y="169672"/>
                  <a:pt x="65023" y="178689"/>
                </a:cubicBezTo>
                <a:lnTo>
                  <a:pt x="65023" y="293878"/>
                </a:lnTo>
                <a:lnTo>
                  <a:pt x="6350" y="293878"/>
                </a:lnTo>
                <a:lnTo>
                  <a:pt x="6350" y="12572"/>
                </a:lnTo>
                <a:lnTo>
                  <a:pt x="65023" y="12572"/>
                </a:lnTo>
                <a:lnTo>
                  <a:pt x="65023" y="69595"/>
                </a:lnTo>
                <a:lnTo>
                  <a:pt x="67817" y="69595"/>
                </a:lnTo>
                <a:cubicBezTo>
                  <a:pt x="70104" y="64389"/>
                  <a:pt x="73659" y="57530"/>
                  <a:pt x="78485" y="49149"/>
                </a:cubicBezTo>
                <a:cubicBezTo>
                  <a:pt x="83311" y="40766"/>
                  <a:pt x="89788" y="33782"/>
                  <a:pt x="98044" y="28194"/>
                </a:cubicBezTo>
                <a:cubicBezTo>
                  <a:pt x="109219" y="20701"/>
                  <a:pt x="120395" y="15240"/>
                  <a:pt x="131571" y="11684"/>
                </a:cubicBezTo>
                <a:cubicBezTo>
                  <a:pt x="142747" y="8128"/>
                  <a:pt x="159892" y="6350"/>
                  <a:pt x="18300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2033524" y="713740"/>
            <a:ext cx="273303" cy="306323"/>
          </a:xfrm>
          <a:custGeom>
            <a:avLst/>
            <a:gdLst>
              <a:gd name="connsiteX0" fmla="*/ 145541 w 273303"/>
              <a:gd name="connsiteY0" fmla="*/ 6350 h 306323"/>
              <a:gd name="connsiteX1" fmla="*/ 232028 w 273303"/>
              <a:gd name="connsiteY1" fmla="*/ 40639 h 306323"/>
              <a:gd name="connsiteX2" fmla="*/ 266953 w 273303"/>
              <a:gd name="connsiteY2" fmla="*/ 133222 h 306323"/>
              <a:gd name="connsiteX3" fmla="*/ 265810 w 273303"/>
              <a:gd name="connsiteY3" fmla="*/ 133222 h 306323"/>
              <a:gd name="connsiteX4" fmla="*/ 265810 w 273303"/>
              <a:gd name="connsiteY4" fmla="*/ 169545 h 306323"/>
              <a:gd name="connsiteX5" fmla="*/ 68960 w 273303"/>
              <a:gd name="connsiteY5" fmla="*/ 169545 h 306323"/>
              <a:gd name="connsiteX6" fmla="*/ 79247 w 273303"/>
              <a:gd name="connsiteY6" fmla="*/ 202057 h 306323"/>
              <a:gd name="connsiteX7" fmla="*/ 100837 w 273303"/>
              <a:gd name="connsiteY7" fmla="*/ 228853 h 306323"/>
              <a:gd name="connsiteX8" fmla="*/ 136016 w 273303"/>
              <a:gd name="connsiteY8" fmla="*/ 246760 h 306323"/>
              <a:gd name="connsiteX9" fmla="*/ 187578 w 273303"/>
              <a:gd name="connsiteY9" fmla="*/ 253491 h 306323"/>
              <a:gd name="connsiteX10" fmla="*/ 197865 w 273303"/>
              <a:gd name="connsiteY10" fmla="*/ 252602 h 306323"/>
              <a:gd name="connsiteX11" fmla="*/ 215518 w 273303"/>
              <a:gd name="connsiteY11" fmla="*/ 249554 h 306323"/>
              <a:gd name="connsiteX12" fmla="*/ 236727 w 273303"/>
              <a:gd name="connsiteY12" fmla="*/ 243966 h 306323"/>
              <a:gd name="connsiteX13" fmla="*/ 258063 w 273303"/>
              <a:gd name="connsiteY13" fmla="*/ 233934 h 306323"/>
              <a:gd name="connsiteX14" fmla="*/ 258063 w 273303"/>
              <a:gd name="connsiteY14" fmla="*/ 279272 h 306323"/>
              <a:gd name="connsiteX15" fmla="*/ 209041 w 273303"/>
              <a:gd name="connsiteY15" fmla="*/ 296798 h 306323"/>
              <a:gd name="connsiteX16" fmla="*/ 154558 w 273303"/>
              <a:gd name="connsiteY16" fmla="*/ 299973 h 306323"/>
              <a:gd name="connsiteX17" fmla="*/ 103123 w 273303"/>
              <a:gd name="connsiteY17" fmla="*/ 290195 h 306323"/>
              <a:gd name="connsiteX18" fmla="*/ 61721 w 273303"/>
              <a:gd name="connsiteY18" fmla="*/ 269112 h 306323"/>
              <a:gd name="connsiteX19" fmla="*/ 21970 w 273303"/>
              <a:gd name="connsiteY19" fmla="*/ 219075 h 306323"/>
              <a:gd name="connsiteX20" fmla="*/ 6350 w 273303"/>
              <a:gd name="connsiteY20" fmla="*/ 146684 h 306323"/>
              <a:gd name="connsiteX21" fmla="*/ 41528 w 273303"/>
              <a:gd name="connsiteY21" fmla="*/ 45465 h 306323"/>
              <a:gd name="connsiteX22" fmla="*/ 145541 w 273303"/>
              <a:gd name="connsiteY22" fmla="*/ 6350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73303" h="306323">
                <a:moveTo>
                  <a:pt x="145541" y="6350"/>
                </a:moveTo>
                <a:cubicBezTo>
                  <a:pt x="180975" y="6350"/>
                  <a:pt x="209803" y="17779"/>
                  <a:pt x="232028" y="40639"/>
                </a:cubicBezTo>
                <a:cubicBezTo>
                  <a:pt x="254126" y="63626"/>
                  <a:pt x="265810" y="94488"/>
                  <a:pt x="266953" y="133222"/>
                </a:cubicBezTo>
                <a:lnTo>
                  <a:pt x="265810" y="133222"/>
                </a:lnTo>
                <a:lnTo>
                  <a:pt x="265810" y="169545"/>
                </a:lnTo>
                <a:lnTo>
                  <a:pt x="68960" y="169545"/>
                </a:lnTo>
                <a:cubicBezTo>
                  <a:pt x="70865" y="181228"/>
                  <a:pt x="74294" y="192023"/>
                  <a:pt x="79247" y="202057"/>
                </a:cubicBezTo>
                <a:cubicBezTo>
                  <a:pt x="84327" y="212089"/>
                  <a:pt x="91566" y="221107"/>
                  <a:pt x="100837" y="228853"/>
                </a:cubicBezTo>
                <a:cubicBezTo>
                  <a:pt x="110108" y="236346"/>
                  <a:pt x="121919" y="242315"/>
                  <a:pt x="136016" y="246760"/>
                </a:cubicBezTo>
                <a:cubicBezTo>
                  <a:pt x="150240" y="251205"/>
                  <a:pt x="167385" y="253491"/>
                  <a:pt x="187578" y="253491"/>
                </a:cubicBezTo>
                <a:cubicBezTo>
                  <a:pt x="189356" y="253491"/>
                  <a:pt x="192785" y="253238"/>
                  <a:pt x="197865" y="252602"/>
                </a:cubicBezTo>
                <a:cubicBezTo>
                  <a:pt x="202945" y="252095"/>
                  <a:pt x="208787" y="251078"/>
                  <a:pt x="215518" y="249554"/>
                </a:cubicBezTo>
                <a:cubicBezTo>
                  <a:pt x="222250" y="248411"/>
                  <a:pt x="229235" y="246634"/>
                  <a:pt x="236727" y="243966"/>
                </a:cubicBezTo>
                <a:cubicBezTo>
                  <a:pt x="244220" y="241426"/>
                  <a:pt x="251332" y="237997"/>
                  <a:pt x="258063" y="233934"/>
                </a:cubicBezTo>
                <a:lnTo>
                  <a:pt x="258063" y="279272"/>
                </a:lnTo>
                <a:cubicBezTo>
                  <a:pt x="243458" y="287781"/>
                  <a:pt x="227202" y="293623"/>
                  <a:pt x="209041" y="296798"/>
                </a:cubicBezTo>
                <a:cubicBezTo>
                  <a:pt x="191007" y="299973"/>
                  <a:pt x="172846" y="300989"/>
                  <a:pt x="154558" y="299973"/>
                </a:cubicBezTo>
                <a:cubicBezTo>
                  <a:pt x="136651" y="298830"/>
                  <a:pt x="119506" y="295528"/>
                  <a:pt x="103123" y="290195"/>
                </a:cubicBezTo>
                <a:cubicBezTo>
                  <a:pt x="86613" y="284734"/>
                  <a:pt x="72897" y="277748"/>
                  <a:pt x="61721" y="269112"/>
                </a:cubicBezTo>
                <a:cubicBezTo>
                  <a:pt x="45592" y="257175"/>
                  <a:pt x="32385" y="240538"/>
                  <a:pt x="21970" y="219075"/>
                </a:cubicBezTo>
                <a:cubicBezTo>
                  <a:pt x="11556" y="197611"/>
                  <a:pt x="6350" y="173481"/>
                  <a:pt x="6350" y="146684"/>
                </a:cubicBezTo>
                <a:cubicBezTo>
                  <a:pt x="6350" y="105282"/>
                  <a:pt x="18033" y="71500"/>
                  <a:pt x="41528" y="45465"/>
                </a:cubicBezTo>
                <a:cubicBezTo>
                  <a:pt x="65023" y="19303"/>
                  <a:pt x="99694" y="6350"/>
                  <a:pt x="14554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1539621" y="713105"/>
            <a:ext cx="267208" cy="404748"/>
          </a:xfrm>
          <a:custGeom>
            <a:avLst/>
            <a:gdLst>
              <a:gd name="connsiteX0" fmla="*/ 139445 w 267208"/>
              <a:gd name="connsiteY0" fmla="*/ 6350 h 404748"/>
              <a:gd name="connsiteX1" fmla="*/ 186182 w 267208"/>
              <a:gd name="connsiteY1" fmla="*/ 16382 h 404748"/>
              <a:gd name="connsiteX2" fmla="*/ 225044 w 267208"/>
              <a:gd name="connsiteY2" fmla="*/ 46100 h 404748"/>
              <a:gd name="connsiteX3" fmla="*/ 251079 w 267208"/>
              <a:gd name="connsiteY3" fmla="*/ 93598 h 404748"/>
              <a:gd name="connsiteX4" fmla="*/ 260858 w 267208"/>
              <a:gd name="connsiteY4" fmla="*/ 159003 h 404748"/>
              <a:gd name="connsiteX5" fmla="*/ 252730 w 267208"/>
              <a:gd name="connsiteY5" fmla="*/ 212724 h 404748"/>
              <a:gd name="connsiteX6" fmla="*/ 228980 w 267208"/>
              <a:gd name="connsiteY6" fmla="*/ 258063 h 404748"/>
              <a:gd name="connsiteX7" fmla="*/ 189865 w 267208"/>
              <a:gd name="connsiteY7" fmla="*/ 289051 h 404748"/>
              <a:gd name="connsiteX8" fmla="*/ 136651 w 267208"/>
              <a:gd name="connsiteY8" fmla="*/ 300608 h 404748"/>
              <a:gd name="connsiteX9" fmla="*/ 90805 w 267208"/>
              <a:gd name="connsiteY9" fmla="*/ 284860 h 404748"/>
              <a:gd name="connsiteX10" fmla="*/ 66802 w 267208"/>
              <a:gd name="connsiteY10" fmla="*/ 248538 h 404748"/>
              <a:gd name="connsiteX11" fmla="*/ 64008 w 267208"/>
              <a:gd name="connsiteY11" fmla="*/ 248538 h 404748"/>
              <a:gd name="connsiteX12" fmla="*/ 64008 w 267208"/>
              <a:gd name="connsiteY12" fmla="*/ 398398 h 404748"/>
              <a:gd name="connsiteX13" fmla="*/ 6350 w 267208"/>
              <a:gd name="connsiteY13" fmla="*/ 398398 h 404748"/>
              <a:gd name="connsiteX14" fmla="*/ 6350 w 267208"/>
              <a:gd name="connsiteY14" fmla="*/ 12572 h 404748"/>
              <a:gd name="connsiteX15" fmla="*/ 64008 w 267208"/>
              <a:gd name="connsiteY15" fmla="*/ 12572 h 404748"/>
              <a:gd name="connsiteX16" fmla="*/ 64008 w 267208"/>
              <a:gd name="connsiteY16" fmla="*/ 63372 h 404748"/>
              <a:gd name="connsiteX17" fmla="*/ 66802 w 267208"/>
              <a:gd name="connsiteY17" fmla="*/ 63372 h 404748"/>
              <a:gd name="connsiteX18" fmla="*/ 75184 w 267208"/>
              <a:gd name="connsiteY18" fmla="*/ 44957 h 404748"/>
              <a:gd name="connsiteX19" fmla="*/ 89661 w 267208"/>
              <a:gd name="connsiteY19" fmla="*/ 26542 h 404748"/>
              <a:gd name="connsiteX20" fmla="*/ 110363 w 267208"/>
              <a:gd name="connsiteY20" fmla="*/ 12191 h 404748"/>
              <a:gd name="connsiteX21" fmla="*/ 139445 w 267208"/>
              <a:gd name="connsiteY21" fmla="*/ 6350 h 404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67208" h="404748">
                <a:moveTo>
                  <a:pt x="139445" y="6350"/>
                </a:moveTo>
                <a:cubicBezTo>
                  <a:pt x="155829" y="6350"/>
                  <a:pt x="171450" y="9778"/>
                  <a:pt x="186182" y="16382"/>
                </a:cubicBezTo>
                <a:cubicBezTo>
                  <a:pt x="200914" y="23113"/>
                  <a:pt x="213868" y="33019"/>
                  <a:pt x="225044" y="46100"/>
                </a:cubicBezTo>
                <a:cubicBezTo>
                  <a:pt x="235839" y="58800"/>
                  <a:pt x="244475" y="74548"/>
                  <a:pt x="251079" y="93598"/>
                </a:cubicBezTo>
                <a:cubicBezTo>
                  <a:pt x="257555" y="112648"/>
                  <a:pt x="260858" y="134492"/>
                  <a:pt x="260858" y="159003"/>
                </a:cubicBezTo>
                <a:cubicBezTo>
                  <a:pt x="260858" y="177672"/>
                  <a:pt x="258191" y="195579"/>
                  <a:pt x="252730" y="212724"/>
                </a:cubicBezTo>
                <a:cubicBezTo>
                  <a:pt x="247269" y="229869"/>
                  <a:pt x="239395" y="244982"/>
                  <a:pt x="228980" y="258063"/>
                </a:cubicBezTo>
                <a:cubicBezTo>
                  <a:pt x="218185" y="271144"/>
                  <a:pt x="205105" y="281431"/>
                  <a:pt x="189865" y="289051"/>
                </a:cubicBezTo>
                <a:cubicBezTo>
                  <a:pt x="174498" y="296798"/>
                  <a:pt x="156845" y="300608"/>
                  <a:pt x="136651" y="300608"/>
                </a:cubicBezTo>
                <a:cubicBezTo>
                  <a:pt x="117601" y="300608"/>
                  <a:pt x="102361" y="295401"/>
                  <a:pt x="90805" y="284860"/>
                </a:cubicBezTo>
                <a:cubicBezTo>
                  <a:pt x="79248" y="274446"/>
                  <a:pt x="71247" y="262381"/>
                  <a:pt x="66802" y="248538"/>
                </a:cubicBezTo>
                <a:lnTo>
                  <a:pt x="64008" y="248538"/>
                </a:lnTo>
                <a:lnTo>
                  <a:pt x="64008" y="398398"/>
                </a:lnTo>
                <a:lnTo>
                  <a:pt x="6350" y="398398"/>
                </a:lnTo>
                <a:lnTo>
                  <a:pt x="6350" y="12572"/>
                </a:lnTo>
                <a:lnTo>
                  <a:pt x="64008" y="12572"/>
                </a:lnTo>
                <a:lnTo>
                  <a:pt x="64008" y="63372"/>
                </a:lnTo>
                <a:lnTo>
                  <a:pt x="66802" y="63372"/>
                </a:lnTo>
                <a:cubicBezTo>
                  <a:pt x="68580" y="57784"/>
                  <a:pt x="71374" y="51688"/>
                  <a:pt x="75184" y="44957"/>
                </a:cubicBezTo>
                <a:cubicBezTo>
                  <a:pt x="78867" y="38226"/>
                  <a:pt x="83693" y="32130"/>
                  <a:pt x="89661" y="26542"/>
                </a:cubicBezTo>
                <a:cubicBezTo>
                  <a:pt x="95250" y="20954"/>
                  <a:pt x="102235" y="16128"/>
                  <a:pt x="110363" y="12191"/>
                </a:cubicBezTo>
                <a:cubicBezTo>
                  <a:pt x="118618" y="8381"/>
                  <a:pt x="128270" y="6350"/>
                  <a:pt x="13944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1235062" y="713105"/>
            <a:ext cx="245376" cy="306323"/>
          </a:xfrm>
          <a:custGeom>
            <a:avLst/>
            <a:gdLst>
              <a:gd name="connsiteX0" fmla="*/ 128282 w 245376"/>
              <a:gd name="connsiteY0" fmla="*/ 6350 h 306323"/>
              <a:gd name="connsiteX1" fmla="*/ 212229 w 245376"/>
              <a:gd name="connsiteY1" fmla="*/ 35178 h 306323"/>
              <a:gd name="connsiteX2" fmla="*/ 239026 w 245376"/>
              <a:gd name="connsiteY2" fmla="*/ 104774 h 306323"/>
              <a:gd name="connsiteX3" fmla="*/ 239026 w 245376"/>
              <a:gd name="connsiteY3" fmla="*/ 293877 h 306323"/>
              <a:gd name="connsiteX4" fmla="*/ 179209 w 245376"/>
              <a:gd name="connsiteY4" fmla="*/ 293877 h 306323"/>
              <a:gd name="connsiteX5" fmla="*/ 179209 w 245376"/>
              <a:gd name="connsiteY5" fmla="*/ 263651 h 306323"/>
              <a:gd name="connsiteX6" fmla="*/ 178574 w 245376"/>
              <a:gd name="connsiteY6" fmla="*/ 263651 h 306323"/>
              <a:gd name="connsiteX7" fmla="*/ 170573 w 245376"/>
              <a:gd name="connsiteY7" fmla="*/ 273176 h 306323"/>
              <a:gd name="connsiteX8" fmla="*/ 155079 w 245376"/>
              <a:gd name="connsiteY8" fmla="*/ 285495 h 306323"/>
              <a:gd name="connsiteX9" fmla="*/ 129425 w 245376"/>
              <a:gd name="connsiteY9" fmla="*/ 295528 h 306323"/>
              <a:gd name="connsiteX10" fmla="*/ 91325 w 245376"/>
              <a:gd name="connsiteY10" fmla="*/ 299973 h 306323"/>
              <a:gd name="connsiteX11" fmla="*/ 60337 w 245376"/>
              <a:gd name="connsiteY11" fmla="*/ 294639 h 306323"/>
              <a:gd name="connsiteX12" fmla="*/ 33197 w 245376"/>
              <a:gd name="connsiteY12" fmla="*/ 279272 h 306323"/>
              <a:gd name="connsiteX13" fmla="*/ 13627 w 245376"/>
              <a:gd name="connsiteY13" fmla="*/ 255015 h 306323"/>
              <a:gd name="connsiteX14" fmla="*/ 6350 w 245376"/>
              <a:gd name="connsiteY14" fmla="*/ 222250 h 306323"/>
              <a:gd name="connsiteX15" fmla="*/ 27889 w 245376"/>
              <a:gd name="connsiteY15" fmla="*/ 165480 h 306323"/>
              <a:gd name="connsiteX16" fmla="*/ 77990 w 245376"/>
              <a:gd name="connsiteY16" fmla="*/ 132714 h 306323"/>
              <a:gd name="connsiteX17" fmla="*/ 138315 w 245376"/>
              <a:gd name="connsiteY17" fmla="*/ 122427 h 306323"/>
              <a:gd name="connsiteX18" fmla="*/ 179209 w 245376"/>
              <a:gd name="connsiteY18" fmla="*/ 122681 h 306323"/>
              <a:gd name="connsiteX19" fmla="*/ 179209 w 245376"/>
              <a:gd name="connsiteY19" fmla="*/ 107060 h 306323"/>
              <a:gd name="connsiteX20" fmla="*/ 178066 w 245376"/>
              <a:gd name="connsiteY20" fmla="*/ 91947 h 306323"/>
              <a:gd name="connsiteX21" fmla="*/ 171335 w 245376"/>
              <a:gd name="connsiteY21" fmla="*/ 73532 h 306323"/>
              <a:gd name="connsiteX22" fmla="*/ 155460 w 245376"/>
              <a:gd name="connsiteY22" fmla="*/ 60070 h 306323"/>
              <a:gd name="connsiteX23" fmla="*/ 127774 w 245376"/>
              <a:gd name="connsiteY23" fmla="*/ 54482 h 306323"/>
              <a:gd name="connsiteX24" fmla="*/ 91071 w 245376"/>
              <a:gd name="connsiteY24" fmla="*/ 65658 h 306323"/>
              <a:gd name="connsiteX25" fmla="*/ 76847 w 245376"/>
              <a:gd name="connsiteY25" fmla="*/ 99186 h 306323"/>
              <a:gd name="connsiteX26" fmla="*/ 14185 w 245376"/>
              <a:gd name="connsiteY26" fmla="*/ 99186 h 306323"/>
              <a:gd name="connsiteX27" fmla="*/ 21170 w 245376"/>
              <a:gd name="connsiteY27" fmla="*/ 64515 h 306323"/>
              <a:gd name="connsiteX28" fmla="*/ 42176 w 245376"/>
              <a:gd name="connsiteY28" fmla="*/ 34924 h 306323"/>
              <a:gd name="connsiteX29" fmla="*/ 77990 w 245376"/>
              <a:gd name="connsiteY29" fmla="*/ 14223 h 306323"/>
              <a:gd name="connsiteX30" fmla="*/ 128282 w 245376"/>
              <a:gd name="connsiteY30" fmla="*/ 6350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245376" h="306323">
                <a:moveTo>
                  <a:pt x="128282" y="6350"/>
                </a:moveTo>
                <a:cubicBezTo>
                  <a:pt x="166255" y="6350"/>
                  <a:pt x="194322" y="16001"/>
                  <a:pt x="212229" y="35178"/>
                </a:cubicBezTo>
                <a:cubicBezTo>
                  <a:pt x="230136" y="54355"/>
                  <a:pt x="239026" y="77596"/>
                  <a:pt x="239026" y="104774"/>
                </a:cubicBezTo>
                <a:lnTo>
                  <a:pt x="239026" y="293877"/>
                </a:lnTo>
                <a:lnTo>
                  <a:pt x="179209" y="293877"/>
                </a:lnTo>
                <a:lnTo>
                  <a:pt x="179209" y="263651"/>
                </a:lnTo>
                <a:lnTo>
                  <a:pt x="178574" y="263651"/>
                </a:lnTo>
                <a:cubicBezTo>
                  <a:pt x="176796" y="265937"/>
                  <a:pt x="174002" y="269112"/>
                  <a:pt x="170573" y="273176"/>
                </a:cubicBezTo>
                <a:cubicBezTo>
                  <a:pt x="167017" y="277240"/>
                  <a:pt x="161810" y="281304"/>
                  <a:pt x="155079" y="285495"/>
                </a:cubicBezTo>
                <a:cubicBezTo>
                  <a:pt x="148475" y="289178"/>
                  <a:pt x="139839" y="292481"/>
                  <a:pt x="129425" y="295528"/>
                </a:cubicBezTo>
                <a:cubicBezTo>
                  <a:pt x="119011" y="298450"/>
                  <a:pt x="106311" y="299973"/>
                  <a:pt x="91325" y="299973"/>
                </a:cubicBezTo>
                <a:cubicBezTo>
                  <a:pt x="80911" y="299973"/>
                  <a:pt x="70624" y="298195"/>
                  <a:pt x="60337" y="294639"/>
                </a:cubicBezTo>
                <a:cubicBezTo>
                  <a:pt x="50050" y="291083"/>
                  <a:pt x="41033" y="286003"/>
                  <a:pt x="33197" y="279272"/>
                </a:cubicBezTo>
                <a:cubicBezTo>
                  <a:pt x="24993" y="272541"/>
                  <a:pt x="18478" y="264540"/>
                  <a:pt x="13627" y="255015"/>
                </a:cubicBezTo>
                <a:cubicBezTo>
                  <a:pt x="8775" y="245490"/>
                  <a:pt x="6350" y="234569"/>
                  <a:pt x="6350" y="222250"/>
                </a:cubicBezTo>
                <a:cubicBezTo>
                  <a:pt x="6350" y="200659"/>
                  <a:pt x="13538" y="181736"/>
                  <a:pt x="27889" y="165480"/>
                </a:cubicBezTo>
                <a:cubicBezTo>
                  <a:pt x="42303" y="149224"/>
                  <a:pt x="58940" y="138302"/>
                  <a:pt x="77990" y="132714"/>
                </a:cubicBezTo>
                <a:cubicBezTo>
                  <a:pt x="100342" y="126110"/>
                  <a:pt x="120408" y="122554"/>
                  <a:pt x="138315" y="122427"/>
                </a:cubicBezTo>
                <a:cubicBezTo>
                  <a:pt x="156222" y="122173"/>
                  <a:pt x="169811" y="122300"/>
                  <a:pt x="179209" y="122681"/>
                </a:cubicBezTo>
                <a:lnTo>
                  <a:pt x="179209" y="107060"/>
                </a:lnTo>
                <a:cubicBezTo>
                  <a:pt x="179209" y="102615"/>
                  <a:pt x="178828" y="97535"/>
                  <a:pt x="178066" y="91947"/>
                </a:cubicBezTo>
                <a:cubicBezTo>
                  <a:pt x="177304" y="86359"/>
                  <a:pt x="175018" y="80136"/>
                  <a:pt x="171335" y="73532"/>
                </a:cubicBezTo>
                <a:cubicBezTo>
                  <a:pt x="168033" y="68198"/>
                  <a:pt x="162699" y="63753"/>
                  <a:pt x="155460" y="60070"/>
                </a:cubicBezTo>
                <a:cubicBezTo>
                  <a:pt x="148094" y="56387"/>
                  <a:pt x="138950" y="54482"/>
                  <a:pt x="127774" y="54482"/>
                </a:cubicBezTo>
                <a:cubicBezTo>
                  <a:pt x="112788" y="54482"/>
                  <a:pt x="100596" y="58165"/>
                  <a:pt x="91071" y="65658"/>
                </a:cubicBezTo>
                <a:cubicBezTo>
                  <a:pt x="81546" y="73151"/>
                  <a:pt x="76847" y="84327"/>
                  <a:pt x="76847" y="99186"/>
                </a:cubicBezTo>
                <a:lnTo>
                  <a:pt x="14185" y="99186"/>
                </a:lnTo>
                <a:cubicBezTo>
                  <a:pt x="14185" y="87248"/>
                  <a:pt x="16510" y="75691"/>
                  <a:pt x="21170" y="64515"/>
                </a:cubicBezTo>
                <a:cubicBezTo>
                  <a:pt x="25831" y="53339"/>
                  <a:pt x="32829" y="43433"/>
                  <a:pt x="42176" y="34924"/>
                </a:cubicBezTo>
                <a:cubicBezTo>
                  <a:pt x="51828" y="26288"/>
                  <a:pt x="63766" y="19430"/>
                  <a:pt x="77990" y="14223"/>
                </a:cubicBezTo>
                <a:cubicBezTo>
                  <a:pt x="92087" y="9016"/>
                  <a:pt x="108851" y="6350"/>
                  <a:pt x="12828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1816607" y="625347"/>
            <a:ext cx="200152" cy="395732"/>
          </a:xfrm>
          <a:custGeom>
            <a:avLst/>
            <a:gdLst>
              <a:gd name="connsiteX0" fmla="*/ 113792 w 200152"/>
              <a:gd name="connsiteY0" fmla="*/ 6350 h 395732"/>
              <a:gd name="connsiteX1" fmla="*/ 113792 w 200152"/>
              <a:gd name="connsiteY1" fmla="*/ 101980 h 395732"/>
              <a:gd name="connsiteX2" fmla="*/ 193802 w 200152"/>
              <a:gd name="connsiteY2" fmla="*/ 101980 h 395732"/>
              <a:gd name="connsiteX3" fmla="*/ 193802 w 200152"/>
              <a:gd name="connsiteY3" fmla="*/ 150622 h 395732"/>
              <a:gd name="connsiteX4" fmla="*/ 113792 w 200152"/>
              <a:gd name="connsiteY4" fmla="*/ 150622 h 395732"/>
              <a:gd name="connsiteX5" fmla="*/ 113792 w 200152"/>
              <a:gd name="connsiteY5" fmla="*/ 285369 h 395732"/>
              <a:gd name="connsiteX6" fmla="*/ 114681 w 200152"/>
              <a:gd name="connsiteY6" fmla="*/ 305816 h 395732"/>
              <a:gd name="connsiteX7" fmla="*/ 118872 w 200152"/>
              <a:gd name="connsiteY7" fmla="*/ 322834 h 395732"/>
              <a:gd name="connsiteX8" fmla="*/ 130556 w 200152"/>
              <a:gd name="connsiteY8" fmla="*/ 335153 h 395732"/>
              <a:gd name="connsiteX9" fmla="*/ 152400 w 200152"/>
              <a:gd name="connsiteY9" fmla="*/ 339598 h 395732"/>
              <a:gd name="connsiteX10" fmla="*/ 169672 w 200152"/>
              <a:gd name="connsiteY10" fmla="*/ 338582 h 395732"/>
              <a:gd name="connsiteX11" fmla="*/ 192151 w 200152"/>
              <a:gd name="connsiteY11" fmla="*/ 332994 h 395732"/>
              <a:gd name="connsiteX12" fmla="*/ 192151 w 200152"/>
              <a:gd name="connsiteY12" fmla="*/ 386080 h 395732"/>
              <a:gd name="connsiteX13" fmla="*/ 164719 w 200152"/>
              <a:gd name="connsiteY13" fmla="*/ 388873 h 395732"/>
              <a:gd name="connsiteX14" fmla="*/ 144018 w 200152"/>
              <a:gd name="connsiteY14" fmla="*/ 389382 h 395732"/>
              <a:gd name="connsiteX15" fmla="*/ 76581 w 200152"/>
              <a:gd name="connsiteY15" fmla="*/ 369061 h 395732"/>
              <a:gd name="connsiteX16" fmla="*/ 54483 w 200152"/>
              <a:gd name="connsiteY16" fmla="*/ 307213 h 395732"/>
              <a:gd name="connsiteX17" fmla="*/ 54483 w 200152"/>
              <a:gd name="connsiteY17" fmla="*/ 150622 h 395732"/>
              <a:gd name="connsiteX18" fmla="*/ 6350 w 200152"/>
              <a:gd name="connsiteY18" fmla="*/ 150622 h 395732"/>
              <a:gd name="connsiteX19" fmla="*/ 6350 w 200152"/>
              <a:gd name="connsiteY19" fmla="*/ 101980 h 395732"/>
              <a:gd name="connsiteX20" fmla="*/ 54483 w 200152"/>
              <a:gd name="connsiteY20" fmla="*/ 101980 h 395732"/>
              <a:gd name="connsiteX21" fmla="*/ 54483 w 200152"/>
              <a:gd name="connsiteY21" fmla="*/ 42164 h 395732"/>
              <a:gd name="connsiteX22" fmla="*/ 113792 w 200152"/>
              <a:gd name="connsiteY22" fmla="*/ 6350 h 3957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00152" h="395732">
                <a:moveTo>
                  <a:pt x="113792" y="6350"/>
                </a:moveTo>
                <a:lnTo>
                  <a:pt x="113792" y="101980"/>
                </a:lnTo>
                <a:lnTo>
                  <a:pt x="193802" y="101980"/>
                </a:lnTo>
                <a:lnTo>
                  <a:pt x="193802" y="150622"/>
                </a:lnTo>
                <a:lnTo>
                  <a:pt x="113792" y="150622"/>
                </a:lnTo>
                <a:lnTo>
                  <a:pt x="113792" y="285369"/>
                </a:lnTo>
                <a:cubicBezTo>
                  <a:pt x="113792" y="292481"/>
                  <a:pt x="114046" y="299339"/>
                  <a:pt x="114681" y="305816"/>
                </a:cubicBezTo>
                <a:cubicBezTo>
                  <a:pt x="115189" y="312292"/>
                  <a:pt x="116586" y="318008"/>
                  <a:pt x="118872" y="322834"/>
                </a:cubicBezTo>
                <a:cubicBezTo>
                  <a:pt x="121412" y="328041"/>
                  <a:pt x="125348" y="332232"/>
                  <a:pt x="130556" y="335153"/>
                </a:cubicBezTo>
                <a:cubicBezTo>
                  <a:pt x="135763" y="338201"/>
                  <a:pt x="143002" y="339598"/>
                  <a:pt x="152400" y="339598"/>
                </a:cubicBezTo>
                <a:cubicBezTo>
                  <a:pt x="157988" y="339598"/>
                  <a:pt x="163703" y="339344"/>
                  <a:pt x="169672" y="338582"/>
                </a:cubicBezTo>
                <a:cubicBezTo>
                  <a:pt x="175641" y="337820"/>
                  <a:pt x="183133" y="335915"/>
                  <a:pt x="192151" y="332994"/>
                </a:cubicBezTo>
                <a:lnTo>
                  <a:pt x="192151" y="386080"/>
                </a:lnTo>
                <a:cubicBezTo>
                  <a:pt x="181229" y="387603"/>
                  <a:pt x="172085" y="388492"/>
                  <a:pt x="164719" y="388873"/>
                </a:cubicBezTo>
                <a:cubicBezTo>
                  <a:pt x="157226" y="389254"/>
                  <a:pt x="150368" y="389382"/>
                  <a:pt x="144018" y="389382"/>
                </a:cubicBezTo>
                <a:cubicBezTo>
                  <a:pt x="113792" y="389382"/>
                  <a:pt x="91313" y="382651"/>
                  <a:pt x="76581" y="369061"/>
                </a:cubicBezTo>
                <a:cubicBezTo>
                  <a:pt x="61848" y="355472"/>
                  <a:pt x="54483" y="334772"/>
                  <a:pt x="54483" y="307213"/>
                </a:cubicBezTo>
                <a:lnTo>
                  <a:pt x="54483" y="150622"/>
                </a:lnTo>
                <a:lnTo>
                  <a:pt x="6350" y="150622"/>
                </a:lnTo>
                <a:lnTo>
                  <a:pt x="6350" y="101980"/>
                </a:lnTo>
                <a:lnTo>
                  <a:pt x="54483" y="101980"/>
                </a:lnTo>
                <a:lnTo>
                  <a:pt x="54483" y="42164"/>
                </a:lnTo>
                <a:lnTo>
                  <a:pt x="11379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940142" y="599566"/>
            <a:ext cx="254876" cy="414909"/>
          </a:xfrm>
          <a:custGeom>
            <a:avLst/>
            <a:gdLst>
              <a:gd name="connsiteX0" fmla="*/ 6350 w 254876"/>
              <a:gd name="connsiteY0" fmla="*/ 6350 h 414909"/>
              <a:gd name="connsiteX1" fmla="*/ 63398 w 254876"/>
              <a:gd name="connsiteY1" fmla="*/ 6350 h 414909"/>
              <a:gd name="connsiteX2" fmla="*/ 63398 w 254876"/>
              <a:gd name="connsiteY2" fmla="*/ 191515 h 414909"/>
              <a:gd name="connsiteX3" fmla="*/ 65074 w 254876"/>
              <a:gd name="connsiteY3" fmla="*/ 191515 h 414909"/>
              <a:gd name="connsiteX4" fmla="*/ 72059 w 254876"/>
              <a:gd name="connsiteY4" fmla="*/ 175514 h 414909"/>
              <a:gd name="connsiteX5" fmla="*/ 88011 w 254876"/>
              <a:gd name="connsiteY5" fmla="*/ 151765 h 414909"/>
              <a:gd name="connsiteX6" fmla="*/ 114579 w 254876"/>
              <a:gd name="connsiteY6" fmla="*/ 130555 h 414909"/>
              <a:gd name="connsiteX7" fmla="*/ 153441 w 254876"/>
              <a:gd name="connsiteY7" fmla="*/ 121030 h 414909"/>
              <a:gd name="connsiteX8" fmla="*/ 187845 w 254876"/>
              <a:gd name="connsiteY8" fmla="*/ 126365 h 414909"/>
              <a:gd name="connsiteX9" fmla="*/ 218325 w 254876"/>
              <a:gd name="connsiteY9" fmla="*/ 141732 h 414909"/>
              <a:gd name="connsiteX10" fmla="*/ 240131 w 254876"/>
              <a:gd name="connsiteY10" fmla="*/ 168529 h 414909"/>
              <a:gd name="connsiteX11" fmla="*/ 248526 w 254876"/>
              <a:gd name="connsiteY11" fmla="*/ 207137 h 414909"/>
              <a:gd name="connsiteX12" fmla="*/ 248526 w 254876"/>
              <a:gd name="connsiteY12" fmla="*/ 408559 h 414909"/>
              <a:gd name="connsiteX13" fmla="*/ 189242 w 254876"/>
              <a:gd name="connsiteY13" fmla="*/ 408559 h 414909"/>
              <a:gd name="connsiteX14" fmla="*/ 189242 w 254876"/>
              <a:gd name="connsiteY14" fmla="*/ 226187 h 414909"/>
              <a:gd name="connsiteX15" fmla="*/ 187286 w 254876"/>
              <a:gd name="connsiteY15" fmla="*/ 209677 h 414909"/>
              <a:gd name="connsiteX16" fmla="*/ 180289 w 254876"/>
              <a:gd name="connsiteY16" fmla="*/ 192659 h 414909"/>
              <a:gd name="connsiteX17" fmla="*/ 167144 w 254876"/>
              <a:gd name="connsiteY17" fmla="*/ 179197 h 414909"/>
              <a:gd name="connsiteX18" fmla="*/ 145059 w 254876"/>
              <a:gd name="connsiteY18" fmla="*/ 173609 h 414909"/>
              <a:gd name="connsiteX19" fmla="*/ 98907 w 254876"/>
              <a:gd name="connsiteY19" fmla="*/ 195453 h 414909"/>
              <a:gd name="connsiteX20" fmla="*/ 68427 w 254876"/>
              <a:gd name="connsiteY20" fmla="*/ 248539 h 414909"/>
              <a:gd name="connsiteX21" fmla="*/ 64516 w 254876"/>
              <a:gd name="connsiteY21" fmla="*/ 267842 h 414909"/>
              <a:gd name="connsiteX22" fmla="*/ 63398 w 254876"/>
              <a:gd name="connsiteY22" fmla="*/ 286003 h 414909"/>
              <a:gd name="connsiteX23" fmla="*/ 63398 w 254876"/>
              <a:gd name="connsiteY23" fmla="*/ 408559 h 414909"/>
              <a:gd name="connsiteX24" fmla="*/ 6350 w 254876"/>
              <a:gd name="connsiteY24" fmla="*/ 408559 h 414909"/>
              <a:gd name="connsiteX25" fmla="*/ 6350 w 254876"/>
              <a:gd name="connsiteY25" fmla="*/ 6350 h 414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254876" h="414909">
                <a:moveTo>
                  <a:pt x="6350" y="6350"/>
                </a:moveTo>
                <a:lnTo>
                  <a:pt x="63398" y="6350"/>
                </a:lnTo>
                <a:lnTo>
                  <a:pt x="63398" y="191515"/>
                </a:lnTo>
                <a:lnTo>
                  <a:pt x="65074" y="191515"/>
                </a:lnTo>
                <a:cubicBezTo>
                  <a:pt x="66192" y="188468"/>
                  <a:pt x="68529" y="183261"/>
                  <a:pt x="72059" y="175514"/>
                </a:cubicBezTo>
                <a:cubicBezTo>
                  <a:pt x="75603" y="167894"/>
                  <a:pt x="80924" y="160020"/>
                  <a:pt x="88011" y="151765"/>
                </a:cubicBezTo>
                <a:cubicBezTo>
                  <a:pt x="95084" y="143891"/>
                  <a:pt x="103949" y="136905"/>
                  <a:pt x="114579" y="130555"/>
                </a:cubicBezTo>
                <a:cubicBezTo>
                  <a:pt x="125196" y="124205"/>
                  <a:pt x="138163" y="121030"/>
                  <a:pt x="153441" y="121030"/>
                </a:cubicBezTo>
                <a:cubicBezTo>
                  <a:pt x="164998" y="121030"/>
                  <a:pt x="176466" y="122809"/>
                  <a:pt x="187845" y="126365"/>
                </a:cubicBezTo>
                <a:cubicBezTo>
                  <a:pt x="199212" y="129921"/>
                  <a:pt x="209372" y="135001"/>
                  <a:pt x="218325" y="141732"/>
                </a:cubicBezTo>
                <a:cubicBezTo>
                  <a:pt x="227279" y="148844"/>
                  <a:pt x="234543" y="157734"/>
                  <a:pt x="240131" y="168529"/>
                </a:cubicBezTo>
                <a:cubicBezTo>
                  <a:pt x="245732" y="179323"/>
                  <a:pt x="248526" y="192278"/>
                  <a:pt x="248526" y="207137"/>
                </a:cubicBezTo>
                <a:lnTo>
                  <a:pt x="248526" y="408559"/>
                </a:lnTo>
                <a:lnTo>
                  <a:pt x="189242" y="408559"/>
                </a:lnTo>
                <a:lnTo>
                  <a:pt x="189242" y="226187"/>
                </a:lnTo>
                <a:cubicBezTo>
                  <a:pt x="189242" y="221361"/>
                  <a:pt x="188582" y="215773"/>
                  <a:pt x="187286" y="209677"/>
                </a:cubicBezTo>
                <a:cubicBezTo>
                  <a:pt x="185978" y="203580"/>
                  <a:pt x="183642" y="197865"/>
                  <a:pt x="180289" y="192659"/>
                </a:cubicBezTo>
                <a:cubicBezTo>
                  <a:pt x="177304" y="187452"/>
                  <a:pt x="172923" y="182880"/>
                  <a:pt x="167144" y="179197"/>
                </a:cubicBezTo>
                <a:cubicBezTo>
                  <a:pt x="161366" y="175514"/>
                  <a:pt x="154000" y="173609"/>
                  <a:pt x="145059" y="173609"/>
                </a:cubicBezTo>
                <a:cubicBezTo>
                  <a:pt x="129019" y="173609"/>
                  <a:pt x="113639" y="180848"/>
                  <a:pt x="98907" y="195453"/>
                </a:cubicBezTo>
                <a:cubicBezTo>
                  <a:pt x="84188" y="209930"/>
                  <a:pt x="74028" y="227711"/>
                  <a:pt x="68427" y="248539"/>
                </a:cubicBezTo>
                <a:cubicBezTo>
                  <a:pt x="66560" y="255270"/>
                  <a:pt x="65265" y="261747"/>
                  <a:pt x="64516" y="267842"/>
                </a:cubicBezTo>
                <a:cubicBezTo>
                  <a:pt x="63766" y="273939"/>
                  <a:pt x="63398" y="280034"/>
                  <a:pt x="63398" y="286003"/>
                </a:cubicBezTo>
                <a:lnTo>
                  <a:pt x="63398" y="408559"/>
                </a:lnTo>
                <a:lnTo>
                  <a:pt x="6350" y="40855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560184" y="593470"/>
            <a:ext cx="336537" cy="427609"/>
          </a:xfrm>
          <a:custGeom>
            <a:avLst/>
            <a:gdLst>
              <a:gd name="connsiteX0" fmla="*/ 190919 w 336537"/>
              <a:gd name="connsiteY0" fmla="*/ 6350 h 427609"/>
              <a:gd name="connsiteX1" fmla="*/ 268668 w 336537"/>
              <a:gd name="connsiteY1" fmla="*/ 25654 h 427609"/>
              <a:gd name="connsiteX2" fmla="*/ 319570 w 336537"/>
              <a:gd name="connsiteY2" fmla="*/ 78994 h 427609"/>
              <a:gd name="connsiteX3" fmla="*/ 327393 w 336537"/>
              <a:gd name="connsiteY3" fmla="*/ 104521 h 427609"/>
              <a:gd name="connsiteX4" fmla="*/ 330187 w 336537"/>
              <a:gd name="connsiteY4" fmla="*/ 136017 h 427609"/>
              <a:gd name="connsiteX5" fmla="*/ 266992 w 336537"/>
              <a:gd name="connsiteY5" fmla="*/ 136017 h 427609"/>
              <a:gd name="connsiteX6" fmla="*/ 262242 w 336537"/>
              <a:gd name="connsiteY6" fmla="*/ 101980 h 427609"/>
              <a:gd name="connsiteX7" fmla="*/ 249097 w 336537"/>
              <a:gd name="connsiteY7" fmla="*/ 78486 h 427609"/>
              <a:gd name="connsiteX8" fmla="*/ 222808 w 336537"/>
              <a:gd name="connsiteY8" fmla="*/ 62738 h 427609"/>
              <a:gd name="connsiteX9" fmla="*/ 190360 w 336537"/>
              <a:gd name="connsiteY9" fmla="*/ 57150 h 427609"/>
              <a:gd name="connsiteX10" fmla="*/ 142544 w 336537"/>
              <a:gd name="connsiteY10" fmla="*/ 67564 h 427609"/>
              <a:gd name="connsiteX11" fmla="*/ 104228 w 336537"/>
              <a:gd name="connsiteY11" fmla="*/ 97536 h 427609"/>
              <a:gd name="connsiteX12" fmla="*/ 78219 w 336537"/>
              <a:gd name="connsiteY12" fmla="*/ 145034 h 427609"/>
              <a:gd name="connsiteX13" fmla="*/ 68999 w 336537"/>
              <a:gd name="connsiteY13" fmla="*/ 208788 h 427609"/>
              <a:gd name="connsiteX14" fmla="*/ 73748 w 336537"/>
              <a:gd name="connsiteY14" fmla="*/ 255778 h 427609"/>
              <a:gd name="connsiteX15" fmla="*/ 93040 w 336537"/>
              <a:gd name="connsiteY15" fmla="*/ 308356 h 427609"/>
              <a:gd name="connsiteX16" fmla="*/ 134150 w 336537"/>
              <a:gd name="connsiteY16" fmla="*/ 351663 h 427609"/>
              <a:gd name="connsiteX17" fmla="*/ 204343 w 336537"/>
              <a:gd name="connsiteY17" fmla="*/ 370459 h 427609"/>
              <a:gd name="connsiteX18" fmla="*/ 269506 w 336537"/>
              <a:gd name="connsiteY18" fmla="*/ 359791 h 427609"/>
              <a:gd name="connsiteX19" fmla="*/ 317881 w 336537"/>
              <a:gd name="connsiteY19" fmla="*/ 334645 h 427609"/>
              <a:gd name="connsiteX20" fmla="*/ 317881 w 336537"/>
              <a:gd name="connsiteY20" fmla="*/ 394461 h 427609"/>
              <a:gd name="connsiteX21" fmla="*/ 300266 w 336537"/>
              <a:gd name="connsiteY21" fmla="*/ 402590 h 427609"/>
              <a:gd name="connsiteX22" fmla="*/ 275374 w 336537"/>
              <a:gd name="connsiteY22" fmla="*/ 411226 h 427609"/>
              <a:gd name="connsiteX23" fmla="*/ 240703 w 336537"/>
              <a:gd name="connsiteY23" fmla="*/ 418465 h 427609"/>
              <a:gd name="connsiteX24" fmla="*/ 193725 w 336537"/>
              <a:gd name="connsiteY24" fmla="*/ 421259 h 427609"/>
              <a:gd name="connsiteX25" fmla="*/ 109270 w 336537"/>
              <a:gd name="connsiteY25" fmla="*/ 402590 h 427609"/>
              <a:gd name="connsiteX26" fmla="*/ 51092 w 336537"/>
              <a:gd name="connsiteY26" fmla="*/ 353695 h 427609"/>
              <a:gd name="connsiteX27" fmla="*/ 17259 w 336537"/>
              <a:gd name="connsiteY27" fmla="*/ 284607 h 427609"/>
              <a:gd name="connsiteX28" fmla="*/ 6350 w 336537"/>
              <a:gd name="connsiteY28" fmla="*/ 206502 h 427609"/>
              <a:gd name="connsiteX29" fmla="*/ 17818 w 336537"/>
              <a:gd name="connsiteY29" fmla="*/ 131064 h 427609"/>
              <a:gd name="connsiteX30" fmla="*/ 52209 w 336537"/>
              <a:gd name="connsiteY30" fmla="*/ 67310 h 427609"/>
              <a:gd name="connsiteX31" fmla="*/ 109829 w 336537"/>
              <a:gd name="connsiteY31" fmla="*/ 22860 h 427609"/>
              <a:gd name="connsiteX32" fmla="*/ 190919 w 336537"/>
              <a:gd name="connsiteY32" fmla="*/ 6350 h 427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336537" h="427609">
                <a:moveTo>
                  <a:pt x="190919" y="6350"/>
                </a:moveTo>
                <a:cubicBezTo>
                  <a:pt x="220002" y="6350"/>
                  <a:pt x="245922" y="12700"/>
                  <a:pt x="268668" y="25654"/>
                </a:cubicBezTo>
                <a:cubicBezTo>
                  <a:pt x="291414" y="38480"/>
                  <a:pt x="308381" y="56261"/>
                  <a:pt x="319570" y="78994"/>
                </a:cubicBezTo>
                <a:cubicBezTo>
                  <a:pt x="323291" y="85725"/>
                  <a:pt x="325907" y="94234"/>
                  <a:pt x="327393" y="104521"/>
                </a:cubicBezTo>
                <a:cubicBezTo>
                  <a:pt x="328891" y="114680"/>
                  <a:pt x="329819" y="125222"/>
                  <a:pt x="330187" y="136017"/>
                </a:cubicBezTo>
                <a:lnTo>
                  <a:pt x="266992" y="136017"/>
                </a:lnTo>
                <a:cubicBezTo>
                  <a:pt x="266992" y="122301"/>
                  <a:pt x="265404" y="110871"/>
                  <a:pt x="262242" y="101980"/>
                </a:cubicBezTo>
                <a:cubicBezTo>
                  <a:pt x="259067" y="92964"/>
                  <a:pt x="254685" y="85217"/>
                  <a:pt x="249097" y="78486"/>
                </a:cubicBezTo>
                <a:cubicBezTo>
                  <a:pt x="242747" y="71374"/>
                  <a:pt x="233984" y="66167"/>
                  <a:pt x="222808" y="62738"/>
                </a:cubicBezTo>
                <a:cubicBezTo>
                  <a:pt x="211620" y="59436"/>
                  <a:pt x="200799" y="57530"/>
                  <a:pt x="190360" y="57150"/>
                </a:cubicBezTo>
                <a:cubicBezTo>
                  <a:pt x="173215" y="57150"/>
                  <a:pt x="157276" y="60706"/>
                  <a:pt x="142544" y="67564"/>
                </a:cubicBezTo>
                <a:cubicBezTo>
                  <a:pt x="127812" y="74422"/>
                  <a:pt x="115049" y="84455"/>
                  <a:pt x="104228" y="97536"/>
                </a:cubicBezTo>
                <a:cubicBezTo>
                  <a:pt x="93040" y="110490"/>
                  <a:pt x="84378" y="126365"/>
                  <a:pt x="78219" y="145034"/>
                </a:cubicBezTo>
                <a:cubicBezTo>
                  <a:pt x="72072" y="163703"/>
                  <a:pt x="68999" y="184911"/>
                  <a:pt x="68999" y="208788"/>
                </a:cubicBezTo>
                <a:cubicBezTo>
                  <a:pt x="68999" y="221869"/>
                  <a:pt x="70573" y="237490"/>
                  <a:pt x="73748" y="255778"/>
                </a:cubicBezTo>
                <a:cubicBezTo>
                  <a:pt x="76923" y="274066"/>
                  <a:pt x="83350" y="291592"/>
                  <a:pt x="93040" y="308356"/>
                </a:cubicBezTo>
                <a:cubicBezTo>
                  <a:pt x="102743" y="325120"/>
                  <a:pt x="116446" y="339598"/>
                  <a:pt x="134150" y="351663"/>
                </a:cubicBezTo>
                <a:cubicBezTo>
                  <a:pt x="151866" y="363855"/>
                  <a:pt x="175260" y="370078"/>
                  <a:pt x="204343" y="370459"/>
                </a:cubicBezTo>
                <a:cubicBezTo>
                  <a:pt x="228955" y="370840"/>
                  <a:pt x="250672" y="367284"/>
                  <a:pt x="269506" y="359791"/>
                </a:cubicBezTo>
                <a:cubicBezTo>
                  <a:pt x="288340" y="352298"/>
                  <a:pt x="304469" y="343916"/>
                  <a:pt x="317881" y="334645"/>
                </a:cubicBezTo>
                <a:lnTo>
                  <a:pt x="317881" y="394461"/>
                </a:lnTo>
                <a:cubicBezTo>
                  <a:pt x="313042" y="396748"/>
                  <a:pt x="307162" y="399415"/>
                  <a:pt x="300266" y="402590"/>
                </a:cubicBezTo>
                <a:cubicBezTo>
                  <a:pt x="293370" y="405765"/>
                  <a:pt x="285076" y="408686"/>
                  <a:pt x="275374" y="411226"/>
                </a:cubicBezTo>
                <a:cubicBezTo>
                  <a:pt x="265684" y="414274"/>
                  <a:pt x="254127" y="416687"/>
                  <a:pt x="240703" y="418465"/>
                </a:cubicBezTo>
                <a:cubicBezTo>
                  <a:pt x="227279" y="420370"/>
                  <a:pt x="211620" y="421259"/>
                  <a:pt x="193725" y="421259"/>
                </a:cubicBezTo>
                <a:cubicBezTo>
                  <a:pt x="160909" y="421259"/>
                  <a:pt x="132753" y="415036"/>
                  <a:pt x="109270" y="402590"/>
                </a:cubicBezTo>
                <a:cubicBezTo>
                  <a:pt x="85775" y="390144"/>
                  <a:pt x="66382" y="373761"/>
                  <a:pt x="51092" y="353695"/>
                </a:cubicBezTo>
                <a:cubicBezTo>
                  <a:pt x="35814" y="333121"/>
                  <a:pt x="24523" y="310134"/>
                  <a:pt x="17259" y="284607"/>
                </a:cubicBezTo>
                <a:cubicBezTo>
                  <a:pt x="9982" y="259080"/>
                  <a:pt x="6350" y="233045"/>
                  <a:pt x="6350" y="206502"/>
                </a:cubicBezTo>
                <a:cubicBezTo>
                  <a:pt x="6350" y="180467"/>
                  <a:pt x="10172" y="155321"/>
                  <a:pt x="17818" y="131064"/>
                </a:cubicBezTo>
                <a:cubicBezTo>
                  <a:pt x="25463" y="106807"/>
                  <a:pt x="36931" y="85598"/>
                  <a:pt x="52209" y="67310"/>
                </a:cubicBezTo>
                <a:cubicBezTo>
                  <a:pt x="67500" y="48641"/>
                  <a:pt x="86702" y="33782"/>
                  <a:pt x="109829" y="22860"/>
                </a:cubicBezTo>
                <a:cubicBezTo>
                  <a:pt x="132943" y="11811"/>
                  <a:pt x="159981" y="6350"/>
                  <a:pt x="19091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3025267" y="974470"/>
            <a:ext cx="77216" cy="77216"/>
          </a:xfrm>
          <a:custGeom>
            <a:avLst/>
            <a:gdLst>
              <a:gd name="connsiteX0" fmla="*/ 0 w 77216"/>
              <a:gd name="connsiteY0" fmla="*/ 0 h 77216"/>
              <a:gd name="connsiteX1" fmla="*/ 77216 w 77216"/>
              <a:gd name="connsiteY1" fmla="*/ 0 h 77216"/>
              <a:gd name="connsiteX2" fmla="*/ 77216 w 77216"/>
              <a:gd name="connsiteY2" fmla="*/ 77216 h 77216"/>
              <a:gd name="connsiteX3" fmla="*/ 0 w 77216"/>
              <a:gd name="connsiteY3" fmla="*/ 77216 h 77216"/>
              <a:gd name="connsiteX4" fmla="*/ 0 w 77216"/>
              <a:gd name="connsiteY4" fmla="*/ 0 h 77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216" h="77216">
                <a:moveTo>
                  <a:pt x="0" y="0"/>
                </a:moveTo>
                <a:lnTo>
                  <a:pt x="77216" y="0"/>
                </a:lnTo>
                <a:lnTo>
                  <a:pt x="77216" y="77216"/>
                </a:lnTo>
                <a:lnTo>
                  <a:pt x="0" y="772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2726436" y="609854"/>
            <a:ext cx="252221" cy="404875"/>
          </a:xfrm>
          <a:custGeom>
            <a:avLst/>
            <a:gdLst>
              <a:gd name="connsiteX0" fmla="*/ 25145 w 252221"/>
              <a:gd name="connsiteY0" fmla="*/ 0 h 404875"/>
              <a:gd name="connsiteX1" fmla="*/ 228726 w 252221"/>
              <a:gd name="connsiteY1" fmla="*/ 0 h 404875"/>
              <a:gd name="connsiteX2" fmla="*/ 228726 w 252221"/>
              <a:gd name="connsiteY2" fmla="*/ 55371 h 404875"/>
              <a:gd name="connsiteX3" fmla="*/ 80517 w 252221"/>
              <a:gd name="connsiteY3" fmla="*/ 55371 h 404875"/>
              <a:gd name="connsiteX4" fmla="*/ 76073 w 252221"/>
              <a:gd name="connsiteY4" fmla="*/ 162178 h 404875"/>
              <a:gd name="connsiteX5" fmla="*/ 99821 w 252221"/>
              <a:gd name="connsiteY5" fmla="*/ 153542 h 404875"/>
              <a:gd name="connsiteX6" fmla="*/ 129793 w 252221"/>
              <a:gd name="connsiteY6" fmla="*/ 149859 h 404875"/>
              <a:gd name="connsiteX7" fmla="*/ 219201 w 252221"/>
              <a:gd name="connsiteY7" fmla="*/ 185673 h 404875"/>
              <a:gd name="connsiteX8" fmla="*/ 252221 w 252221"/>
              <a:gd name="connsiteY8" fmla="*/ 278510 h 404875"/>
              <a:gd name="connsiteX9" fmla="*/ 243078 w 252221"/>
              <a:gd name="connsiteY9" fmla="*/ 327786 h 404875"/>
              <a:gd name="connsiteX10" fmla="*/ 216407 w 252221"/>
              <a:gd name="connsiteY10" fmla="*/ 368045 h 404875"/>
              <a:gd name="connsiteX11" fmla="*/ 175132 w 252221"/>
              <a:gd name="connsiteY11" fmla="*/ 394842 h 404875"/>
              <a:gd name="connsiteX12" fmla="*/ 120776 w 252221"/>
              <a:gd name="connsiteY12" fmla="*/ 404875 h 404875"/>
              <a:gd name="connsiteX13" fmla="*/ 64388 w 252221"/>
              <a:gd name="connsiteY13" fmla="*/ 395985 h 404875"/>
              <a:gd name="connsiteX14" fmla="*/ 26923 w 252221"/>
              <a:gd name="connsiteY14" fmla="*/ 372998 h 404875"/>
              <a:gd name="connsiteX15" fmla="*/ 6476 w 252221"/>
              <a:gd name="connsiteY15" fmla="*/ 341502 h 404875"/>
              <a:gd name="connsiteX16" fmla="*/ 0 w 252221"/>
              <a:gd name="connsiteY16" fmla="*/ 307593 h 404875"/>
              <a:gd name="connsiteX17" fmla="*/ 66039 w 252221"/>
              <a:gd name="connsiteY17" fmla="*/ 307593 h 404875"/>
              <a:gd name="connsiteX18" fmla="*/ 78613 w 252221"/>
              <a:gd name="connsiteY18" fmla="*/ 340105 h 404875"/>
              <a:gd name="connsiteX19" fmla="*/ 120269 w 252221"/>
              <a:gd name="connsiteY19" fmla="*/ 355726 h 404875"/>
              <a:gd name="connsiteX20" fmla="*/ 170560 w 252221"/>
              <a:gd name="connsiteY20" fmla="*/ 334517 h 404875"/>
              <a:gd name="connsiteX21" fmla="*/ 190753 w 252221"/>
              <a:gd name="connsiteY21" fmla="*/ 277367 h 404875"/>
              <a:gd name="connsiteX22" fmla="*/ 172338 w 252221"/>
              <a:gd name="connsiteY22" fmla="*/ 221487 h 404875"/>
              <a:gd name="connsiteX23" fmla="*/ 125856 w 252221"/>
              <a:gd name="connsiteY23" fmla="*/ 199135 h 404875"/>
              <a:gd name="connsiteX24" fmla="*/ 94488 w 252221"/>
              <a:gd name="connsiteY24" fmla="*/ 205866 h 404875"/>
              <a:gd name="connsiteX25" fmla="*/ 71627 w 252221"/>
              <a:gd name="connsiteY25" fmla="*/ 227583 h 404875"/>
              <a:gd name="connsiteX26" fmla="*/ 15113 w 252221"/>
              <a:gd name="connsiteY26" fmla="*/ 227583 h 404875"/>
              <a:gd name="connsiteX27" fmla="*/ 25145 w 252221"/>
              <a:gd name="connsiteY27" fmla="*/ 0 h 404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252221" h="404875">
                <a:moveTo>
                  <a:pt x="25145" y="0"/>
                </a:moveTo>
                <a:lnTo>
                  <a:pt x="228726" y="0"/>
                </a:lnTo>
                <a:lnTo>
                  <a:pt x="228726" y="55371"/>
                </a:lnTo>
                <a:lnTo>
                  <a:pt x="80517" y="55371"/>
                </a:lnTo>
                <a:lnTo>
                  <a:pt x="76073" y="162178"/>
                </a:lnTo>
                <a:cubicBezTo>
                  <a:pt x="82803" y="158876"/>
                  <a:pt x="90677" y="155955"/>
                  <a:pt x="99821" y="153542"/>
                </a:cubicBezTo>
                <a:cubicBezTo>
                  <a:pt x="108965" y="151129"/>
                  <a:pt x="118998" y="149859"/>
                  <a:pt x="129793" y="149859"/>
                </a:cubicBezTo>
                <a:cubicBezTo>
                  <a:pt x="167385" y="149859"/>
                  <a:pt x="197230" y="161797"/>
                  <a:pt x="219201" y="185673"/>
                </a:cubicBezTo>
                <a:cubicBezTo>
                  <a:pt x="241300" y="209550"/>
                  <a:pt x="252221" y="240537"/>
                  <a:pt x="252221" y="278510"/>
                </a:cubicBezTo>
                <a:cubicBezTo>
                  <a:pt x="252221" y="296036"/>
                  <a:pt x="249173" y="312420"/>
                  <a:pt x="243078" y="327786"/>
                </a:cubicBezTo>
                <a:cubicBezTo>
                  <a:pt x="236854" y="343026"/>
                  <a:pt x="227964" y="356488"/>
                  <a:pt x="216407" y="368045"/>
                </a:cubicBezTo>
                <a:cubicBezTo>
                  <a:pt x="204850" y="379221"/>
                  <a:pt x="191134" y="388111"/>
                  <a:pt x="175132" y="394842"/>
                </a:cubicBezTo>
                <a:cubicBezTo>
                  <a:pt x="159003" y="401573"/>
                  <a:pt x="140969" y="404875"/>
                  <a:pt x="120776" y="404875"/>
                </a:cubicBezTo>
                <a:cubicBezTo>
                  <a:pt x="98424" y="404875"/>
                  <a:pt x="79628" y="401954"/>
                  <a:pt x="64388" y="395985"/>
                </a:cubicBezTo>
                <a:cubicBezTo>
                  <a:pt x="49021" y="390016"/>
                  <a:pt x="36575" y="382396"/>
                  <a:pt x="26923" y="372998"/>
                </a:cubicBezTo>
                <a:cubicBezTo>
                  <a:pt x="17525" y="363346"/>
                  <a:pt x="10794" y="352805"/>
                  <a:pt x="6476" y="341502"/>
                </a:cubicBezTo>
                <a:cubicBezTo>
                  <a:pt x="2158" y="330072"/>
                  <a:pt x="0" y="318770"/>
                  <a:pt x="0" y="307593"/>
                </a:cubicBezTo>
                <a:lnTo>
                  <a:pt x="66039" y="307593"/>
                </a:lnTo>
                <a:cubicBezTo>
                  <a:pt x="66039" y="318770"/>
                  <a:pt x="70230" y="329564"/>
                  <a:pt x="78613" y="340105"/>
                </a:cubicBezTo>
                <a:cubicBezTo>
                  <a:pt x="86994" y="350520"/>
                  <a:pt x="100838" y="355726"/>
                  <a:pt x="120269" y="355726"/>
                </a:cubicBezTo>
                <a:cubicBezTo>
                  <a:pt x="141096" y="355726"/>
                  <a:pt x="157988" y="348614"/>
                  <a:pt x="170560" y="334517"/>
                </a:cubicBezTo>
                <a:cubicBezTo>
                  <a:pt x="183260" y="320293"/>
                  <a:pt x="189991" y="301243"/>
                  <a:pt x="190753" y="277367"/>
                </a:cubicBezTo>
                <a:cubicBezTo>
                  <a:pt x="190753" y="253872"/>
                  <a:pt x="184530" y="235330"/>
                  <a:pt x="172338" y="221487"/>
                </a:cubicBezTo>
                <a:cubicBezTo>
                  <a:pt x="160019" y="207644"/>
                  <a:pt x="144525" y="200278"/>
                  <a:pt x="125856" y="199135"/>
                </a:cubicBezTo>
                <a:cubicBezTo>
                  <a:pt x="113156" y="198373"/>
                  <a:pt x="102742" y="200659"/>
                  <a:pt x="94488" y="205866"/>
                </a:cubicBezTo>
                <a:cubicBezTo>
                  <a:pt x="86359" y="211073"/>
                  <a:pt x="78739" y="218312"/>
                  <a:pt x="71627" y="227583"/>
                </a:cubicBezTo>
                <a:lnTo>
                  <a:pt x="15113" y="227583"/>
                </a:lnTo>
                <a:lnTo>
                  <a:pt x="25145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3177921" y="603122"/>
            <a:ext cx="244856" cy="405511"/>
          </a:xfrm>
          <a:custGeom>
            <a:avLst/>
            <a:gdLst>
              <a:gd name="connsiteX0" fmla="*/ 121285 w 244856"/>
              <a:gd name="connsiteY0" fmla="*/ 0 h 405511"/>
              <a:gd name="connsiteX1" fmla="*/ 164719 w 244856"/>
              <a:gd name="connsiteY1" fmla="*/ 7874 h 405511"/>
              <a:gd name="connsiteX2" fmla="*/ 201803 w 244856"/>
              <a:gd name="connsiteY2" fmla="*/ 30734 h 405511"/>
              <a:gd name="connsiteX3" fmla="*/ 227330 w 244856"/>
              <a:gd name="connsiteY3" fmla="*/ 66294 h 405511"/>
              <a:gd name="connsiteX4" fmla="*/ 237108 w 244856"/>
              <a:gd name="connsiteY4" fmla="*/ 113538 h 405511"/>
              <a:gd name="connsiteX5" fmla="*/ 234569 w 244856"/>
              <a:gd name="connsiteY5" fmla="*/ 143764 h 405511"/>
              <a:gd name="connsiteX6" fmla="*/ 226441 w 244856"/>
              <a:gd name="connsiteY6" fmla="*/ 173990 h 405511"/>
              <a:gd name="connsiteX7" fmla="*/ 200787 w 244856"/>
              <a:gd name="connsiteY7" fmla="*/ 222377 h 405511"/>
              <a:gd name="connsiteX8" fmla="*/ 164338 w 244856"/>
              <a:gd name="connsiteY8" fmla="*/ 268986 h 405511"/>
              <a:gd name="connsiteX9" fmla="*/ 123570 w 244856"/>
              <a:gd name="connsiteY9" fmla="*/ 312420 h 405511"/>
              <a:gd name="connsiteX10" fmla="*/ 83819 w 244856"/>
              <a:gd name="connsiteY10" fmla="*/ 351790 h 405511"/>
              <a:gd name="connsiteX11" fmla="*/ 244856 w 244856"/>
              <a:gd name="connsiteY11" fmla="*/ 351790 h 405511"/>
              <a:gd name="connsiteX12" fmla="*/ 244856 w 244856"/>
              <a:gd name="connsiteY12" fmla="*/ 405511 h 405511"/>
              <a:gd name="connsiteX13" fmla="*/ 2794 w 244856"/>
              <a:gd name="connsiteY13" fmla="*/ 405511 h 405511"/>
              <a:gd name="connsiteX14" fmla="*/ 2794 w 244856"/>
              <a:gd name="connsiteY14" fmla="*/ 355727 h 405511"/>
              <a:gd name="connsiteX15" fmla="*/ 15620 w 244856"/>
              <a:gd name="connsiteY15" fmla="*/ 345694 h 405511"/>
              <a:gd name="connsiteX16" fmla="*/ 30099 w 244856"/>
              <a:gd name="connsiteY16" fmla="*/ 332232 h 405511"/>
              <a:gd name="connsiteX17" fmla="*/ 60960 w 244856"/>
              <a:gd name="connsiteY17" fmla="*/ 302641 h 405511"/>
              <a:gd name="connsiteX18" fmla="*/ 98932 w 244856"/>
              <a:gd name="connsiteY18" fmla="*/ 261747 h 405511"/>
              <a:gd name="connsiteX19" fmla="*/ 136143 w 244856"/>
              <a:gd name="connsiteY19" fmla="*/ 213359 h 405511"/>
              <a:gd name="connsiteX20" fmla="*/ 167131 w 244856"/>
              <a:gd name="connsiteY20" fmla="*/ 159385 h 405511"/>
              <a:gd name="connsiteX21" fmla="*/ 173354 w 244856"/>
              <a:gd name="connsiteY21" fmla="*/ 134747 h 405511"/>
              <a:gd name="connsiteX22" fmla="*/ 175513 w 244856"/>
              <a:gd name="connsiteY22" fmla="*/ 109093 h 405511"/>
              <a:gd name="connsiteX23" fmla="*/ 173100 w 244856"/>
              <a:gd name="connsiteY23" fmla="*/ 91694 h 405511"/>
              <a:gd name="connsiteX24" fmla="*/ 164338 w 244856"/>
              <a:gd name="connsiteY24" fmla="*/ 72136 h 405511"/>
              <a:gd name="connsiteX25" fmla="*/ 147573 w 244856"/>
              <a:gd name="connsiteY25" fmla="*/ 55879 h 405511"/>
              <a:gd name="connsiteX26" fmla="*/ 120777 w 244856"/>
              <a:gd name="connsiteY26" fmla="*/ 49276 h 405511"/>
              <a:gd name="connsiteX27" fmla="*/ 77342 w 244856"/>
              <a:gd name="connsiteY27" fmla="*/ 67945 h 405511"/>
              <a:gd name="connsiteX28" fmla="*/ 63754 w 244856"/>
              <a:gd name="connsiteY28" fmla="*/ 113029 h 405511"/>
              <a:gd name="connsiteX29" fmla="*/ 0 w 244856"/>
              <a:gd name="connsiteY29" fmla="*/ 113029 h 405511"/>
              <a:gd name="connsiteX30" fmla="*/ 5588 w 244856"/>
              <a:gd name="connsiteY30" fmla="*/ 78867 h 405511"/>
              <a:gd name="connsiteX31" fmla="*/ 24511 w 244856"/>
              <a:gd name="connsiteY31" fmla="*/ 41909 h 405511"/>
              <a:gd name="connsiteX32" fmla="*/ 61976 w 244856"/>
              <a:gd name="connsiteY32" fmla="*/ 12319 h 405511"/>
              <a:gd name="connsiteX33" fmla="*/ 121285 w 244856"/>
              <a:gd name="connsiteY33" fmla="*/ 0 h 405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244856" h="405511">
                <a:moveTo>
                  <a:pt x="121285" y="0"/>
                </a:moveTo>
                <a:cubicBezTo>
                  <a:pt x="136270" y="0"/>
                  <a:pt x="150622" y="2667"/>
                  <a:pt x="164719" y="7874"/>
                </a:cubicBezTo>
                <a:cubicBezTo>
                  <a:pt x="178688" y="13081"/>
                  <a:pt x="191008" y="20701"/>
                  <a:pt x="201803" y="30734"/>
                </a:cubicBezTo>
                <a:cubicBezTo>
                  <a:pt x="212343" y="40513"/>
                  <a:pt x="220726" y="52324"/>
                  <a:pt x="227330" y="66294"/>
                </a:cubicBezTo>
                <a:cubicBezTo>
                  <a:pt x="233807" y="80264"/>
                  <a:pt x="237108" y="96012"/>
                  <a:pt x="237108" y="113538"/>
                </a:cubicBezTo>
                <a:cubicBezTo>
                  <a:pt x="237108" y="122555"/>
                  <a:pt x="236219" y="132588"/>
                  <a:pt x="234569" y="143764"/>
                </a:cubicBezTo>
                <a:cubicBezTo>
                  <a:pt x="232918" y="154940"/>
                  <a:pt x="230250" y="164973"/>
                  <a:pt x="226441" y="173990"/>
                </a:cubicBezTo>
                <a:cubicBezTo>
                  <a:pt x="220091" y="190373"/>
                  <a:pt x="211581" y="206502"/>
                  <a:pt x="200787" y="222377"/>
                </a:cubicBezTo>
                <a:cubicBezTo>
                  <a:pt x="189864" y="238125"/>
                  <a:pt x="177800" y="253746"/>
                  <a:pt x="164338" y="268986"/>
                </a:cubicBezTo>
                <a:cubicBezTo>
                  <a:pt x="151383" y="283972"/>
                  <a:pt x="137668" y="298450"/>
                  <a:pt x="123570" y="312420"/>
                </a:cubicBezTo>
                <a:cubicBezTo>
                  <a:pt x="109347" y="326390"/>
                  <a:pt x="96138" y="339471"/>
                  <a:pt x="83819" y="351790"/>
                </a:cubicBezTo>
                <a:lnTo>
                  <a:pt x="244856" y="351790"/>
                </a:lnTo>
                <a:lnTo>
                  <a:pt x="244856" y="405511"/>
                </a:lnTo>
                <a:lnTo>
                  <a:pt x="2794" y="405511"/>
                </a:lnTo>
                <a:lnTo>
                  <a:pt x="2794" y="355727"/>
                </a:lnTo>
                <a:cubicBezTo>
                  <a:pt x="7239" y="352806"/>
                  <a:pt x="11557" y="349377"/>
                  <a:pt x="15620" y="345694"/>
                </a:cubicBezTo>
                <a:cubicBezTo>
                  <a:pt x="19685" y="341884"/>
                  <a:pt x="24511" y="337439"/>
                  <a:pt x="30099" y="332232"/>
                </a:cubicBezTo>
                <a:cubicBezTo>
                  <a:pt x="38354" y="324358"/>
                  <a:pt x="48641" y="314578"/>
                  <a:pt x="60960" y="302641"/>
                </a:cubicBezTo>
                <a:cubicBezTo>
                  <a:pt x="73151" y="290703"/>
                  <a:pt x="85851" y="277114"/>
                  <a:pt x="98932" y="261747"/>
                </a:cubicBezTo>
                <a:cubicBezTo>
                  <a:pt x="111632" y="246888"/>
                  <a:pt x="123951" y="230759"/>
                  <a:pt x="136143" y="213359"/>
                </a:cubicBezTo>
                <a:cubicBezTo>
                  <a:pt x="148208" y="196088"/>
                  <a:pt x="158623" y="178054"/>
                  <a:pt x="167131" y="159385"/>
                </a:cubicBezTo>
                <a:cubicBezTo>
                  <a:pt x="169799" y="153035"/>
                  <a:pt x="171831" y="144907"/>
                  <a:pt x="173354" y="134747"/>
                </a:cubicBezTo>
                <a:cubicBezTo>
                  <a:pt x="174879" y="124714"/>
                  <a:pt x="175513" y="116205"/>
                  <a:pt x="175513" y="109093"/>
                </a:cubicBezTo>
                <a:cubicBezTo>
                  <a:pt x="175513" y="104267"/>
                  <a:pt x="174751" y="98425"/>
                  <a:pt x="173100" y="91694"/>
                </a:cubicBezTo>
                <a:cubicBezTo>
                  <a:pt x="171323" y="84963"/>
                  <a:pt x="168529" y="78486"/>
                  <a:pt x="164338" y="72136"/>
                </a:cubicBezTo>
                <a:cubicBezTo>
                  <a:pt x="160273" y="65786"/>
                  <a:pt x="154686" y="60452"/>
                  <a:pt x="147573" y="55879"/>
                </a:cubicBezTo>
                <a:cubicBezTo>
                  <a:pt x="140462" y="51435"/>
                  <a:pt x="131572" y="49276"/>
                  <a:pt x="120777" y="49276"/>
                </a:cubicBezTo>
                <a:cubicBezTo>
                  <a:pt x="102108" y="49276"/>
                  <a:pt x="87630" y="55498"/>
                  <a:pt x="77342" y="67945"/>
                </a:cubicBezTo>
                <a:cubicBezTo>
                  <a:pt x="67183" y="80517"/>
                  <a:pt x="62611" y="95504"/>
                  <a:pt x="63754" y="113029"/>
                </a:cubicBezTo>
                <a:lnTo>
                  <a:pt x="0" y="113029"/>
                </a:lnTo>
                <a:cubicBezTo>
                  <a:pt x="0" y="103251"/>
                  <a:pt x="1778" y="91947"/>
                  <a:pt x="5588" y="78867"/>
                </a:cubicBezTo>
                <a:cubicBezTo>
                  <a:pt x="9270" y="65786"/>
                  <a:pt x="15620" y="53467"/>
                  <a:pt x="24511" y="41909"/>
                </a:cubicBezTo>
                <a:cubicBezTo>
                  <a:pt x="33908" y="30353"/>
                  <a:pt x="46355" y="20574"/>
                  <a:pt x="61976" y="12319"/>
                </a:cubicBezTo>
                <a:cubicBezTo>
                  <a:pt x="77723" y="4064"/>
                  <a:pt x="97408" y="0"/>
                  <a:pt x="121285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3737863" y="585851"/>
            <a:ext cx="266319" cy="194055"/>
          </a:xfrm>
          <a:custGeom>
            <a:avLst/>
            <a:gdLst>
              <a:gd name="connsiteX0" fmla="*/ 0 w 266319"/>
              <a:gd name="connsiteY0" fmla="*/ 0 h 194055"/>
              <a:gd name="connsiteX1" fmla="*/ 266319 w 266319"/>
              <a:gd name="connsiteY1" fmla="*/ 0 h 194055"/>
              <a:gd name="connsiteX2" fmla="*/ 266319 w 266319"/>
              <a:gd name="connsiteY2" fmla="*/ 194055 h 194055"/>
              <a:gd name="connsiteX3" fmla="*/ 0 w 266319"/>
              <a:gd name="connsiteY3" fmla="*/ 194055 h 194055"/>
              <a:gd name="connsiteX4" fmla="*/ 0 w 266319"/>
              <a:gd name="connsiteY4" fmla="*/ 0 h 194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319" h="194055">
                <a:moveTo>
                  <a:pt x="0" y="0"/>
                </a:moveTo>
                <a:lnTo>
                  <a:pt x="266319" y="0"/>
                </a:lnTo>
                <a:lnTo>
                  <a:pt x="266319" y="194055"/>
                </a:lnTo>
                <a:lnTo>
                  <a:pt x="0" y="194055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4474083" y="565658"/>
            <a:ext cx="151002" cy="509016"/>
          </a:xfrm>
          <a:custGeom>
            <a:avLst/>
            <a:gdLst>
              <a:gd name="connsiteX0" fmla="*/ 0 w 151002"/>
              <a:gd name="connsiteY0" fmla="*/ 0 h 509016"/>
              <a:gd name="connsiteX1" fmla="*/ 59816 w 151002"/>
              <a:gd name="connsiteY1" fmla="*/ 0 h 509016"/>
              <a:gd name="connsiteX2" fmla="*/ 59816 w 151002"/>
              <a:gd name="connsiteY2" fmla="*/ 173354 h 509016"/>
              <a:gd name="connsiteX3" fmla="*/ 151002 w 151002"/>
              <a:gd name="connsiteY3" fmla="*/ 173354 h 509016"/>
              <a:gd name="connsiteX4" fmla="*/ 151002 w 151002"/>
              <a:gd name="connsiteY4" fmla="*/ 229361 h 509016"/>
              <a:gd name="connsiteX5" fmla="*/ 59816 w 151002"/>
              <a:gd name="connsiteY5" fmla="*/ 229361 h 509016"/>
              <a:gd name="connsiteX6" fmla="*/ 59816 w 151002"/>
              <a:gd name="connsiteY6" fmla="*/ 509016 h 509016"/>
              <a:gd name="connsiteX7" fmla="*/ 0 w 151002"/>
              <a:gd name="connsiteY7" fmla="*/ 509016 h 509016"/>
              <a:gd name="connsiteX8" fmla="*/ 0 w 151002"/>
              <a:gd name="connsiteY8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1002" h="509016">
                <a:moveTo>
                  <a:pt x="0" y="0"/>
                </a:moveTo>
                <a:lnTo>
                  <a:pt x="59816" y="0"/>
                </a:lnTo>
                <a:lnTo>
                  <a:pt x="59816" y="173354"/>
                </a:lnTo>
                <a:lnTo>
                  <a:pt x="151002" y="173354"/>
                </a:lnTo>
                <a:lnTo>
                  <a:pt x="151002" y="229361"/>
                </a:lnTo>
                <a:lnTo>
                  <a:pt x="59816" y="229361"/>
                </a:lnTo>
                <a:lnTo>
                  <a:pt x="59816" y="509016"/>
                </a:lnTo>
                <a:lnTo>
                  <a:pt x="0" y="5090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5799836" y="861567"/>
            <a:ext cx="479425" cy="223139"/>
          </a:xfrm>
          <a:custGeom>
            <a:avLst/>
            <a:gdLst>
              <a:gd name="connsiteX0" fmla="*/ 0 w 479425"/>
              <a:gd name="connsiteY0" fmla="*/ 0 h 223139"/>
              <a:gd name="connsiteX1" fmla="*/ 479425 w 479425"/>
              <a:gd name="connsiteY1" fmla="*/ 0 h 223139"/>
              <a:gd name="connsiteX2" fmla="*/ 479425 w 479425"/>
              <a:gd name="connsiteY2" fmla="*/ 56514 h 223139"/>
              <a:gd name="connsiteX3" fmla="*/ 268477 w 479425"/>
              <a:gd name="connsiteY3" fmla="*/ 56514 h 223139"/>
              <a:gd name="connsiteX4" fmla="*/ 268477 w 479425"/>
              <a:gd name="connsiteY4" fmla="*/ 223139 h 223139"/>
              <a:gd name="connsiteX5" fmla="*/ 208153 w 479425"/>
              <a:gd name="connsiteY5" fmla="*/ 223139 h 223139"/>
              <a:gd name="connsiteX6" fmla="*/ 208153 w 479425"/>
              <a:gd name="connsiteY6" fmla="*/ 56514 h 223139"/>
              <a:gd name="connsiteX7" fmla="*/ 0 w 479425"/>
              <a:gd name="connsiteY7" fmla="*/ 56514 h 223139"/>
              <a:gd name="connsiteX8" fmla="*/ 0 w 479425"/>
              <a:gd name="connsiteY8" fmla="*/ 0 h 2231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79425" h="223139">
                <a:moveTo>
                  <a:pt x="0" y="0"/>
                </a:moveTo>
                <a:lnTo>
                  <a:pt x="479425" y="0"/>
                </a:lnTo>
                <a:lnTo>
                  <a:pt x="479425" y="56514"/>
                </a:lnTo>
                <a:lnTo>
                  <a:pt x="268477" y="56514"/>
                </a:lnTo>
                <a:lnTo>
                  <a:pt x="268477" y="223139"/>
                </a:lnTo>
                <a:lnTo>
                  <a:pt x="208153" y="223139"/>
                </a:lnTo>
                <a:lnTo>
                  <a:pt x="208153" y="56514"/>
                </a:lnTo>
                <a:lnTo>
                  <a:pt x="0" y="56514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6308979" y="636142"/>
            <a:ext cx="265683" cy="307594"/>
          </a:xfrm>
          <a:custGeom>
            <a:avLst/>
            <a:gdLst>
              <a:gd name="connsiteX0" fmla="*/ 33527 w 265683"/>
              <a:gd name="connsiteY0" fmla="*/ 0 h 307594"/>
              <a:gd name="connsiteX1" fmla="*/ 265683 w 265683"/>
              <a:gd name="connsiteY1" fmla="*/ 0 h 307594"/>
              <a:gd name="connsiteX2" fmla="*/ 240156 w 265683"/>
              <a:gd name="connsiteY2" fmla="*/ 114681 h 307594"/>
              <a:gd name="connsiteX3" fmla="*/ 184530 w 265683"/>
              <a:gd name="connsiteY3" fmla="*/ 203581 h 307594"/>
              <a:gd name="connsiteX4" fmla="*/ 113029 w 265683"/>
              <a:gd name="connsiteY4" fmla="*/ 267589 h 307594"/>
              <a:gd name="connsiteX5" fmla="*/ 40258 w 265683"/>
              <a:gd name="connsiteY5" fmla="*/ 307594 h 307594"/>
              <a:gd name="connsiteX6" fmla="*/ 0 w 265683"/>
              <a:gd name="connsiteY6" fmla="*/ 265048 h 307594"/>
              <a:gd name="connsiteX7" fmla="*/ 128904 w 265683"/>
              <a:gd name="connsiteY7" fmla="*/ 178181 h 307594"/>
              <a:gd name="connsiteX8" fmla="*/ 196342 w 265683"/>
              <a:gd name="connsiteY8" fmla="*/ 56515 h 307594"/>
              <a:gd name="connsiteX9" fmla="*/ 33527 w 265683"/>
              <a:gd name="connsiteY9" fmla="*/ 56515 h 307594"/>
              <a:gd name="connsiteX10" fmla="*/ 33527 w 265683"/>
              <a:gd name="connsiteY10" fmla="*/ 0 h 3075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65683" h="307594">
                <a:moveTo>
                  <a:pt x="33527" y="0"/>
                </a:moveTo>
                <a:lnTo>
                  <a:pt x="265683" y="0"/>
                </a:lnTo>
                <a:cubicBezTo>
                  <a:pt x="263778" y="42545"/>
                  <a:pt x="255269" y="80772"/>
                  <a:pt x="240156" y="114681"/>
                </a:cubicBezTo>
                <a:cubicBezTo>
                  <a:pt x="225170" y="148589"/>
                  <a:pt x="206502" y="178181"/>
                  <a:pt x="184530" y="203581"/>
                </a:cubicBezTo>
                <a:cubicBezTo>
                  <a:pt x="162559" y="228981"/>
                  <a:pt x="138683" y="250316"/>
                  <a:pt x="113029" y="267589"/>
                </a:cubicBezTo>
                <a:cubicBezTo>
                  <a:pt x="87248" y="284988"/>
                  <a:pt x="62991" y="298323"/>
                  <a:pt x="40258" y="307594"/>
                </a:cubicBezTo>
                <a:lnTo>
                  <a:pt x="0" y="265048"/>
                </a:lnTo>
                <a:cubicBezTo>
                  <a:pt x="51053" y="243839"/>
                  <a:pt x="94106" y="214884"/>
                  <a:pt x="128904" y="178181"/>
                </a:cubicBezTo>
                <a:cubicBezTo>
                  <a:pt x="163829" y="141351"/>
                  <a:pt x="186181" y="100838"/>
                  <a:pt x="196342" y="56515"/>
                </a:cubicBezTo>
                <a:lnTo>
                  <a:pt x="33527" y="56515"/>
                </a:lnTo>
                <a:lnTo>
                  <a:pt x="33527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5896610" y="593090"/>
            <a:ext cx="277495" cy="234315"/>
          </a:xfrm>
          <a:custGeom>
            <a:avLst/>
            <a:gdLst>
              <a:gd name="connsiteX0" fmla="*/ 0 w 277495"/>
              <a:gd name="connsiteY0" fmla="*/ 0 h 234315"/>
              <a:gd name="connsiteX1" fmla="*/ 267334 w 277495"/>
              <a:gd name="connsiteY1" fmla="*/ 0 h 234315"/>
              <a:gd name="connsiteX2" fmla="*/ 267334 w 277495"/>
              <a:gd name="connsiteY2" fmla="*/ 144271 h 234315"/>
              <a:gd name="connsiteX3" fmla="*/ 60960 w 277495"/>
              <a:gd name="connsiteY3" fmla="*/ 144271 h 234315"/>
              <a:gd name="connsiteX4" fmla="*/ 60960 w 277495"/>
              <a:gd name="connsiteY4" fmla="*/ 178942 h 234315"/>
              <a:gd name="connsiteX5" fmla="*/ 277495 w 277495"/>
              <a:gd name="connsiteY5" fmla="*/ 178942 h 234315"/>
              <a:gd name="connsiteX6" fmla="*/ 277495 w 277495"/>
              <a:gd name="connsiteY6" fmla="*/ 234315 h 234315"/>
              <a:gd name="connsiteX7" fmla="*/ 1778 w 277495"/>
              <a:gd name="connsiteY7" fmla="*/ 234315 h 234315"/>
              <a:gd name="connsiteX8" fmla="*/ 1778 w 277495"/>
              <a:gd name="connsiteY8" fmla="*/ 88900 h 234315"/>
              <a:gd name="connsiteX9" fmla="*/ 208153 w 277495"/>
              <a:gd name="connsiteY9" fmla="*/ 88900 h 234315"/>
              <a:gd name="connsiteX10" fmla="*/ 208153 w 277495"/>
              <a:gd name="connsiteY10" fmla="*/ 55879 h 234315"/>
              <a:gd name="connsiteX11" fmla="*/ 0 w 277495"/>
              <a:gd name="connsiteY11" fmla="*/ 55879 h 234315"/>
              <a:gd name="connsiteX12" fmla="*/ 0 w 277495"/>
              <a:gd name="connsiteY12" fmla="*/ 0 h 2343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77495" h="234315">
                <a:moveTo>
                  <a:pt x="0" y="0"/>
                </a:moveTo>
                <a:lnTo>
                  <a:pt x="267334" y="0"/>
                </a:lnTo>
                <a:lnTo>
                  <a:pt x="267334" y="144271"/>
                </a:lnTo>
                <a:lnTo>
                  <a:pt x="60960" y="144271"/>
                </a:lnTo>
                <a:lnTo>
                  <a:pt x="60960" y="178942"/>
                </a:lnTo>
                <a:lnTo>
                  <a:pt x="277495" y="178942"/>
                </a:lnTo>
                <a:lnTo>
                  <a:pt x="277495" y="234315"/>
                </a:lnTo>
                <a:lnTo>
                  <a:pt x="1778" y="234315"/>
                </a:lnTo>
                <a:lnTo>
                  <a:pt x="1778" y="88900"/>
                </a:lnTo>
                <a:lnTo>
                  <a:pt x="208153" y="88900"/>
                </a:lnTo>
                <a:lnTo>
                  <a:pt x="208153" y="55879"/>
                </a:lnTo>
                <a:lnTo>
                  <a:pt x="0" y="5587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6661277" y="565658"/>
            <a:ext cx="59944" cy="509016"/>
          </a:xfrm>
          <a:custGeom>
            <a:avLst/>
            <a:gdLst>
              <a:gd name="connsiteX0" fmla="*/ 0 w 59944"/>
              <a:gd name="connsiteY0" fmla="*/ 0 h 509016"/>
              <a:gd name="connsiteX1" fmla="*/ 59944 w 59944"/>
              <a:gd name="connsiteY1" fmla="*/ 0 h 509016"/>
              <a:gd name="connsiteX2" fmla="*/ 59944 w 59944"/>
              <a:gd name="connsiteY2" fmla="*/ 509016 h 509016"/>
              <a:gd name="connsiteX3" fmla="*/ 0 w 59944"/>
              <a:gd name="connsiteY3" fmla="*/ 509016 h 509016"/>
              <a:gd name="connsiteX4" fmla="*/ 0 w 59944"/>
              <a:gd name="connsiteY4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944" h="509016">
                <a:moveTo>
                  <a:pt x="0" y="0"/>
                </a:moveTo>
                <a:lnTo>
                  <a:pt x="59944" y="0"/>
                </a:lnTo>
                <a:lnTo>
                  <a:pt x="59944" y="509016"/>
                </a:lnTo>
                <a:lnTo>
                  <a:pt x="0" y="5090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5634228" y="565658"/>
            <a:ext cx="151637" cy="509016"/>
          </a:xfrm>
          <a:custGeom>
            <a:avLst/>
            <a:gdLst>
              <a:gd name="connsiteX0" fmla="*/ 0 w 151637"/>
              <a:gd name="connsiteY0" fmla="*/ 0 h 509016"/>
              <a:gd name="connsiteX1" fmla="*/ 60451 w 151637"/>
              <a:gd name="connsiteY1" fmla="*/ 0 h 509016"/>
              <a:gd name="connsiteX2" fmla="*/ 60451 w 151637"/>
              <a:gd name="connsiteY2" fmla="*/ 176148 h 509016"/>
              <a:gd name="connsiteX3" fmla="*/ 151637 w 151637"/>
              <a:gd name="connsiteY3" fmla="*/ 176148 h 509016"/>
              <a:gd name="connsiteX4" fmla="*/ 151637 w 151637"/>
              <a:gd name="connsiteY4" fmla="*/ 232155 h 509016"/>
              <a:gd name="connsiteX5" fmla="*/ 60451 w 151637"/>
              <a:gd name="connsiteY5" fmla="*/ 232155 h 509016"/>
              <a:gd name="connsiteX6" fmla="*/ 60451 w 151637"/>
              <a:gd name="connsiteY6" fmla="*/ 509016 h 509016"/>
              <a:gd name="connsiteX7" fmla="*/ 0 w 151637"/>
              <a:gd name="connsiteY7" fmla="*/ 509016 h 509016"/>
              <a:gd name="connsiteX8" fmla="*/ 0 w 151637"/>
              <a:gd name="connsiteY8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1637" h="509016">
                <a:moveTo>
                  <a:pt x="0" y="0"/>
                </a:moveTo>
                <a:lnTo>
                  <a:pt x="60451" y="0"/>
                </a:lnTo>
                <a:lnTo>
                  <a:pt x="60451" y="176148"/>
                </a:lnTo>
                <a:lnTo>
                  <a:pt x="151637" y="176148"/>
                </a:lnTo>
                <a:lnTo>
                  <a:pt x="151637" y="232155"/>
                </a:lnTo>
                <a:lnTo>
                  <a:pt x="60451" y="232155"/>
                </a:lnTo>
                <a:lnTo>
                  <a:pt x="60451" y="509016"/>
                </a:lnTo>
                <a:lnTo>
                  <a:pt x="0" y="5090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1701800"/>
          </a:xfrm>
          <a:prstGeom prst="rect">
            <a:avLst/>
          </a:prstGeom>
          <a:noFill/>
        </p:spPr>
      </p:pic>
      <p:pic>
        <p:nvPicPr>
          <p:cNvPr id="10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" y="2159000"/>
            <a:ext cx="1854200" cy="304800"/>
          </a:xfrm>
          <a:prstGeom prst="rect">
            <a:avLst/>
          </a:prstGeom>
          <a:noFill/>
        </p:spPr>
      </p:pic>
      <p:pic>
        <p:nvPicPr>
          <p:cNvPr id="104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55900" y="2120900"/>
            <a:ext cx="723900" cy="419100"/>
          </a:xfrm>
          <a:prstGeom prst="rect">
            <a:avLst/>
          </a:prstGeom>
          <a:noFill/>
        </p:spPr>
      </p:pic>
      <p:pic>
        <p:nvPicPr>
          <p:cNvPr id="104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81400" y="2120900"/>
            <a:ext cx="1320800" cy="393700"/>
          </a:xfrm>
          <a:prstGeom prst="rect">
            <a:avLst/>
          </a:prstGeom>
          <a:noFill/>
        </p:spPr>
      </p:pic>
      <p:pic>
        <p:nvPicPr>
          <p:cNvPr id="105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4000" y="2997200"/>
            <a:ext cx="5321300" cy="2489200"/>
          </a:xfrm>
          <a:prstGeom prst="rect">
            <a:avLst/>
          </a:prstGeom>
          <a:noFill/>
        </p:spPr>
      </p:pic>
      <p:pic>
        <p:nvPicPr>
          <p:cNvPr id="105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0" y="2997200"/>
            <a:ext cx="5854700" cy="2489200"/>
          </a:xfrm>
          <a:prstGeom prst="rect">
            <a:avLst/>
          </a:prstGeom>
          <a:noFill/>
        </p:spPr>
      </p:pic>
      <p:pic>
        <p:nvPicPr>
          <p:cNvPr id="1052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305300" y="6375400"/>
            <a:ext cx="3581400" cy="342900"/>
          </a:xfrm>
          <a:prstGeom prst="rect">
            <a:avLst/>
          </a:prstGeom>
          <a:noFill/>
        </p:spPr>
      </p:pic>
      <p:pic>
        <p:nvPicPr>
          <p:cNvPr id="1053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375900" y="6210300"/>
            <a:ext cx="1816100" cy="647700"/>
          </a:xfrm>
          <a:prstGeom prst="rect">
            <a:avLst/>
          </a:prstGeom>
          <a:noFill/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6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457200" y="2057400"/>
            <a:ext cx="143255" cy="504444"/>
          </a:xfrm>
          <a:custGeom>
            <a:avLst/>
            <a:gdLst>
              <a:gd name="connsiteX0" fmla="*/ 0 w 143255"/>
              <a:gd name="connsiteY0" fmla="*/ 504444 h 504444"/>
              <a:gd name="connsiteX1" fmla="*/ 143255 w 143255"/>
              <a:gd name="connsiteY1" fmla="*/ 504444 h 504444"/>
              <a:gd name="connsiteX2" fmla="*/ 143255 w 143255"/>
              <a:gd name="connsiteY2" fmla="*/ 0 h 504444"/>
              <a:gd name="connsiteX3" fmla="*/ 0 w 143255"/>
              <a:gd name="connsiteY3" fmla="*/ 0 h 504444"/>
              <a:gd name="connsiteX4" fmla="*/ 0 w 143255"/>
              <a:gd name="connsiteY4" fmla="*/ 504444 h 504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3255" h="504444">
                <a:moveTo>
                  <a:pt x="0" y="504444"/>
                </a:moveTo>
                <a:lnTo>
                  <a:pt x="143255" y="504444"/>
                </a:lnTo>
                <a:lnTo>
                  <a:pt x="143255" y="0"/>
                </a:lnTo>
                <a:lnTo>
                  <a:pt x="0" y="0"/>
                </a:lnTo>
                <a:lnTo>
                  <a:pt x="0" y="504444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691890" y="2164969"/>
            <a:ext cx="227838" cy="290576"/>
          </a:xfrm>
          <a:custGeom>
            <a:avLst/>
            <a:gdLst>
              <a:gd name="connsiteX0" fmla="*/ 132333 w 227838"/>
              <a:gd name="connsiteY0" fmla="*/ 0 h 290576"/>
              <a:gd name="connsiteX1" fmla="*/ 171577 w 227838"/>
              <a:gd name="connsiteY1" fmla="*/ 5841 h 290576"/>
              <a:gd name="connsiteX2" fmla="*/ 201421 w 227838"/>
              <a:gd name="connsiteY2" fmla="*/ 20320 h 290576"/>
              <a:gd name="connsiteX3" fmla="*/ 220979 w 227838"/>
              <a:gd name="connsiteY3" fmla="*/ 40259 h 290576"/>
              <a:gd name="connsiteX4" fmla="*/ 227838 w 227838"/>
              <a:gd name="connsiteY4" fmla="*/ 61467 h 290576"/>
              <a:gd name="connsiteX5" fmla="*/ 191261 w 227838"/>
              <a:gd name="connsiteY5" fmla="*/ 61467 h 290576"/>
              <a:gd name="connsiteX6" fmla="*/ 187451 w 227838"/>
              <a:gd name="connsiteY6" fmla="*/ 49276 h 290576"/>
              <a:gd name="connsiteX7" fmla="*/ 175767 w 227838"/>
              <a:gd name="connsiteY7" fmla="*/ 36195 h 290576"/>
              <a:gd name="connsiteX8" fmla="*/ 157479 w 227838"/>
              <a:gd name="connsiteY8" fmla="*/ 25780 h 290576"/>
              <a:gd name="connsiteX9" fmla="*/ 132333 w 227838"/>
              <a:gd name="connsiteY9" fmla="*/ 21590 h 290576"/>
              <a:gd name="connsiteX10" fmla="*/ 102108 w 227838"/>
              <a:gd name="connsiteY10" fmla="*/ 27305 h 290576"/>
              <a:gd name="connsiteX11" fmla="*/ 70484 w 227838"/>
              <a:gd name="connsiteY11" fmla="*/ 46355 h 290576"/>
              <a:gd name="connsiteX12" fmla="*/ 45846 w 227838"/>
              <a:gd name="connsiteY12" fmla="*/ 82422 h 290576"/>
              <a:gd name="connsiteX13" fmla="*/ 35813 w 227838"/>
              <a:gd name="connsiteY13" fmla="*/ 138302 h 290576"/>
              <a:gd name="connsiteX14" fmla="*/ 51942 w 227838"/>
              <a:gd name="connsiteY14" fmla="*/ 215646 h 290576"/>
              <a:gd name="connsiteX15" fmla="*/ 110362 w 227838"/>
              <a:gd name="connsiteY15" fmla="*/ 264032 h 290576"/>
              <a:gd name="connsiteX16" fmla="*/ 130682 w 227838"/>
              <a:gd name="connsiteY16" fmla="*/ 268986 h 290576"/>
              <a:gd name="connsiteX17" fmla="*/ 155447 w 227838"/>
              <a:gd name="connsiteY17" fmla="*/ 270128 h 290576"/>
              <a:gd name="connsiteX18" fmla="*/ 173354 w 227838"/>
              <a:gd name="connsiteY18" fmla="*/ 268478 h 290576"/>
              <a:gd name="connsiteX19" fmla="*/ 194944 w 227838"/>
              <a:gd name="connsiteY19" fmla="*/ 263651 h 290576"/>
              <a:gd name="connsiteX20" fmla="*/ 194944 w 227838"/>
              <a:gd name="connsiteY20" fmla="*/ 195707 h 290576"/>
              <a:gd name="connsiteX21" fmla="*/ 192912 w 227838"/>
              <a:gd name="connsiteY21" fmla="*/ 177419 h 290576"/>
              <a:gd name="connsiteX22" fmla="*/ 183514 w 227838"/>
              <a:gd name="connsiteY22" fmla="*/ 163576 h 290576"/>
              <a:gd name="connsiteX23" fmla="*/ 170052 w 227838"/>
              <a:gd name="connsiteY23" fmla="*/ 159892 h 290576"/>
              <a:gd name="connsiteX24" fmla="*/ 156336 w 227838"/>
              <a:gd name="connsiteY24" fmla="*/ 158622 h 290576"/>
              <a:gd name="connsiteX25" fmla="*/ 149605 w 227838"/>
              <a:gd name="connsiteY25" fmla="*/ 156463 h 290576"/>
              <a:gd name="connsiteX26" fmla="*/ 147319 w 227838"/>
              <a:gd name="connsiteY26" fmla="*/ 150495 h 290576"/>
              <a:gd name="connsiteX27" fmla="*/ 149605 w 227838"/>
              <a:gd name="connsiteY27" fmla="*/ 145415 h 290576"/>
              <a:gd name="connsiteX28" fmla="*/ 155828 w 227838"/>
              <a:gd name="connsiteY28" fmla="*/ 143255 h 290576"/>
              <a:gd name="connsiteX29" fmla="*/ 209550 w 227838"/>
              <a:gd name="connsiteY29" fmla="*/ 143255 h 290576"/>
              <a:gd name="connsiteX30" fmla="*/ 223265 w 227838"/>
              <a:gd name="connsiteY30" fmla="*/ 148717 h 290576"/>
              <a:gd name="connsiteX31" fmla="*/ 227075 w 227838"/>
              <a:gd name="connsiteY31" fmla="*/ 161163 h 290576"/>
              <a:gd name="connsiteX32" fmla="*/ 227075 w 227838"/>
              <a:gd name="connsiteY32" fmla="*/ 271398 h 290576"/>
              <a:gd name="connsiteX33" fmla="*/ 210819 w 227838"/>
              <a:gd name="connsiteY33" fmla="*/ 279146 h 290576"/>
              <a:gd name="connsiteX34" fmla="*/ 197358 w 227838"/>
              <a:gd name="connsiteY34" fmla="*/ 283971 h 290576"/>
              <a:gd name="connsiteX35" fmla="*/ 181482 w 227838"/>
              <a:gd name="connsiteY35" fmla="*/ 287909 h 290576"/>
              <a:gd name="connsiteX36" fmla="*/ 158369 w 227838"/>
              <a:gd name="connsiteY36" fmla="*/ 290576 h 290576"/>
              <a:gd name="connsiteX37" fmla="*/ 109727 w 227838"/>
              <a:gd name="connsiteY37" fmla="*/ 289432 h 290576"/>
              <a:gd name="connsiteX38" fmla="*/ 69977 w 227838"/>
              <a:gd name="connsiteY38" fmla="*/ 276225 h 290576"/>
              <a:gd name="connsiteX39" fmla="*/ 20192 w 227838"/>
              <a:gd name="connsiteY39" fmla="*/ 226059 h 290576"/>
              <a:gd name="connsiteX40" fmla="*/ 0 w 227838"/>
              <a:gd name="connsiteY40" fmla="*/ 144779 h 290576"/>
              <a:gd name="connsiteX41" fmla="*/ 4317 w 227838"/>
              <a:gd name="connsiteY41" fmla="*/ 103886 h 290576"/>
              <a:gd name="connsiteX42" fmla="*/ 17525 w 227838"/>
              <a:gd name="connsiteY42" fmla="*/ 66294 h 290576"/>
              <a:gd name="connsiteX43" fmla="*/ 39115 w 227838"/>
              <a:gd name="connsiteY43" fmla="*/ 35432 h 290576"/>
              <a:gd name="connsiteX44" fmla="*/ 69214 w 227838"/>
              <a:gd name="connsiteY44" fmla="*/ 13461 h 290576"/>
              <a:gd name="connsiteX45" fmla="*/ 99694 w 227838"/>
              <a:gd name="connsiteY45" fmla="*/ 3175 h 290576"/>
              <a:gd name="connsiteX46" fmla="*/ 132333 w 227838"/>
              <a:gd name="connsiteY46" fmla="*/ 0 h 290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</a:cxnLst>
            <a:rect l="l" t="t" r="r" b="b"/>
            <a:pathLst>
              <a:path w="227838" h="290576">
                <a:moveTo>
                  <a:pt x="132333" y="0"/>
                </a:moveTo>
                <a:cubicBezTo>
                  <a:pt x="146684" y="0"/>
                  <a:pt x="159765" y="1905"/>
                  <a:pt x="171577" y="5841"/>
                </a:cubicBezTo>
                <a:cubicBezTo>
                  <a:pt x="183388" y="9778"/>
                  <a:pt x="193293" y="14605"/>
                  <a:pt x="201421" y="20320"/>
                </a:cubicBezTo>
                <a:cubicBezTo>
                  <a:pt x="209803" y="26289"/>
                  <a:pt x="216408" y="32892"/>
                  <a:pt x="220979" y="40259"/>
                </a:cubicBezTo>
                <a:cubicBezTo>
                  <a:pt x="225551" y="47625"/>
                  <a:pt x="227838" y="54609"/>
                  <a:pt x="227838" y="61467"/>
                </a:cubicBezTo>
                <a:lnTo>
                  <a:pt x="191261" y="61467"/>
                </a:lnTo>
                <a:cubicBezTo>
                  <a:pt x="191261" y="57911"/>
                  <a:pt x="189991" y="53847"/>
                  <a:pt x="187451" y="49276"/>
                </a:cubicBezTo>
                <a:cubicBezTo>
                  <a:pt x="184784" y="44577"/>
                  <a:pt x="180974" y="40259"/>
                  <a:pt x="175767" y="36195"/>
                </a:cubicBezTo>
                <a:cubicBezTo>
                  <a:pt x="170941" y="32130"/>
                  <a:pt x="164845" y="28701"/>
                  <a:pt x="157479" y="25780"/>
                </a:cubicBezTo>
                <a:cubicBezTo>
                  <a:pt x="150113" y="22986"/>
                  <a:pt x="141731" y="21590"/>
                  <a:pt x="132333" y="21590"/>
                </a:cubicBezTo>
                <a:cubicBezTo>
                  <a:pt x="123316" y="21590"/>
                  <a:pt x="113283" y="23495"/>
                  <a:pt x="102108" y="27305"/>
                </a:cubicBezTo>
                <a:cubicBezTo>
                  <a:pt x="91058" y="30988"/>
                  <a:pt x="80517" y="37465"/>
                  <a:pt x="70484" y="46355"/>
                </a:cubicBezTo>
                <a:cubicBezTo>
                  <a:pt x="60705" y="55371"/>
                  <a:pt x="52450" y="67309"/>
                  <a:pt x="45846" y="82422"/>
                </a:cubicBezTo>
                <a:cubicBezTo>
                  <a:pt x="39115" y="97409"/>
                  <a:pt x="35813" y="116078"/>
                  <a:pt x="35813" y="138302"/>
                </a:cubicBezTo>
                <a:cubicBezTo>
                  <a:pt x="35813" y="169798"/>
                  <a:pt x="41147" y="195579"/>
                  <a:pt x="51942" y="215646"/>
                </a:cubicBezTo>
                <a:cubicBezTo>
                  <a:pt x="62610" y="235711"/>
                  <a:pt x="82041" y="251840"/>
                  <a:pt x="110362" y="264032"/>
                </a:cubicBezTo>
                <a:cubicBezTo>
                  <a:pt x="115442" y="266446"/>
                  <a:pt x="122173" y="268097"/>
                  <a:pt x="130682" y="268986"/>
                </a:cubicBezTo>
                <a:cubicBezTo>
                  <a:pt x="139064" y="269747"/>
                  <a:pt x="147319" y="270128"/>
                  <a:pt x="155447" y="270128"/>
                </a:cubicBezTo>
                <a:cubicBezTo>
                  <a:pt x="160400" y="270128"/>
                  <a:pt x="166369" y="269621"/>
                  <a:pt x="173354" y="268478"/>
                </a:cubicBezTo>
                <a:cubicBezTo>
                  <a:pt x="180466" y="267461"/>
                  <a:pt x="187578" y="265810"/>
                  <a:pt x="194944" y="263651"/>
                </a:cubicBezTo>
                <a:lnTo>
                  <a:pt x="194944" y="195707"/>
                </a:lnTo>
                <a:cubicBezTo>
                  <a:pt x="194944" y="188976"/>
                  <a:pt x="194309" y="182879"/>
                  <a:pt x="192912" y="177419"/>
                </a:cubicBezTo>
                <a:cubicBezTo>
                  <a:pt x="191515" y="171958"/>
                  <a:pt x="188467" y="167386"/>
                  <a:pt x="183514" y="163576"/>
                </a:cubicBezTo>
                <a:cubicBezTo>
                  <a:pt x="181101" y="161925"/>
                  <a:pt x="176657" y="160655"/>
                  <a:pt x="170052" y="159892"/>
                </a:cubicBezTo>
                <a:cubicBezTo>
                  <a:pt x="163575" y="159130"/>
                  <a:pt x="159003" y="158622"/>
                  <a:pt x="156336" y="158622"/>
                </a:cubicBezTo>
                <a:cubicBezTo>
                  <a:pt x="153289" y="158622"/>
                  <a:pt x="151002" y="157988"/>
                  <a:pt x="149605" y="156463"/>
                </a:cubicBezTo>
                <a:cubicBezTo>
                  <a:pt x="148081" y="154940"/>
                  <a:pt x="147319" y="153035"/>
                  <a:pt x="147319" y="150495"/>
                </a:cubicBezTo>
                <a:cubicBezTo>
                  <a:pt x="147319" y="148590"/>
                  <a:pt x="148081" y="146939"/>
                  <a:pt x="149605" y="145415"/>
                </a:cubicBezTo>
                <a:cubicBezTo>
                  <a:pt x="151002" y="144017"/>
                  <a:pt x="153161" y="143255"/>
                  <a:pt x="155828" y="143255"/>
                </a:cubicBezTo>
                <a:lnTo>
                  <a:pt x="209550" y="143255"/>
                </a:lnTo>
                <a:cubicBezTo>
                  <a:pt x="216153" y="143255"/>
                  <a:pt x="220598" y="145033"/>
                  <a:pt x="223265" y="148717"/>
                </a:cubicBezTo>
                <a:cubicBezTo>
                  <a:pt x="225805" y="152400"/>
                  <a:pt x="227075" y="156463"/>
                  <a:pt x="227075" y="161163"/>
                </a:cubicBezTo>
                <a:lnTo>
                  <a:pt x="227075" y="271398"/>
                </a:lnTo>
                <a:cubicBezTo>
                  <a:pt x="220598" y="274701"/>
                  <a:pt x="215138" y="277240"/>
                  <a:pt x="210819" y="279146"/>
                </a:cubicBezTo>
                <a:cubicBezTo>
                  <a:pt x="206501" y="281051"/>
                  <a:pt x="201929" y="282701"/>
                  <a:pt x="197358" y="283971"/>
                </a:cubicBezTo>
                <a:cubicBezTo>
                  <a:pt x="192785" y="285622"/>
                  <a:pt x="187451" y="286892"/>
                  <a:pt x="181482" y="287909"/>
                </a:cubicBezTo>
                <a:cubicBezTo>
                  <a:pt x="175513" y="288797"/>
                  <a:pt x="167766" y="289686"/>
                  <a:pt x="158369" y="290576"/>
                </a:cubicBezTo>
                <a:cubicBezTo>
                  <a:pt x="141731" y="292100"/>
                  <a:pt x="125602" y="291846"/>
                  <a:pt x="109727" y="289432"/>
                </a:cubicBezTo>
                <a:cubicBezTo>
                  <a:pt x="93852" y="287147"/>
                  <a:pt x="80644" y="282828"/>
                  <a:pt x="69977" y="276225"/>
                </a:cubicBezTo>
                <a:cubicBezTo>
                  <a:pt x="49657" y="264286"/>
                  <a:pt x="33019" y="247522"/>
                  <a:pt x="20192" y="226059"/>
                </a:cubicBezTo>
                <a:cubicBezTo>
                  <a:pt x="7239" y="204470"/>
                  <a:pt x="508" y="177419"/>
                  <a:pt x="0" y="144779"/>
                </a:cubicBezTo>
                <a:cubicBezTo>
                  <a:pt x="0" y="131063"/>
                  <a:pt x="1396" y="117347"/>
                  <a:pt x="4317" y="103886"/>
                </a:cubicBezTo>
                <a:cubicBezTo>
                  <a:pt x="7111" y="90551"/>
                  <a:pt x="11557" y="77978"/>
                  <a:pt x="17525" y="66294"/>
                </a:cubicBezTo>
                <a:cubicBezTo>
                  <a:pt x="23240" y="54863"/>
                  <a:pt x="30352" y="44577"/>
                  <a:pt x="39115" y="35432"/>
                </a:cubicBezTo>
                <a:cubicBezTo>
                  <a:pt x="47751" y="26161"/>
                  <a:pt x="57784" y="18796"/>
                  <a:pt x="69214" y="13461"/>
                </a:cubicBezTo>
                <a:cubicBezTo>
                  <a:pt x="78739" y="8763"/>
                  <a:pt x="88900" y="5460"/>
                  <a:pt x="99694" y="3175"/>
                </a:cubicBezTo>
                <a:cubicBezTo>
                  <a:pt x="110616" y="1016"/>
                  <a:pt x="121411" y="0"/>
                  <a:pt x="132333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28798" y="2472309"/>
            <a:ext cx="216154" cy="33019"/>
          </a:xfrm>
          <a:custGeom>
            <a:avLst/>
            <a:gdLst>
              <a:gd name="connsiteX0" fmla="*/ 6350 w 216154"/>
              <a:gd name="connsiteY0" fmla="*/ 6350 h 33019"/>
              <a:gd name="connsiteX1" fmla="*/ 209804 w 216154"/>
              <a:gd name="connsiteY1" fmla="*/ 6350 h 33019"/>
              <a:gd name="connsiteX2" fmla="*/ 209804 w 216154"/>
              <a:gd name="connsiteY2" fmla="*/ 26669 h 33019"/>
              <a:gd name="connsiteX3" fmla="*/ 6350 w 216154"/>
              <a:gd name="connsiteY3" fmla="*/ 26669 h 33019"/>
              <a:gd name="connsiteX4" fmla="*/ 6350 w 216154"/>
              <a:gd name="connsiteY4" fmla="*/ 6350 h 330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6154" h="33019">
                <a:moveTo>
                  <a:pt x="6350" y="6350"/>
                </a:moveTo>
                <a:lnTo>
                  <a:pt x="209804" y="6350"/>
                </a:lnTo>
                <a:lnTo>
                  <a:pt x="209804" y="26669"/>
                </a:lnTo>
                <a:lnTo>
                  <a:pt x="6350" y="2666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794637" y="2206244"/>
            <a:ext cx="105918" cy="140842"/>
          </a:xfrm>
          <a:custGeom>
            <a:avLst/>
            <a:gdLst>
              <a:gd name="connsiteX0" fmla="*/ 51562 w 105918"/>
              <a:gd name="connsiteY0" fmla="*/ 6350 h 140842"/>
              <a:gd name="connsiteX1" fmla="*/ 6350 w 105918"/>
              <a:gd name="connsiteY1" fmla="*/ 134492 h 140842"/>
              <a:gd name="connsiteX2" fmla="*/ 99568 w 105918"/>
              <a:gd name="connsiteY2" fmla="*/ 134492 h 140842"/>
              <a:gd name="connsiteX3" fmla="*/ 51562 w 105918"/>
              <a:gd name="connsiteY3" fmla="*/ 6350 h 1408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5918" h="140842">
                <a:moveTo>
                  <a:pt x="51562" y="6350"/>
                </a:moveTo>
                <a:lnTo>
                  <a:pt x="6350" y="134492"/>
                </a:lnTo>
                <a:lnTo>
                  <a:pt x="99568" y="134492"/>
                </a:lnTo>
                <a:lnTo>
                  <a:pt x="5156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351153" y="2206244"/>
            <a:ext cx="105917" cy="140842"/>
          </a:xfrm>
          <a:custGeom>
            <a:avLst/>
            <a:gdLst>
              <a:gd name="connsiteX0" fmla="*/ 51562 w 105917"/>
              <a:gd name="connsiteY0" fmla="*/ 6350 h 140842"/>
              <a:gd name="connsiteX1" fmla="*/ 6350 w 105917"/>
              <a:gd name="connsiteY1" fmla="*/ 134492 h 140842"/>
              <a:gd name="connsiteX2" fmla="*/ 99567 w 105917"/>
              <a:gd name="connsiteY2" fmla="*/ 134492 h 140842"/>
              <a:gd name="connsiteX3" fmla="*/ 51562 w 105917"/>
              <a:gd name="connsiteY3" fmla="*/ 6350 h 1408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5917" h="140842">
                <a:moveTo>
                  <a:pt x="51562" y="6350"/>
                </a:moveTo>
                <a:lnTo>
                  <a:pt x="6350" y="134492"/>
                </a:lnTo>
                <a:lnTo>
                  <a:pt x="99567" y="134492"/>
                </a:lnTo>
                <a:lnTo>
                  <a:pt x="5156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424936" y="2164715"/>
            <a:ext cx="244221" cy="296671"/>
          </a:xfrm>
          <a:custGeom>
            <a:avLst/>
            <a:gdLst>
              <a:gd name="connsiteX0" fmla="*/ 13716 w 244221"/>
              <a:gd name="connsiteY0" fmla="*/ 6350 h 296671"/>
              <a:gd name="connsiteX1" fmla="*/ 83312 w 244221"/>
              <a:gd name="connsiteY1" fmla="*/ 6350 h 296671"/>
              <a:gd name="connsiteX2" fmla="*/ 211073 w 244221"/>
              <a:gd name="connsiteY2" fmla="*/ 240664 h 296671"/>
              <a:gd name="connsiteX3" fmla="*/ 211835 w 244221"/>
              <a:gd name="connsiteY3" fmla="*/ 240664 h 296671"/>
              <a:gd name="connsiteX4" fmla="*/ 211835 w 244221"/>
              <a:gd name="connsiteY4" fmla="*/ 6350 h 296671"/>
              <a:gd name="connsiteX5" fmla="*/ 237871 w 244221"/>
              <a:gd name="connsiteY5" fmla="*/ 6350 h 296671"/>
              <a:gd name="connsiteX6" fmla="*/ 237871 w 244221"/>
              <a:gd name="connsiteY6" fmla="*/ 272922 h 296671"/>
              <a:gd name="connsiteX7" fmla="*/ 233172 w 244221"/>
              <a:gd name="connsiteY7" fmla="*/ 284860 h 296671"/>
              <a:gd name="connsiteX8" fmla="*/ 221996 w 244221"/>
              <a:gd name="connsiteY8" fmla="*/ 290321 h 296671"/>
              <a:gd name="connsiteX9" fmla="*/ 207009 w 244221"/>
              <a:gd name="connsiteY9" fmla="*/ 290321 h 296671"/>
              <a:gd name="connsiteX10" fmla="*/ 68579 w 244221"/>
              <a:gd name="connsiteY10" fmla="*/ 43306 h 296671"/>
              <a:gd name="connsiteX11" fmla="*/ 67817 w 244221"/>
              <a:gd name="connsiteY11" fmla="*/ 43306 h 296671"/>
              <a:gd name="connsiteX12" fmla="*/ 67817 w 244221"/>
              <a:gd name="connsiteY12" fmla="*/ 290321 h 296671"/>
              <a:gd name="connsiteX13" fmla="*/ 42545 w 244221"/>
              <a:gd name="connsiteY13" fmla="*/ 290321 h 296671"/>
              <a:gd name="connsiteX14" fmla="*/ 42545 w 244221"/>
              <a:gd name="connsiteY14" fmla="*/ 57657 h 296671"/>
              <a:gd name="connsiteX15" fmla="*/ 40385 w 244221"/>
              <a:gd name="connsiteY15" fmla="*/ 38226 h 296671"/>
              <a:gd name="connsiteX16" fmla="*/ 32004 w 244221"/>
              <a:gd name="connsiteY16" fmla="*/ 26289 h 296671"/>
              <a:gd name="connsiteX17" fmla="*/ 24257 w 244221"/>
              <a:gd name="connsiteY17" fmla="*/ 23240 h 296671"/>
              <a:gd name="connsiteX18" fmla="*/ 14477 w 244221"/>
              <a:gd name="connsiteY18" fmla="*/ 20954 h 296671"/>
              <a:gd name="connsiteX19" fmla="*/ 8382 w 244221"/>
              <a:gd name="connsiteY19" fmla="*/ 18922 h 296671"/>
              <a:gd name="connsiteX20" fmla="*/ 6350 w 244221"/>
              <a:gd name="connsiteY20" fmla="*/ 13207 h 296671"/>
              <a:gd name="connsiteX21" fmla="*/ 8254 w 244221"/>
              <a:gd name="connsiteY21" fmla="*/ 8382 h 296671"/>
              <a:gd name="connsiteX22" fmla="*/ 13716 w 244221"/>
              <a:gd name="connsiteY22" fmla="*/ 6350 h 296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44221" h="296671">
                <a:moveTo>
                  <a:pt x="13716" y="6350"/>
                </a:moveTo>
                <a:lnTo>
                  <a:pt x="83312" y="6350"/>
                </a:lnTo>
                <a:lnTo>
                  <a:pt x="211073" y="240664"/>
                </a:lnTo>
                <a:lnTo>
                  <a:pt x="211835" y="240664"/>
                </a:lnTo>
                <a:lnTo>
                  <a:pt x="211835" y="6350"/>
                </a:lnTo>
                <a:lnTo>
                  <a:pt x="237871" y="6350"/>
                </a:lnTo>
                <a:lnTo>
                  <a:pt x="237871" y="272922"/>
                </a:lnTo>
                <a:cubicBezTo>
                  <a:pt x="237871" y="277240"/>
                  <a:pt x="236347" y="281177"/>
                  <a:pt x="233172" y="284860"/>
                </a:cubicBezTo>
                <a:cubicBezTo>
                  <a:pt x="230123" y="288544"/>
                  <a:pt x="226314" y="290321"/>
                  <a:pt x="221996" y="290321"/>
                </a:cubicBezTo>
                <a:lnTo>
                  <a:pt x="207009" y="290321"/>
                </a:lnTo>
                <a:lnTo>
                  <a:pt x="68579" y="43306"/>
                </a:lnTo>
                <a:lnTo>
                  <a:pt x="67817" y="43306"/>
                </a:lnTo>
                <a:lnTo>
                  <a:pt x="67817" y="290321"/>
                </a:lnTo>
                <a:lnTo>
                  <a:pt x="42545" y="290321"/>
                </a:lnTo>
                <a:lnTo>
                  <a:pt x="42545" y="57657"/>
                </a:lnTo>
                <a:cubicBezTo>
                  <a:pt x="42545" y="49783"/>
                  <a:pt x="41783" y="43306"/>
                  <a:pt x="40385" y="38226"/>
                </a:cubicBezTo>
                <a:cubicBezTo>
                  <a:pt x="38862" y="33273"/>
                  <a:pt x="36067" y="29209"/>
                  <a:pt x="32004" y="26289"/>
                </a:cubicBezTo>
                <a:cubicBezTo>
                  <a:pt x="30353" y="25145"/>
                  <a:pt x="27813" y="24129"/>
                  <a:pt x="24257" y="23240"/>
                </a:cubicBezTo>
                <a:cubicBezTo>
                  <a:pt x="20701" y="22225"/>
                  <a:pt x="17526" y="21590"/>
                  <a:pt x="14477" y="20954"/>
                </a:cubicBezTo>
                <a:cubicBezTo>
                  <a:pt x="11811" y="20954"/>
                  <a:pt x="9778" y="20320"/>
                  <a:pt x="8382" y="18922"/>
                </a:cubicBezTo>
                <a:cubicBezTo>
                  <a:pt x="6985" y="17652"/>
                  <a:pt x="6350" y="15747"/>
                  <a:pt x="6350" y="13207"/>
                </a:cubicBezTo>
                <a:cubicBezTo>
                  <a:pt x="6350" y="11302"/>
                  <a:pt x="6985" y="9778"/>
                  <a:pt x="8254" y="8382"/>
                </a:cubicBezTo>
                <a:cubicBezTo>
                  <a:pt x="9397" y="6984"/>
                  <a:pt x="11303" y="6350"/>
                  <a:pt x="1371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13710" y="2164715"/>
            <a:ext cx="221869" cy="295528"/>
          </a:xfrm>
          <a:custGeom>
            <a:avLst/>
            <a:gdLst>
              <a:gd name="connsiteX0" fmla="*/ 14858 w 221869"/>
              <a:gd name="connsiteY0" fmla="*/ 6350 h 295528"/>
              <a:gd name="connsiteX1" fmla="*/ 60832 w 221869"/>
              <a:gd name="connsiteY1" fmla="*/ 6350 h 295528"/>
              <a:gd name="connsiteX2" fmla="*/ 74676 w 221869"/>
              <a:gd name="connsiteY2" fmla="*/ 11810 h 295528"/>
              <a:gd name="connsiteX3" fmla="*/ 78739 w 221869"/>
              <a:gd name="connsiteY3" fmla="*/ 24256 h 295528"/>
              <a:gd name="connsiteX4" fmla="*/ 78739 w 221869"/>
              <a:gd name="connsiteY4" fmla="*/ 237109 h 295528"/>
              <a:gd name="connsiteX5" fmla="*/ 78739 w 221869"/>
              <a:gd name="connsiteY5" fmla="*/ 239902 h 295528"/>
              <a:gd name="connsiteX6" fmla="*/ 79120 w 221869"/>
              <a:gd name="connsiteY6" fmla="*/ 246379 h 295528"/>
              <a:gd name="connsiteX7" fmla="*/ 81533 w 221869"/>
              <a:gd name="connsiteY7" fmla="*/ 254126 h 295528"/>
              <a:gd name="connsiteX8" fmla="*/ 86867 w 221869"/>
              <a:gd name="connsiteY8" fmla="*/ 260603 h 295528"/>
              <a:gd name="connsiteX9" fmla="*/ 99949 w 221869"/>
              <a:gd name="connsiteY9" fmla="*/ 266572 h 295528"/>
              <a:gd name="connsiteX10" fmla="*/ 116966 w 221869"/>
              <a:gd name="connsiteY10" fmla="*/ 267589 h 295528"/>
              <a:gd name="connsiteX11" fmla="*/ 165354 w 221869"/>
              <a:gd name="connsiteY11" fmla="*/ 267589 h 295528"/>
              <a:gd name="connsiteX12" fmla="*/ 188595 w 221869"/>
              <a:gd name="connsiteY12" fmla="*/ 261492 h 295528"/>
              <a:gd name="connsiteX13" fmla="*/ 198373 w 221869"/>
              <a:gd name="connsiteY13" fmla="*/ 240664 h 295528"/>
              <a:gd name="connsiteX14" fmla="*/ 200151 w 221869"/>
              <a:gd name="connsiteY14" fmla="*/ 231394 h 295528"/>
              <a:gd name="connsiteX15" fmla="*/ 201167 w 221869"/>
              <a:gd name="connsiteY15" fmla="*/ 225678 h 295528"/>
              <a:gd name="connsiteX16" fmla="*/ 208914 w 221869"/>
              <a:gd name="connsiteY16" fmla="*/ 219201 h 295528"/>
              <a:gd name="connsiteX17" fmla="*/ 215519 w 221869"/>
              <a:gd name="connsiteY17" fmla="*/ 226059 h 295528"/>
              <a:gd name="connsiteX18" fmla="*/ 213486 w 221869"/>
              <a:gd name="connsiteY18" fmla="*/ 289178 h 295528"/>
              <a:gd name="connsiteX19" fmla="*/ 45719 w 221869"/>
              <a:gd name="connsiteY19" fmla="*/ 289178 h 295528"/>
              <a:gd name="connsiteX20" fmla="*/ 45719 w 221869"/>
              <a:gd name="connsiteY20" fmla="*/ 57150 h 295528"/>
              <a:gd name="connsiteX21" fmla="*/ 43687 w 221869"/>
              <a:gd name="connsiteY21" fmla="*/ 39242 h 295528"/>
              <a:gd name="connsiteX22" fmla="*/ 34416 w 221869"/>
              <a:gd name="connsiteY22" fmla="*/ 25907 h 295528"/>
              <a:gd name="connsiteX23" fmla="*/ 25019 w 221869"/>
              <a:gd name="connsiteY23" fmla="*/ 22225 h 295528"/>
              <a:gd name="connsiteX24" fmla="*/ 15239 w 221869"/>
              <a:gd name="connsiteY24" fmla="*/ 20954 h 295528"/>
              <a:gd name="connsiteX25" fmla="*/ 8508 w 221869"/>
              <a:gd name="connsiteY25" fmla="*/ 18795 h 295528"/>
              <a:gd name="connsiteX26" fmla="*/ 6350 w 221869"/>
              <a:gd name="connsiteY26" fmla="*/ 12826 h 295528"/>
              <a:gd name="connsiteX27" fmla="*/ 8508 w 221869"/>
              <a:gd name="connsiteY27" fmla="*/ 8127 h 295528"/>
              <a:gd name="connsiteX28" fmla="*/ 14858 w 221869"/>
              <a:gd name="connsiteY28" fmla="*/ 6350 h 2955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221869" h="295528">
                <a:moveTo>
                  <a:pt x="14858" y="6350"/>
                </a:moveTo>
                <a:lnTo>
                  <a:pt x="60832" y="6350"/>
                </a:lnTo>
                <a:cubicBezTo>
                  <a:pt x="67310" y="6350"/>
                  <a:pt x="72008" y="8127"/>
                  <a:pt x="74676" y="11810"/>
                </a:cubicBezTo>
                <a:cubicBezTo>
                  <a:pt x="77342" y="15494"/>
                  <a:pt x="78739" y="19684"/>
                  <a:pt x="78739" y="24256"/>
                </a:cubicBezTo>
                <a:lnTo>
                  <a:pt x="78739" y="237109"/>
                </a:lnTo>
                <a:cubicBezTo>
                  <a:pt x="78739" y="237109"/>
                  <a:pt x="78739" y="237997"/>
                  <a:pt x="78739" y="239902"/>
                </a:cubicBezTo>
                <a:cubicBezTo>
                  <a:pt x="78739" y="241807"/>
                  <a:pt x="78866" y="243966"/>
                  <a:pt x="79120" y="246379"/>
                </a:cubicBezTo>
                <a:cubicBezTo>
                  <a:pt x="79629" y="248792"/>
                  <a:pt x="80517" y="251459"/>
                  <a:pt x="81533" y="254126"/>
                </a:cubicBezTo>
                <a:cubicBezTo>
                  <a:pt x="82676" y="256921"/>
                  <a:pt x="84454" y="259079"/>
                  <a:pt x="86867" y="260603"/>
                </a:cubicBezTo>
                <a:cubicBezTo>
                  <a:pt x="90931" y="263905"/>
                  <a:pt x="95250" y="265937"/>
                  <a:pt x="99949" y="266572"/>
                </a:cubicBezTo>
                <a:cubicBezTo>
                  <a:pt x="104520" y="267207"/>
                  <a:pt x="110235" y="267589"/>
                  <a:pt x="116966" y="267589"/>
                </a:cubicBezTo>
                <a:lnTo>
                  <a:pt x="165354" y="267589"/>
                </a:lnTo>
                <a:cubicBezTo>
                  <a:pt x="176783" y="267589"/>
                  <a:pt x="184530" y="265556"/>
                  <a:pt x="188595" y="261492"/>
                </a:cubicBezTo>
                <a:cubicBezTo>
                  <a:pt x="192658" y="257428"/>
                  <a:pt x="195960" y="250444"/>
                  <a:pt x="198373" y="240664"/>
                </a:cubicBezTo>
                <a:cubicBezTo>
                  <a:pt x="198881" y="238251"/>
                  <a:pt x="199516" y="235203"/>
                  <a:pt x="200151" y="231394"/>
                </a:cubicBezTo>
                <a:cubicBezTo>
                  <a:pt x="200914" y="227583"/>
                  <a:pt x="201167" y="225678"/>
                  <a:pt x="201167" y="225678"/>
                </a:cubicBezTo>
                <a:cubicBezTo>
                  <a:pt x="202056" y="221106"/>
                  <a:pt x="204596" y="218821"/>
                  <a:pt x="208914" y="219201"/>
                </a:cubicBezTo>
                <a:cubicBezTo>
                  <a:pt x="213232" y="219455"/>
                  <a:pt x="215519" y="221741"/>
                  <a:pt x="215519" y="226059"/>
                </a:cubicBezTo>
                <a:lnTo>
                  <a:pt x="213486" y="289178"/>
                </a:lnTo>
                <a:lnTo>
                  <a:pt x="45719" y="289178"/>
                </a:lnTo>
                <a:lnTo>
                  <a:pt x="45719" y="57150"/>
                </a:lnTo>
                <a:cubicBezTo>
                  <a:pt x="45719" y="50419"/>
                  <a:pt x="45085" y="44450"/>
                  <a:pt x="43687" y="39242"/>
                </a:cubicBezTo>
                <a:cubicBezTo>
                  <a:pt x="42417" y="34163"/>
                  <a:pt x="39242" y="29717"/>
                  <a:pt x="34416" y="25907"/>
                </a:cubicBezTo>
                <a:cubicBezTo>
                  <a:pt x="32004" y="24256"/>
                  <a:pt x="28829" y="22986"/>
                  <a:pt x="25019" y="22225"/>
                </a:cubicBezTo>
                <a:cubicBezTo>
                  <a:pt x="21208" y="21335"/>
                  <a:pt x="18033" y="20954"/>
                  <a:pt x="15239" y="20954"/>
                </a:cubicBezTo>
                <a:cubicBezTo>
                  <a:pt x="12319" y="20954"/>
                  <a:pt x="10032" y="20192"/>
                  <a:pt x="8508" y="18795"/>
                </a:cubicBezTo>
                <a:cubicBezTo>
                  <a:pt x="7111" y="17271"/>
                  <a:pt x="6350" y="15240"/>
                  <a:pt x="6350" y="12826"/>
                </a:cubicBezTo>
                <a:cubicBezTo>
                  <a:pt x="6350" y="10921"/>
                  <a:pt x="7111" y="9397"/>
                  <a:pt x="8508" y="8127"/>
                </a:cubicBezTo>
                <a:cubicBezTo>
                  <a:pt x="10032" y="6984"/>
                  <a:pt x="12191" y="6350"/>
                  <a:pt x="1485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612263" y="2164715"/>
            <a:ext cx="232409" cy="296671"/>
          </a:xfrm>
          <a:custGeom>
            <a:avLst/>
            <a:gdLst>
              <a:gd name="connsiteX0" fmla="*/ 14477 w 232409"/>
              <a:gd name="connsiteY0" fmla="*/ 6350 h 296671"/>
              <a:gd name="connsiteX1" fmla="*/ 101980 w 232409"/>
              <a:gd name="connsiteY1" fmla="*/ 6350 h 296671"/>
              <a:gd name="connsiteX2" fmla="*/ 124967 w 232409"/>
              <a:gd name="connsiteY2" fmla="*/ 6730 h 296671"/>
              <a:gd name="connsiteX3" fmla="*/ 148716 w 232409"/>
              <a:gd name="connsiteY3" fmla="*/ 7620 h 296671"/>
              <a:gd name="connsiteX4" fmla="*/ 176403 w 232409"/>
              <a:gd name="connsiteY4" fmla="*/ 13207 h 296671"/>
              <a:gd name="connsiteX5" fmla="*/ 201294 w 232409"/>
              <a:gd name="connsiteY5" fmla="*/ 27559 h 296671"/>
              <a:gd name="connsiteX6" fmla="*/ 218947 w 232409"/>
              <a:gd name="connsiteY6" fmla="*/ 51561 h 296671"/>
              <a:gd name="connsiteX7" fmla="*/ 226059 w 232409"/>
              <a:gd name="connsiteY7" fmla="*/ 84835 h 296671"/>
              <a:gd name="connsiteX8" fmla="*/ 219328 w 232409"/>
              <a:gd name="connsiteY8" fmla="*/ 116966 h 296671"/>
              <a:gd name="connsiteX9" fmla="*/ 200786 w 232409"/>
              <a:gd name="connsiteY9" fmla="*/ 142621 h 296671"/>
              <a:gd name="connsiteX10" fmla="*/ 173989 w 232409"/>
              <a:gd name="connsiteY10" fmla="*/ 159130 h 296671"/>
              <a:gd name="connsiteX11" fmla="*/ 141478 w 232409"/>
              <a:gd name="connsiteY11" fmla="*/ 164591 h 296671"/>
              <a:gd name="connsiteX12" fmla="*/ 136905 w 232409"/>
              <a:gd name="connsiteY12" fmla="*/ 164845 h 296671"/>
              <a:gd name="connsiteX13" fmla="*/ 131698 w 232409"/>
              <a:gd name="connsiteY13" fmla="*/ 164972 h 296671"/>
              <a:gd name="connsiteX14" fmla="*/ 225297 w 232409"/>
              <a:gd name="connsiteY14" fmla="*/ 290321 h 296671"/>
              <a:gd name="connsiteX15" fmla="*/ 186943 w 232409"/>
              <a:gd name="connsiteY15" fmla="*/ 290321 h 296671"/>
              <a:gd name="connsiteX16" fmla="*/ 92582 w 232409"/>
              <a:gd name="connsiteY16" fmla="*/ 162559 h 296671"/>
              <a:gd name="connsiteX17" fmla="*/ 91947 w 232409"/>
              <a:gd name="connsiteY17" fmla="*/ 162432 h 296671"/>
              <a:gd name="connsiteX18" fmla="*/ 91439 w 232409"/>
              <a:gd name="connsiteY18" fmla="*/ 161797 h 296671"/>
              <a:gd name="connsiteX19" fmla="*/ 91186 w 232409"/>
              <a:gd name="connsiteY19" fmla="*/ 160909 h 296671"/>
              <a:gd name="connsiteX20" fmla="*/ 90932 w 232409"/>
              <a:gd name="connsiteY20" fmla="*/ 160146 h 296671"/>
              <a:gd name="connsiteX21" fmla="*/ 90551 w 232409"/>
              <a:gd name="connsiteY21" fmla="*/ 159892 h 296671"/>
              <a:gd name="connsiteX22" fmla="*/ 90551 w 232409"/>
              <a:gd name="connsiteY22" fmla="*/ 159765 h 296671"/>
              <a:gd name="connsiteX23" fmla="*/ 90423 w 232409"/>
              <a:gd name="connsiteY23" fmla="*/ 149986 h 296671"/>
              <a:gd name="connsiteX24" fmla="*/ 99948 w 232409"/>
              <a:gd name="connsiteY24" fmla="*/ 144652 h 296671"/>
              <a:gd name="connsiteX25" fmla="*/ 107823 w 232409"/>
              <a:gd name="connsiteY25" fmla="*/ 144652 h 296671"/>
              <a:gd name="connsiteX26" fmla="*/ 117474 w 232409"/>
              <a:gd name="connsiteY26" fmla="*/ 144652 h 296671"/>
              <a:gd name="connsiteX27" fmla="*/ 127000 w 232409"/>
              <a:gd name="connsiteY27" fmla="*/ 144525 h 296671"/>
              <a:gd name="connsiteX28" fmla="*/ 135382 w 232409"/>
              <a:gd name="connsiteY28" fmla="*/ 143890 h 296671"/>
              <a:gd name="connsiteX29" fmla="*/ 154051 w 232409"/>
              <a:gd name="connsiteY29" fmla="*/ 139953 h 296671"/>
              <a:gd name="connsiteX30" fmla="*/ 171576 w 232409"/>
              <a:gd name="connsiteY30" fmla="*/ 130047 h 296671"/>
              <a:gd name="connsiteX31" fmla="*/ 184911 w 232409"/>
              <a:gd name="connsiteY31" fmla="*/ 112521 h 296671"/>
              <a:gd name="connsiteX32" fmla="*/ 191134 w 232409"/>
              <a:gd name="connsiteY32" fmla="*/ 84835 h 296671"/>
              <a:gd name="connsiteX33" fmla="*/ 174243 w 232409"/>
              <a:gd name="connsiteY33" fmla="*/ 41528 h 296671"/>
              <a:gd name="connsiteX34" fmla="*/ 128777 w 232409"/>
              <a:gd name="connsiteY34" fmla="*/ 27559 h 296671"/>
              <a:gd name="connsiteX35" fmla="*/ 119888 w 232409"/>
              <a:gd name="connsiteY35" fmla="*/ 27685 h 296671"/>
              <a:gd name="connsiteX36" fmla="*/ 108457 w 232409"/>
              <a:gd name="connsiteY36" fmla="*/ 27940 h 296671"/>
              <a:gd name="connsiteX37" fmla="*/ 97916 w 232409"/>
              <a:gd name="connsiteY37" fmla="*/ 28575 h 296671"/>
              <a:gd name="connsiteX38" fmla="*/ 91439 w 232409"/>
              <a:gd name="connsiteY38" fmla="*/ 28701 h 296671"/>
              <a:gd name="connsiteX39" fmla="*/ 78104 w 232409"/>
              <a:gd name="connsiteY39" fmla="*/ 34797 h 296671"/>
              <a:gd name="connsiteX40" fmla="*/ 74676 w 232409"/>
              <a:gd name="connsiteY40" fmla="*/ 55625 h 296671"/>
              <a:gd name="connsiteX41" fmla="*/ 74676 w 232409"/>
              <a:gd name="connsiteY41" fmla="*/ 290321 h 296671"/>
              <a:gd name="connsiteX42" fmla="*/ 43307 w 232409"/>
              <a:gd name="connsiteY42" fmla="*/ 290321 h 296671"/>
              <a:gd name="connsiteX43" fmla="*/ 43307 w 232409"/>
              <a:gd name="connsiteY43" fmla="*/ 57150 h 296671"/>
              <a:gd name="connsiteX44" fmla="*/ 40893 w 232409"/>
              <a:gd name="connsiteY44" fmla="*/ 37083 h 296671"/>
              <a:gd name="connsiteX45" fmla="*/ 32384 w 232409"/>
              <a:gd name="connsiteY45" fmla="*/ 26670 h 296671"/>
              <a:gd name="connsiteX46" fmla="*/ 24383 w 232409"/>
              <a:gd name="connsiteY46" fmla="*/ 23621 h 296671"/>
              <a:gd name="connsiteX47" fmla="*/ 14858 w 232409"/>
              <a:gd name="connsiteY47" fmla="*/ 20954 h 296671"/>
              <a:gd name="connsiteX48" fmla="*/ 8382 w 232409"/>
              <a:gd name="connsiteY48" fmla="*/ 18795 h 296671"/>
              <a:gd name="connsiteX49" fmla="*/ 6350 w 232409"/>
              <a:gd name="connsiteY49" fmla="*/ 13207 h 296671"/>
              <a:gd name="connsiteX50" fmla="*/ 8001 w 232409"/>
              <a:gd name="connsiteY50" fmla="*/ 8635 h 296671"/>
              <a:gd name="connsiteX51" fmla="*/ 14477 w 232409"/>
              <a:gd name="connsiteY51" fmla="*/ 6350 h 296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</a:cxnLst>
            <a:rect l="l" t="t" r="r" b="b"/>
            <a:pathLst>
              <a:path w="232409" h="296671">
                <a:moveTo>
                  <a:pt x="14477" y="6350"/>
                </a:moveTo>
                <a:lnTo>
                  <a:pt x="101980" y="6350"/>
                </a:lnTo>
                <a:cubicBezTo>
                  <a:pt x="108203" y="6350"/>
                  <a:pt x="115823" y="6476"/>
                  <a:pt x="124967" y="6730"/>
                </a:cubicBezTo>
                <a:cubicBezTo>
                  <a:pt x="133984" y="6984"/>
                  <a:pt x="141986" y="7239"/>
                  <a:pt x="148716" y="7620"/>
                </a:cubicBezTo>
                <a:cubicBezTo>
                  <a:pt x="157988" y="8127"/>
                  <a:pt x="167258" y="10032"/>
                  <a:pt x="176403" y="13207"/>
                </a:cubicBezTo>
                <a:cubicBezTo>
                  <a:pt x="185673" y="16509"/>
                  <a:pt x="193928" y="21209"/>
                  <a:pt x="201294" y="27559"/>
                </a:cubicBezTo>
                <a:cubicBezTo>
                  <a:pt x="208533" y="34035"/>
                  <a:pt x="214503" y="42036"/>
                  <a:pt x="218947" y="51561"/>
                </a:cubicBezTo>
                <a:cubicBezTo>
                  <a:pt x="223392" y="60959"/>
                  <a:pt x="225805" y="72135"/>
                  <a:pt x="226059" y="84835"/>
                </a:cubicBezTo>
                <a:cubicBezTo>
                  <a:pt x="226059" y="96520"/>
                  <a:pt x="223773" y="107314"/>
                  <a:pt x="219328" y="116966"/>
                </a:cubicBezTo>
                <a:cubicBezTo>
                  <a:pt x="214883" y="126745"/>
                  <a:pt x="208661" y="135382"/>
                  <a:pt x="200786" y="142621"/>
                </a:cubicBezTo>
                <a:cubicBezTo>
                  <a:pt x="193293" y="149732"/>
                  <a:pt x="184276" y="155194"/>
                  <a:pt x="173989" y="159130"/>
                </a:cubicBezTo>
                <a:cubicBezTo>
                  <a:pt x="163703" y="163067"/>
                  <a:pt x="152780" y="164845"/>
                  <a:pt x="141478" y="164591"/>
                </a:cubicBezTo>
                <a:cubicBezTo>
                  <a:pt x="140080" y="164591"/>
                  <a:pt x="138557" y="164719"/>
                  <a:pt x="136905" y="164845"/>
                </a:cubicBezTo>
                <a:cubicBezTo>
                  <a:pt x="135382" y="164972"/>
                  <a:pt x="133603" y="164972"/>
                  <a:pt x="131698" y="164972"/>
                </a:cubicBezTo>
                <a:lnTo>
                  <a:pt x="225297" y="290321"/>
                </a:lnTo>
                <a:lnTo>
                  <a:pt x="186943" y="290321"/>
                </a:lnTo>
                <a:lnTo>
                  <a:pt x="92582" y="162559"/>
                </a:lnTo>
                <a:cubicBezTo>
                  <a:pt x="92328" y="162559"/>
                  <a:pt x="92074" y="162559"/>
                  <a:pt x="91947" y="162432"/>
                </a:cubicBezTo>
                <a:cubicBezTo>
                  <a:pt x="91820" y="162305"/>
                  <a:pt x="91693" y="162051"/>
                  <a:pt x="91439" y="161797"/>
                </a:cubicBezTo>
                <a:cubicBezTo>
                  <a:pt x="91439" y="161544"/>
                  <a:pt x="91313" y="161290"/>
                  <a:pt x="91186" y="160909"/>
                </a:cubicBezTo>
                <a:cubicBezTo>
                  <a:pt x="91058" y="160654"/>
                  <a:pt x="90932" y="160401"/>
                  <a:pt x="90932" y="160146"/>
                </a:cubicBezTo>
                <a:cubicBezTo>
                  <a:pt x="90677" y="160146"/>
                  <a:pt x="90551" y="160020"/>
                  <a:pt x="90551" y="159892"/>
                </a:cubicBezTo>
                <a:cubicBezTo>
                  <a:pt x="90551" y="159765"/>
                  <a:pt x="90551" y="159765"/>
                  <a:pt x="90551" y="159765"/>
                </a:cubicBezTo>
                <a:cubicBezTo>
                  <a:pt x="88900" y="156717"/>
                  <a:pt x="88900" y="153542"/>
                  <a:pt x="90423" y="149986"/>
                </a:cubicBezTo>
                <a:cubicBezTo>
                  <a:pt x="91820" y="146430"/>
                  <a:pt x="94996" y="144652"/>
                  <a:pt x="99948" y="144652"/>
                </a:cubicBezTo>
                <a:cubicBezTo>
                  <a:pt x="102107" y="144652"/>
                  <a:pt x="104774" y="144652"/>
                  <a:pt x="107823" y="144652"/>
                </a:cubicBezTo>
                <a:cubicBezTo>
                  <a:pt x="110997" y="144652"/>
                  <a:pt x="114173" y="144652"/>
                  <a:pt x="117474" y="144652"/>
                </a:cubicBezTo>
                <a:cubicBezTo>
                  <a:pt x="120650" y="144652"/>
                  <a:pt x="123824" y="144652"/>
                  <a:pt x="127000" y="144525"/>
                </a:cubicBezTo>
                <a:cubicBezTo>
                  <a:pt x="130047" y="144398"/>
                  <a:pt x="132842" y="144144"/>
                  <a:pt x="135382" y="143890"/>
                </a:cubicBezTo>
                <a:cubicBezTo>
                  <a:pt x="141351" y="143382"/>
                  <a:pt x="147573" y="141985"/>
                  <a:pt x="154051" y="139953"/>
                </a:cubicBezTo>
                <a:cubicBezTo>
                  <a:pt x="160528" y="137921"/>
                  <a:pt x="166369" y="134620"/>
                  <a:pt x="171576" y="130047"/>
                </a:cubicBezTo>
                <a:cubicBezTo>
                  <a:pt x="176911" y="125729"/>
                  <a:pt x="181482" y="119887"/>
                  <a:pt x="184911" y="112521"/>
                </a:cubicBezTo>
                <a:cubicBezTo>
                  <a:pt x="188467" y="105155"/>
                  <a:pt x="190500" y="96011"/>
                  <a:pt x="191134" y="84835"/>
                </a:cubicBezTo>
                <a:cubicBezTo>
                  <a:pt x="191134" y="64770"/>
                  <a:pt x="185419" y="50291"/>
                  <a:pt x="174243" y="41528"/>
                </a:cubicBezTo>
                <a:cubicBezTo>
                  <a:pt x="162941" y="32765"/>
                  <a:pt x="147828" y="28066"/>
                  <a:pt x="128777" y="27559"/>
                </a:cubicBezTo>
                <a:cubicBezTo>
                  <a:pt x="126619" y="27559"/>
                  <a:pt x="123697" y="27559"/>
                  <a:pt x="119888" y="27685"/>
                </a:cubicBezTo>
                <a:cubicBezTo>
                  <a:pt x="116077" y="27813"/>
                  <a:pt x="112267" y="27940"/>
                  <a:pt x="108457" y="27940"/>
                </a:cubicBezTo>
                <a:cubicBezTo>
                  <a:pt x="104647" y="28194"/>
                  <a:pt x="101092" y="28321"/>
                  <a:pt x="97916" y="28575"/>
                </a:cubicBezTo>
                <a:cubicBezTo>
                  <a:pt x="94614" y="28701"/>
                  <a:pt x="92455" y="28701"/>
                  <a:pt x="91439" y="28701"/>
                </a:cubicBezTo>
                <a:cubicBezTo>
                  <a:pt x="84836" y="29590"/>
                  <a:pt x="80517" y="31622"/>
                  <a:pt x="78104" y="34797"/>
                </a:cubicBezTo>
                <a:cubicBezTo>
                  <a:pt x="75819" y="38100"/>
                  <a:pt x="74676" y="44957"/>
                  <a:pt x="74676" y="55625"/>
                </a:cubicBezTo>
                <a:lnTo>
                  <a:pt x="74676" y="290321"/>
                </a:lnTo>
                <a:lnTo>
                  <a:pt x="43307" y="290321"/>
                </a:lnTo>
                <a:lnTo>
                  <a:pt x="43307" y="57150"/>
                </a:lnTo>
                <a:cubicBezTo>
                  <a:pt x="43307" y="47751"/>
                  <a:pt x="42544" y="41021"/>
                  <a:pt x="40893" y="37083"/>
                </a:cubicBezTo>
                <a:cubicBezTo>
                  <a:pt x="39242" y="33146"/>
                  <a:pt x="36448" y="29717"/>
                  <a:pt x="32384" y="26670"/>
                </a:cubicBezTo>
                <a:cubicBezTo>
                  <a:pt x="30733" y="25907"/>
                  <a:pt x="28066" y="24891"/>
                  <a:pt x="24383" y="23621"/>
                </a:cubicBezTo>
                <a:cubicBezTo>
                  <a:pt x="20827" y="22351"/>
                  <a:pt x="17652" y="21590"/>
                  <a:pt x="14858" y="20954"/>
                </a:cubicBezTo>
                <a:cubicBezTo>
                  <a:pt x="11938" y="20954"/>
                  <a:pt x="9778" y="20192"/>
                  <a:pt x="8382" y="18795"/>
                </a:cubicBezTo>
                <a:cubicBezTo>
                  <a:pt x="6984" y="17271"/>
                  <a:pt x="6350" y="15366"/>
                  <a:pt x="6350" y="13207"/>
                </a:cubicBezTo>
                <a:cubicBezTo>
                  <a:pt x="6096" y="11683"/>
                  <a:pt x="6603" y="10032"/>
                  <a:pt x="8001" y="8635"/>
                </a:cubicBezTo>
                <a:cubicBezTo>
                  <a:pt x="9270" y="7111"/>
                  <a:pt x="11429" y="6350"/>
                  <a:pt x="1447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922649" y="2164334"/>
            <a:ext cx="452373" cy="296671"/>
          </a:xfrm>
          <a:custGeom>
            <a:avLst/>
            <a:gdLst>
              <a:gd name="connsiteX0" fmla="*/ 8382 w 452373"/>
              <a:gd name="connsiteY0" fmla="*/ 6350 h 296671"/>
              <a:gd name="connsiteX1" fmla="*/ 219455 w 452373"/>
              <a:gd name="connsiteY1" fmla="*/ 6350 h 296671"/>
              <a:gd name="connsiteX2" fmla="*/ 219583 w 452373"/>
              <a:gd name="connsiteY2" fmla="*/ 6730 h 296671"/>
              <a:gd name="connsiteX3" fmla="*/ 264541 w 452373"/>
              <a:gd name="connsiteY3" fmla="*/ 6730 h 296671"/>
              <a:gd name="connsiteX4" fmla="*/ 278384 w 452373"/>
              <a:gd name="connsiteY4" fmla="*/ 12191 h 296671"/>
              <a:gd name="connsiteX5" fmla="*/ 282448 w 452373"/>
              <a:gd name="connsiteY5" fmla="*/ 24637 h 296671"/>
              <a:gd name="connsiteX6" fmla="*/ 282448 w 452373"/>
              <a:gd name="connsiteY6" fmla="*/ 128777 h 296671"/>
              <a:gd name="connsiteX7" fmla="*/ 413892 w 452373"/>
              <a:gd name="connsiteY7" fmla="*/ 128777 h 296671"/>
              <a:gd name="connsiteX8" fmla="*/ 413892 w 452373"/>
              <a:gd name="connsiteY8" fmla="*/ 6350 h 296671"/>
              <a:gd name="connsiteX9" fmla="*/ 446023 w 452373"/>
              <a:gd name="connsiteY9" fmla="*/ 6350 h 296671"/>
              <a:gd name="connsiteX10" fmla="*/ 446023 w 452373"/>
              <a:gd name="connsiteY10" fmla="*/ 289052 h 296671"/>
              <a:gd name="connsiteX11" fmla="*/ 413892 w 452373"/>
              <a:gd name="connsiteY11" fmla="*/ 289052 h 296671"/>
              <a:gd name="connsiteX12" fmla="*/ 413892 w 452373"/>
              <a:gd name="connsiteY12" fmla="*/ 150748 h 296671"/>
              <a:gd name="connsiteX13" fmla="*/ 282448 w 452373"/>
              <a:gd name="connsiteY13" fmla="*/ 150748 h 296671"/>
              <a:gd name="connsiteX14" fmla="*/ 282448 w 452373"/>
              <a:gd name="connsiteY14" fmla="*/ 289052 h 296671"/>
              <a:gd name="connsiteX15" fmla="*/ 250316 w 452373"/>
              <a:gd name="connsiteY15" fmla="*/ 289052 h 296671"/>
              <a:gd name="connsiteX16" fmla="*/ 250316 w 452373"/>
              <a:gd name="connsiteY16" fmla="*/ 58038 h 296671"/>
              <a:gd name="connsiteX17" fmla="*/ 248284 w 452373"/>
              <a:gd name="connsiteY17" fmla="*/ 40258 h 296671"/>
              <a:gd name="connsiteX18" fmla="*/ 238886 w 452373"/>
              <a:gd name="connsiteY18" fmla="*/ 26288 h 296671"/>
              <a:gd name="connsiteX19" fmla="*/ 229489 w 452373"/>
              <a:gd name="connsiteY19" fmla="*/ 22605 h 296671"/>
              <a:gd name="connsiteX20" fmla="*/ 224282 w 452373"/>
              <a:gd name="connsiteY20" fmla="*/ 21716 h 296671"/>
              <a:gd name="connsiteX21" fmla="*/ 219964 w 452373"/>
              <a:gd name="connsiteY21" fmla="*/ 21335 h 296671"/>
              <a:gd name="connsiteX22" fmla="*/ 221488 w 452373"/>
              <a:gd name="connsiteY22" fmla="*/ 67817 h 296671"/>
              <a:gd name="connsiteX23" fmla="*/ 214884 w 452373"/>
              <a:gd name="connsiteY23" fmla="*/ 73659 h 296671"/>
              <a:gd name="connsiteX24" fmla="*/ 207645 w 452373"/>
              <a:gd name="connsiteY24" fmla="*/ 67817 h 296671"/>
              <a:gd name="connsiteX25" fmla="*/ 205866 w 452373"/>
              <a:gd name="connsiteY25" fmla="*/ 57530 h 296671"/>
              <a:gd name="connsiteX26" fmla="*/ 202819 w 452373"/>
              <a:gd name="connsiteY26" fmla="*/ 46608 h 296671"/>
              <a:gd name="connsiteX27" fmla="*/ 197992 w 452373"/>
              <a:gd name="connsiteY27" fmla="*/ 36829 h 296671"/>
              <a:gd name="connsiteX28" fmla="*/ 189357 w 452373"/>
              <a:gd name="connsiteY28" fmla="*/ 29971 h 296671"/>
              <a:gd name="connsiteX29" fmla="*/ 181102 w 452373"/>
              <a:gd name="connsiteY29" fmla="*/ 27940 h 296671"/>
              <a:gd name="connsiteX30" fmla="*/ 169036 w 452373"/>
              <a:gd name="connsiteY30" fmla="*/ 27051 h 296671"/>
              <a:gd name="connsiteX31" fmla="*/ 130048 w 452373"/>
              <a:gd name="connsiteY31" fmla="*/ 27051 h 296671"/>
              <a:gd name="connsiteX32" fmla="*/ 130048 w 452373"/>
              <a:gd name="connsiteY32" fmla="*/ 290321 h 296671"/>
              <a:gd name="connsiteX33" fmla="*/ 97790 w 452373"/>
              <a:gd name="connsiteY33" fmla="*/ 290321 h 296671"/>
              <a:gd name="connsiteX34" fmla="*/ 97790 w 452373"/>
              <a:gd name="connsiteY34" fmla="*/ 27051 h 296671"/>
              <a:gd name="connsiteX35" fmla="*/ 58801 w 452373"/>
              <a:gd name="connsiteY35" fmla="*/ 27051 h 296671"/>
              <a:gd name="connsiteX36" fmla="*/ 46990 w 452373"/>
              <a:gd name="connsiteY36" fmla="*/ 27940 h 296671"/>
              <a:gd name="connsiteX37" fmla="*/ 38480 w 452373"/>
              <a:gd name="connsiteY37" fmla="*/ 29971 h 296671"/>
              <a:gd name="connsiteX38" fmla="*/ 28066 w 452373"/>
              <a:gd name="connsiteY38" fmla="*/ 38100 h 296671"/>
              <a:gd name="connsiteX39" fmla="*/ 22986 w 452373"/>
              <a:gd name="connsiteY39" fmla="*/ 48259 h 296671"/>
              <a:gd name="connsiteX40" fmla="*/ 20954 w 452373"/>
              <a:gd name="connsiteY40" fmla="*/ 59054 h 296671"/>
              <a:gd name="connsiteX41" fmla="*/ 20065 w 452373"/>
              <a:gd name="connsiteY41" fmla="*/ 67817 h 296671"/>
              <a:gd name="connsiteX42" fmla="*/ 12445 w 452373"/>
              <a:gd name="connsiteY42" fmla="*/ 73405 h 296671"/>
              <a:gd name="connsiteX43" fmla="*/ 6350 w 452373"/>
              <a:gd name="connsiteY43" fmla="*/ 67817 h 296671"/>
              <a:gd name="connsiteX44" fmla="*/ 8382 w 452373"/>
              <a:gd name="connsiteY44" fmla="*/ 6350 h 296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</a:cxnLst>
            <a:rect l="l" t="t" r="r" b="b"/>
            <a:pathLst>
              <a:path w="452373" h="296671">
                <a:moveTo>
                  <a:pt x="8382" y="6350"/>
                </a:moveTo>
                <a:lnTo>
                  <a:pt x="219455" y="6350"/>
                </a:lnTo>
                <a:lnTo>
                  <a:pt x="219583" y="6730"/>
                </a:lnTo>
                <a:lnTo>
                  <a:pt x="264541" y="6730"/>
                </a:lnTo>
                <a:cubicBezTo>
                  <a:pt x="271018" y="6730"/>
                  <a:pt x="275590" y="8508"/>
                  <a:pt x="278384" y="12191"/>
                </a:cubicBezTo>
                <a:cubicBezTo>
                  <a:pt x="281051" y="15875"/>
                  <a:pt x="282448" y="20065"/>
                  <a:pt x="282448" y="24637"/>
                </a:cubicBezTo>
                <a:lnTo>
                  <a:pt x="282448" y="128777"/>
                </a:lnTo>
                <a:lnTo>
                  <a:pt x="413892" y="128777"/>
                </a:lnTo>
                <a:lnTo>
                  <a:pt x="413892" y="6350"/>
                </a:lnTo>
                <a:lnTo>
                  <a:pt x="446023" y="6350"/>
                </a:lnTo>
                <a:lnTo>
                  <a:pt x="446023" y="289052"/>
                </a:lnTo>
                <a:lnTo>
                  <a:pt x="413892" y="289052"/>
                </a:lnTo>
                <a:lnTo>
                  <a:pt x="413892" y="150748"/>
                </a:lnTo>
                <a:lnTo>
                  <a:pt x="282448" y="150748"/>
                </a:lnTo>
                <a:lnTo>
                  <a:pt x="282448" y="289052"/>
                </a:lnTo>
                <a:lnTo>
                  <a:pt x="250316" y="289052"/>
                </a:lnTo>
                <a:lnTo>
                  <a:pt x="250316" y="58038"/>
                </a:lnTo>
                <a:cubicBezTo>
                  <a:pt x="250316" y="51688"/>
                  <a:pt x="249554" y="45846"/>
                  <a:pt x="248284" y="40258"/>
                </a:cubicBezTo>
                <a:cubicBezTo>
                  <a:pt x="246888" y="34671"/>
                  <a:pt x="243713" y="30098"/>
                  <a:pt x="238886" y="26288"/>
                </a:cubicBezTo>
                <a:cubicBezTo>
                  <a:pt x="236473" y="24637"/>
                  <a:pt x="233299" y="23367"/>
                  <a:pt x="229489" y="22605"/>
                </a:cubicBezTo>
                <a:cubicBezTo>
                  <a:pt x="227584" y="22225"/>
                  <a:pt x="225805" y="21844"/>
                  <a:pt x="224282" y="21716"/>
                </a:cubicBezTo>
                <a:lnTo>
                  <a:pt x="219964" y="21335"/>
                </a:lnTo>
                <a:lnTo>
                  <a:pt x="221488" y="67817"/>
                </a:lnTo>
                <a:cubicBezTo>
                  <a:pt x="221234" y="71501"/>
                  <a:pt x="219075" y="73532"/>
                  <a:pt x="214884" y="73659"/>
                </a:cubicBezTo>
                <a:cubicBezTo>
                  <a:pt x="210565" y="73786"/>
                  <a:pt x="208280" y="71882"/>
                  <a:pt x="207645" y="67817"/>
                </a:cubicBezTo>
                <a:cubicBezTo>
                  <a:pt x="207136" y="64770"/>
                  <a:pt x="206502" y="61340"/>
                  <a:pt x="205866" y="57530"/>
                </a:cubicBezTo>
                <a:cubicBezTo>
                  <a:pt x="205232" y="53847"/>
                  <a:pt x="204215" y="50164"/>
                  <a:pt x="202819" y="46608"/>
                </a:cubicBezTo>
                <a:cubicBezTo>
                  <a:pt x="201676" y="43052"/>
                  <a:pt x="200152" y="39751"/>
                  <a:pt x="197992" y="36829"/>
                </a:cubicBezTo>
                <a:cubicBezTo>
                  <a:pt x="195834" y="33908"/>
                  <a:pt x="192913" y="31495"/>
                  <a:pt x="189357" y="29971"/>
                </a:cubicBezTo>
                <a:cubicBezTo>
                  <a:pt x="187198" y="29082"/>
                  <a:pt x="184403" y="28447"/>
                  <a:pt x="181102" y="27940"/>
                </a:cubicBezTo>
                <a:cubicBezTo>
                  <a:pt x="177672" y="27304"/>
                  <a:pt x="173609" y="27051"/>
                  <a:pt x="169036" y="27051"/>
                </a:cubicBezTo>
                <a:lnTo>
                  <a:pt x="130048" y="27051"/>
                </a:lnTo>
                <a:lnTo>
                  <a:pt x="130048" y="290321"/>
                </a:lnTo>
                <a:lnTo>
                  <a:pt x="97790" y="290321"/>
                </a:lnTo>
                <a:lnTo>
                  <a:pt x="97790" y="27051"/>
                </a:lnTo>
                <a:lnTo>
                  <a:pt x="58801" y="27051"/>
                </a:lnTo>
                <a:cubicBezTo>
                  <a:pt x="54229" y="27051"/>
                  <a:pt x="50291" y="27304"/>
                  <a:pt x="46990" y="27940"/>
                </a:cubicBezTo>
                <a:cubicBezTo>
                  <a:pt x="43688" y="28447"/>
                  <a:pt x="40894" y="29082"/>
                  <a:pt x="38480" y="29971"/>
                </a:cubicBezTo>
                <a:cubicBezTo>
                  <a:pt x="33782" y="32130"/>
                  <a:pt x="30353" y="34797"/>
                  <a:pt x="28066" y="38100"/>
                </a:cubicBezTo>
                <a:cubicBezTo>
                  <a:pt x="25780" y="41275"/>
                  <a:pt x="24003" y="44703"/>
                  <a:pt x="22986" y="48259"/>
                </a:cubicBezTo>
                <a:cubicBezTo>
                  <a:pt x="21844" y="52070"/>
                  <a:pt x="21209" y="55625"/>
                  <a:pt x="20954" y="59054"/>
                </a:cubicBezTo>
                <a:cubicBezTo>
                  <a:pt x="20701" y="62356"/>
                  <a:pt x="20446" y="65277"/>
                  <a:pt x="20065" y="67817"/>
                </a:cubicBezTo>
                <a:cubicBezTo>
                  <a:pt x="19303" y="71882"/>
                  <a:pt x="16764" y="73786"/>
                  <a:pt x="12445" y="73405"/>
                </a:cubicBezTo>
                <a:cubicBezTo>
                  <a:pt x="8001" y="73152"/>
                  <a:pt x="5969" y="71246"/>
                  <a:pt x="6350" y="67817"/>
                </a:cubicBezTo>
                <a:lnTo>
                  <a:pt x="838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207258" y="2164334"/>
            <a:ext cx="223901" cy="296671"/>
          </a:xfrm>
          <a:custGeom>
            <a:avLst/>
            <a:gdLst>
              <a:gd name="connsiteX0" fmla="*/ 14605 w 223901"/>
              <a:gd name="connsiteY0" fmla="*/ 6350 h 296671"/>
              <a:gd name="connsiteX1" fmla="*/ 207772 w 223901"/>
              <a:gd name="connsiteY1" fmla="*/ 6350 h 296671"/>
              <a:gd name="connsiteX2" fmla="*/ 209804 w 223901"/>
              <a:gd name="connsiteY2" fmla="*/ 57150 h 296671"/>
              <a:gd name="connsiteX3" fmla="*/ 203581 w 223901"/>
              <a:gd name="connsiteY3" fmla="*/ 63880 h 296671"/>
              <a:gd name="connsiteX4" fmla="*/ 196850 w 223901"/>
              <a:gd name="connsiteY4" fmla="*/ 57150 h 296671"/>
              <a:gd name="connsiteX5" fmla="*/ 194817 w 223901"/>
              <a:gd name="connsiteY5" fmla="*/ 49021 h 296671"/>
              <a:gd name="connsiteX6" fmla="*/ 188722 w 223901"/>
              <a:gd name="connsiteY6" fmla="*/ 35178 h 296671"/>
              <a:gd name="connsiteX7" fmla="*/ 178562 w 223901"/>
              <a:gd name="connsiteY7" fmla="*/ 28702 h 296671"/>
              <a:gd name="connsiteX8" fmla="*/ 158242 w 223901"/>
              <a:gd name="connsiteY8" fmla="*/ 25780 h 296671"/>
              <a:gd name="connsiteX9" fmla="*/ 100456 w 223901"/>
              <a:gd name="connsiteY9" fmla="*/ 25780 h 296671"/>
              <a:gd name="connsiteX10" fmla="*/ 89026 w 223901"/>
              <a:gd name="connsiteY10" fmla="*/ 26670 h 296671"/>
              <a:gd name="connsiteX11" fmla="*/ 81280 w 223901"/>
              <a:gd name="connsiteY11" fmla="*/ 30733 h 296671"/>
              <a:gd name="connsiteX12" fmla="*/ 75945 w 223901"/>
              <a:gd name="connsiteY12" fmla="*/ 38607 h 296671"/>
              <a:gd name="connsiteX13" fmla="*/ 74802 w 223901"/>
              <a:gd name="connsiteY13" fmla="*/ 53466 h 296671"/>
              <a:gd name="connsiteX14" fmla="*/ 74802 w 223901"/>
              <a:gd name="connsiteY14" fmla="*/ 132841 h 296671"/>
              <a:gd name="connsiteX15" fmla="*/ 139826 w 223901"/>
              <a:gd name="connsiteY15" fmla="*/ 132841 h 296671"/>
              <a:gd name="connsiteX16" fmla="*/ 151130 w 223901"/>
              <a:gd name="connsiteY16" fmla="*/ 132206 h 296671"/>
              <a:gd name="connsiteX17" fmla="*/ 160274 w 223901"/>
              <a:gd name="connsiteY17" fmla="*/ 130428 h 296671"/>
              <a:gd name="connsiteX18" fmla="*/ 175260 w 223901"/>
              <a:gd name="connsiteY18" fmla="*/ 121920 h 296671"/>
              <a:gd name="connsiteX19" fmla="*/ 180594 w 223901"/>
              <a:gd name="connsiteY19" fmla="*/ 103504 h 296671"/>
              <a:gd name="connsiteX20" fmla="*/ 186690 w 223901"/>
              <a:gd name="connsiteY20" fmla="*/ 97663 h 296671"/>
              <a:gd name="connsiteX21" fmla="*/ 192786 w 223901"/>
              <a:gd name="connsiteY21" fmla="*/ 103123 h 296671"/>
              <a:gd name="connsiteX22" fmla="*/ 192786 w 223901"/>
              <a:gd name="connsiteY22" fmla="*/ 183260 h 296671"/>
              <a:gd name="connsiteX23" fmla="*/ 186309 w 223901"/>
              <a:gd name="connsiteY23" fmla="*/ 188975 h 296671"/>
              <a:gd name="connsiteX24" fmla="*/ 179705 w 223901"/>
              <a:gd name="connsiteY24" fmla="*/ 183260 h 296671"/>
              <a:gd name="connsiteX25" fmla="*/ 178689 w 223901"/>
              <a:gd name="connsiteY25" fmla="*/ 176021 h 296671"/>
              <a:gd name="connsiteX26" fmla="*/ 171576 w 223901"/>
              <a:gd name="connsiteY26" fmla="*/ 161797 h 296671"/>
              <a:gd name="connsiteX27" fmla="*/ 160782 w 223901"/>
              <a:gd name="connsiteY27" fmla="*/ 155194 h 296671"/>
              <a:gd name="connsiteX28" fmla="*/ 139826 w 223901"/>
              <a:gd name="connsiteY28" fmla="*/ 152780 h 296671"/>
              <a:gd name="connsiteX29" fmla="*/ 74802 w 223901"/>
              <a:gd name="connsiteY29" fmla="*/ 152780 h 296671"/>
              <a:gd name="connsiteX30" fmla="*/ 74802 w 223901"/>
              <a:gd name="connsiteY30" fmla="*/ 246760 h 296671"/>
              <a:gd name="connsiteX31" fmla="*/ 80644 w 223901"/>
              <a:gd name="connsiteY31" fmla="*/ 266318 h 296671"/>
              <a:gd name="connsiteX32" fmla="*/ 109347 w 223901"/>
              <a:gd name="connsiteY32" fmla="*/ 271271 h 296671"/>
              <a:gd name="connsiteX33" fmla="*/ 167132 w 223901"/>
              <a:gd name="connsiteY33" fmla="*/ 271271 h 296671"/>
              <a:gd name="connsiteX34" fmla="*/ 183006 w 223901"/>
              <a:gd name="connsiteY34" fmla="*/ 269113 h 296671"/>
              <a:gd name="connsiteX35" fmla="*/ 194055 w 223901"/>
              <a:gd name="connsiteY35" fmla="*/ 261873 h 296671"/>
              <a:gd name="connsiteX36" fmla="*/ 198120 w 223901"/>
              <a:gd name="connsiteY36" fmla="*/ 256158 h 296671"/>
              <a:gd name="connsiteX37" fmla="*/ 200532 w 223901"/>
              <a:gd name="connsiteY37" fmla="*/ 249173 h 296671"/>
              <a:gd name="connsiteX38" fmla="*/ 202311 w 223901"/>
              <a:gd name="connsiteY38" fmla="*/ 242315 h 296671"/>
              <a:gd name="connsiteX39" fmla="*/ 203707 w 223901"/>
              <a:gd name="connsiteY39" fmla="*/ 235457 h 296671"/>
              <a:gd name="connsiteX40" fmla="*/ 211328 w 223901"/>
              <a:gd name="connsiteY40" fmla="*/ 229107 h 296671"/>
              <a:gd name="connsiteX41" fmla="*/ 217551 w 223901"/>
              <a:gd name="connsiteY41" fmla="*/ 235838 h 296671"/>
              <a:gd name="connsiteX42" fmla="*/ 214756 w 223901"/>
              <a:gd name="connsiteY42" fmla="*/ 290321 h 296671"/>
              <a:gd name="connsiteX43" fmla="*/ 43433 w 223901"/>
              <a:gd name="connsiteY43" fmla="*/ 290321 h 296671"/>
              <a:gd name="connsiteX44" fmla="*/ 43433 w 223901"/>
              <a:gd name="connsiteY44" fmla="*/ 57150 h 296671"/>
              <a:gd name="connsiteX45" fmla="*/ 41021 w 223901"/>
              <a:gd name="connsiteY45" fmla="*/ 36829 h 296671"/>
              <a:gd name="connsiteX46" fmla="*/ 32512 w 223901"/>
              <a:gd name="connsiteY46" fmla="*/ 26670 h 296671"/>
              <a:gd name="connsiteX47" fmla="*/ 24511 w 223901"/>
              <a:gd name="connsiteY47" fmla="*/ 23367 h 296671"/>
              <a:gd name="connsiteX48" fmla="*/ 14986 w 223901"/>
              <a:gd name="connsiteY48" fmla="*/ 20954 h 296671"/>
              <a:gd name="connsiteX49" fmla="*/ 8508 w 223901"/>
              <a:gd name="connsiteY49" fmla="*/ 18668 h 296671"/>
              <a:gd name="connsiteX50" fmla="*/ 6350 w 223901"/>
              <a:gd name="connsiteY50" fmla="*/ 13207 h 296671"/>
              <a:gd name="connsiteX51" fmla="*/ 8508 w 223901"/>
              <a:gd name="connsiteY51" fmla="*/ 8382 h 296671"/>
              <a:gd name="connsiteX52" fmla="*/ 14605 w 223901"/>
              <a:gd name="connsiteY52" fmla="*/ 6350 h 296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</a:cxnLst>
            <a:rect l="l" t="t" r="r" b="b"/>
            <a:pathLst>
              <a:path w="223901" h="296671">
                <a:moveTo>
                  <a:pt x="14605" y="6350"/>
                </a:moveTo>
                <a:lnTo>
                  <a:pt x="207772" y="6350"/>
                </a:lnTo>
                <a:lnTo>
                  <a:pt x="209804" y="57150"/>
                </a:lnTo>
                <a:cubicBezTo>
                  <a:pt x="209804" y="61467"/>
                  <a:pt x="207772" y="63753"/>
                  <a:pt x="203581" y="63880"/>
                </a:cubicBezTo>
                <a:cubicBezTo>
                  <a:pt x="199390" y="64007"/>
                  <a:pt x="197104" y="61848"/>
                  <a:pt x="196850" y="57150"/>
                </a:cubicBezTo>
                <a:cubicBezTo>
                  <a:pt x="196850" y="57150"/>
                  <a:pt x="196214" y="54482"/>
                  <a:pt x="194817" y="49021"/>
                </a:cubicBezTo>
                <a:cubicBezTo>
                  <a:pt x="193421" y="43560"/>
                  <a:pt x="191389" y="38988"/>
                  <a:pt x="188722" y="35178"/>
                </a:cubicBezTo>
                <a:cubicBezTo>
                  <a:pt x="186563" y="32765"/>
                  <a:pt x="183133" y="30606"/>
                  <a:pt x="178562" y="28702"/>
                </a:cubicBezTo>
                <a:cubicBezTo>
                  <a:pt x="173863" y="26796"/>
                  <a:pt x="167132" y="25780"/>
                  <a:pt x="158242" y="25780"/>
                </a:cubicBezTo>
                <a:lnTo>
                  <a:pt x="100456" y="25780"/>
                </a:lnTo>
                <a:cubicBezTo>
                  <a:pt x="95504" y="25780"/>
                  <a:pt x="91694" y="26161"/>
                  <a:pt x="89026" y="26670"/>
                </a:cubicBezTo>
                <a:cubicBezTo>
                  <a:pt x="86360" y="27177"/>
                  <a:pt x="83693" y="28575"/>
                  <a:pt x="81280" y="30733"/>
                </a:cubicBezTo>
                <a:cubicBezTo>
                  <a:pt x="78613" y="32892"/>
                  <a:pt x="76835" y="35559"/>
                  <a:pt x="75945" y="38607"/>
                </a:cubicBezTo>
                <a:cubicBezTo>
                  <a:pt x="75183" y="41782"/>
                  <a:pt x="74802" y="46735"/>
                  <a:pt x="74802" y="53466"/>
                </a:cubicBezTo>
                <a:lnTo>
                  <a:pt x="74802" y="132841"/>
                </a:lnTo>
                <a:lnTo>
                  <a:pt x="139826" y="132841"/>
                </a:lnTo>
                <a:cubicBezTo>
                  <a:pt x="143891" y="132841"/>
                  <a:pt x="147701" y="132714"/>
                  <a:pt x="151130" y="132206"/>
                </a:cubicBezTo>
                <a:cubicBezTo>
                  <a:pt x="154432" y="131825"/>
                  <a:pt x="157480" y="131190"/>
                  <a:pt x="160274" y="130428"/>
                </a:cubicBezTo>
                <a:cubicBezTo>
                  <a:pt x="166751" y="128523"/>
                  <a:pt x="171704" y="125729"/>
                  <a:pt x="175260" y="121920"/>
                </a:cubicBezTo>
                <a:cubicBezTo>
                  <a:pt x="178816" y="118109"/>
                  <a:pt x="180594" y="112013"/>
                  <a:pt x="180594" y="103504"/>
                </a:cubicBezTo>
                <a:cubicBezTo>
                  <a:pt x="180594" y="99821"/>
                  <a:pt x="182625" y="97790"/>
                  <a:pt x="186690" y="97663"/>
                </a:cubicBezTo>
                <a:cubicBezTo>
                  <a:pt x="190754" y="97535"/>
                  <a:pt x="192786" y="99313"/>
                  <a:pt x="192786" y="103123"/>
                </a:cubicBezTo>
                <a:lnTo>
                  <a:pt x="192786" y="183260"/>
                </a:lnTo>
                <a:cubicBezTo>
                  <a:pt x="192786" y="187071"/>
                  <a:pt x="190626" y="188975"/>
                  <a:pt x="186309" y="188975"/>
                </a:cubicBezTo>
                <a:cubicBezTo>
                  <a:pt x="181863" y="188975"/>
                  <a:pt x="179705" y="187071"/>
                  <a:pt x="179705" y="183260"/>
                </a:cubicBezTo>
                <a:cubicBezTo>
                  <a:pt x="179705" y="183260"/>
                  <a:pt x="179451" y="180847"/>
                  <a:pt x="178689" y="176021"/>
                </a:cubicBezTo>
                <a:cubicBezTo>
                  <a:pt x="178054" y="171068"/>
                  <a:pt x="175641" y="166370"/>
                  <a:pt x="171576" y="161797"/>
                </a:cubicBezTo>
                <a:cubicBezTo>
                  <a:pt x="169163" y="159003"/>
                  <a:pt x="165607" y="156844"/>
                  <a:pt x="160782" y="155194"/>
                </a:cubicBezTo>
                <a:cubicBezTo>
                  <a:pt x="156082" y="153670"/>
                  <a:pt x="149098" y="152780"/>
                  <a:pt x="139826" y="152780"/>
                </a:cubicBezTo>
                <a:lnTo>
                  <a:pt x="74802" y="152780"/>
                </a:lnTo>
                <a:lnTo>
                  <a:pt x="74802" y="246760"/>
                </a:lnTo>
                <a:cubicBezTo>
                  <a:pt x="74802" y="256540"/>
                  <a:pt x="76707" y="263016"/>
                  <a:pt x="80644" y="266318"/>
                </a:cubicBezTo>
                <a:cubicBezTo>
                  <a:pt x="84582" y="269621"/>
                  <a:pt x="94106" y="271271"/>
                  <a:pt x="109347" y="271271"/>
                </a:cubicBezTo>
                <a:lnTo>
                  <a:pt x="167132" y="271271"/>
                </a:lnTo>
                <a:cubicBezTo>
                  <a:pt x="173609" y="271271"/>
                  <a:pt x="178943" y="270509"/>
                  <a:pt x="183006" y="269113"/>
                </a:cubicBezTo>
                <a:cubicBezTo>
                  <a:pt x="187071" y="267842"/>
                  <a:pt x="190754" y="265429"/>
                  <a:pt x="194055" y="261873"/>
                </a:cubicBezTo>
                <a:cubicBezTo>
                  <a:pt x="195580" y="260222"/>
                  <a:pt x="196976" y="258317"/>
                  <a:pt x="198120" y="256158"/>
                </a:cubicBezTo>
                <a:cubicBezTo>
                  <a:pt x="199136" y="254000"/>
                  <a:pt x="200025" y="251713"/>
                  <a:pt x="200532" y="249173"/>
                </a:cubicBezTo>
                <a:cubicBezTo>
                  <a:pt x="201294" y="247014"/>
                  <a:pt x="201930" y="244728"/>
                  <a:pt x="202311" y="242315"/>
                </a:cubicBezTo>
                <a:cubicBezTo>
                  <a:pt x="202692" y="239902"/>
                  <a:pt x="203200" y="237616"/>
                  <a:pt x="203707" y="235457"/>
                </a:cubicBezTo>
                <a:cubicBezTo>
                  <a:pt x="204597" y="230758"/>
                  <a:pt x="207136" y="228726"/>
                  <a:pt x="211328" y="229107"/>
                </a:cubicBezTo>
                <a:cubicBezTo>
                  <a:pt x="215519" y="229488"/>
                  <a:pt x="217551" y="231775"/>
                  <a:pt x="217551" y="235838"/>
                </a:cubicBezTo>
                <a:lnTo>
                  <a:pt x="214756" y="290321"/>
                </a:lnTo>
                <a:lnTo>
                  <a:pt x="43433" y="290321"/>
                </a:lnTo>
                <a:lnTo>
                  <a:pt x="43433" y="57150"/>
                </a:lnTo>
                <a:cubicBezTo>
                  <a:pt x="43433" y="47371"/>
                  <a:pt x="42672" y="40640"/>
                  <a:pt x="41021" y="36829"/>
                </a:cubicBezTo>
                <a:cubicBezTo>
                  <a:pt x="39370" y="33020"/>
                  <a:pt x="36576" y="29590"/>
                  <a:pt x="32512" y="26670"/>
                </a:cubicBezTo>
                <a:cubicBezTo>
                  <a:pt x="30861" y="25526"/>
                  <a:pt x="28194" y="24510"/>
                  <a:pt x="24511" y="23367"/>
                </a:cubicBezTo>
                <a:cubicBezTo>
                  <a:pt x="20828" y="22352"/>
                  <a:pt x="17652" y="21463"/>
                  <a:pt x="14986" y="20954"/>
                </a:cubicBezTo>
                <a:cubicBezTo>
                  <a:pt x="11938" y="20954"/>
                  <a:pt x="9779" y="20192"/>
                  <a:pt x="8508" y="18668"/>
                </a:cubicBezTo>
                <a:cubicBezTo>
                  <a:pt x="7112" y="17271"/>
                  <a:pt x="6350" y="15366"/>
                  <a:pt x="6350" y="13207"/>
                </a:cubicBezTo>
                <a:cubicBezTo>
                  <a:pt x="6096" y="11302"/>
                  <a:pt x="6858" y="9652"/>
                  <a:pt x="8508" y="8382"/>
                </a:cubicBezTo>
                <a:cubicBezTo>
                  <a:pt x="10033" y="6984"/>
                  <a:pt x="12064" y="6350"/>
                  <a:pt x="1460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507362" y="2164334"/>
            <a:ext cx="471297" cy="297052"/>
          </a:xfrm>
          <a:custGeom>
            <a:avLst/>
            <a:gdLst>
              <a:gd name="connsiteX0" fmla="*/ 289178 w 471297"/>
              <a:gd name="connsiteY0" fmla="*/ 6350 h 297052"/>
              <a:gd name="connsiteX1" fmla="*/ 358393 w 471297"/>
              <a:gd name="connsiteY1" fmla="*/ 6350 h 297052"/>
              <a:gd name="connsiteX2" fmla="*/ 464947 w 471297"/>
              <a:gd name="connsiteY2" fmla="*/ 290321 h 297052"/>
              <a:gd name="connsiteX3" fmla="*/ 428752 w 471297"/>
              <a:gd name="connsiteY3" fmla="*/ 290321 h 297052"/>
              <a:gd name="connsiteX4" fmla="*/ 393700 w 471297"/>
              <a:gd name="connsiteY4" fmla="*/ 196341 h 297052"/>
              <a:gd name="connsiteX5" fmla="*/ 286258 w 471297"/>
              <a:gd name="connsiteY5" fmla="*/ 196341 h 297052"/>
              <a:gd name="connsiteX6" fmla="*/ 251714 w 471297"/>
              <a:gd name="connsiteY6" fmla="*/ 290321 h 297052"/>
              <a:gd name="connsiteX7" fmla="*/ 224916 w 471297"/>
              <a:gd name="connsiteY7" fmla="*/ 290321 h 297052"/>
              <a:gd name="connsiteX8" fmla="*/ 225297 w 471297"/>
              <a:gd name="connsiteY8" fmla="*/ 290702 h 297052"/>
              <a:gd name="connsiteX9" fmla="*/ 186943 w 471297"/>
              <a:gd name="connsiteY9" fmla="*/ 290702 h 297052"/>
              <a:gd name="connsiteX10" fmla="*/ 92583 w 471297"/>
              <a:gd name="connsiteY10" fmla="*/ 162940 h 297052"/>
              <a:gd name="connsiteX11" fmla="*/ 91948 w 471297"/>
              <a:gd name="connsiteY11" fmla="*/ 162813 h 297052"/>
              <a:gd name="connsiteX12" fmla="*/ 91440 w 471297"/>
              <a:gd name="connsiteY12" fmla="*/ 162178 h 297052"/>
              <a:gd name="connsiteX13" fmla="*/ 91186 w 471297"/>
              <a:gd name="connsiteY13" fmla="*/ 161290 h 297052"/>
              <a:gd name="connsiteX14" fmla="*/ 90932 w 471297"/>
              <a:gd name="connsiteY14" fmla="*/ 160527 h 297052"/>
              <a:gd name="connsiteX15" fmla="*/ 90551 w 471297"/>
              <a:gd name="connsiteY15" fmla="*/ 160273 h 297052"/>
              <a:gd name="connsiteX16" fmla="*/ 90551 w 471297"/>
              <a:gd name="connsiteY16" fmla="*/ 160146 h 297052"/>
              <a:gd name="connsiteX17" fmla="*/ 90424 w 471297"/>
              <a:gd name="connsiteY17" fmla="*/ 150367 h 297052"/>
              <a:gd name="connsiteX18" fmla="*/ 99949 w 471297"/>
              <a:gd name="connsiteY18" fmla="*/ 145033 h 297052"/>
              <a:gd name="connsiteX19" fmla="*/ 107823 w 471297"/>
              <a:gd name="connsiteY19" fmla="*/ 145033 h 297052"/>
              <a:gd name="connsiteX20" fmla="*/ 117475 w 471297"/>
              <a:gd name="connsiteY20" fmla="*/ 145033 h 297052"/>
              <a:gd name="connsiteX21" fmla="*/ 127000 w 471297"/>
              <a:gd name="connsiteY21" fmla="*/ 144906 h 297052"/>
              <a:gd name="connsiteX22" fmla="*/ 135382 w 471297"/>
              <a:gd name="connsiteY22" fmla="*/ 144271 h 297052"/>
              <a:gd name="connsiteX23" fmla="*/ 154051 w 471297"/>
              <a:gd name="connsiteY23" fmla="*/ 140334 h 297052"/>
              <a:gd name="connsiteX24" fmla="*/ 171577 w 471297"/>
              <a:gd name="connsiteY24" fmla="*/ 130428 h 297052"/>
              <a:gd name="connsiteX25" fmla="*/ 184912 w 471297"/>
              <a:gd name="connsiteY25" fmla="*/ 112902 h 297052"/>
              <a:gd name="connsiteX26" fmla="*/ 191134 w 471297"/>
              <a:gd name="connsiteY26" fmla="*/ 85216 h 297052"/>
              <a:gd name="connsiteX27" fmla="*/ 174243 w 471297"/>
              <a:gd name="connsiteY27" fmla="*/ 41909 h 297052"/>
              <a:gd name="connsiteX28" fmla="*/ 128778 w 471297"/>
              <a:gd name="connsiteY28" fmla="*/ 27940 h 297052"/>
              <a:gd name="connsiteX29" fmla="*/ 119888 w 471297"/>
              <a:gd name="connsiteY29" fmla="*/ 28066 h 297052"/>
              <a:gd name="connsiteX30" fmla="*/ 108458 w 471297"/>
              <a:gd name="connsiteY30" fmla="*/ 28321 h 297052"/>
              <a:gd name="connsiteX31" fmla="*/ 97917 w 471297"/>
              <a:gd name="connsiteY31" fmla="*/ 28955 h 297052"/>
              <a:gd name="connsiteX32" fmla="*/ 91440 w 471297"/>
              <a:gd name="connsiteY32" fmla="*/ 29082 h 297052"/>
              <a:gd name="connsiteX33" fmla="*/ 78105 w 471297"/>
              <a:gd name="connsiteY33" fmla="*/ 35178 h 297052"/>
              <a:gd name="connsiteX34" fmla="*/ 74676 w 471297"/>
              <a:gd name="connsiteY34" fmla="*/ 56006 h 297052"/>
              <a:gd name="connsiteX35" fmla="*/ 74676 w 471297"/>
              <a:gd name="connsiteY35" fmla="*/ 290702 h 297052"/>
              <a:gd name="connsiteX36" fmla="*/ 43307 w 471297"/>
              <a:gd name="connsiteY36" fmla="*/ 290702 h 297052"/>
              <a:gd name="connsiteX37" fmla="*/ 43307 w 471297"/>
              <a:gd name="connsiteY37" fmla="*/ 57530 h 297052"/>
              <a:gd name="connsiteX38" fmla="*/ 40894 w 471297"/>
              <a:gd name="connsiteY38" fmla="*/ 37464 h 297052"/>
              <a:gd name="connsiteX39" fmla="*/ 32385 w 471297"/>
              <a:gd name="connsiteY39" fmla="*/ 27051 h 297052"/>
              <a:gd name="connsiteX40" fmla="*/ 24384 w 471297"/>
              <a:gd name="connsiteY40" fmla="*/ 24002 h 297052"/>
              <a:gd name="connsiteX41" fmla="*/ 14859 w 471297"/>
              <a:gd name="connsiteY41" fmla="*/ 21335 h 297052"/>
              <a:gd name="connsiteX42" fmla="*/ 8382 w 471297"/>
              <a:gd name="connsiteY42" fmla="*/ 19176 h 297052"/>
              <a:gd name="connsiteX43" fmla="*/ 6350 w 471297"/>
              <a:gd name="connsiteY43" fmla="*/ 13588 h 297052"/>
              <a:gd name="connsiteX44" fmla="*/ 8001 w 471297"/>
              <a:gd name="connsiteY44" fmla="*/ 9016 h 297052"/>
              <a:gd name="connsiteX45" fmla="*/ 14478 w 471297"/>
              <a:gd name="connsiteY45" fmla="*/ 6730 h 297052"/>
              <a:gd name="connsiteX46" fmla="*/ 101980 w 471297"/>
              <a:gd name="connsiteY46" fmla="*/ 6730 h 297052"/>
              <a:gd name="connsiteX47" fmla="*/ 124968 w 471297"/>
              <a:gd name="connsiteY47" fmla="*/ 7111 h 297052"/>
              <a:gd name="connsiteX48" fmla="*/ 148716 w 471297"/>
              <a:gd name="connsiteY48" fmla="*/ 8001 h 297052"/>
              <a:gd name="connsiteX49" fmla="*/ 176403 w 471297"/>
              <a:gd name="connsiteY49" fmla="*/ 13588 h 297052"/>
              <a:gd name="connsiteX50" fmla="*/ 201294 w 471297"/>
              <a:gd name="connsiteY50" fmla="*/ 27940 h 297052"/>
              <a:gd name="connsiteX51" fmla="*/ 218947 w 471297"/>
              <a:gd name="connsiteY51" fmla="*/ 51942 h 297052"/>
              <a:gd name="connsiteX52" fmla="*/ 226059 w 471297"/>
              <a:gd name="connsiteY52" fmla="*/ 85216 h 297052"/>
              <a:gd name="connsiteX53" fmla="*/ 219328 w 471297"/>
              <a:gd name="connsiteY53" fmla="*/ 117347 h 297052"/>
              <a:gd name="connsiteX54" fmla="*/ 200787 w 471297"/>
              <a:gd name="connsiteY54" fmla="*/ 143002 h 297052"/>
              <a:gd name="connsiteX55" fmla="*/ 173990 w 471297"/>
              <a:gd name="connsiteY55" fmla="*/ 159511 h 297052"/>
              <a:gd name="connsiteX56" fmla="*/ 141478 w 471297"/>
              <a:gd name="connsiteY56" fmla="*/ 164972 h 297052"/>
              <a:gd name="connsiteX57" fmla="*/ 136906 w 471297"/>
              <a:gd name="connsiteY57" fmla="*/ 165226 h 297052"/>
              <a:gd name="connsiteX58" fmla="*/ 131699 w 471297"/>
              <a:gd name="connsiteY58" fmla="*/ 165353 h 297052"/>
              <a:gd name="connsiteX59" fmla="*/ 224409 w 471297"/>
              <a:gd name="connsiteY59" fmla="*/ 289559 h 297052"/>
              <a:gd name="connsiteX60" fmla="*/ 308228 w 471297"/>
              <a:gd name="connsiteY60" fmla="*/ 62102 h 297052"/>
              <a:gd name="connsiteX61" fmla="*/ 310388 w 471297"/>
              <a:gd name="connsiteY61" fmla="*/ 56006 h 297052"/>
              <a:gd name="connsiteX62" fmla="*/ 311912 w 471297"/>
              <a:gd name="connsiteY62" fmla="*/ 50672 h 297052"/>
              <a:gd name="connsiteX63" fmla="*/ 313436 w 471297"/>
              <a:gd name="connsiteY63" fmla="*/ 45592 h 297052"/>
              <a:gd name="connsiteX64" fmla="*/ 314452 w 471297"/>
              <a:gd name="connsiteY64" fmla="*/ 39242 h 297052"/>
              <a:gd name="connsiteX65" fmla="*/ 312928 w 471297"/>
              <a:gd name="connsiteY65" fmla="*/ 32384 h 297052"/>
              <a:gd name="connsiteX66" fmla="*/ 308228 w 471297"/>
              <a:gd name="connsiteY66" fmla="*/ 25780 h 297052"/>
              <a:gd name="connsiteX67" fmla="*/ 299339 w 471297"/>
              <a:gd name="connsiteY67" fmla="*/ 22225 h 297052"/>
              <a:gd name="connsiteX68" fmla="*/ 289941 w 471297"/>
              <a:gd name="connsiteY68" fmla="*/ 20954 h 297052"/>
              <a:gd name="connsiteX69" fmla="*/ 283718 w 471297"/>
              <a:gd name="connsiteY69" fmla="*/ 18668 h 297052"/>
              <a:gd name="connsiteX70" fmla="*/ 281432 w 471297"/>
              <a:gd name="connsiteY70" fmla="*/ 12826 h 297052"/>
              <a:gd name="connsiteX71" fmla="*/ 283209 w 471297"/>
              <a:gd name="connsiteY71" fmla="*/ 8382 h 297052"/>
              <a:gd name="connsiteX72" fmla="*/ 289178 w 471297"/>
              <a:gd name="connsiteY72" fmla="*/ 6350 h 297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</a:cxnLst>
            <a:rect l="l" t="t" r="r" b="b"/>
            <a:pathLst>
              <a:path w="471297" h="297052">
                <a:moveTo>
                  <a:pt x="289178" y="6350"/>
                </a:moveTo>
                <a:lnTo>
                  <a:pt x="358393" y="6350"/>
                </a:lnTo>
                <a:lnTo>
                  <a:pt x="464947" y="290321"/>
                </a:lnTo>
                <a:lnTo>
                  <a:pt x="428752" y="290321"/>
                </a:lnTo>
                <a:lnTo>
                  <a:pt x="393700" y="196341"/>
                </a:lnTo>
                <a:lnTo>
                  <a:pt x="286258" y="196341"/>
                </a:lnTo>
                <a:lnTo>
                  <a:pt x="251714" y="290321"/>
                </a:lnTo>
                <a:lnTo>
                  <a:pt x="224916" y="290321"/>
                </a:lnTo>
                <a:lnTo>
                  <a:pt x="225297" y="290702"/>
                </a:lnTo>
                <a:lnTo>
                  <a:pt x="186943" y="290702"/>
                </a:lnTo>
                <a:lnTo>
                  <a:pt x="92583" y="162940"/>
                </a:lnTo>
                <a:cubicBezTo>
                  <a:pt x="92329" y="162940"/>
                  <a:pt x="92075" y="162940"/>
                  <a:pt x="91948" y="162813"/>
                </a:cubicBezTo>
                <a:cubicBezTo>
                  <a:pt x="91821" y="162686"/>
                  <a:pt x="91694" y="162432"/>
                  <a:pt x="91440" y="162178"/>
                </a:cubicBezTo>
                <a:cubicBezTo>
                  <a:pt x="91440" y="161925"/>
                  <a:pt x="91313" y="161671"/>
                  <a:pt x="91186" y="161290"/>
                </a:cubicBezTo>
                <a:cubicBezTo>
                  <a:pt x="91059" y="161035"/>
                  <a:pt x="90932" y="160782"/>
                  <a:pt x="90932" y="160527"/>
                </a:cubicBezTo>
                <a:cubicBezTo>
                  <a:pt x="90678" y="160527"/>
                  <a:pt x="90551" y="160401"/>
                  <a:pt x="90551" y="160273"/>
                </a:cubicBezTo>
                <a:cubicBezTo>
                  <a:pt x="90551" y="160146"/>
                  <a:pt x="90551" y="160146"/>
                  <a:pt x="90551" y="160146"/>
                </a:cubicBezTo>
                <a:cubicBezTo>
                  <a:pt x="88900" y="157098"/>
                  <a:pt x="88900" y="153923"/>
                  <a:pt x="90424" y="150367"/>
                </a:cubicBezTo>
                <a:cubicBezTo>
                  <a:pt x="91821" y="146811"/>
                  <a:pt x="94996" y="145033"/>
                  <a:pt x="99949" y="145033"/>
                </a:cubicBezTo>
                <a:cubicBezTo>
                  <a:pt x="102108" y="145033"/>
                  <a:pt x="104775" y="145033"/>
                  <a:pt x="107823" y="145033"/>
                </a:cubicBezTo>
                <a:cubicBezTo>
                  <a:pt x="110998" y="145033"/>
                  <a:pt x="114173" y="145033"/>
                  <a:pt x="117475" y="145033"/>
                </a:cubicBezTo>
                <a:cubicBezTo>
                  <a:pt x="120650" y="145033"/>
                  <a:pt x="123824" y="145033"/>
                  <a:pt x="127000" y="144906"/>
                </a:cubicBezTo>
                <a:cubicBezTo>
                  <a:pt x="130047" y="144779"/>
                  <a:pt x="132842" y="144525"/>
                  <a:pt x="135382" y="144271"/>
                </a:cubicBezTo>
                <a:cubicBezTo>
                  <a:pt x="141351" y="143763"/>
                  <a:pt x="147574" y="142366"/>
                  <a:pt x="154051" y="140334"/>
                </a:cubicBezTo>
                <a:cubicBezTo>
                  <a:pt x="160528" y="138302"/>
                  <a:pt x="166369" y="135001"/>
                  <a:pt x="171577" y="130428"/>
                </a:cubicBezTo>
                <a:cubicBezTo>
                  <a:pt x="176911" y="126110"/>
                  <a:pt x="181483" y="120268"/>
                  <a:pt x="184912" y="112902"/>
                </a:cubicBezTo>
                <a:cubicBezTo>
                  <a:pt x="188468" y="105536"/>
                  <a:pt x="190500" y="96392"/>
                  <a:pt x="191134" y="85216"/>
                </a:cubicBezTo>
                <a:cubicBezTo>
                  <a:pt x="191134" y="65151"/>
                  <a:pt x="185419" y="50672"/>
                  <a:pt x="174243" y="41909"/>
                </a:cubicBezTo>
                <a:cubicBezTo>
                  <a:pt x="162941" y="33146"/>
                  <a:pt x="147828" y="28447"/>
                  <a:pt x="128778" y="27940"/>
                </a:cubicBezTo>
                <a:cubicBezTo>
                  <a:pt x="126619" y="27940"/>
                  <a:pt x="123697" y="27940"/>
                  <a:pt x="119888" y="28066"/>
                </a:cubicBezTo>
                <a:cubicBezTo>
                  <a:pt x="116078" y="28194"/>
                  <a:pt x="112268" y="28321"/>
                  <a:pt x="108458" y="28321"/>
                </a:cubicBezTo>
                <a:cubicBezTo>
                  <a:pt x="104648" y="28575"/>
                  <a:pt x="101092" y="28702"/>
                  <a:pt x="97917" y="28955"/>
                </a:cubicBezTo>
                <a:cubicBezTo>
                  <a:pt x="94615" y="29082"/>
                  <a:pt x="92456" y="29082"/>
                  <a:pt x="91440" y="29082"/>
                </a:cubicBezTo>
                <a:cubicBezTo>
                  <a:pt x="84836" y="29971"/>
                  <a:pt x="80518" y="32003"/>
                  <a:pt x="78105" y="35178"/>
                </a:cubicBezTo>
                <a:cubicBezTo>
                  <a:pt x="75819" y="38480"/>
                  <a:pt x="74676" y="45338"/>
                  <a:pt x="74676" y="56006"/>
                </a:cubicBezTo>
                <a:lnTo>
                  <a:pt x="74676" y="290702"/>
                </a:lnTo>
                <a:lnTo>
                  <a:pt x="43307" y="290702"/>
                </a:lnTo>
                <a:lnTo>
                  <a:pt x="43307" y="57530"/>
                </a:lnTo>
                <a:cubicBezTo>
                  <a:pt x="43307" y="48132"/>
                  <a:pt x="42545" y="41402"/>
                  <a:pt x="40894" y="37464"/>
                </a:cubicBezTo>
                <a:cubicBezTo>
                  <a:pt x="39243" y="33527"/>
                  <a:pt x="36449" y="30098"/>
                  <a:pt x="32385" y="27051"/>
                </a:cubicBezTo>
                <a:cubicBezTo>
                  <a:pt x="30734" y="26288"/>
                  <a:pt x="28067" y="25272"/>
                  <a:pt x="24384" y="24002"/>
                </a:cubicBezTo>
                <a:cubicBezTo>
                  <a:pt x="20828" y="22732"/>
                  <a:pt x="17653" y="21971"/>
                  <a:pt x="14859" y="21335"/>
                </a:cubicBezTo>
                <a:cubicBezTo>
                  <a:pt x="11938" y="21335"/>
                  <a:pt x="9779" y="20573"/>
                  <a:pt x="8382" y="19176"/>
                </a:cubicBezTo>
                <a:cubicBezTo>
                  <a:pt x="6985" y="17652"/>
                  <a:pt x="6350" y="15747"/>
                  <a:pt x="6350" y="13588"/>
                </a:cubicBezTo>
                <a:cubicBezTo>
                  <a:pt x="6096" y="12064"/>
                  <a:pt x="6604" y="10413"/>
                  <a:pt x="8001" y="9016"/>
                </a:cubicBezTo>
                <a:cubicBezTo>
                  <a:pt x="9271" y="7492"/>
                  <a:pt x="11430" y="6730"/>
                  <a:pt x="14478" y="6730"/>
                </a:cubicBezTo>
                <a:lnTo>
                  <a:pt x="101980" y="6730"/>
                </a:lnTo>
                <a:cubicBezTo>
                  <a:pt x="108204" y="6730"/>
                  <a:pt x="115824" y="6857"/>
                  <a:pt x="124968" y="7111"/>
                </a:cubicBezTo>
                <a:cubicBezTo>
                  <a:pt x="133984" y="7365"/>
                  <a:pt x="141986" y="7620"/>
                  <a:pt x="148716" y="8001"/>
                </a:cubicBezTo>
                <a:cubicBezTo>
                  <a:pt x="157988" y="8508"/>
                  <a:pt x="167259" y="10413"/>
                  <a:pt x="176403" y="13588"/>
                </a:cubicBezTo>
                <a:cubicBezTo>
                  <a:pt x="185674" y="16890"/>
                  <a:pt x="193928" y="21590"/>
                  <a:pt x="201294" y="27940"/>
                </a:cubicBezTo>
                <a:cubicBezTo>
                  <a:pt x="208534" y="34416"/>
                  <a:pt x="214503" y="42417"/>
                  <a:pt x="218947" y="51942"/>
                </a:cubicBezTo>
                <a:cubicBezTo>
                  <a:pt x="223393" y="61340"/>
                  <a:pt x="225806" y="72516"/>
                  <a:pt x="226059" y="85216"/>
                </a:cubicBezTo>
                <a:cubicBezTo>
                  <a:pt x="226059" y="96901"/>
                  <a:pt x="223774" y="107695"/>
                  <a:pt x="219328" y="117347"/>
                </a:cubicBezTo>
                <a:cubicBezTo>
                  <a:pt x="214884" y="127126"/>
                  <a:pt x="208661" y="135763"/>
                  <a:pt x="200787" y="143002"/>
                </a:cubicBezTo>
                <a:cubicBezTo>
                  <a:pt x="193293" y="150113"/>
                  <a:pt x="184277" y="155575"/>
                  <a:pt x="173990" y="159511"/>
                </a:cubicBezTo>
                <a:cubicBezTo>
                  <a:pt x="163703" y="163448"/>
                  <a:pt x="152781" y="165226"/>
                  <a:pt x="141478" y="164972"/>
                </a:cubicBezTo>
                <a:cubicBezTo>
                  <a:pt x="140081" y="164972"/>
                  <a:pt x="138557" y="165100"/>
                  <a:pt x="136906" y="165226"/>
                </a:cubicBezTo>
                <a:cubicBezTo>
                  <a:pt x="135382" y="165353"/>
                  <a:pt x="133603" y="165353"/>
                  <a:pt x="131699" y="165353"/>
                </a:cubicBezTo>
                <a:lnTo>
                  <a:pt x="224409" y="289559"/>
                </a:lnTo>
                <a:lnTo>
                  <a:pt x="308228" y="62102"/>
                </a:lnTo>
                <a:cubicBezTo>
                  <a:pt x="309118" y="59944"/>
                  <a:pt x="309753" y="57911"/>
                  <a:pt x="310388" y="56006"/>
                </a:cubicBezTo>
                <a:cubicBezTo>
                  <a:pt x="310896" y="54102"/>
                  <a:pt x="311403" y="52323"/>
                  <a:pt x="311912" y="50672"/>
                </a:cubicBezTo>
                <a:cubicBezTo>
                  <a:pt x="312547" y="49021"/>
                  <a:pt x="312928" y="47371"/>
                  <a:pt x="313436" y="45592"/>
                </a:cubicBezTo>
                <a:cubicBezTo>
                  <a:pt x="313817" y="43814"/>
                  <a:pt x="314071" y="41655"/>
                  <a:pt x="314452" y="39242"/>
                </a:cubicBezTo>
                <a:cubicBezTo>
                  <a:pt x="314452" y="36829"/>
                  <a:pt x="313943" y="34544"/>
                  <a:pt x="312928" y="32384"/>
                </a:cubicBezTo>
                <a:cubicBezTo>
                  <a:pt x="312039" y="30225"/>
                  <a:pt x="310515" y="28066"/>
                  <a:pt x="308228" y="25780"/>
                </a:cubicBezTo>
                <a:cubicBezTo>
                  <a:pt x="305816" y="24256"/>
                  <a:pt x="302894" y="22986"/>
                  <a:pt x="299339" y="22225"/>
                </a:cubicBezTo>
                <a:cubicBezTo>
                  <a:pt x="295783" y="21335"/>
                  <a:pt x="292734" y="20954"/>
                  <a:pt x="289941" y="20954"/>
                </a:cubicBezTo>
                <a:cubicBezTo>
                  <a:pt x="287274" y="20954"/>
                  <a:pt x="285115" y="20192"/>
                  <a:pt x="283718" y="18668"/>
                </a:cubicBezTo>
                <a:cubicBezTo>
                  <a:pt x="282193" y="17271"/>
                  <a:pt x="281432" y="15240"/>
                  <a:pt x="281432" y="12826"/>
                </a:cubicBezTo>
                <a:cubicBezTo>
                  <a:pt x="281178" y="11175"/>
                  <a:pt x="281813" y="9652"/>
                  <a:pt x="283209" y="8382"/>
                </a:cubicBezTo>
                <a:cubicBezTo>
                  <a:pt x="284734" y="6984"/>
                  <a:pt x="286766" y="6350"/>
                  <a:pt x="28917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281557" y="2164334"/>
            <a:ext cx="253619" cy="296671"/>
          </a:xfrm>
          <a:custGeom>
            <a:avLst/>
            <a:gdLst>
              <a:gd name="connsiteX0" fmla="*/ 71500 w 253619"/>
              <a:gd name="connsiteY0" fmla="*/ 6350 h 296671"/>
              <a:gd name="connsiteX1" fmla="*/ 140715 w 253619"/>
              <a:gd name="connsiteY1" fmla="*/ 6350 h 296671"/>
              <a:gd name="connsiteX2" fmla="*/ 247269 w 253619"/>
              <a:gd name="connsiteY2" fmla="*/ 290321 h 296671"/>
              <a:gd name="connsiteX3" fmla="*/ 211073 w 253619"/>
              <a:gd name="connsiteY3" fmla="*/ 290321 h 296671"/>
              <a:gd name="connsiteX4" fmla="*/ 176021 w 253619"/>
              <a:gd name="connsiteY4" fmla="*/ 196341 h 296671"/>
              <a:gd name="connsiteX5" fmla="*/ 68580 w 253619"/>
              <a:gd name="connsiteY5" fmla="*/ 196341 h 296671"/>
              <a:gd name="connsiteX6" fmla="*/ 34035 w 253619"/>
              <a:gd name="connsiteY6" fmla="*/ 290321 h 296671"/>
              <a:gd name="connsiteX7" fmla="*/ 6350 w 253619"/>
              <a:gd name="connsiteY7" fmla="*/ 290321 h 296671"/>
              <a:gd name="connsiteX8" fmla="*/ 90550 w 253619"/>
              <a:gd name="connsiteY8" fmla="*/ 62102 h 296671"/>
              <a:gd name="connsiteX9" fmla="*/ 92709 w 253619"/>
              <a:gd name="connsiteY9" fmla="*/ 56006 h 296671"/>
              <a:gd name="connsiteX10" fmla="*/ 94233 w 253619"/>
              <a:gd name="connsiteY10" fmla="*/ 50672 h 296671"/>
              <a:gd name="connsiteX11" fmla="*/ 95758 w 253619"/>
              <a:gd name="connsiteY11" fmla="*/ 45592 h 296671"/>
              <a:gd name="connsiteX12" fmla="*/ 96773 w 253619"/>
              <a:gd name="connsiteY12" fmla="*/ 39242 h 296671"/>
              <a:gd name="connsiteX13" fmla="*/ 95250 w 253619"/>
              <a:gd name="connsiteY13" fmla="*/ 32384 h 296671"/>
              <a:gd name="connsiteX14" fmla="*/ 90550 w 253619"/>
              <a:gd name="connsiteY14" fmla="*/ 25780 h 296671"/>
              <a:gd name="connsiteX15" fmla="*/ 81661 w 253619"/>
              <a:gd name="connsiteY15" fmla="*/ 22225 h 296671"/>
              <a:gd name="connsiteX16" fmla="*/ 72262 w 253619"/>
              <a:gd name="connsiteY16" fmla="*/ 20954 h 296671"/>
              <a:gd name="connsiteX17" fmla="*/ 66039 w 253619"/>
              <a:gd name="connsiteY17" fmla="*/ 18668 h 296671"/>
              <a:gd name="connsiteX18" fmla="*/ 63753 w 253619"/>
              <a:gd name="connsiteY18" fmla="*/ 12826 h 296671"/>
              <a:gd name="connsiteX19" fmla="*/ 65531 w 253619"/>
              <a:gd name="connsiteY19" fmla="*/ 8382 h 296671"/>
              <a:gd name="connsiteX20" fmla="*/ 71500 w 253619"/>
              <a:gd name="connsiteY20" fmla="*/ 6350 h 296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53619" h="296671">
                <a:moveTo>
                  <a:pt x="71500" y="6350"/>
                </a:moveTo>
                <a:lnTo>
                  <a:pt x="140715" y="6350"/>
                </a:lnTo>
                <a:lnTo>
                  <a:pt x="247269" y="290321"/>
                </a:lnTo>
                <a:lnTo>
                  <a:pt x="211073" y="290321"/>
                </a:lnTo>
                <a:lnTo>
                  <a:pt x="176021" y="196341"/>
                </a:lnTo>
                <a:lnTo>
                  <a:pt x="68580" y="196341"/>
                </a:lnTo>
                <a:lnTo>
                  <a:pt x="34035" y="290321"/>
                </a:lnTo>
                <a:lnTo>
                  <a:pt x="6350" y="290321"/>
                </a:lnTo>
                <a:lnTo>
                  <a:pt x="90550" y="62102"/>
                </a:lnTo>
                <a:cubicBezTo>
                  <a:pt x="91439" y="59944"/>
                  <a:pt x="92074" y="57911"/>
                  <a:pt x="92709" y="56006"/>
                </a:cubicBezTo>
                <a:cubicBezTo>
                  <a:pt x="93217" y="54102"/>
                  <a:pt x="93725" y="52323"/>
                  <a:pt x="94233" y="50672"/>
                </a:cubicBezTo>
                <a:cubicBezTo>
                  <a:pt x="94869" y="49021"/>
                  <a:pt x="95250" y="47371"/>
                  <a:pt x="95758" y="45592"/>
                </a:cubicBezTo>
                <a:cubicBezTo>
                  <a:pt x="96139" y="43814"/>
                  <a:pt x="96392" y="41655"/>
                  <a:pt x="96773" y="39242"/>
                </a:cubicBezTo>
                <a:cubicBezTo>
                  <a:pt x="96773" y="36829"/>
                  <a:pt x="96265" y="34544"/>
                  <a:pt x="95250" y="32384"/>
                </a:cubicBezTo>
                <a:cubicBezTo>
                  <a:pt x="94361" y="30225"/>
                  <a:pt x="92836" y="28066"/>
                  <a:pt x="90550" y="25780"/>
                </a:cubicBezTo>
                <a:cubicBezTo>
                  <a:pt x="88138" y="24256"/>
                  <a:pt x="85216" y="22986"/>
                  <a:pt x="81661" y="22225"/>
                </a:cubicBezTo>
                <a:cubicBezTo>
                  <a:pt x="78104" y="21335"/>
                  <a:pt x="75056" y="20954"/>
                  <a:pt x="72262" y="20954"/>
                </a:cubicBezTo>
                <a:cubicBezTo>
                  <a:pt x="69595" y="20954"/>
                  <a:pt x="67436" y="20192"/>
                  <a:pt x="66039" y="18668"/>
                </a:cubicBezTo>
                <a:cubicBezTo>
                  <a:pt x="64515" y="17271"/>
                  <a:pt x="63753" y="15240"/>
                  <a:pt x="63753" y="12826"/>
                </a:cubicBezTo>
                <a:cubicBezTo>
                  <a:pt x="63500" y="11175"/>
                  <a:pt x="64134" y="9652"/>
                  <a:pt x="65531" y="8382"/>
                </a:cubicBezTo>
                <a:cubicBezTo>
                  <a:pt x="67055" y="6984"/>
                  <a:pt x="69088" y="6350"/>
                  <a:pt x="7150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027290" y="2164334"/>
            <a:ext cx="247891" cy="295402"/>
          </a:xfrm>
          <a:custGeom>
            <a:avLst/>
            <a:gdLst>
              <a:gd name="connsiteX0" fmla="*/ 209397 w 247891"/>
              <a:gd name="connsiteY0" fmla="*/ 6350 h 295402"/>
              <a:gd name="connsiteX1" fmla="*/ 241541 w 247891"/>
              <a:gd name="connsiteY1" fmla="*/ 6350 h 295402"/>
              <a:gd name="connsiteX2" fmla="*/ 241541 w 247891"/>
              <a:gd name="connsiteY2" fmla="*/ 289052 h 295402"/>
              <a:gd name="connsiteX3" fmla="*/ 209397 w 247891"/>
              <a:gd name="connsiteY3" fmla="*/ 289052 h 295402"/>
              <a:gd name="connsiteX4" fmla="*/ 209397 w 247891"/>
              <a:gd name="connsiteY4" fmla="*/ 150748 h 295402"/>
              <a:gd name="connsiteX5" fmla="*/ 77965 w 247891"/>
              <a:gd name="connsiteY5" fmla="*/ 150748 h 295402"/>
              <a:gd name="connsiteX6" fmla="*/ 77965 w 247891"/>
              <a:gd name="connsiteY6" fmla="*/ 289052 h 295402"/>
              <a:gd name="connsiteX7" fmla="*/ 45821 w 247891"/>
              <a:gd name="connsiteY7" fmla="*/ 289052 h 295402"/>
              <a:gd name="connsiteX8" fmla="*/ 45821 w 247891"/>
              <a:gd name="connsiteY8" fmla="*/ 58038 h 295402"/>
              <a:gd name="connsiteX9" fmla="*/ 43789 w 247891"/>
              <a:gd name="connsiteY9" fmla="*/ 40258 h 295402"/>
              <a:gd name="connsiteX10" fmla="*/ 34429 w 247891"/>
              <a:gd name="connsiteY10" fmla="*/ 26288 h 295402"/>
              <a:gd name="connsiteX11" fmla="*/ 25069 w 247891"/>
              <a:gd name="connsiteY11" fmla="*/ 22605 h 295402"/>
              <a:gd name="connsiteX12" fmla="*/ 15303 w 247891"/>
              <a:gd name="connsiteY12" fmla="*/ 21335 h 295402"/>
              <a:gd name="connsiteX13" fmla="*/ 8585 w 247891"/>
              <a:gd name="connsiteY13" fmla="*/ 19176 h 295402"/>
              <a:gd name="connsiteX14" fmla="*/ 6350 w 247891"/>
              <a:gd name="connsiteY14" fmla="*/ 13207 h 295402"/>
              <a:gd name="connsiteX15" fmla="*/ 8585 w 247891"/>
              <a:gd name="connsiteY15" fmla="*/ 8508 h 295402"/>
              <a:gd name="connsiteX16" fmla="*/ 14896 w 247891"/>
              <a:gd name="connsiteY16" fmla="*/ 6730 h 295402"/>
              <a:gd name="connsiteX17" fmla="*/ 60058 w 247891"/>
              <a:gd name="connsiteY17" fmla="*/ 6730 h 295402"/>
              <a:gd name="connsiteX18" fmla="*/ 73901 w 247891"/>
              <a:gd name="connsiteY18" fmla="*/ 12191 h 295402"/>
              <a:gd name="connsiteX19" fmla="*/ 77965 w 247891"/>
              <a:gd name="connsiteY19" fmla="*/ 24637 h 295402"/>
              <a:gd name="connsiteX20" fmla="*/ 77965 w 247891"/>
              <a:gd name="connsiteY20" fmla="*/ 128777 h 295402"/>
              <a:gd name="connsiteX21" fmla="*/ 209397 w 247891"/>
              <a:gd name="connsiteY21" fmla="*/ 128777 h 295402"/>
              <a:gd name="connsiteX22" fmla="*/ 209397 w 247891"/>
              <a:gd name="connsiteY22" fmla="*/ 6350 h 2954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47891" h="295402">
                <a:moveTo>
                  <a:pt x="209397" y="6350"/>
                </a:moveTo>
                <a:lnTo>
                  <a:pt x="241541" y="6350"/>
                </a:lnTo>
                <a:lnTo>
                  <a:pt x="241541" y="289052"/>
                </a:lnTo>
                <a:lnTo>
                  <a:pt x="209397" y="289052"/>
                </a:lnTo>
                <a:lnTo>
                  <a:pt x="209397" y="150748"/>
                </a:lnTo>
                <a:lnTo>
                  <a:pt x="77965" y="150748"/>
                </a:lnTo>
                <a:lnTo>
                  <a:pt x="77965" y="289052"/>
                </a:lnTo>
                <a:lnTo>
                  <a:pt x="45821" y="289052"/>
                </a:lnTo>
                <a:lnTo>
                  <a:pt x="45821" y="58038"/>
                </a:lnTo>
                <a:cubicBezTo>
                  <a:pt x="45821" y="51688"/>
                  <a:pt x="45135" y="45846"/>
                  <a:pt x="43789" y="40258"/>
                </a:cubicBezTo>
                <a:cubicBezTo>
                  <a:pt x="42430" y="34671"/>
                  <a:pt x="39306" y="30098"/>
                  <a:pt x="34429" y="26288"/>
                </a:cubicBezTo>
                <a:cubicBezTo>
                  <a:pt x="31978" y="24637"/>
                  <a:pt x="28866" y="23367"/>
                  <a:pt x="25069" y="22605"/>
                </a:cubicBezTo>
                <a:cubicBezTo>
                  <a:pt x="21272" y="21716"/>
                  <a:pt x="18008" y="21335"/>
                  <a:pt x="15303" y="21335"/>
                </a:cubicBezTo>
                <a:cubicBezTo>
                  <a:pt x="12319" y="21335"/>
                  <a:pt x="10083" y="20573"/>
                  <a:pt x="8585" y="19176"/>
                </a:cubicBezTo>
                <a:cubicBezTo>
                  <a:pt x="7099" y="17652"/>
                  <a:pt x="6350" y="15621"/>
                  <a:pt x="6350" y="13207"/>
                </a:cubicBezTo>
                <a:cubicBezTo>
                  <a:pt x="6350" y="11302"/>
                  <a:pt x="7099" y="9778"/>
                  <a:pt x="8585" y="8508"/>
                </a:cubicBezTo>
                <a:cubicBezTo>
                  <a:pt x="10083" y="7365"/>
                  <a:pt x="12179" y="6730"/>
                  <a:pt x="14896" y="6730"/>
                </a:cubicBezTo>
                <a:lnTo>
                  <a:pt x="60058" y="6730"/>
                </a:lnTo>
                <a:cubicBezTo>
                  <a:pt x="66573" y="6730"/>
                  <a:pt x="71183" y="8508"/>
                  <a:pt x="73901" y="12191"/>
                </a:cubicBezTo>
                <a:cubicBezTo>
                  <a:pt x="76606" y="15875"/>
                  <a:pt x="77965" y="20065"/>
                  <a:pt x="77965" y="24637"/>
                </a:cubicBezTo>
                <a:lnTo>
                  <a:pt x="77965" y="128777"/>
                </a:lnTo>
                <a:lnTo>
                  <a:pt x="209397" y="128777"/>
                </a:lnTo>
                <a:lnTo>
                  <a:pt x="20939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965071" y="2159000"/>
            <a:ext cx="653795" cy="303657"/>
          </a:xfrm>
          <a:custGeom>
            <a:avLst/>
            <a:gdLst>
              <a:gd name="connsiteX0" fmla="*/ 139065 w 653795"/>
              <a:gd name="connsiteY0" fmla="*/ 6350 h 303657"/>
              <a:gd name="connsiteX1" fmla="*/ 178308 w 653795"/>
              <a:gd name="connsiteY1" fmla="*/ 12319 h 303657"/>
              <a:gd name="connsiteX2" fmla="*/ 208153 w 653795"/>
              <a:gd name="connsiteY2" fmla="*/ 26670 h 303657"/>
              <a:gd name="connsiteX3" fmla="*/ 227711 w 653795"/>
              <a:gd name="connsiteY3" fmla="*/ 46609 h 303657"/>
              <a:gd name="connsiteX4" fmla="*/ 232918 w 653795"/>
              <a:gd name="connsiteY4" fmla="*/ 57404 h 303657"/>
              <a:gd name="connsiteX5" fmla="*/ 233045 w 653795"/>
              <a:gd name="connsiteY5" fmla="*/ 58547 h 303657"/>
              <a:gd name="connsiteX6" fmla="*/ 234695 w 653795"/>
              <a:gd name="connsiteY6" fmla="*/ 11684 h 303657"/>
              <a:gd name="connsiteX7" fmla="*/ 444500 w 653795"/>
              <a:gd name="connsiteY7" fmla="*/ 11684 h 303657"/>
              <a:gd name="connsiteX8" fmla="*/ 445770 w 653795"/>
              <a:gd name="connsiteY8" fmla="*/ 11684 h 303657"/>
              <a:gd name="connsiteX9" fmla="*/ 637666 w 653795"/>
              <a:gd name="connsiteY9" fmla="*/ 11684 h 303657"/>
              <a:gd name="connsiteX10" fmla="*/ 639699 w 653795"/>
              <a:gd name="connsiteY10" fmla="*/ 62484 h 303657"/>
              <a:gd name="connsiteX11" fmla="*/ 633476 w 653795"/>
              <a:gd name="connsiteY11" fmla="*/ 69215 h 303657"/>
              <a:gd name="connsiteX12" fmla="*/ 626745 w 653795"/>
              <a:gd name="connsiteY12" fmla="*/ 62484 h 303657"/>
              <a:gd name="connsiteX13" fmla="*/ 624713 w 653795"/>
              <a:gd name="connsiteY13" fmla="*/ 54355 h 303657"/>
              <a:gd name="connsiteX14" fmla="*/ 618616 w 653795"/>
              <a:gd name="connsiteY14" fmla="*/ 40513 h 303657"/>
              <a:gd name="connsiteX15" fmla="*/ 608457 w 653795"/>
              <a:gd name="connsiteY15" fmla="*/ 34036 h 303657"/>
              <a:gd name="connsiteX16" fmla="*/ 588137 w 653795"/>
              <a:gd name="connsiteY16" fmla="*/ 31115 h 303657"/>
              <a:gd name="connsiteX17" fmla="*/ 530351 w 653795"/>
              <a:gd name="connsiteY17" fmla="*/ 31115 h 303657"/>
              <a:gd name="connsiteX18" fmla="*/ 518922 w 653795"/>
              <a:gd name="connsiteY18" fmla="*/ 32004 h 303657"/>
              <a:gd name="connsiteX19" fmla="*/ 511175 w 653795"/>
              <a:gd name="connsiteY19" fmla="*/ 36067 h 303657"/>
              <a:gd name="connsiteX20" fmla="*/ 505841 w 653795"/>
              <a:gd name="connsiteY20" fmla="*/ 43941 h 303657"/>
              <a:gd name="connsiteX21" fmla="*/ 504698 w 653795"/>
              <a:gd name="connsiteY21" fmla="*/ 58801 h 303657"/>
              <a:gd name="connsiteX22" fmla="*/ 504698 w 653795"/>
              <a:gd name="connsiteY22" fmla="*/ 138176 h 303657"/>
              <a:gd name="connsiteX23" fmla="*/ 569722 w 653795"/>
              <a:gd name="connsiteY23" fmla="*/ 138176 h 303657"/>
              <a:gd name="connsiteX24" fmla="*/ 581025 w 653795"/>
              <a:gd name="connsiteY24" fmla="*/ 137540 h 303657"/>
              <a:gd name="connsiteX25" fmla="*/ 590169 w 653795"/>
              <a:gd name="connsiteY25" fmla="*/ 135763 h 303657"/>
              <a:gd name="connsiteX26" fmla="*/ 605155 w 653795"/>
              <a:gd name="connsiteY26" fmla="*/ 127254 h 303657"/>
              <a:gd name="connsiteX27" fmla="*/ 610489 w 653795"/>
              <a:gd name="connsiteY27" fmla="*/ 108839 h 303657"/>
              <a:gd name="connsiteX28" fmla="*/ 616585 w 653795"/>
              <a:gd name="connsiteY28" fmla="*/ 102997 h 303657"/>
              <a:gd name="connsiteX29" fmla="*/ 622681 w 653795"/>
              <a:gd name="connsiteY29" fmla="*/ 108458 h 303657"/>
              <a:gd name="connsiteX30" fmla="*/ 622681 w 653795"/>
              <a:gd name="connsiteY30" fmla="*/ 188595 h 303657"/>
              <a:gd name="connsiteX31" fmla="*/ 616204 w 653795"/>
              <a:gd name="connsiteY31" fmla="*/ 194309 h 303657"/>
              <a:gd name="connsiteX32" fmla="*/ 609600 w 653795"/>
              <a:gd name="connsiteY32" fmla="*/ 188595 h 303657"/>
              <a:gd name="connsiteX33" fmla="*/ 608584 w 653795"/>
              <a:gd name="connsiteY33" fmla="*/ 181355 h 303657"/>
              <a:gd name="connsiteX34" fmla="*/ 601472 w 653795"/>
              <a:gd name="connsiteY34" fmla="*/ 167132 h 303657"/>
              <a:gd name="connsiteX35" fmla="*/ 590676 w 653795"/>
              <a:gd name="connsiteY35" fmla="*/ 160528 h 303657"/>
              <a:gd name="connsiteX36" fmla="*/ 569722 w 653795"/>
              <a:gd name="connsiteY36" fmla="*/ 158115 h 303657"/>
              <a:gd name="connsiteX37" fmla="*/ 504698 w 653795"/>
              <a:gd name="connsiteY37" fmla="*/ 158115 h 303657"/>
              <a:gd name="connsiteX38" fmla="*/ 504698 w 653795"/>
              <a:gd name="connsiteY38" fmla="*/ 252095 h 303657"/>
              <a:gd name="connsiteX39" fmla="*/ 510539 w 653795"/>
              <a:gd name="connsiteY39" fmla="*/ 271652 h 303657"/>
              <a:gd name="connsiteX40" fmla="*/ 539242 w 653795"/>
              <a:gd name="connsiteY40" fmla="*/ 276606 h 303657"/>
              <a:gd name="connsiteX41" fmla="*/ 597026 w 653795"/>
              <a:gd name="connsiteY41" fmla="*/ 276606 h 303657"/>
              <a:gd name="connsiteX42" fmla="*/ 612901 w 653795"/>
              <a:gd name="connsiteY42" fmla="*/ 274447 h 303657"/>
              <a:gd name="connsiteX43" fmla="*/ 623951 w 653795"/>
              <a:gd name="connsiteY43" fmla="*/ 267208 h 303657"/>
              <a:gd name="connsiteX44" fmla="*/ 628015 w 653795"/>
              <a:gd name="connsiteY44" fmla="*/ 261492 h 303657"/>
              <a:gd name="connsiteX45" fmla="*/ 630428 w 653795"/>
              <a:gd name="connsiteY45" fmla="*/ 254508 h 303657"/>
              <a:gd name="connsiteX46" fmla="*/ 632206 w 653795"/>
              <a:gd name="connsiteY46" fmla="*/ 247650 h 303657"/>
              <a:gd name="connsiteX47" fmla="*/ 633603 w 653795"/>
              <a:gd name="connsiteY47" fmla="*/ 240791 h 303657"/>
              <a:gd name="connsiteX48" fmla="*/ 641223 w 653795"/>
              <a:gd name="connsiteY48" fmla="*/ 234441 h 303657"/>
              <a:gd name="connsiteX49" fmla="*/ 647445 w 653795"/>
              <a:gd name="connsiteY49" fmla="*/ 241172 h 303657"/>
              <a:gd name="connsiteX50" fmla="*/ 644651 w 653795"/>
              <a:gd name="connsiteY50" fmla="*/ 295656 h 303657"/>
              <a:gd name="connsiteX51" fmla="*/ 473329 w 653795"/>
              <a:gd name="connsiteY51" fmla="*/ 295656 h 303657"/>
              <a:gd name="connsiteX52" fmla="*/ 473329 w 653795"/>
              <a:gd name="connsiteY52" fmla="*/ 62484 h 303657"/>
              <a:gd name="connsiteX53" fmla="*/ 470916 w 653795"/>
              <a:gd name="connsiteY53" fmla="*/ 42164 h 303657"/>
              <a:gd name="connsiteX54" fmla="*/ 462407 w 653795"/>
              <a:gd name="connsiteY54" fmla="*/ 32004 h 303657"/>
              <a:gd name="connsiteX55" fmla="*/ 454406 w 653795"/>
              <a:gd name="connsiteY55" fmla="*/ 28701 h 303657"/>
              <a:gd name="connsiteX56" fmla="*/ 449326 w 653795"/>
              <a:gd name="connsiteY56" fmla="*/ 27305 h 303657"/>
              <a:gd name="connsiteX57" fmla="*/ 446278 w 653795"/>
              <a:gd name="connsiteY57" fmla="*/ 26670 h 303657"/>
              <a:gd name="connsiteX58" fmla="*/ 447801 w 653795"/>
              <a:gd name="connsiteY58" fmla="*/ 73151 h 303657"/>
              <a:gd name="connsiteX59" fmla="*/ 441198 w 653795"/>
              <a:gd name="connsiteY59" fmla="*/ 78994 h 303657"/>
              <a:gd name="connsiteX60" fmla="*/ 433958 w 653795"/>
              <a:gd name="connsiteY60" fmla="*/ 73151 h 303657"/>
              <a:gd name="connsiteX61" fmla="*/ 432181 w 653795"/>
              <a:gd name="connsiteY61" fmla="*/ 62865 h 303657"/>
              <a:gd name="connsiteX62" fmla="*/ 429133 w 653795"/>
              <a:gd name="connsiteY62" fmla="*/ 51942 h 303657"/>
              <a:gd name="connsiteX63" fmla="*/ 424307 w 653795"/>
              <a:gd name="connsiteY63" fmla="*/ 42164 h 303657"/>
              <a:gd name="connsiteX64" fmla="*/ 415670 w 653795"/>
              <a:gd name="connsiteY64" fmla="*/ 35305 h 303657"/>
              <a:gd name="connsiteX65" fmla="*/ 407416 w 653795"/>
              <a:gd name="connsiteY65" fmla="*/ 33274 h 303657"/>
              <a:gd name="connsiteX66" fmla="*/ 395351 w 653795"/>
              <a:gd name="connsiteY66" fmla="*/ 32385 h 303657"/>
              <a:gd name="connsiteX67" fmla="*/ 356361 w 653795"/>
              <a:gd name="connsiteY67" fmla="*/ 32385 h 303657"/>
              <a:gd name="connsiteX68" fmla="*/ 356361 w 653795"/>
              <a:gd name="connsiteY68" fmla="*/ 295656 h 303657"/>
              <a:gd name="connsiteX69" fmla="*/ 324104 w 653795"/>
              <a:gd name="connsiteY69" fmla="*/ 295656 h 303657"/>
              <a:gd name="connsiteX70" fmla="*/ 324104 w 653795"/>
              <a:gd name="connsiteY70" fmla="*/ 32385 h 303657"/>
              <a:gd name="connsiteX71" fmla="*/ 285115 w 653795"/>
              <a:gd name="connsiteY71" fmla="*/ 32385 h 303657"/>
              <a:gd name="connsiteX72" fmla="*/ 273304 w 653795"/>
              <a:gd name="connsiteY72" fmla="*/ 33274 h 303657"/>
              <a:gd name="connsiteX73" fmla="*/ 264795 w 653795"/>
              <a:gd name="connsiteY73" fmla="*/ 35305 h 303657"/>
              <a:gd name="connsiteX74" fmla="*/ 254380 w 653795"/>
              <a:gd name="connsiteY74" fmla="*/ 43434 h 303657"/>
              <a:gd name="connsiteX75" fmla="*/ 249301 w 653795"/>
              <a:gd name="connsiteY75" fmla="*/ 53594 h 303657"/>
              <a:gd name="connsiteX76" fmla="*/ 247269 w 653795"/>
              <a:gd name="connsiteY76" fmla="*/ 64389 h 303657"/>
              <a:gd name="connsiteX77" fmla="*/ 246380 w 653795"/>
              <a:gd name="connsiteY77" fmla="*/ 73151 h 303657"/>
              <a:gd name="connsiteX78" fmla="*/ 238760 w 653795"/>
              <a:gd name="connsiteY78" fmla="*/ 78740 h 303657"/>
              <a:gd name="connsiteX79" fmla="*/ 232664 w 653795"/>
              <a:gd name="connsiteY79" fmla="*/ 73151 h 303657"/>
              <a:gd name="connsiteX80" fmla="*/ 232791 w 653795"/>
              <a:gd name="connsiteY80" fmla="*/ 67817 h 303657"/>
              <a:gd name="connsiteX81" fmla="*/ 197611 w 653795"/>
              <a:gd name="connsiteY81" fmla="*/ 67817 h 303657"/>
              <a:gd name="connsiteX82" fmla="*/ 193548 w 653795"/>
              <a:gd name="connsiteY82" fmla="*/ 55371 h 303657"/>
              <a:gd name="connsiteX83" fmla="*/ 181736 w 653795"/>
              <a:gd name="connsiteY83" fmla="*/ 42164 h 303657"/>
              <a:gd name="connsiteX84" fmla="*/ 163195 w 653795"/>
              <a:gd name="connsiteY84" fmla="*/ 31750 h 303657"/>
              <a:gd name="connsiteX85" fmla="*/ 137795 w 653795"/>
              <a:gd name="connsiteY85" fmla="*/ 27559 h 303657"/>
              <a:gd name="connsiteX86" fmla="*/ 108711 w 653795"/>
              <a:gd name="connsiteY86" fmla="*/ 32639 h 303657"/>
              <a:gd name="connsiteX87" fmla="*/ 77597 w 653795"/>
              <a:gd name="connsiteY87" fmla="*/ 50291 h 303657"/>
              <a:gd name="connsiteX88" fmla="*/ 52705 w 653795"/>
              <a:gd name="connsiteY88" fmla="*/ 85090 h 303657"/>
              <a:gd name="connsiteX89" fmla="*/ 42545 w 653795"/>
              <a:gd name="connsiteY89" fmla="*/ 140208 h 303657"/>
              <a:gd name="connsiteX90" fmla="*/ 59816 w 653795"/>
              <a:gd name="connsiteY90" fmla="*/ 219836 h 303657"/>
              <a:gd name="connsiteX91" fmla="*/ 121539 w 653795"/>
              <a:gd name="connsiteY91" fmla="*/ 270890 h 303657"/>
              <a:gd name="connsiteX92" fmla="*/ 143255 w 653795"/>
              <a:gd name="connsiteY92" fmla="*/ 275716 h 303657"/>
              <a:gd name="connsiteX93" fmla="*/ 171958 w 653795"/>
              <a:gd name="connsiteY93" fmla="*/ 275336 h 303657"/>
              <a:gd name="connsiteX94" fmla="*/ 202438 w 653795"/>
              <a:gd name="connsiteY94" fmla="*/ 269620 h 303657"/>
              <a:gd name="connsiteX95" fmla="*/ 229361 w 653795"/>
              <a:gd name="connsiteY95" fmla="*/ 258698 h 303657"/>
              <a:gd name="connsiteX96" fmla="*/ 235204 w 653795"/>
              <a:gd name="connsiteY96" fmla="*/ 259715 h 303657"/>
              <a:gd name="connsiteX97" fmla="*/ 238760 w 653795"/>
              <a:gd name="connsiteY97" fmla="*/ 264286 h 303657"/>
              <a:gd name="connsiteX98" fmla="*/ 237870 w 653795"/>
              <a:gd name="connsiteY98" fmla="*/ 271398 h 303657"/>
              <a:gd name="connsiteX99" fmla="*/ 231775 w 653795"/>
              <a:gd name="connsiteY99" fmla="*/ 278129 h 303657"/>
              <a:gd name="connsiteX100" fmla="*/ 202311 w 653795"/>
              <a:gd name="connsiteY100" fmla="*/ 290321 h 303657"/>
              <a:gd name="connsiteX101" fmla="*/ 162560 w 653795"/>
              <a:gd name="connsiteY101" fmla="*/ 297307 h 303657"/>
              <a:gd name="connsiteX102" fmla="*/ 119888 w 653795"/>
              <a:gd name="connsiteY102" fmla="*/ 295275 h 303657"/>
              <a:gd name="connsiteX103" fmla="*/ 80772 w 653795"/>
              <a:gd name="connsiteY103" fmla="*/ 281813 h 303657"/>
              <a:gd name="connsiteX104" fmla="*/ 27305 w 653795"/>
              <a:gd name="connsiteY104" fmla="*/ 229489 h 303657"/>
              <a:gd name="connsiteX105" fmla="*/ 6350 w 653795"/>
              <a:gd name="connsiteY105" fmla="*/ 147192 h 303657"/>
              <a:gd name="connsiteX106" fmla="*/ 23876 w 653795"/>
              <a:gd name="connsiteY106" fmla="*/ 70866 h 303657"/>
              <a:gd name="connsiteX107" fmla="*/ 75565 w 653795"/>
              <a:gd name="connsiteY107" fmla="*/ 19811 h 303657"/>
              <a:gd name="connsiteX108" fmla="*/ 106299 w 653795"/>
              <a:gd name="connsiteY108" fmla="*/ 9651 h 303657"/>
              <a:gd name="connsiteX109" fmla="*/ 139065 w 653795"/>
              <a:gd name="connsiteY109" fmla="*/ 6350 h 3036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</a:cxnLst>
            <a:rect l="l" t="t" r="r" b="b"/>
            <a:pathLst>
              <a:path w="653795" h="303657">
                <a:moveTo>
                  <a:pt x="139065" y="6350"/>
                </a:moveTo>
                <a:cubicBezTo>
                  <a:pt x="153416" y="6350"/>
                  <a:pt x="166497" y="8382"/>
                  <a:pt x="178308" y="12319"/>
                </a:cubicBezTo>
                <a:cubicBezTo>
                  <a:pt x="190119" y="16128"/>
                  <a:pt x="200025" y="20955"/>
                  <a:pt x="208153" y="26670"/>
                </a:cubicBezTo>
                <a:cubicBezTo>
                  <a:pt x="216535" y="32639"/>
                  <a:pt x="223139" y="39370"/>
                  <a:pt x="227711" y="46609"/>
                </a:cubicBezTo>
                <a:cubicBezTo>
                  <a:pt x="229997" y="50291"/>
                  <a:pt x="231775" y="53847"/>
                  <a:pt x="232918" y="57404"/>
                </a:cubicBezTo>
                <a:lnTo>
                  <a:pt x="233045" y="58547"/>
                </a:lnTo>
                <a:lnTo>
                  <a:pt x="234695" y="11684"/>
                </a:lnTo>
                <a:lnTo>
                  <a:pt x="444500" y="11684"/>
                </a:lnTo>
                <a:lnTo>
                  <a:pt x="445770" y="11684"/>
                </a:lnTo>
                <a:lnTo>
                  <a:pt x="637666" y="11684"/>
                </a:lnTo>
                <a:lnTo>
                  <a:pt x="639699" y="62484"/>
                </a:lnTo>
                <a:cubicBezTo>
                  <a:pt x="639699" y="66801"/>
                  <a:pt x="637666" y="69088"/>
                  <a:pt x="633476" y="69215"/>
                </a:cubicBezTo>
                <a:cubicBezTo>
                  <a:pt x="629285" y="69341"/>
                  <a:pt x="626999" y="67182"/>
                  <a:pt x="626745" y="62484"/>
                </a:cubicBezTo>
                <a:cubicBezTo>
                  <a:pt x="626745" y="62484"/>
                  <a:pt x="626110" y="59816"/>
                  <a:pt x="624713" y="54355"/>
                </a:cubicBezTo>
                <a:cubicBezTo>
                  <a:pt x="623316" y="48895"/>
                  <a:pt x="621284" y="44322"/>
                  <a:pt x="618616" y="40513"/>
                </a:cubicBezTo>
                <a:cubicBezTo>
                  <a:pt x="616458" y="38100"/>
                  <a:pt x="613029" y="35940"/>
                  <a:pt x="608457" y="34036"/>
                </a:cubicBezTo>
                <a:cubicBezTo>
                  <a:pt x="603758" y="32130"/>
                  <a:pt x="597026" y="31115"/>
                  <a:pt x="588137" y="31115"/>
                </a:cubicBezTo>
                <a:lnTo>
                  <a:pt x="530351" y="31115"/>
                </a:lnTo>
                <a:cubicBezTo>
                  <a:pt x="525399" y="31115"/>
                  <a:pt x="521589" y="31496"/>
                  <a:pt x="518922" y="32004"/>
                </a:cubicBezTo>
                <a:cubicBezTo>
                  <a:pt x="516255" y="32511"/>
                  <a:pt x="513588" y="33909"/>
                  <a:pt x="511175" y="36067"/>
                </a:cubicBezTo>
                <a:cubicBezTo>
                  <a:pt x="508508" y="38227"/>
                  <a:pt x="506730" y="40894"/>
                  <a:pt x="505841" y="43941"/>
                </a:cubicBezTo>
                <a:cubicBezTo>
                  <a:pt x="505079" y="47116"/>
                  <a:pt x="504698" y="52070"/>
                  <a:pt x="504698" y="58801"/>
                </a:cubicBezTo>
                <a:lnTo>
                  <a:pt x="504698" y="138176"/>
                </a:lnTo>
                <a:lnTo>
                  <a:pt x="569722" y="138176"/>
                </a:lnTo>
                <a:cubicBezTo>
                  <a:pt x="573785" y="138176"/>
                  <a:pt x="577595" y="138048"/>
                  <a:pt x="581025" y="137540"/>
                </a:cubicBezTo>
                <a:cubicBezTo>
                  <a:pt x="584326" y="137159"/>
                  <a:pt x="587375" y="136525"/>
                  <a:pt x="590169" y="135763"/>
                </a:cubicBezTo>
                <a:cubicBezTo>
                  <a:pt x="596645" y="133858"/>
                  <a:pt x="601599" y="131064"/>
                  <a:pt x="605155" y="127254"/>
                </a:cubicBezTo>
                <a:cubicBezTo>
                  <a:pt x="608711" y="123444"/>
                  <a:pt x="610489" y="117347"/>
                  <a:pt x="610489" y="108839"/>
                </a:cubicBezTo>
                <a:cubicBezTo>
                  <a:pt x="610489" y="105155"/>
                  <a:pt x="612520" y="103124"/>
                  <a:pt x="616585" y="102997"/>
                </a:cubicBezTo>
                <a:cubicBezTo>
                  <a:pt x="620649" y="102870"/>
                  <a:pt x="622681" y="104647"/>
                  <a:pt x="622681" y="108458"/>
                </a:cubicBezTo>
                <a:lnTo>
                  <a:pt x="622681" y="188595"/>
                </a:lnTo>
                <a:cubicBezTo>
                  <a:pt x="622681" y="192405"/>
                  <a:pt x="620522" y="194309"/>
                  <a:pt x="616204" y="194309"/>
                </a:cubicBezTo>
                <a:cubicBezTo>
                  <a:pt x="611759" y="194309"/>
                  <a:pt x="609600" y="192405"/>
                  <a:pt x="609600" y="188595"/>
                </a:cubicBezTo>
                <a:cubicBezTo>
                  <a:pt x="609600" y="188595"/>
                  <a:pt x="609345" y="186182"/>
                  <a:pt x="608584" y="181355"/>
                </a:cubicBezTo>
                <a:cubicBezTo>
                  <a:pt x="607949" y="176402"/>
                  <a:pt x="605535" y="171704"/>
                  <a:pt x="601472" y="167132"/>
                </a:cubicBezTo>
                <a:cubicBezTo>
                  <a:pt x="599059" y="164338"/>
                  <a:pt x="595503" y="162178"/>
                  <a:pt x="590676" y="160528"/>
                </a:cubicBezTo>
                <a:cubicBezTo>
                  <a:pt x="585978" y="159004"/>
                  <a:pt x="578993" y="158115"/>
                  <a:pt x="569722" y="158115"/>
                </a:cubicBezTo>
                <a:lnTo>
                  <a:pt x="504698" y="158115"/>
                </a:lnTo>
                <a:lnTo>
                  <a:pt x="504698" y="252095"/>
                </a:lnTo>
                <a:cubicBezTo>
                  <a:pt x="504698" y="261874"/>
                  <a:pt x="506603" y="268351"/>
                  <a:pt x="510539" y="271652"/>
                </a:cubicBezTo>
                <a:cubicBezTo>
                  <a:pt x="514476" y="274955"/>
                  <a:pt x="524001" y="276606"/>
                  <a:pt x="539242" y="276606"/>
                </a:cubicBezTo>
                <a:lnTo>
                  <a:pt x="597026" y="276606"/>
                </a:lnTo>
                <a:cubicBezTo>
                  <a:pt x="603504" y="276606"/>
                  <a:pt x="608838" y="275844"/>
                  <a:pt x="612901" y="274447"/>
                </a:cubicBezTo>
                <a:cubicBezTo>
                  <a:pt x="616966" y="273177"/>
                  <a:pt x="620649" y="270764"/>
                  <a:pt x="623951" y="267208"/>
                </a:cubicBezTo>
                <a:cubicBezTo>
                  <a:pt x="625475" y="265557"/>
                  <a:pt x="626872" y="263651"/>
                  <a:pt x="628015" y="261492"/>
                </a:cubicBezTo>
                <a:cubicBezTo>
                  <a:pt x="629031" y="259334"/>
                  <a:pt x="629920" y="257047"/>
                  <a:pt x="630428" y="254508"/>
                </a:cubicBezTo>
                <a:cubicBezTo>
                  <a:pt x="631189" y="252348"/>
                  <a:pt x="631825" y="250063"/>
                  <a:pt x="632206" y="247650"/>
                </a:cubicBezTo>
                <a:cubicBezTo>
                  <a:pt x="632587" y="245236"/>
                  <a:pt x="633095" y="242951"/>
                  <a:pt x="633603" y="240791"/>
                </a:cubicBezTo>
                <a:cubicBezTo>
                  <a:pt x="634492" y="236092"/>
                  <a:pt x="637032" y="234060"/>
                  <a:pt x="641223" y="234441"/>
                </a:cubicBezTo>
                <a:cubicBezTo>
                  <a:pt x="645414" y="234822"/>
                  <a:pt x="647445" y="237109"/>
                  <a:pt x="647445" y="241172"/>
                </a:cubicBezTo>
                <a:lnTo>
                  <a:pt x="644651" y="295656"/>
                </a:lnTo>
                <a:lnTo>
                  <a:pt x="473329" y="295656"/>
                </a:lnTo>
                <a:lnTo>
                  <a:pt x="473329" y="62484"/>
                </a:lnTo>
                <a:cubicBezTo>
                  <a:pt x="473329" y="52705"/>
                  <a:pt x="472566" y="45974"/>
                  <a:pt x="470916" y="42164"/>
                </a:cubicBezTo>
                <a:cubicBezTo>
                  <a:pt x="469265" y="38354"/>
                  <a:pt x="466470" y="34925"/>
                  <a:pt x="462407" y="32004"/>
                </a:cubicBezTo>
                <a:cubicBezTo>
                  <a:pt x="460756" y="30860"/>
                  <a:pt x="458089" y="29845"/>
                  <a:pt x="454406" y="28701"/>
                </a:cubicBezTo>
                <a:cubicBezTo>
                  <a:pt x="452628" y="28194"/>
                  <a:pt x="450850" y="27686"/>
                  <a:pt x="449326" y="27305"/>
                </a:cubicBezTo>
                <a:lnTo>
                  <a:pt x="446278" y="26670"/>
                </a:lnTo>
                <a:lnTo>
                  <a:pt x="447801" y="73151"/>
                </a:lnTo>
                <a:cubicBezTo>
                  <a:pt x="447548" y="76835"/>
                  <a:pt x="445389" y="78866"/>
                  <a:pt x="441198" y="78994"/>
                </a:cubicBezTo>
                <a:cubicBezTo>
                  <a:pt x="436880" y="79120"/>
                  <a:pt x="434594" y="77216"/>
                  <a:pt x="433958" y="73151"/>
                </a:cubicBezTo>
                <a:cubicBezTo>
                  <a:pt x="433451" y="70104"/>
                  <a:pt x="432816" y="66675"/>
                  <a:pt x="432181" y="62865"/>
                </a:cubicBezTo>
                <a:cubicBezTo>
                  <a:pt x="431545" y="59182"/>
                  <a:pt x="430530" y="55498"/>
                  <a:pt x="429133" y="51942"/>
                </a:cubicBezTo>
                <a:cubicBezTo>
                  <a:pt x="427989" y="48386"/>
                  <a:pt x="426466" y="45085"/>
                  <a:pt x="424307" y="42164"/>
                </a:cubicBezTo>
                <a:cubicBezTo>
                  <a:pt x="422148" y="39242"/>
                  <a:pt x="419226" y="36829"/>
                  <a:pt x="415670" y="35305"/>
                </a:cubicBezTo>
                <a:cubicBezTo>
                  <a:pt x="413511" y="34416"/>
                  <a:pt x="410718" y="33782"/>
                  <a:pt x="407416" y="33274"/>
                </a:cubicBezTo>
                <a:cubicBezTo>
                  <a:pt x="403986" y="32639"/>
                  <a:pt x="399923" y="32385"/>
                  <a:pt x="395351" y="32385"/>
                </a:cubicBezTo>
                <a:lnTo>
                  <a:pt x="356361" y="32385"/>
                </a:lnTo>
                <a:lnTo>
                  <a:pt x="356361" y="295656"/>
                </a:lnTo>
                <a:lnTo>
                  <a:pt x="324104" y="295656"/>
                </a:lnTo>
                <a:lnTo>
                  <a:pt x="324104" y="32385"/>
                </a:lnTo>
                <a:lnTo>
                  <a:pt x="285115" y="32385"/>
                </a:lnTo>
                <a:cubicBezTo>
                  <a:pt x="280543" y="32385"/>
                  <a:pt x="276606" y="32639"/>
                  <a:pt x="273304" y="33274"/>
                </a:cubicBezTo>
                <a:cubicBezTo>
                  <a:pt x="270001" y="33782"/>
                  <a:pt x="267208" y="34416"/>
                  <a:pt x="264795" y="35305"/>
                </a:cubicBezTo>
                <a:cubicBezTo>
                  <a:pt x="260095" y="37465"/>
                  <a:pt x="256666" y="40132"/>
                  <a:pt x="254380" y="43434"/>
                </a:cubicBezTo>
                <a:cubicBezTo>
                  <a:pt x="252095" y="46609"/>
                  <a:pt x="250316" y="50038"/>
                  <a:pt x="249301" y="53594"/>
                </a:cubicBezTo>
                <a:cubicBezTo>
                  <a:pt x="248158" y="57404"/>
                  <a:pt x="247523" y="60959"/>
                  <a:pt x="247269" y="64389"/>
                </a:cubicBezTo>
                <a:cubicBezTo>
                  <a:pt x="247015" y="67690"/>
                  <a:pt x="246761" y="70611"/>
                  <a:pt x="246380" y="73151"/>
                </a:cubicBezTo>
                <a:cubicBezTo>
                  <a:pt x="245618" y="77216"/>
                  <a:pt x="243078" y="79120"/>
                  <a:pt x="238760" y="78740"/>
                </a:cubicBezTo>
                <a:cubicBezTo>
                  <a:pt x="234315" y="78486"/>
                  <a:pt x="232283" y="76580"/>
                  <a:pt x="232664" y="73151"/>
                </a:cubicBezTo>
                <a:lnTo>
                  <a:pt x="232791" y="67817"/>
                </a:lnTo>
                <a:lnTo>
                  <a:pt x="197611" y="67817"/>
                </a:lnTo>
                <a:cubicBezTo>
                  <a:pt x="197611" y="64261"/>
                  <a:pt x="196215" y="60197"/>
                  <a:pt x="193548" y="55371"/>
                </a:cubicBezTo>
                <a:cubicBezTo>
                  <a:pt x="190880" y="50672"/>
                  <a:pt x="186944" y="46228"/>
                  <a:pt x="181736" y="42164"/>
                </a:cubicBezTo>
                <a:cubicBezTo>
                  <a:pt x="176911" y="38100"/>
                  <a:pt x="170688" y="34670"/>
                  <a:pt x="163195" y="31750"/>
                </a:cubicBezTo>
                <a:cubicBezTo>
                  <a:pt x="155701" y="28955"/>
                  <a:pt x="147320" y="27559"/>
                  <a:pt x="137795" y="27559"/>
                </a:cubicBezTo>
                <a:cubicBezTo>
                  <a:pt x="129413" y="27559"/>
                  <a:pt x="119634" y="29209"/>
                  <a:pt x="108711" y="32639"/>
                </a:cubicBezTo>
                <a:cubicBezTo>
                  <a:pt x="97663" y="35940"/>
                  <a:pt x="87376" y="41909"/>
                  <a:pt x="77597" y="50291"/>
                </a:cubicBezTo>
                <a:cubicBezTo>
                  <a:pt x="67818" y="58928"/>
                  <a:pt x="59563" y="70611"/>
                  <a:pt x="52705" y="85090"/>
                </a:cubicBezTo>
                <a:cubicBezTo>
                  <a:pt x="45974" y="99567"/>
                  <a:pt x="42545" y="117982"/>
                  <a:pt x="42545" y="140208"/>
                </a:cubicBezTo>
                <a:cubicBezTo>
                  <a:pt x="42545" y="171958"/>
                  <a:pt x="48386" y="198501"/>
                  <a:pt x="59816" y="219836"/>
                </a:cubicBezTo>
                <a:cubicBezTo>
                  <a:pt x="71374" y="241046"/>
                  <a:pt x="91948" y="258064"/>
                  <a:pt x="121539" y="270890"/>
                </a:cubicBezTo>
                <a:cubicBezTo>
                  <a:pt x="126873" y="273304"/>
                  <a:pt x="134239" y="274955"/>
                  <a:pt x="143255" y="275716"/>
                </a:cubicBezTo>
                <a:cubicBezTo>
                  <a:pt x="152400" y="276606"/>
                  <a:pt x="161925" y="276351"/>
                  <a:pt x="171958" y="275336"/>
                </a:cubicBezTo>
                <a:cubicBezTo>
                  <a:pt x="182245" y="274192"/>
                  <a:pt x="192405" y="272288"/>
                  <a:pt x="202438" y="269620"/>
                </a:cubicBezTo>
                <a:cubicBezTo>
                  <a:pt x="212470" y="266954"/>
                  <a:pt x="221488" y="263270"/>
                  <a:pt x="229361" y="258698"/>
                </a:cubicBezTo>
                <a:cubicBezTo>
                  <a:pt x="231520" y="258064"/>
                  <a:pt x="233426" y="258445"/>
                  <a:pt x="235204" y="259715"/>
                </a:cubicBezTo>
                <a:cubicBezTo>
                  <a:pt x="236982" y="260858"/>
                  <a:pt x="238125" y="262382"/>
                  <a:pt x="238760" y="264286"/>
                </a:cubicBezTo>
                <a:cubicBezTo>
                  <a:pt x="239268" y="266446"/>
                  <a:pt x="239014" y="268859"/>
                  <a:pt x="237870" y="271398"/>
                </a:cubicBezTo>
                <a:cubicBezTo>
                  <a:pt x="236855" y="274066"/>
                  <a:pt x="234823" y="276225"/>
                  <a:pt x="231775" y="278129"/>
                </a:cubicBezTo>
                <a:cubicBezTo>
                  <a:pt x="224408" y="282828"/>
                  <a:pt x="214630" y="286892"/>
                  <a:pt x="202311" y="290321"/>
                </a:cubicBezTo>
                <a:cubicBezTo>
                  <a:pt x="189992" y="293878"/>
                  <a:pt x="176657" y="296164"/>
                  <a:pt x="162560" y="297307"/>
                </a:cubicBezTo>
                <a:cubicBezTo>
                  <a:pt x="148463" y="298069"/>
                  <a:pt x="134239" y="297434"/>
                  <a:pt x="119888" y="295275"/>
                </a:cubicBezTo>
                <a:cubicBezTo>
                  <a:pt x="105536" y="293116"/>
                  <a:pt x="92455" y="288670"/>
                  <a:pt x="80772" y="281813"/>
                </a:cubicBezTo>
                <a:cubicBezTo>
                  <a:pt x="58547" y="269366"/>
                  <a:pt x="40766" y="251967"/>
                  <a:pt x="27305" y="229489"/>
                </a:cubicBezTo>
                <a:cubicBezTo>
                  <a:pt x="13843" y="207136"/>
                  <a:pt x="6858" y="179705"/>
                  <a:pt x="6350" y="147192"/>
                </a:cubicBezTo>
                <a:cubicBezTo>
                  <a:pt x="6350" y="119507"/>
                  <a:pt x="12192" y="94107"/>
                  <a:pt x="23876" y="70866"/>
                </a:cubicBezTo>
                <a:cubicBezTo>
                  <a:pt x="35560" y="47625"/>
                  <a:pt x="52705" y="30607"/>
                  <a:pt x="75565" y="19811"/>
                </a:cubicBezTo>
                <a:cubicBezTo>
                  <a:pt x="85344" y="15113"/>
                  <a:pt x="95504" y="11810"/>
                  <a:pt x="106299" y="9651"/>
                </a:cubicBezTo>
                <a:cubicBezTo>
                  <a:pt x="116966" y="7492"/>
                  <a:pt x="127889" y="6350"/>
                  <a:pt x="13906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02259" y="2159000"/>
            <a:ext cx="245046" cy="303657"/>
          </a:xfrm>
          <a:custGeom>
            <a:avLst/>
            <a:gdLst>
              <a:gd name="connsiteX0" fmla="*/ 139001 w 245046"/>
              <a:gd name="connsiteY0" fmla="*/ 6350 h 303657"/>
              <a:gd name="connsiteX1" fmla="*/ 178269 w 245046"/>
              <a:gd name="connsiteY1" fmla="*/ 12319 h 303657"/>
              <a:gd name="connsiteX2" fmla="*/ 208178 w 245046"/>
              <a:gd name="connsiteY2" fmla="*/ 26670 h 303657"/>
              <a:gd name="connsiteX3" fmla="*/ 227711 w 245046"/>
              <a:gd name="connsiteY3" fmla="*/ 46609 h 303657"/>
              <a:gd name="connsiteX4" fmla="*/ 234632 w 245046"/>
              <a:gd name="connsiteY4" fmla="*/ 67817 h 303657"/>
              <a:gd name="connsiteX5" fmla="*/ 197599 w 245046"/>
              <a:gd name="connsiteY5" fmla="*/ 67817 h 303657"/>
              <a:gd name="connsiteX6" fmla="*/ 193535 w 245046"/>
              <a:gd name="connsiteY6" fmla="*/ 55371 h 303657"/>
              <a:gd name="connsiteX7" fmla="*/ 181737 w 245046"/>
              <a:gd name="connsiteY7" fmla="*/ 42164 h 303657"/>
              <a:gd name="connsiteX8" fmla="*/ 163220 w 245046"/>
              <a:gd name="connsiteY8" fmla="*/ 31750 h 303657"/>
              <a:gd name="connsiteX9" fmla="*/ 137782 w 245046"/>
              <a:gd name="connsiteY9" fmla="*/ 27559 h 303657"/>
              <a:gd name="connsiteX10" fmla="*/ 108686 w 245046"/>
              <a:gd name="connsiteY10" fmla="*/ 32639 h 303657"/>
              <a:gd name="connsiteX11" fmla="*/ 77558 w 245046"/>
              <a:gd name="connsiteY11" fmla="*/ 50291 h 303657"/>
              <a:gd name="connsiteX12" fmla="*/ 52743 w 245046"/>
              <a:gd name="connsiteY12" fmla="*/ 85090 h 303657"/>
              <a:gd name="connsiteX13" fmla="*/ 42570 w 245046"/>
              <a:gd name="connsiteY13" fmla="*/ 140208 h 303657"/>
              <a:gd name="connsiteX14" fmla="*/ 59867 w 245046"/>
              <a:gd name="connsiteY14" fmla="*/ 219836 h 303657"/>
              <a:gd name="connsiteX15" fmla="*/ 121513 w 245046"/>
              <a:gd name="connsiteY15" fmla="*/ 270890 h 303657"/>
              <a:gd name="connsiteX16" fmla="*/ 143281 w 245046"/>
              <a:gd name="connsiteY16" fmla="*/ 275716 h 303657"/>
              <a:gd name="connsiteX17" fmla="*/ 171970 w 245046"/>
              <a:gd name="connsiteY17" fmla="*/ 275336 h 303657"/>
              <a:gd name="connsiteX18" fmla="*/ 202488 w 245046"/>
              <a:gd name="connsiteY18" fmla="*/ 269620 h 303657"/>
              <a:gd name="connsiteX19" fmla="*/ 229336 w 245046"/>
              <a:gd name="connsiteY19" fmla="*/ 258698 h 303657"/>
              <a:gd name="connsiteX20" fmla="*/ 235242 w 245046"/>
              <a:gd name="connsiteY20" fmla="*/ 259715 h 303657"/>
              <a:gd name="connsiteX21" fmla="*/ 238696 w 245046"/>
              <a:gd name="connsiteY21" fmla="*/ 264286 h 303657"/>
              <a:gd name="connsiteX22" fmla="*/ 237883 w 245046"/>
              <a:gd name="connsiteY22" fmla="*/ 271398 h 303657"/>
              <a:gd name="connsiteX23" fmla="*/ 231787 w 245046"/>
              <a:gd name="connsiteY23" fmla="*/ 278129 h 303657"/>
              <a:gd name="connsiteX24" fmla="*/ 202285 w 245046"/>
              <a:gd name="connsiteY24" fmla="*/ 290321 h 303657"/>
              <a:gd name="connsiteX25" fmla="*/ 162610 w 245046"/>
              <a:gd name="connsiteY25" fmla="*/ 297307 h 303657"/>
              <a:gd name="connsiteX26" fmla="*/ 119888 w 245046"/>
              <a:gd name="connsiteY26" fmla="*/ 295275 h 303657"/>
              <a:gd name="connsiteX27" fmla="*/ 80822 w 245046"/>
              <a:gd name="connsiteY27" fmla="*/ 281813 h 303657"/>
              <a:gd name="connsiteX28" fmla="*/ 27305 w 245046"/>
              <a:gd name="connsiteY28" fmla="*/ 229489 h 303657"/>
              <a:gd name="connsiteX29" fmla="*/ 6350 w 245046"/>
              <a:gd name="connsiteY29" fmla="*/ 147192 h 303657"/>
              <a:gd name="connsiteX30" fmla="*/ 23850 w 245046"/>
              <a:gd name="connsiteY30" fmla="*/ 70866 h 303657"/>
              <a:gd name="connsiteX31" fmla="*/ 75526 w 245046"/>
              <a:gd name="connsiteY31" fmla="*/ 19811 h 303657"/>
              <a:gd name="connsiteX32" fmla="*/ 106248 w 245046"/>
              <a:gd name="connsiteY32" fmla="*/ 9651 h 303657"/>
              <a:gd name="connsiteX33" fmla="*/ 139001 w 245046"/>
              <a:gd name="connsiteY33" fmla="*/ 6350 h 3036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245046" h="303657">
                <a:moveTo>
                  <a:pt x="139001" y="6350"/>
                </a:moveTo>
                <a:cubicBezTo>
                  <a:pt x="153377" y="6350"/>
                  <a:pt x="166471" y="8382"/>
                  <a:pt x="178269" y="12319"/>
                </a:cubicBezTo>
                <a:cubicBezTo>
                  <a:pt x="190068" y="16128"/>
                  <a:pt x="200037" y="20955"/>
                  <a:pt x="208178" y="26670"/>
                </a:cubicBezTo>
                <a:cubicBezTo>
                  <a:pt x="216585" y="32639"/>
                  <a:pt x="223100" y="39370"/>
                  <a:pt x="227711" y="46609"/>
                </a:cubicBezTo>
                <a:cubicBezTo>
                  <a:pt x="232321" y="53975"/>
                  <a:pt x="234632" y="60959"/>
                  <a:pt x="234632" y="67817"/>
                </a:cubicBezTo>
                <a:lnTo>
                  <a:pt x="197599" y="67817"/>
                </a:lnTo>
                <a:cubicBezTo>
                  <a:pt x="197599" y="64261"/>
                  <a:pt x="196240" y="60197"/>
                  <a:pt x="193535" y="55371"/>
                </a:cubicBezTo>
                <a:cubicBezTo>
                  <a:pt x="190817" y="50672"/>
                  <a:pt x="186880" y="46228"/>
                  <a:pt x="181737" y="42164"/>
                </a:cubicBezTo>
                <a:cubicBezTo>
                  <a:pt x="176847" y="38100"/>
                  <a:pt x="170675" y="34670"/>
                  <a:pt x="163220" y="31750"/>
                </a:cubicBezTo>
                <a:cubicBezTo>
                  <a:pt x="155752" y="28955"/>
                  <a:pt x="147281" y="27559"/>
                  <a:pt x="137782" y="27559"/>
                </a:cubicBezTo>
                <a:cubicBezTo>
                  <a:pt x="129375" y="27559"/>
                  <a:pt x="119684" y="29209"/>
                  <a:pt x="108686" y="32639"/>
                </a:cubicBezTo>
                <a:cubicBezTo>
                  <a:pt x="97701" y="35940"/>
                  <a:pt x="87325" y="41909"/>
                  <a:pt x="77558" y="50291"/>
                </a:cubicBezTo>
                <a:cubicBezTo>
                  <a:pt x="67792" y="58928"/>
                  <a:pt x="59525" y="70611"/>
                  <a:pt x="52743" y="85090"/>
                </a:cubicBezTo>
                <a:cubicBezTo>
                  <a:pt x="45961" y="99567"/>
                  <a:pt x="42570" y="117982"/>
                  <a:pt x="42570" y="140208"/>
                </a:cubicBezTo>
                <a:cubicBezTo>
                  <a:pt x="42570" y="171958"/>
                  <a:pt x="48336" y="198501"/>
                  <a:pt x="59867" y="219836"/>
                </a:cubicBezTo>
                <a:cubicBezTo>
                  <a:pt x="71386" y="241046"/>
                  <a:pt x="91935" y="258064"/>
                  <a:pt x="121513" y="270890"/>
                </a:cubicBezTo>
                <a:cubicBezTo>
                  <a:pt x="126936" y="273304"/>
                  <a:pt x="134188" y="274955"/>
                  <a:pt x="143281" y="275716"/>
                </a:cubicBezTo>
                <a:cubicBezTo>
                  <a:pt x="152361" y="276606"/>
                  <a:pt x="161925" y="276351"/>
                  <a:pt x="171970" y="275336"/>
                </a:cubicBezTo>
                <a:cubicBezTo>
                  <a:pt x="182270" y="274192"/>
                  <a:pt x="192443" y="272288"/>
                  <a:pt x="202488" y="269620"/>
                </a:cubicBezTo>
                <a:cubicBezTo>
                  <a:pt x="212521" y="266954"/>
                  <a:pt x="221475" y="263270"/>
                  <a:pt x="229336" y="258698"/>
                </a:cubicBezTo>
                <a:cubicBezTo>
                  <a:pt x="231508" y="258064"/>
                  <a:pt x="233476" y="258445"/>
                  <a:pt x="235242" y="259715"/>
                </a:cubicBezTo>
                <a:cubicBezTo>
                  <a:pt x="237007" y="260858"/>
                  <a:pt x="238150" y="262382"/>
                  <a:pt x="238696" y="264286"/>
                </a:cubicBezTo>
                <a:cubicBezTo>
                  <a:pt x="239242" y="266446"/>
                  <a:pt x="238976" y="268859"/>
                  <a:pt x="237883" y="271398"/>
                </a:cubicBezTo>
                <a:cubicBezTo>
                  <a:pt x="236804" y="274066"/>
                  <a:pt x="234759" y="276225"/>
                  <a:pt x="231787" y="278129"/>
                </a:cubicBezTo>
                <a:cubicBezTo>
                  <a:pt x="224459" y="282828"/>
                  <a:pt x="214630" y="286892"/>
                  <a:pt x="202285" y="290321"/>
                </a:cubicBezTo>
                <a:cubicBezTo>
                  <a:pt x="189941" y="293878"/>
                  <a:pt x="176707" y="296164"/>
                  <a:pt x="162610" y="297307"/>
                </a:cubicBezTo>
                <a:cubicBezTo>
                  <a:pt x="148501" y="298069"/>
                  <a:pt x="134264" y="297434"/>
                  <a:pt x="119888" y="295275"/>
                </a:cubicBezTo>
                <a:cubicBezTo>
                  <a:pt x="105498" y="293116"/>
                  <a:pt x="92481" y="288670"/>
                  <a:pt x="80822" y="281813"/>
                </a:cubicBezTo>
                <a:cubicBezTo>
                  <a:pt x="58572" y="269366"/>
                  <a:pt x="40741" y="251967"/>
                  <a:pt x="27305" y="229489"/>
                </a:cubicBezTo>
                <a:cubicBezTo>
                  <a:pt x="13881" y="207136"/>
                  <a:pt x="6896" y="179705"/>
                  <a:pt x="6350" y="147192"/>
                </a:cubicBezTo>
                <a:cubicBezTo>
                  <a:pt x="6350" y="119507"/>
                  <a:pt x="12191" y="94107"/>
                  <a:pt x="23850" y="70866"/>
                </a:cubicBezTo>
                <a:cubicBezTo>
                  <a:pt x="35521" y="47625"/>
                  <a:pt x="52743" y="30607"/>
                  <a:pt x="75526" y="19811"/>
                </a:cubicBezTo>
                <a:cubicBezTo>
                  <a:pt x="85293" y="15113"/>
                  <a:pt x="95529" y="11810"/>
                  <a:pt x="106248" y="9651"/>
                </a:cubicBezTo>
                <a:cubicBezTo>
                  <a:pt x="116967" y="7492"/>
                  <a:pt x="127889" y="6350"/>
                  <a:pt x="13900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685540" y="2158619"/>
            <a:ext cx="240538" cy="303276"/>
          </a:xfrm>
          <a:custGeom>
            <a:avLst/>
            <a:gdLst>
              <a:gd name="connsiteX0" fmla="*/ 138683 w 240538"/>
              <a:gd name="connsiteY0" fmla="*/ 6350 h 303276"/>
              <a:gd name="connsiteX1" fmla="*/ 177927 w 240538"/>
              <a:gd name="connsiteY1" fmla="*/ 12191 h 303276"/>
              <a:gd name="connsiteX2" fmla="*/ 207771 w 240538"/>
              <a:gd name="connsiteY2" fmla="*/ 26670 h 303276"/>
              <a:gd name="connsiteX3" fmla="*/ 227329 w 240538"/>
              <a:gd name="connsiteY3" fmla="*/ 46609 h 303276"/>
              <a:gd name="connsiteX4" fmla="*/ 234188 w 240538"/>
              <a:gd name="connsiteY4" fmla="*/ 67817 h 303276"/>
              <a:gd name="connsiteX5" fmla="*/ 197611 w 240538"/>
              <a:gd name="connsiteY5" fmla="*/ 67817 h 303276"/>
              <a:gd name="connsiteX6" fmla="*/ 193801 w 240538"/>
              <a:gd name="connsiteY6" fmla="*/ 55626 h 303276"/>
              <a:gd name="connsiteX7" fmla="*/ 182117 w 240538"/>
              <a:gd name="connsiteY7" fmla="*/ 42545 h 303276"/>
              <a:gd name="connsiteX8" fmla="*/ 163829 w 240538"/>
              <a:gd name="connsiteY8" fmla="*/ 32130 h 303276"/>
              <a:gd name="connsiteX9" fmla="*/ 138683 w 240538"/>
              <a:gd name="connsiteY9" fmla="*/ 27940 h 303276"/>
              <a:gd name="connsiteX10" fmla="*/ 108458 w 240538"/>
              <a:gd name="connsiteY10" fmla="*/ 33655 h 303276"/>
              <a:gd name="connsiteX11" fmla="*/ 76834 w 240538"/>
              <a:gd name="connsiteY11" fmla="*/ 52705 h 303276"/>
              <a:gd name="connsiteX12" fmla="*/ 52196 w 240538"/>
              <a:gd name="connsiteY12" fmla="*/ 88772 h 303276"/>
              <a:gd name="connsiteX13" fmla="*/ 42163 w 240538"/>
              <a:gd name="connsiteY13" fmla="*/ 144652 h 303276"/>
              <a:gd name="connsiteX14" fmla="*/ 58292 w 240538"/>
              <a:gd name="connsiteY14" fmla="*/ 221996 h 303276"/>
              <a:gd name="connsiteX15" fmla="*/ 116712 w 240538"/>
              <a:gd name="connsiteY15" fmla="*/ 270382 h 303276"/>
              <a:gd name="connsiteX16" fmla="*/ 137032 w 240538"/>
              <a:gd name="connsiteY16" fmla="*/ 275336 h 303276"/>
              <a:gd name="connsiteX17" fmla="*/ 161797 w 240538"/>
              <a:gd name="connsiteY17" fmla="*/ 276478 h 303276"/>
              <a:gd name="connsiteX18" fmla="*/ 179704 w 240538"/>
              <a:gd name="connsiteY18" fmla="*/ 274828 h 303276"/>
              <a:gd name="connsiteX19" fmla="*/ 201294 w 240538"/>
              <a:gd name="connsiteY19" fmla="*/ 270001 h 303276"/>
              <a:gd name="connsiteX20" fmla="*/ 201294 w 240538"/>
              <a:gd name="connsiteY20" fmla="*/ 202057 h 303276"/>
              <a:gd name="connsiteX21" fmla="*/ 199262 w 240538"/>
              <a:gd name="connsiteY21" fmla="*/ 183769 h 303276"/>
              <a:gd name="connsiteX22" fmla="*/ 189864 w 240538"/>
              <a:gd name="connsiteY22" fmla="*/ 169926 h 303276"/>
              <a:gd name="connsiteX23" fmla="*/ 176402 w 240538"/>
              <a:gd name="connsiteY23" fmla="*/ 166242 h 303276"/>
              <a:gd name="connsiteX24" fmla="*/ 162686 w 240538"/>
              <a:gd name="connsiteY24" fmla="*/ 164972 h 303276"/>
              <a:gd name="connsiteX25" fmla="*/ 155955 w 240538"/>
              <a:gd name="connsiteY25" fmla="*/ 162813 h 303276"/>
              <a:gd name="connsiteX26" fmla="*/ 153669 w 240538"/>
              <a:gd name="connsiteY26" fmla="*/ 156845 h 303276"/>
              <a:gd name="connsiteX27" fmla="*/ 155955 w 240538"/>
              <a:gd name="connsiteY27" fmla="*/ 151765 h 303276"/>
              <a:gd name="connsiteX28" fmla="*/ 162178 w 240538"/>
              <a:gd name="connsiteY28" fmla="*/ 149605 h 303276"/>
              <a:gd name="connsiteX29" fmla="*/ 215900 w 240538"/>
              <a:gd name="connsiteY29" fmla="*/ 149605 h 303276"/>
              <a:gd name="connsiteX30" fmla="*/ 229615 w 240538"/>
              <a:gd name="connsiteY30" fmla="*/ 155067 h 303276"/>
              <a:gd name="connsiteX31" fmla="*/ 233425 w 240538"/>
              <a:gd name="connsiteY31" fmla="*/ 167513 h 303276"/>
              <a:gd name="connsiteX32" fmla="*/ 233425 w 240538"/>
              <a:gd name="connsiteY32" fmla="*/ 277748 h 303276"/>
              <a:gd name="connsiteX33" fmla="*/ 217169 w 240538"/>
              <a:gd name="connsiteY33" fmla="*/ 285496 h 303276"/>
              <a:gd name="connsiteX34" fmla="*/ 203708 w 240538"/>
              <a:gd name="connsiteY34" fmla="*/ 290321 h 303276"/>
              <a:gd name="connsiteX35" fmla="*/ 187832 w 240538"/>
              <a:gd name="connsiteY35" fmla="*/ 294259 h 303276"/>
              <a:gd name="connsiteX36" fmla="*/ 164719 w 240538"/>
              <a:gd name="connsiteY36" fmla="*/ 296926 h 303276"/>
              <a:gd name="connsiteX37" fmla="*/ 116077 w 240538"/>
              <a:gd name="connsiteY37" fmla="*/ 295782 h 303276"/>
              <a:gd name="connsiteX38" fmla="*/ 76327 w 240538"/>
              <a:gd name="connsiteY38" fmla="*/ 282575 h 303276"/>
              <a:gd name="connsiteX39" fmla="*/ 26542 w 240538"/>
              <a:gd name="connsiteY39" fmla="*/ 232409 h 303276"/>
              <a:gd name="connsiteX40" fmla="*/ 6350 w 240538"/>
              <a:gd name="connsiteY40" fmla="*/ 151129 h 303276"/>
              <a:gd name="connsiteX41" fmla="*/ 10667 w 240538"/>
              <a:gd name="connsiteY41" fmla="*/ 110236 h 303276"/>
              <a:gd name="connsiteX42" fmla="*/ 23875 w 240538"/>
              <a:gd name="connsiteY42" fmla="*/ 72644 h 303276"/>
              <a:gd name="connsiteX43" fmla="*/ 45465 w 240538"/>
              <a:gd name="connsiteY43" fmla="*/ 41782 h 303276"/>
              <a:gd name="connsiteX44" fmla="*/ 75564 w 240538"/>
              <a:gd name="connsiteY44" fmla="*/ 19811 h 303276"/>
              <a:gd name="connsiteX45" fmla="*/ 106044 w 240538"/>
              <a:gd name="connsiteY45" fmla="*/ 9525 h 303276"/>
              <a:gd name="connsiteX46" fmla="*/ 138683 w 240538"/>
              <a:gd name="connsiteY46" fmla="*/ 6350 h 303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</a:cxnLst>
            <a:rect l="l" t="t" r="r" b="b"/>
            <a:pathLst>
              <a:path w="240538" h="303276">
                <a:moveTo>
                  <a:pt x="138683" y="6350"/>
                </a:moveTo>
                <a:cubicBezTo>
                  <a:pt x="153034" y="6350"/>
                  <a:pt x="166115" y="8255"/>
                  <a:pt x="177927" y="12191"/>
                </a:cubicBezTo>
                <a:cubicBezTo>
                  <a:pt x="189738" y="16128"/>
                  <a:pt x="199643" y="20955"/>
                  <a:pt x="207771" y="26670"/>
                </a:cubicBezTo>
                <a:cubicBezTo>
                  <a:pt x="216153" y="32639"/>
                  <a:pt x="222758" y="39242"/>
                  <a:pt x="227329" y="46609"/>
                </a:cubicBezTo>
                <a:cubicBezTo>
                  <a:pt x="231901" y="53975"/>
                  <a:pt x="234188" y="60959"/>
                  <a:pt x="234188" y="67817"/>
                </a:cubicBezTo>
                <a:lnTo>
                  <a:pt x="197611" y="67817"/>
                </a:lnTo>
                <a:cubicBezTo>
                  <a:pt x="197611" y="64261"/>
                  <a:pt x="196341" y="60197"/>
                  <a:pt x="193801" y="55626"/>
                </a:cubicBezTo>
                <a:cubicBezTo>
                  <a:pt x="191134" y="50927"/>
                  <a:pt x="187324" y="46609"/>
                  <a:pt x="182117" y="42545"/>
                </a:cubicBezTo>
                <a:cubicBezTo>
                  <a:pt x="177291" y="38480"/>
                  <a:pt x="171195" y="35051"/>
                  <a:pt x="163829" y="32130"/>
                </a:cubicBezTo>
                <a:cubicBezTo>
                  <a:pt x="156463" y="29336"/>
                  <a:pt x="148081" y="27940"/>
                  <a:pt x="138683" y="27940"/>
                </a:cubicBezTo>
                <a:cubicBezTo>
                  <a:pt x="129666" y="27940"/>
                  <a:pt x="119633" y="29845"/>
                  <a:pt x="108458" y="33655"/>
                </a:cubicBezTo>
                <a:cubicBezTo>
                  <a:pt x="97408" y="37338"/>
                  <a:pt x="86867" y="43815"/>
                  <a:pt x="76834" y="52705"/>
                </a:cubicBezTo>
                <a:cubicBezTo>
                  <a:pt x="67055" y="61721"/>
                  <a:pt x="58800" y="73659"/>
                  <a:pt x="52196" y="88772"/>
                </a:cubicBezTo>
                <a:cubicBezTo>
                  <a:pt x="45465" y="103759"/>
                  <a:pt x="42163" y="122428"/>
                  <a:pt x="42163" y="144652"/>
                </a:cubicBezTo>
                <a:cubicBezTo>
                  <a:pt x="42163" y="176148"/>
                  <a:pt x="47497" y="201929"/>
                  <a:pt x="58292" y="221996"/>
                </a:cubicBezTo>
                <a:cubicBezTo>
                  <a:pt x="68960" y="242061"/>
                  <a:pt x="88391" y="258190"/>
                  <a:pt x="116712" y="270382"/>
                </a:cubicBezTo>
                <a:cubicBezTo>
                  <a:pt x="121792" y="272796"/>
                  <a:pt x="128523" y="274447"/>
                  <a:pt x="137032" y="275336"/>
                </a:cubicBezTo>
                <a:cubicBezTo>
                  <a:pt x="145414" y="276097"/>
                  <a:pt x="153669" y="276478"/>
                  <a:pt x="161797" y="276478"/>
                </a:cubicBezTo>
                <a:cubicBezTo>
                  <a:pt x="166750" y="276478"/>
                  <a:pt x="172719" y="275971"/>
                  <a:pt x="179704" y="274828"/>
                </a:cubicBezTo>
                <a:cubicBezTo>
                  <a:pt x="186816" y="273811"/>
                  <a:pt x="193928" y="272160"/>
                  <a:pt x="201294" y="270001"/>
                </a:cubicBezTo>
                <a:lnTo>
                  <a:pt x="201294" y="202057"/>
                </a:lnTo>
                <a:cubicBezTo>
                  <a:pt x="201294" y="195326"/>
                  <a:pt x="200659" y="189229"/>
                  <a:pt x="199262" y="183769"/>
                </a:cubicBezTo>
                <a:cubicBezTo>
                  <a:pt x="197865" y="178308"/>
                  <a:pt x="194817" y="173736"/>
                  <a:pt x="189864" y="169926"/>
                </a:cubicBezTo>
                <a:cubicBezTo>
                  <a:pt x="187451" y="168275"/>
                  <a:pt x="183007" y="167005"/>
                  <a:pt x="176402" y="166242"/>
                </a:cubicBezTo>
                <a:cubicBezTo>
                  <a:pt x="169925" y="165480"/>
                  <a:pt x="165353" y="164972"/>
                  <a:pt x="162686" y="164972"/>
                </a:cubicBezTo>
                <a:cubicBezTo>
                  <a:pt x="159639" y="164972"/>
                  <a:pt x="157352" y="164338"/>
                  <a:pt x="155955" y="162813"/>
                </a:cubicBezTo>
                <a:cubicBezTo>
                  <a:pt x="154431" y="161290"/>
                  <a:pt x="153669" y="159385"/>
                  <a:pt x="153669" y="156845"/>
                </a:cubicBezTo>
                <a:cubicBezTo>
                  <a:pt x="153669" y="154940"/>
                  <a:pt x="154431" y="153289"/>
                  <a:pt x="155955" y="151765"/>
                </a:cubicBezTo>
                <a:cubicBezTo>
                  <a:pt x="157352" y="150367"/>
                  <a:pt x="159511" y="149605"/>
                  <a:pt x="162178" y="149605"/>
                </a:cubicBezTo>
                <a:lnTo>
                  <a:pt x="215900" y="149605"/>
                </a:lnTo>
                <a:cubicBezTo>
                  <a:pt x="222503" y="149605"/>
                  <a:pt x="226948" y="151383"/>
                  <a:pt x="229615" y="155067"/>
                </a:cubicBezTo>
                <a:cubicBezTo>
                  <a:pt x="232155" y="158750"/>
                  <a:pt x="233425" y="162813"/>
                  <a:pt x="233425" y="167513"/>
                </a:cubicBezTo>
                <a:lnTo>
                  <a:pt x="233425" y="277748"/>
                </a:lnTo>
                <a:cubicBezTo>
                  <a:pt x="226948" y="281051"/>
                  <a:pt x="221488" y="283590"/>
                  <a:pt x="217169" y="285496"/>
                </a:cubicBezTo>
                <a:cubicBezTo>
                  <a:pt x="212851" y="287401"/>
                  <a:pt x="208279" y="289051"/>
                  <a:pt x="203708" y="290321"/>
                </a:cubicBezTo>
                <a:cubicBezTo>
                  <a:pt x="199135" y="291972"/>
                  <a:pt x="193801" y="293242"/>
                  <a:pt x="187832" y="294259"/>
                </a:cubicBezTo>
                <a:cubicBezTo>
                  <a:pt x="181863" y="295147"/>
                  <a:pt x="174116" y="296036"/>
                  <a:pt x="164719" y="296926"/>
                </a:cubicBezTo>
                <a:cubicBezTo>
                  <a:pt x="148081" y="298450"/>
                  <a:pt x="131952" y="298196"/>
                  <a:pt x="116077" y="295782"/>
                </a:cubicBezTo>
                <a:cubicBezTo>
                  <a:pt x="100202" y="293497"/>
                  <a:pt x="86994" y="289178"/>
                  <a:pt x="76327" y="282575"/>
                </a:cubicBezTo>
                <a:cubicBezTo>
                  <a:pt x="56007" y="270636"/>
                  <a:pt x="39369" y="253872"/>
                  <a:pt x="26542" y="232409"/>
                </a:cubicBezTo>
                <a:cubicBezTo>
                  <a:pt x="13589" y="210820"/>
                  <a:pt x="6858" y="183769"/>
                  <a:pt x="6350" y="151129"/>
                </a:cubicBezTo>
                <a:cubicBezTo>
                  <a:pt x="6350" y="137413"/>
                  <a:pt x="7746" y="123697"/>
                  <a:pt x="10667" y="110236"/>
                </a:cubicBezTo>
                <a:cubicBezTo>
                  <a:pt x="13461" y="96901"/>
                  <a:pt x="17907" y="84328"/>
                  <a:pt x="23875" y="72644"/>
                </a:cubicBezTo>
                <a:cubicBezTo>
                  <a:pt x="29590" y="61213"/>
                  <a:pt x="36702" y="50927"/>
                  <a:pt x="45465" y="41782"/>
                </a:cubicBezTo>
                <a:cubicBezTo>
                  <a:pt x="54101" y="32511"/>
                  <a:pt x="64134" y="25146"/>
                  <a:pt x="75564" y="19811"/>
                </a:cubicBezTo>
                <a:cubicBezTo>
                  <a:pt x="85089" y="15113"/>
                  <a:pt x="95250" y="11810"/>
                  <a:pt x="106044" y="9525"/>
                </a:cubicBezTo>
                <a:cubicBezTo>
                  <a:pt x="116966" y="7366"/>
                  <a:pt x="127761" y="6350"/>
                  <a:pt x="13868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636770" y="2402332"/>
            <a:ext cx="123443" cy="95250"/>
          </a:xfrm>
          <a:custGeom>
            <a:avLst/>
            <a:gdLst>
              <a:gd name="connsiteX0" fmla="*/ 8001 w 123443"/>
              <a:gd name="connsiteY0" fmla="*/ 6350 h 95250"/>
              <a:gd name="connsiteX1" fmla="*/ 8001 w 123443"/>
              <a:gd name="connsiteY1" fmla="*/ 77977 h 95250"/>
              <a:gd name="connsiteX2" fmla="*/ 7747 w 123443"/>
              <a:gd name="connsiteY2" fmla="*/ 81279 h 95250"/>
              <a:gd name="connsiteX3" fmla="*/ 7239 w 123443"/>
              <a:gd name="connsiteY3" fmla="*/ 84073 h 95250"/>
              <a:gd name="connsiteX4" fmla="*/ 6603 w 123443"/>
              <a:gd name="connsiteY4" fmla="*/ 86867 h 95250"/>
              <a:gd name="connsiteX5" fmla="*/ 6350 w 123443"/>
              <a:gd name="connsiteY5" fmla="*/ 88900 h 95250"/>
              <a:gd name="connsiteX6" fmla="*/ 117093 w 123443"/>
              <a:gd name="connsiteY6" fmla="*/ 88900 h 95250"/>
              <a:gd name="connsiteX7" fmla="*/ 117093 w 123443"/>
              <a:gd name="connsiteY7" fmla="*/ 6350 h 95250"/>
              <a:gd name="connsiteX8" fmla="*/ 8001 w 123443"/>
              <a:gd name="connsiteY8" fmla="*/ 6350 h 95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3443" h="95250">
                <a:moveTo>
                  <a:pt x="8001" y="6350"/>
                </a:moveTo>
                <a:lnTo>
                  <a:pt x="8001" y="77977"/>
                </a:lnTo>
                <a:cubicBezTo>
                  <a:pt x="8001" y="78994"/>
                  <a:pt x="8001" y="80136"/>
                  <a:pt x="7747" y="81279"/>
                </a:cubicBezTo>
                <a:cubicBezTo>
                  <a:pt x="7620" y="82296"/>
                  <a:pt x="7492" y="83311"/>
                  <a:pt x="7239" y="84073"/>
                </a:cubicBezTo>
                <a:cubicBezTo>
                  <a:pt x="6984" y="85216"/>
                  <a:pt x="6730" y="86105"/>
                  <a:pt x="6603" y="86867"/>
                </a:cubicBezTo>
                <a:cubicBezTo>
                  <a:pt x="6477" y="87757"/>
                  <a:pt x="6350" y="88392"/>
                  <a:pt x="6350" y="88900"/>
                </a:cubicBezTo>
                <a:lnTo>
                  <a:pt x="117093" y="88900"/>
                </a:lnTo>
                <a:lnTo>
                  <a:pt x="117093" y="6350"/>
                </a:lnTo>
                <a:lnTo>
                  <a:pt x="800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583938" y="2377567"/>
            <a:ext cx="214121" cy="156337"/>
          </a:xfrm>
          <a:custGeom>
            <a:avLst/>
            <a:gdLst>
              <a:gd name="connsiteX0" fmla="*/ 19303 w 214121"/>
              <a:gd name="connsiteY0" fmla="*/ 6350 h 156337"/>
              <a:gd name="connsiteX1" fmla="*/ 186563 w 214121"/>
              <a:gd name="connsiteY1" fmla="*/ 6350 h 156337"/>
              <a:gd name="connsiteX2" fmla="*/ 196595 w 214121"/>
              <a:gd name="connsiteY2" fmla="*/ 11557 h 156337"/>
              <a:gd name="connsiteX3" fmla="*/ 199644 w 214121"/>
              <a:gd name="connsiteY3" fmla="*/ 22225 h 156337"/>
              <a:gd name="connsiteX4" fmla="*/ 199644 w 214121"/>
              <a:gd name="connsiteY4" fmla="*/ 85598 h 156337"/>
              <a:gd name="connsiteX5" fmla="*/ 198754 w 214121"/>
              <a:gd name="connsiteY5" fmla="*/ 102361 h 156337"/>
              <a:gd name="connsiteX6" fmla="*/ 195579 w 214121"/>
              <a:gd name="connsiteY6" fmla="*/ 114173 h 156337"/>
              <a:gd name="connsiteX7" fmla="*/ 198373 w 214121"/>
              <a:gd name="connsiteY7" fmla="*/ 114173 h 156337"/>
              <a:gd name="connsiteX8" fmla="*/ 205485 w 214121"/>
              <a:gd name="connsiteY8" fmla="*/ 118618 h 156337"/>
              <a:gd name="connsiteX9" fmla="*/ 207771 w 214121"/>
              <a:gd name="connsiteY9" fmla="*/ 126746 h 156337"/>
              <a:gd name="connsiteX10" fmla="*/ 205104 w 214121"/>
              <a:gd name="connsiteY10" fmla="*/ 134620 h 156337"/>
              <a:gd name="connsiteX11" fmla="*/ 197992 w 214121"/>
              <a:gd name="connsiteY11" fmla="*/ 138557 h 156337"/>
              <a:gd name="connsiteX12" fmla="*/ 53085 w 214121"/>
              <a:gd name="connsiteY12" fmla="*/ 138557 h 156337"/>
              <a:gd name="connsiteX13" fmla="*/ 48005 w 214121"/>
              <a:gd name="connsiteY13" fmla="*/ 146303 h 156337"/>
              <a:gd name="connsiteX14" fmla="*/ 40894 w 214121"/>
              <a:gd name="connsiteY14" fmla="*/ 149987 h 156337"/>
              <a:gd name="connsiteX15" fmla="*/ 30733 w 214121"/>
              <a:gd name="connsiteY15" fmla="*/ 149987 h 156337"/>
              <a:gd name="connsiteX16" fmla="*/ 30733 w 214121"/>
              <a:gd name="connsiteY16" fmla="*/ 45339 h 156337"/>
              <a:gd name="connsiteX17" fmla="*/ 27940 w 214121"/>
              <a:gd name="connsiteY17" fmla="*/ 31115 h 156337"/>
              <a:gd name="connsiteX18" fmla="*/ 17271 w 214121"/>
              <a:gd name="connsiteY18" fmla="*/ 25400 h 156337"/>
              <a:gd name="connsiteX19" fmla="*/ 9397 w 214121"/>
              <a:gd name="connsiteY19" fmla="*/ 21971 h 156337"/>
              <a:gd name="connsiteX20" fmla="*/ 6350 w 214121"/>
              <a:gd name="connsiteY20" fmla="*/ 14859 h 156337"/>
              <a:gd name="connsiteX21" fmla="*/ 10033 w 214121"/>
              <a:gd name="connsiteY21" fmla="*/ 8128 h 156337"/>
              <a:gd name="connsiteX22" fmla="*/ 19303 w 214121"/>
              <a:gd name="connsiteY22" fmla="*/ 6350 h 1563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14121" h="156337">
                <a:moveTo>
                  <a:pt x="19303" y="6350"/>
                </a:moveTo>
                <a:lnTo>
                  <a:pt x="186563" y="6350"/>
                </a:lnTo>
                <a:cubicBezTo>
                  <a:pt x="191134" y="6350"/>
                  <a:pt x="194564" y="8001"/>
                  <a:pt x="196595" y="11557"/>
                </a:cubicBezTo>
                <a:cubicBezTo>
                  <a:pt x="198627" y="15113"/>
                  <a:pt x="199644" y="18669"/>
                  <a:pt x="199644" y="22225"/>
                </a:cubicBezTo>
                <a:lnTo>
                  <a:pt x="199644" y="85598"/>
                </a:lnTo>
                <a:cubicBezTo>
                  <a:pt x="199644" y="92202"/>
                  <a:pt x="199263" y="97663"/>
                  <a:pt x="198754" y="102361"/>
                </a:cubicBezTo>
                <a:cubicBezTo>
                  <a:pt x="198246" y="106934"/>
                  <a:pt x="197103" y="110871"/>
                  <a:pt x="195579" y="114173"/>
                </a:cubicBezTo>
                <a:lnTo>
                  <a:pt x="198373" y="114173"/>
                </a:lnTo>
                <a:cubicBezTo>
                  <a:pt x="201675" y="114173"/>
                  <a:pt x="203961" y="115570"/>
                  <a:pt x="205485" y="118618"/>
                </a:cubicBezTo>
                <a:cubicBezTo>
                  <a:pt x="207010" y="121539"/>
                  <a:pt x="207771" y="124333"/>
                  <a:pt x="207771" y="126746"/>
                </a:cubicBezTo>
                <a:cubicBezTo>
                  <a:pt x="207771" y="129413"/>
                  <a:pt x="206883" y="132080"/>
                  <a:pt x="205104" y="134620"/>
                </a:cubicBezTo>
                <a:cubicBezTo>
                  <a:pt x="203326" y="137287"/>
                  <a:pt x="200914" y="138557"/>
                  <a:pt x="197992" y="138557"/>
                </a:cubicBezTo>
                <a:lnTo>
                  <a:pt x="53085" y="138557"/>
                </a:lnTo>
                <a:cubicBezTo>
                  <a:pt x="52070" y="141223"/>
                  <a:pt x="50291" y="143891"/>
                  <a:pt x="48005" y="146303"/>
                </a:cubicBezTo>
                <a:cubicBezTo>
                  <a:pt x="45720" y="148717"/>
                  <a:pt x="43306" y="149987"/>
                  <a:pt x="40894" y="149987"/>
                </a:cubicBezTo>
                <a:lnTo>
                  <a:pt x="30733" y="149987"/>
                </a:lnTo>
                <a:lnTo>
                  <a:pt x="30733" y="45339"/>
                </a:lnTo>
                <a:cubicBezTo>
                  <a:pt x="30733" y="38100"/>
                  <a:pt x="29717" y="33273"/>
                  <a:pt x="27940" y="31115"/>
                </a:cubicBezTo>
                <a:cubicBezTo>
                  <a:pt x="26034" y="28955"/>
                  <a:pt x="22479" y="27051"/>
                  <a:pt x="17271" y="25400"/>
                </a:cubicBezTo>
                <a:cubicBezTo>
                  <a:pt x="14096" y="24638"/>
                  <a:pt x="11429" y="23495"/>
                  <a:pt x="9397" y="21971"/>
                </a:cubicBezTo>
                <a:cubicBezTo>
                  <a:pt x="7365" y="20447"/>
                  <a:pt x="6350" y="18161"/>
                  <a:pt x="6350" y="14859"/>
                </a:cubicBezTo>
                <a:cubicBezTo>
                  <a:pt x="6350" y="11557"/>
                  <a:pt x="7492" y="9398"/>
                  <a:pt x="10033" y="8128"/>
                </a:cubicBezTo>
                <a:cubicBezTo>
                  <a:pt x="12445" y="6858"/>
                  <a:pt x="15494" y="6350"/>
                  <a:pt x="1930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857115" y="2333625"/>
            <a:ext cx="356108" cy="182753"/>
          </a:xfrm>
          <a:custGeom>
            <a:avLst/>
            <a:gdLst>
              <a:gd name="connsiteX0" fmla="*/ 18923 w 356108"/>
              <a:gd name="connsiteY0" fmla="*/ 6350 h 182753"/>
              <a:gd name="connsiteX1" fmla="*/ 337185 w 356108"/>
              <a:gd name="connsiteY1" fmla="*/ 6350 h 182753"/>
              <a:gd name="connsiteX2" fmla="*/ 346456 w 356108"/>
              <a:gd name="connsiteY2" fmla="*/ 10414 h 182753"/>
              <a:gd name="connsiteX3" fmla="*/ 349758 w 356108"/>
              <a:gd name="connsiteY3" fmla="*/ 18034 h 182753"/>
              <a:gd name="connsiteX4" fmla="*/ 346456 w 356108"/>
              <a:gd name="connsiteY4" fmla="*/ 27051 h 182753"/>
              <a:gd name="connsiteX5" fmla="*/ 337185 w 356108"/>
              <a:gd name="connsiteY5" fmla="*/ 30734 h 182753"/>
              <a:gd name="connsiteX6" fmla="*/ 193167 w 356108"/>
              <a:gd name="connsiteY6" fmla="*/ 30734 h 182753"/>
              <a:gd name="connsiteX7" fmla="*/ 193167 w 356108"/>
              <a:gd name="connsiteY7" fmla="*/ 137667 h 182753"/>
              <a:gd name="connsiteX8" fmla="*/ 186817 w 356108"/>
              <a:gd name="connsiteY8" fmla="*/ 167259 h 182753"/>
              <a:gd name="connsiteX9" fmla="*/ 171958 w 356108"/>
              <a:gd name="connsiteY9" fmla="*/ 176403 h 182753"/>
              <a:gd name="connsiteX10" fmla="*/ 163829 w 356108"/>
              <a:gd name="connsiteY10" fmla="*/ 176403 h 182753"/>
              <a:gd name="connsiteX11" fmla="*/ 163829 w 356108"/>
              <a:gd name="connsiteY11" fmla="*/ 30734 h 182753"/>
              <a:gd name="connsiteX12" fmla="*/ 18923 w 356108"/>
              <a:gd name="connsiteY12" fmla="*/ 30734 h 182753"/>
              <a:gd name="connsiteX13" fmla="*/ 9652 w 356108"/>
              <a:gd name="connsiteY13" fmla="*/ 26796 h 182753"/>
              <a:gd name="connsiteX14" fmla="*/ 6350 w 356108"/>
              <a:gd name="connsiteY14" fmla="*/ 17653 h 182753"/>
              <a:gd name="connsiteX15" fmla="*/ 9652 w 356108"/>
              <a:gd name="connsiteY15" fmla="*/ 10160 h 182753"/>
              <a:gd name="connsiteX16" fmla="*/ 18923 w 356108"/>
              <a:gd name="connsiteY16" fmla="*/ 6350 h 1827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56108" h="182753">
                <a:moveTo>
                  <a:pt x="18923" y="6350"/>
                </a:moveTo>
                <a:lnTo>
                  <a:pt x="337185" y="6350"/>
                </a:lnTo>
                <a:cubicBezTo>
                  <a:pt x="341248" y="6350"/>
                  <a:pt x="344297" y="7620"/>
                  <a:pt x="346456" y="10414"/>
                </a:cubicBezTo>
                <a:cubicBezTo>
                  <a:pt x="348742" y="13080"/>
                  <a:pt x="349758" y="15621"/>
                  <a:pt x="349758" y="18034"/>
                </a:cubicBezTo>
                <a:cubicBezTo>
                  <a:pt x="349758" y="21590"/>
                  <a:pt x="348742" y="24638"/>
                  <a:pt x="346456" y="27051"/>
                </a:cubicBezTo>
                <a:cubicBezTo>
                  <a:pt x="344297" y="29464"/>
                  <a:pt x="341248" y="30734"/>
                  <a:pt x="337185" y="30734"/>
                </a:cubicBezTo>
                <a:lnTo>
                  <a:pt x="193167" y="30734"/>
                </a:lnTo>
                <a:lnTo>
                  <a:pt x="193167" y="137667"/>
                </a:lnTo>
                <a:cubicBezTo>
                  <a:pt x="193167" y="151257"/>
                  <a:pt x="191008" y="161163"/>
                  <a:pt x="186817" y="167259"/>
                </a:cubicBezTo>
                <a:cubicBezTo>
                  <a:pt x="182626" y="173354"/>
                  <a:pt x="177673" y="176403"/>
                  <a:pt x="171958" y="176403"/>
                </a:cubicBezTo>
                <a:lnTo>
                  <a:pt x="163829" y="176403"/>
                </a:lnTo>
                <a:lnTo>
                  <a:pt x="163829" y="30734"/>
                </a:lnTo>
                <a:lnTo>
                  <a:pt x="18923" y="30734"/>
                </a:lnTo>
                <a:cubicBezTo>
                  <a:pt x="14859" y="30734"/>
                  <a:pt x="11810" y="29464"/>
                  <a:pt x="9652" y="26796"/>
                </a:cubicBezTo>
                <a:cubicBezTo>
                  <a:pt x="7493" y="24257"/>
                  <a:pt x="6350" y="21209"/>
                  <a:pt x="6350" y="17653"/>
                </a:cubicBezTo>
                <a:cubicBezTo>
                  <a:pt x="6350" y="15240"/>
                  <a:pt x="7493" y="12700"/>
                  <a:pt x="9652" y="10160"/>
                </a:cubicBezTo>
                <a:cubicBezTo>
                  <a:pt x="11810" y="7620"/>
                  <a:pt x="14859" y="6350"/>
                  <a:pt x="1892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492371" y="2200909"/>
            <a:ext cx="213232" cy="162052"/>
          </a:xfrm>
          <a:custGeom>
            <a:avLst/>
            <a:gdLst>
              <a:gd name="connsiteX0" fmla="*/ 15747 w 213232"/>
              <a:gd name="connsiteY0" fmla="*/ 6350 h 162052"/>
              <a:gd name="connsiteX1" fmla="*/ 193928 w 213232"/>
              <a:gd name="connsiteY1" fmla="*/ 6350 h 162052"/>
              <a:gd name="connsiteX2" fmla="*/ 203453 w 213232"/>
              <a:gd name="connsiteY2" fmla="*/ 10287 h 162052"/>
              <a:gd name="connsiteX3" fmla="*/ 206882 w 213232"/>
              <a:gd name="connsiteY3" fmla="*/ 18160 h 162052"/>
              <a:gd name="connsiteX4" fmla="*/ 203453 w 213232"/>
              <a:gd name="connsiteY4" fmla="*/ 27051 h 162052"/>
              <a:gd name="connsiteX5" fmla="*/ 194309 w 213232"/>
              <a:gd name="connsiteY5" fmla="*/ 31241 h 162052"/>
              <a:gd name="connsiteX6" fmla="*/ 125602 w 213232"/>
              <a:gd name="connsiteY6" fmla="*/ 31241 h 162052"/>
              <a:gd name="connsiteX7" fmla="*/ 81788 w 213232"/>
              <a:gd name="connsiteY7" fmla="*/ 49276 h 162052"/>
              <a:gd name="connsiteX8" fmla="*/ 67309 w 213232"/>
              <a:gd name="connsiteY8" fmla="*/ 86868 h 162052"/>
              <a:gd name="connsiteX9" fmla="*/ 80771 w 213232"/>
              <a:gd name="connsiteY9" fmla="*/ 116840 h 162052"/>
              <a:gd name="connsiteX10" fmla="*/ 111251 w 213232"/>
              <a:gd name="connsiteY10" fmla="*/ 128778 h 162052"/>
              <a:gd name="connsiteX11" fmla="*/ 141477 w 213232"/>
              <a:gd name="connsiteY11" fmla="*/ 118237 h 162052"/>
              <a:gd name="connsiteX12" fmla="*/ 154431 w 213232"/>
              <a:gd name="connsiteY12" fmla="*/ 90932 h 162052"/>
              <a:gd name="connsiteX13" fmla="*/ 146303 w 213232"/>
              <a:gd name="connsiteY13" fmla="*/ 67945 h 162052"/>
              <a:gd name="connsiteX14" fmla="*/ 125983 w 213232"/>
              <a:gd name="connsiteY14" fmla="*/ 56007 h 162052"/>
              <a:gd name="connsiteX15" fmla="*/ 120522 w 213232"/>
              <a:gd name="connsiteY15" fmla="*/ 52959 h 162052"/>
              <a:gd name="connsiteX16" fmla="*/ 120269 w 213232"/>
              <a:gd name="connsiteY16" fmla="*/ 44958 h 162052"/>
              <a:gd name="connsiteX17" fmla="*/ 124586 w 213232"/>
              <a:gd name="connsiteY17" fmla="*/ 40894 h 162052"/>
              <a:gd name="connsiteX18" fmla="*/ 130428 w 213232"/>
              <a:gd name="connsiteY18" fmla="*/ 40132 h 162052"/>
              <a:gd name="connsiteX19" fmla="*/ 168909 w 213232"/>
              <a:gd name="connsiteY19" fmla="*/ 54991 h 162052"/>
              <a:gd name="connsiteX20" fmla="*/ 185419 w 213232"/>
              <a:gd name="connsiteY20" fmla="*/ 90932 h 162052"/>
              <a:gd name="connsiteX21" fmla="*/ 179323 w 213232"/>
              <a:gd name="connsiteY21" fmla="*/ 118110 h 162052"/>
              <a:gd name="connsiteX22" fmla="*/ 162940 w 213232"/>
              <a:gd name="connsiteY22" fmla="*/ 138557 h 162052"/>
              <a:gd name="connsiteX23" fmla="*/ 139191 w 213232"/>
              <a:gd name="connsiteY23" fmla="*/ 151257 h 162052"/>
              <a:gd name="connsiteX24" fmla="*/ 111251 w 213232"/>
              <a:gd name="connsiteY24" fmla="*/ 155702 h 162052"/>
              <a:gd name="connsiteX25" fmla="*/ 81026 w 213232"/>
              <a:gd name="connsiteY25" fmla="*/ 150241 h 162052"/>
              <a:gd name="connsiteX26" fmla="*/ 57658 w 213232"/>
              <a:gd name="connsiteY26" fmla="*/ 135763 h 162052"/>
              <a:gd name="connsiteX27" fmla="*/ 42290 w 213232"/>
              <a:gd name="connsiteY27" fmla="*/ 114554 h 162052"/>
              <a:gd name="connsiteX28" fmla="*/ 37210 w 213232"/>
              <a:gd name="connsiteY28" fmla="*/ 89789 h 162052"/>
              <a:gd name="connsiteX29" fmla="*/ 44830 w 213232"/>
              <a:gd name="connsiteY29" fmla="*/ 57277 h 162052"/>
              <a:gd name="connsiteX30" fmla="*/ 66547 w 213232"/>
              <a:gd name="connsiteY30" fmla="*/ 31241 h 162052"/>
              <a:gd name="connsiteX31" fmla="*/ 15747 w 213232"/>
              <a:gd name="connsiteY31" fmla="*/ 31241 h 162052"/>
              <a:gd name="connsiteX32" fmla="*/ 9143 w 213232"/>
              <a:gd name="connsiteY32" fmla="*/ 26924 h 162052"/>
              <a:gd name="connsiteX33" fmla="*/ 6350 w 213232"/>
              <a:gd name="connsiteY33" fmla="*/ 18160 h 162052"/>
              <a:gd name="connsiteX34" fmla="*/ 9143 w 213232"/>
              <a:gd name="connsiteY34" fmla="*/ 10033 h 162052"/>
              <a:gd name="connsiteX35" fmla="*/ 15747 w 213232"/>
              <a:gd name="connsiteY35" fmla="*/ 6350 h 162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</a:cxnLst>
            <a:rect l="l" t="t" r="r" b="b"/>
            <a:pathLst>
              <a:path w="213232" h="162052">
                <a:moveTo>
                  <a:pt x="15747" y="6350"/>
                </a:moveTo>
                <a:lnTo>
                  <a:pt x="193928" y="6350"/>
                </a:lnTo>
                <a:cubicBezTo>
                  <a:pt x="197992" y="6350"/>
                  <a:pt x="201167" y="7620"/>
                  <a:pt x="203453" y="10287"/>
                </a:cubicBezTo>
                <a:cubicBezTo>
                  <a:pt x="205739" y="12827"/>
                  <a:pt x="206882" y="15494"/>
                  <a:pt x="206882" y="18160"/>
                </a:cubicBezTo>
                <a:cubicBezTo>
                  <a:pt x="206882" y="21463"/>
                  <a:pt x="205739" y="24384"/>
                  <a:pt x="203453" y="27051"/>
                </a:cubicBezTo>
                <a:cubicBezTo>
                  <a:pt x="201167" y="29845"/>
                  <a:pt x="198119" y="31241"/>
                  <a:pt x="194309" y="31241"/>
                </a:cubicBezTo>
                <a:lnTo>
                  <a:pt x="125602" y="31241"/>
                </a:lnTo>
                <a:cubicBezTo>
                  <a:pt x="106044" y="33020"/>
                  <a:pt x="91439" y="39116"/>
                  <a:pt x="81788" y="49276"/>
                </a:cubicBezTo>
                <a:cubicBezTo>
                  <a:pt x="72135" y="59436"/>
                  <a:pt x="67309" y="72009"/>
                  <a:pt x="67309" y="86868"/>
                </a:cubicBezTo>
                <a:cubicBezTo>
                  <a:pt x="67309" y="98806"/>
                  <a:pt x="71881" y="108839"/>
                  <a:pt x="80771" y="116840"/>
                </a:cubicBezTo>
                <a:cubicBezTo>
                  <a:pt x="89788" y="124841"/>
                  <a:pt x="99948" y="128778"/>
                  <a:pt x="111251" y="128778"/>
                </a:cubicBezTo>
                <a:cubicBezTo>
                  <a:pt x="122935" y="128778"/>
                  <a:pt x="132969" y="125349"/>
                  <a:pt x="141477" y="118237"/>
                </a:cubicBezTo>
                <a:cubicBezTo>
                  <a:pt x="149859" y="111252"/>
                  <a:pt x="154177" y="102108"/>
                  <a:pt x="154431" y="90932"/>
                </a:cubicBezTo>
                <a:cubicBezTo>
                  <a:pt x="154431" y="81788"/>
                  <a:pt x="151764" y="74168"/>
                  <a:pt x="146303" y="67945"/>
                </a:cubicBezTo>
                <a:cubicBezTo>
                  <a:pt x="140842" y="61849"/>
                  <a:pt x="134111" y="57911"/>
                  <a:pt x="125983" y="56007"/>
                </a:cubicBezTo>
                <a:cubicBezTo>
                  <a:pt x="123824" y="55753"/>
                  <a:pt x="121919" y="54737"/>
                  <a:pt x="120522" y="52959"/>
                </a:cubicBezTo>
                <a:cubicBezTo>
                  <a:pt x="118998" y="51180"/>
                  <a:pt x="118871" y="48514"/>
                  <a:pt x="120269" y="44958"/>
                </a:cubicBezTo>
                <a:cubicBezTo>
                  <a:pt x="120777" y="42799"/>
                  <a:pt x="122173" y="41529"/>
                  <a:pt x="124586" y="40894"/>
                </a:cubicBezTo>
                <a:cubicBezTo>
                  <a:pt x="126872" y="40386"/>
                  <a:pt x="128777" y="40132"/>
                  <a:pt x="130428" y="40132"/>
                </a:cubicBezTo>
                <a:cubicBezTo>
                  <a:pt x="145033" y="40894"/>
                  <a:pt x="157860" y="45847"/>
                  <a:pt x="168909" y="54991"/>
                </a:cubicBezTo>
                <a:cubicBezTo>
                  <a:pt x="179831" y="64008"/>
                  <a:pt x="185419" y="76072"/>
                  <a:pt x="185419" y="90932"/>
                </a:cubicBezTo>
                <a:cubicBezTo>
                  <a:pt x="185419" y="101091"/>
                  <a:pt x="183388" y="110109"/>
                  <a:pt x="179323" y="118110"/>
                </a:cubicBezTo>
                <a:cubicBezTo>
                  <a:pt x="175132" y="126110"/>
                  <a:pt x="169798" y="132969"/>
                  <a:pt x="162940" y="138557"/>
                </a:cubicBezTo>
                <a:cubicBezTo>
                  <a:pt x="155955" y="144018"/>
                  <a:pt x="147954" y="148209"/>
                  <a:pt x="139191" y="151257"/>
                </a:cubicBezTo>
                <a:cubicBezTo>
                  <a:pt x="130428" y="154178"/>
                  <a:pt x="121030" y="155702"/>
                  <a:pt x="111251" y="155702"/>
                </a:cubicBezTo>
                <a:cubicBezTo>
                  <a:pt x="100202" y="155702"/>
                  <a:pt x="90042" y="153924"/>
                  <a:pt x="81026" y="150241"/>
                </a:cubicBezTo>
                <a:cubicBezTo>
                  <a:pt x="71881" y="146558"/>
                  <a:pt x="64134" y="141732"/>
                  <a:pt x="57658" y="135763"/>
                </a:cubicBezTo>
                <a:cubicBezTo>
                  <a:pt x="51053" y="129540"/>
                  <a:pt x="45973" y="122428"/>
                  <a:pt x="42290" y="114554"/>
                </a:cubicBezTo>
                <a:cubicBezTo>
                  <a:pt x="38734" y="106680"/>
                  <a:pt x="36957" y="98425"/>
                  <a:pt x="37210" y="89789"/>
                </a:cubicBezTo>
                <a:cubicBezTo>
                  <a:pt x="37210" y="78105"/>
                  <a:pt x="39750" y="67310"/>
                  <a:pt x="44830" y="57277"/>
                </a:cubicBezTo>
                <a:cubicBezTo>
                  <a:pt x="49783" y="47244"/>
                  <a:pt x="57022" y="38480"/>
                  <a:pt x="66547" y="31241"/>
                </a:cubicBezTo>
                <a:lnTo>
                  <a:pt x="15747" y="31241"/>
                </a:lnTo>
                <a:cubicBezTo>
                  <a:pt x="13208" y="31241"/>
                  <a:pt x="11048" y="29718"/>
                  <a:pt x="9143" y="26924"/>
                </a:cubicBezTo>
                <a:cubicBezTo>
                  <a:pt x="7238" y="24003"/>
                  <a:pt x="6350" y="21082"/>
                  <a:pt x="6350" y="18160"/>
                </a:cubicBezTo>
                <a:cubicBezTo>
                  <a:pt x="6350" y="15113"/>
                  <a:pt x="7238" y="12446"/>
                  <a:pt x="9143" y="10033"/>
                </a:cubicBezTo>
                <a:cubicBezTo>
                  <a:pt x="11048" y="7620"/>
                  <a:pt x="13208" y="6350"/>
                  <a:pt x="1574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914138" y="2147570"/>
            <a:ext cx="236854" cy="157988"/>
          </a:xfrm>
          <a:custGeom>
            <a:avLst/>
            <a:gdLst>
              <a:gd name="connsiteX0" fmla="*/ 86486 w 236854"/>
              <a:gd name="connsiteY0" fmla="*/ 6350 h 157988"/>
              <a:gd name="connsiteX1" fmla="*/ 119379 w 236854"/>
              <a:gd name="connsiteY1" fmla="*/ 6350 h 157988"/>
              <a:gd name="connsiteX2" fmla="*/ 137541 w 236854"/>
              <a:gd name="connsiteY2" fmla="*/ 14731 h 157988"/>
              <a:gd name="connsiteX3" fmla="*/ 140207 w 236854"/>
              <a:gd name="connsiteY3" fmla="*/ 34035 h 157988"/>
              <a:gd name="connsiteX4" fmla="*/ 134873 w 236854"/>
              <a:gd name="connsiteY4" fmla="*/ 50291 h 157988"/>
              <a:gd name="connsiteX5" fmla="*/ 126364 w 236854"/>
              <a:gd name="connsiteY5" fmla="*/ 66675 h 157988"/>
              <a:gd name="connsiteX6" fmla="*/ 220725 w 236854"/>
              <a:gd name="connsiteY6" fmla="*/ 117475 h 157988"/>
              <a:gd name="connsiteX7" fmla="*/ 229107 w 236854"/>
              <a:gd name="connsiteY7" fmla="*/ 126619 h 157988"/>
              <a:gd name="connsiteX8" fmla="*/ 230504 w 236854"/>
              <a:gd name="connsiteY8" fmla="*/ 133730 h 157988"/>
              <a:gd name="connsiteX9" fmla="*/ 227456 w 236854"/>
              <a:gd name="connsiteY9" fmla="*/ 142875 h 157988"/>
              <a:gd name="connsiteX10" fmla="*/ 221106 w 236854"/>
              <a:gd name="connsiteY10" fmla="*/ 147573 h 157988"/>
              <a:gd name="connsiteX11" fmla="*/ 212852 w 236854"/>
              <a:gd name="connsiteY11" fmla="*/ 148462 h 157988"/>
              <a:gd name="connsiteX12" fmla="*/ 205613 w 236854"/>
              <a:gd name="connsiteY12" fmla="*/ 145541 h 157988"/>
              <a:gd name="connsiteX13" fmla="*/ 112141 w 236854"/>
              <a:gd name="connsiteY13" fmla="*/ 85344 h 157988"/>
              <a:gd name="connsiteX14" fmla="*/ 89153 w 236854"/>
              <a:gd name="connsiteY14" fmla="*/ 108330 h 157988"/>
              <a:gd name="connsiteX15" fmla="*/ 64515 w 236854"/>
              <a:gd name="connsiteY15" fmla="*/ 127635 h 157988"/>
              <a:gd name="connsiteX16" fmla="*/ 39877 w 236854"/>
              <a:gd name="connsiteY16" fmla="*/ 142747 h 157988"/>
              <a:gd name="connsiteX17" fmla="*/ 18541 w 236854"/>
              <a:gd name="connsiteY17" fmla="*/ 151638 h 157988"/>
              <a:gd name="connsiteX18" fmla="*/ 10795 w 236854"/>
              <a:gd name="connsiteY18" fmla="*/ 151257 h 157988"/>
              <a:gd name="connsiteX19" fmla="*/ 6350 w 236854"/>
              <a:gd name="connsiteY19" fmla="*/ 146811 h 157988"/>
              <a:gd name="connsiteX20" fmla="*/ 6350 w 236854"/>
              <a:gd name="connsiteY20" fmla="*/ 140716 h 157988"/>
              <a:gd name="connsiteX21" fmla="*/ 11937 w 236854"/>
              <a:gd name="connsiteY21" fmla="*/ 135000 h 157988"/>
              <a:gd name="connsiteX22" fmla="*/ 37210 w 236854"/>
              <a:gd name="connsiteY22" fmla="*/ 118871 h 157988"/>
              <a:gd name="connsiteX23" fmla="*/ 64515 w 236854"/>
              <a:gd name="connsiteY23" fmla="*/ 93852 h 157988"/>
              <a:gd name="connsiteX24" fmla="*/ 87629 w 236854"/>
              <a:gd name="connsiteY24" fmla="*/ 65150 h 157988"/>
              <a:gd name="connsiteX25" fmla="*/ 101472 w 236854"/>
              <a:gd name="connsiteY25" fmla="*/ 37719 h 157988"/>
              <a:gd name="connsiteX26" fmla="*/ 97790 w 236854"/>
              <a:gd name="connsiteY26" fmla="*/ 29336 h 157988"/>
              <a:gd name="connsiteX27" fmla="*/ 83946 w 236854"/>
              <a:gd name="connsiteY27" fmla="*/ 25527 h 157988"/>
              <a:gd name="connsiteX28" fmla="*/ 77089 w 236854"/>
              <a:gd name="connsiteY28" fmla="*/ 21589 h 157988"/>
              <a:gd name="connsiteX29" fmla="*/ 75437 w 236854"/>
              <a:gd name="connsiteY29" fmla="*/ 14985 h 157988"/>
              <a:gd name="connsiteX30" fmla="*/ 77851 w 236854"/>
              <a:gd name="connsiteY30" fmla="*/ 9016 h 157988"/>
              <a:gd name="connsiteX31" fmla="*/ 86486 w 236854"/>
              <a:gd name="connsiteY31" fmla="*/ 6350 h 157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236854" h="157988">
                <a:moveTo>
                  <a:pt x="86486" y="6350"/>
                </a:moveTo>
                <a:lnTo>
                  <a:pt x="119379" y="6350"/>
                </a:lnTo>
                <a:cubicBezTo>
                  <a:pt x="128396" y="6350"/>
                  <a:pt x="134365" y="9144"/>
                  <a:pt x="137541" y="14731"/>
                </a:cubicBezTo>
                <a:cubicBezTo>
                  <a:pt x="140589" y="20320"/>
                  <a:pt x="141477" y="26796"/>
                  <a:pt x="140207" y="34035"/>
                </a:cubicBezTo>
                <a:cubicBezTo>
                  <a:pt x="139064" y="39496"/>
                  <a:pt x="137286" y="44958"/>
                  <a:pt x="134873" y="50291"/>
                </a:cubicBezTo>
                <a:cubicBezTo>
                  <a:pt x="132460" y="55752"/>
                  <a:pt x="129540" y="61214"/>
                  <a:pt x="126364" y="66675"/>
                </a:cubicBezTo>
                <a:lnTo>
                  <a:pt x="220725" y="117475"/>
                </a:lnTo>
                <a:cubicBezTo>
                  <a:pt x="225297" y="120522"/>
                  <a:pt x="228091" y="123570"/>
                  <a:pt x="229107" y="126619"/>
                </a:cubicBezTo>
                <a:cubicBezTo>
                  <a:pt x="229996" y="129794"/>
                  <a:pt x="230504" y="132079"/>
                  <a:pt x="230504" y="133730"/>
                </a:cubicBezTo>
                <a:cubicBezTo>
                  <a:pt x="230251" y="137540"/>
                  <a:pt x="229234" y="140589"/>
                  <a:pt x="227456" y="142875"/>
                </a:cubicBezTo>
                <a:cubicBezTo>
                  <a:pt x="225679" y="145160"/>
                  <a:pt x="223520" y="146811"/>
                  <a:pt x="221106" y="147573"/>
                </a:cubicBezTo>
                <a:cubicBezTo>
                  <a:pt x="217932" y="148462"/>
                  <a:pt x="215137" y="148716"/>
                  <a:pt x="212852" y="148462"/>
                </a:cubicBezTo>
                <a:cubicBezTo>
                  <a:pt x="210439" y="148081"/>
                  <a:pt x="208152" y="147192"/>
                  <a:pt x="205613" y="145541"/>
                </a:cubicBezTo>
                <a:lnTo>
                  <a:pt x="112141" y="85344"/>
                </a:lnTo>
                <a:cubicBezTo>
                  <a:pt x="105029" y="93471"/>
                  <a:pt x="97409" y="101091"/>
                  <a:pt x="89153" y="108330"/>
                </a:cubicBezTo>
                <a:cubicBezTo>
                  <a:pt x="80771" y="115570"/>
                  <a:pt x="72644" y="121920"/>
                  <a:pt x="64515" y="127635"/>
                </a:cubicBezTo>
                <a:cubicBezTo>
                  <a:pt x="56006" y="133604"/>
                  <a:pt x="47879" y="138684"/>
                  <a:pt x="39877" y="142747"/>
                </a:cubicBezTo>
                <a:cubicBezTo>
                  <a:pt x="31876" y="146811"/>
                  <a:pt x="24764" y="149732"/>
                  <a:pt x="18541" y="151638"/>
                </a:cubicBezTo>
                <a:cubicBezTo>
                  <a:pt x="15494" y="152527"/>
                  <a:pt x="12953" y="152400"/>
                  <a:pt x="10795" y="151257"/>
                </a:cubicBezTo>
                <a:cubicBezTo>
                  <a:pt x="8635" y="150114"/>
                  <a:pt x="7111" y="148716"/>
                  <a:pt x="6350" y="146811"/>
                </a:cubicBezTo>
                <a:cubicBezTo>
                  <a:pt x="5460" y="144907"/>
                  <a:pt x="5460" y="142875"/>
                  <a:pt x="6350" y="140716"/>
                </a:cubicBezTo>
                <a:cubicBezTo>
                  <a:pt x="7111" y="138557"/>
                  <a:pt x="9016" y="136651"/>
                  <a:pt x="11937" y="135000"/>
                </a:cubicBezTo>
                <a:cubicBezTo>
                  <a:pt x="19303" y="131698"/>
                  <a:pt x="27685" y="126365"/>
                  <a:pt x="37210" y="118871"/>
                </a:cubicBezTo>
                <a:cubicBezTo>
                  <a:pt x="46735" y="111505"/>
                  <a:pt x="55752" y="103123"/>
                  <a:pt x="64515" y="93852"/>
                </a:cubicBezTo>
                <a:cubicBezTo>
                  <a:pt x="73152" y="84708"/>
                  <a:pt x="80898" y="75057"/>
                  <a:pt x="87629" y="65150"/>
                </a:cubicBezTo>
                <a:cubicBezTo>
                  <a:pt x="94487" y="55245"/>
                  <a:pt x="99060" y="46100"/>
                  <a:pt x="101472" y="37719"/>
                </a:cubicBezTo>
                <a:cubicBezTo>
                  <a:pt x="102361" y="33654"/>
                  <a:pt x="101091" y="30860"/>
                  <a:pt x="97790" y="29336"/>
                </a:cubicBezTo>
                <a:cubicBezTo>
                  <a:pt x="94614" y="27939"/>
                  <a:pt x="89915" y="26542"/>
                  <a:pt x="83946" y="25527"/>
                </a:cubicBezTo>
                <a:cubicBezTo>
                  <a:pt x="80771" y="25272"/>
                  <a:pt x="78485" y="24002"/>
                  <a:pt x="77089" y="21589"/>
                </a:cubicBezTo>
                <a:cubicBezTo>
                  <a:pt x="75691" y="19304"/>
                  <a:pt x="75183" y="17145"/>
                  <a:pt x="75437" y="14985"/>
                </a:cubicBezTo>
                <a:cubicBezTo>
                  <a:pt x="75437" y="12827"/>
                  <a:pt x="76326" y="10795"/>
                  <a:pt x="77851" y="9016"/>
                </a:cubicBezTo>
                <a:cubicBezTo>
                  <a:pt x="79502" y="7239"/>
                  <a:pt x="82422" y="6350"/>
                  <a:pt x="8648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532249" y="2130551"/>
            <a:ext cx="120903" cy="55753"/>
          </a:xfrm>
          <a:custGeom>
            <a:avLst/>
            <a:gdLst>
              <a:gd name="connsiteX0" fmla="*/ 14859 w 120903"/>
              <a:gd name="connsiteY0" fmla="*/ 6350 h 55753"/>
              <a:gd name="connsiteX1" fmla="*/ 21844 w 120903"/>
              <a:gd name="connsiteY1" fmla="*/ 7112 h 55753"/>
              <a:gd name="connsiteX2" fmla="*/ 57784 w 120903"/>
              <a:gd name="connsiteY2" fmla="*/ 20193 h 55753"/>
              <a:gd name="connsiteX3" fmla="*/ 99568 w 120903"/>
              <a:gd name="connsiteY3" fmla="*/ 24638 h 55753"/>
              <a:gd name="connsiteX4" fmla="*/ 110744 w 120903"/>
              <a:gd name="connsiteY4" fmla="*/ 28448 h 55753"/>
              <a:gd name="connsiteX5" fmla="*/ 114553 w 120903"/>
              <a:gd name="connsiteY5" fmla="*/ 37211 h 55753"/>
              <a:gd name="connsiteX6" fmla="*/ 110109 w 120903"/>
              <a:gd name="connsiteY6" fmla="*/ 46355 h 55753"/>
              <a:gd name="connsiteX7" fmla="*/ 100710 w 120903"/>
              <a:gd name="connsiteY7" fmla="*/ 49403 h 55753"/>
              <a:gd name="connsiteX8" fmla="*/ 61722 w 120903"/>
              <a:gd name="connsiteY8" fmla="*/ 49403 h 55753"/>
              <a:gd name="connsiteX9" fmla="*/ 43560 w 120903"/>
              <a:gd name="connsiteY9" fmla="*/ 47625 h 55753"/>
              <a:gd name="connsiteX10" fmla="*/ 31495 w 120903"/>
              <a:gd name="connsiteY10" fmla="*/ 42164 h 55753"/>
              <a:gd name="connsiteX11" fmla="*/ 11557 w 120903"/>
              <a:gd name="connsiteY11" fmla="*/ 25400 h 55753"/>
              <a:gd name="connsiteX12" fmla="*/ 6350 w 120903"/>
              <a:gd name="connsiteY12" fmla="*/ 18542 h 55753"/>
              <a:gd name="connsiteX13" fmla="*/ 8763 w 120903"/>
              <a:gd name="connsiteY13" fmla="*/ 9525 h 55753"/>
              <a:gd name="connsiteX14" fmla="*/ 14859 w 120903"/>
              <a:gd name="connsiteY14" fmla="*/ 6350 h 557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20903" h="55753">
                <a:moveTo>
                  <a:pt x="14859" y="6350"/>
                </a:moveTo>
                <a:cubicBezTo>
                  <a:pt x="17272" y="6096"/>
                  <a:pt x="19558" y="6350"/>
                  <a:pt x="21844" y="7112"/>
                </a:cubicBezTo>
                <a:cubicBezTo>
                  <a:pt x="32384" y="12827"/>
                  <a:pt x="44322" y="17145"/>
                  <a:pt x="57784" y="20193"/>
                </a:cubicBezTo>
                <a:cubicBezTo>
                  <a:pt x="71246" y="23114"/>
                  <a:pt x="85090" y="24638"/>
                  <a:pt x="99568" y="24638"/>
                </a:cubicBezTo>
                <a:cubicBezTo>
                  <a:pt x="104394" y="24638"/>
                  <a:pt x="108076" y="25908"/>
                  <a:pt x="110744" y="28448"/>
                </a:cubicBezTo>
                <a:cubicBezTo>
                  <a:pt x="113284" y="31115"/>
                  <a:pt x="114553" y="34036"/>
                  <a:pt x="114553" y="37211"/>
                </a:cubicBezTo>
                <a:cubicBezTo>
                  <a:pt x="114553" y="41275"/>
                  <a:pt x="113030" y="44323"/>
                  <a:pt x="110109" y="46355"/>
                </a:cubicBezTo>
                <a:cubicBezTo>
                  <a:pt x="107060" y="48387"/>
                  <a:pt x="104013" y="49403"/>
                  <a:pt x="100710" y="49403"/>
                </a:cubicBezTo>
                <a:lnTo>
                  <a:pt x="61722" y="49403"/>
                </a:lnTo>
                <a:cubicBezTo>
                  <a:pt x="54355" y="49403"/>
                  <a:pt x="48260" y="48895"/>
                  <a:pt x="43560" y="47625"/>
                </a:cubicBezTo>
                <a:cubicBezTo>
                  <a:pt x="38861" y="46355"/>
                  <a:pt x="34798" y="44577"/>
                  <a:pt x="31495" y="42164"/>
                </a:cubicBezTo>
                <a:lnTo>
                  <a:pt x="11557" y="25400"/>
                </a:lnTo>
                <a:cubicBezTo>
                  <a:pt x="8635" y="23876"/>
                  <a:pt x="6858" y="21463"/>
                  <a:pt x="6350" y="18542"/>
                </a:cubicBezTo>
                <a:cubicBezTo>
                  <a:pt x="5841" y="15494"/>
                  <a:pt x="6603" y="12573"/>
                  <a:pt x="8763" y="9525"/>
                </a:cubicBezTo>
                <a:cubicBezTo>
                  <a:pt x="10414" y="7620"/>
                  <a:pt x="12445" y="6604"/>
                  <a:pt x="1485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718177" y="2126869"/>
            <a:ext cx="157098" cy="241427"/>
          </a:xfrm>
          <a:custGeom>
            <a:avLst/>
            <a:gdLst>
              <a:gd name="connsiteX0" fmla="*/ 19430 w 157098"/>
              <a:gd name="connsiteY0" fmla="*/ 6350 h 241427"/>
              <a:gd name="connsiteX1" fmla="*/ 58038 w 157098"/>
              <a:gd name="connsiteY1" fmla="*/ 6350 h 241427"/>
              <a:gd name="connsiteX2" fmla="*/ 69468 w 157098"/>
              <a:gd name="connsiteY2" fmla="*/ 11810 h 241427"/>
              <a:gd name="connsiteX3" fmla="*/ 73913 w 157098"/>
              <a:gd name="connsiteY3" fmla="*/ 24638 h 241427"/>
              <a:gd name="connsiteX4" fmla="*/ 73913 w 157098"/>
              <a:gd name="connsiteY4" fmla="*/ 112902 h 241427"/>
              <a:gd name="connsiteX5" fmla="*/ 140207 w 157098"/>
              <a:gd name="connsiteY5" fmla="*/ 112902 h 241427"/>
              <a:gd name="connsiteX6" fmla="*/ 147573 w 157098"/>
              <a:gd name="connsiteY6" fmla="*/ 116459 h 241427"/>
              <a:gd name="connsiteX7" fmla="*/ 150748 w 157098"/>
              <a:gd name="connsiteY7" fmla="*/ 125602 h 241427"/>
              <a:gd name="connsiteX8" fmla="*/ 147573 w 157098"/>
              <a:gd name="connsiteY8" fmla="*/ 134492 h 241427"/>
              <a:gd name="connsiteX9" fmla="*/ 140588 w 157098"/>
              <a:gd name="connsiteY9" fmla="*/ 137795 h 241427"/>
              <a:gd name="connsiteX10" fmla="*/ 73913 w 157098"/>
              <a:gd name="connsiteY10" fmla="*/ 137795 h 241427"/>
              <a:gd name="connsiteX11" fmla="*/ 73913 w 157098"/>
              <a:gd name="connsiteY11" fmla="*/ 197230 h 241427"/>
              <a:gd name="connsiteX12" fmla="*/ 67817 w 157098"/>
              <a:gd name="connsiteY12" fmla="*/ 225805 h 241427"/>
              <a:gd name="connsiteX13" fmla="*/ 51942 w 157098"/>
              <a:gd name="connsiteY13" fmla="*/ 235077 h 241427"/>
              <a:gd name="connsiteX14" fmla="*/ 43814 w 157098"/>
              <a:gd name="connsiteY14" fmla="*/ 235077 h 241427"/>
              <a:gd name="connsiteX15" fmla="*/ 43814 w 157098"/>
              <a:gd name="connsiteY15" fmla="*/ 47497 h 241427"/>
              <a:gd name="connsiteX16" fmla="*/ 38100 w 157098"/>
              <a:gd name="connsiteY16" fmla="*/ 31369 h 241427"/>
              <a:gd name="connsiteX17" fmla="*/ 22225 w 157098"/>
              <a:gd name="connsiteY17" fmla="*/ 25527 h 241427"/>
              <a:gd name="connsiteX18" fmla="*/ 10032 w 157098"/>
              <a:gd name="connsiteY18" fmla="*/ 21844 h 241427"/>
              <a:gd name="connsiteX19" fmla="*/ 6350 w 157098"/>
              <a:gd name="connsiteY19" fmla="*/ 15240 h 241427"/>
              <a:gd name="connsiteX20" fmla="*/ 10159 w 157098"/>
              <a:gd name="connsiteY20" fmla="*/ 8636 h 241427"/>
              <a:gd name="connsiteX21" fmla="*/ 19430 w 157098"/>
              <a:gd name="connsiteY21" fmla="*/ 6350 h 241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57098" h="241427">
                <a:moveTo>
                  <a:pt x="19430" y="6350"/>
                </a:moveTo>
                <a:lnTo>
                  <a:pt x="58038" y="6350"/>
                </a:lnTo>
                <a:cubicBezTo>
                  <a:pt x="62610" y="6350"/>
                  <a:pt x="66421" y="8128"/>
                  <a:pt x="69468" y="11810"/>
                </a:cubicBezTo>
                <a:cubicBezTo>
                  <a:pt x="72390" y="15494"/>
                  <a:pt x="73913" y="19811"/>
                  <a:pt x="73913" y="24638"/>
                </a:cubicBezTo>
                <a:lnTo>
                  <a:pt x="73913" y="112902"/>
                </a:lnTo>
                <a:lnTo>
                  <a:pt x="140207" y="112902"/>
                </a:lnTo>
                <a:cubicBezTo>
                  <a:pt x="143002" y="112902"/>
                  <a:pt x="145414" y="114046"/>
                  <a:pt x="147573" y="116459"/>
                </a:cubicBezTo>
                <a:cubicBezTo>
                  <a:pt x="149732" y="118745"/>
                  <a:pt x="150748" y="121792"/>
                  <a:pt x="150748" y="125602"/>
                </a:cubicBezTo>
                <a:cubicBezTo>
                  <a:pt x="150748" y="129413"/>
                  <a:pt x="149732" y="132333"/>
                  <a:pt x="147573" y="134492"/>
                </a:cubicBezTo>
                <a:cubicBezTo>
                  <a:pt x="145414" y="136651"/>
                  <a:pt x="143128" y="137795"/>
                  <a:pt x="140588" y="137795"/>
                </a:cubicBezTo>
                <a:lnTo>
                  <a:pt x="73913" y="137795"/>
                </a:lnTo>
                <a:lnTo>
                  <a:pt x="73913" y="197230"/>
                </a:lnTo>
                <a:cubicBezTo>
                  <a:pt x="73913" y="210185"/>
                  <a:pt x="71882" y="219709"/>
                  <a:pt x="67817" y="225805"/>
                </a:cubicBezTo>
                <a:cubicBezTo>
                  <a:pt x="63753" y="232028"/>
                  <a:pt x="58420" y="235077"/>
                  <a:pt x="51942" y="235077"/>
                </a:cubicBezTo>
                <a:lnTo>
                  <a:pt x="43814" y="235077"/>
                </a:lnTo>
                <a:lnTo>
                  <a:pt x="43814" y="47497"/>
                </a:lnTo>
                <a:cubicBezTo>
                  <a:pt x="43814" y="39242"/>
                  <a:pt x="41909" y="33909"/>
                  <a:pt x="38100" y="31369"/>
                </a:cubicBezTo>
                <a:cubicBezTo>
                  <a:pt x="34290" y="28828"/>
                  <a:pt x="28955" y="26797"/>
                  <a:pt x="22225" y="25527"/>
                </a:cubicBezTo>
                <a:cubicBezTo>
                  <a:pt x="16509" y="24638"/>
                  <a:pt x="12445" y="23495"/>
                  <a:pt x="10032" y="21844"/>
                </a:cubicBezTo>
                <a:cubicBezTo>
                  <a:pt x="7620" y="20192"/>
                  <a:pt x="6350" y="18033"/>
                  <a:pt x="6350" y="15240"/>
                </a:cubicBezTo>
                <a:cubicBezTo>
                  <a:pt x="6350" y="12319"/>
                  <a:pt x="7620" y="10032"/>
                  <a:pt x="10159" y="8636"/>
                </a:cubicBezTo>
                <a:cubicBezTo>
                  <a:pt x="12826" y="7111"/>
                  <a:pt x="15875" y="6350"/>
                  <a:pt x="1943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670931" y="2166112"/>
            <a:ext cx="99313" cy="43179"/>
          </a:xfrm>
          <a:custGeom>
            <a:avLst/>
            <a:gdLst>
              <a:gd name="connsiteX0" fmla="*/ 8254 w 99313"/>
              <a:gd name="connsiteY0" fmla="*/ 0 h 43179"/>
              <a:gd name="connsiteX1" fmla="*/ 15494 w 99313"/>
              <a:gd name="connsiteY1" fmla="*/ 889 h 43179"/>
              <a:gd name="connsiteX2" fmla="*/ 46990 w 99313"/>
              <a:gd name="connsiteY2" fmla="*/ 13716 h 43179"/>
              <a:gd name="connsiteX3" fmla="*/ 84201 w 99313"/>
              <a:gd name="connsiteY3" fmla="*/ 18415 h 43179"/>
              <a:gd name="connsiteX4" fmla="*/ 95377 w 99313"/>
              <a:gd name="connsiteY4" fmla="*/ 21970 h 43179"/>
              <a:gd name="connsiteX5" fmla="*/ 99313 w 99313"/>
              <a:gd name="connsiteY5" fmla="*/ 30607 h 43179"/>
              <a:gd name="connsiteX6" fmla="*/ 94996 w 99313"/>
              <a:gd name="connsiteY6" fmla="*/ 40132 h 43179"/>
              <a:gd name="connsiteX7" fmla="*/ 85471 w 99313"/>
              <a:gd name="connsiteY7" fmla="*/ 43179 h 43179"/>
              <a:gd name="connsiteX8" fmla="*/ 55244 w 99313"/>
              <a:gd name="connsiteY8" fmla="*/ 43179 h 43179"/>
              <a:gd name="connsiteX9" fmla="*/ 36957 w 99313"/>
              <a:gd name="connsiteY9" fmla="*/ 41402 h 43179"/>
              <a:gd name="connsiteX10" fmla="*/ 24764 w 99313"/>
              <a:gd name="connsiteY10" fmla="*/ 35814 h 43179"/>
              <a:gd name="connsiteX11" fmla="*/ 4826 w 99313"/>
              <a:gd name="connsiteY11" fmla="*/ 19177 h 43179"/>
              <a:gd name="connsiteX12" fmla="*/ 0 w 99313"/>
              <a:gd name="connsiteY12" fmla="*/ 12065 h 43179"/>
              <a:gd name="connsiteX13" fmla="*/ 2032 w 99313"/>
              <a:gd name="connsiteY13" fmla="*/ 3302 h 43179"/>
              <a:gd name="connsiteX14" fmla="*/ 8254 w 99313"/>
              <a:gd name="connsiteY14" fmla="*/ 0 h 43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99313" h="43179">
                <a:moveTo>
                  <a:pt x="8254" y="0"/>
                </a:moveTo>
                <a:cubicBezTo>
                  <a:pt x="10921" y="-253"/>
                  <a:pt x="13208" y="0"/>
                  <a:pt x="15494" y="889"/>
                </a:cubicBezTo>
                <a:cubicBezTo>
                  <a:pt x="26034" y="6350"/>
                  <a:pt x="36576" y="10540"/>
                  <a:pt x="46990" y="13716"/>
                </a:cubicBezTo>
                <a:cubicBezTo>
                  <a:pt x="57403" y="16764"/>
                  <a:pt x="69850" y="18415"/>
                  <a:pt x="84201" y="18415"/>
                </a:cubicBezTo>
                <a:cubicBezTo>
                  <a:pt x="89027" y="18415"/>
                  <a:pt x="92836" y="19558"/>
                  <a:pt x="95377" y="21970"/>
                </a:cubicBezTo>
                <a:cubicBezTo>
                  <a:pt x="97917" y="24510"/>
                  <a:pt x="99313" y="27304"/>
                  <a:pt x="99313" y="30607"/>
                </a:cubicBezTo>
                <a:cubicBezTo>
                  <a:pt x="99313" y="34925"/>
                  <a:pt x="97790" y="38100"/>
                  <a:pt x="94996" y="40132"/>
                </a:cubicBezTo>
                <a:cubicBezTo>
                  <a:pt x="92075" y="42164"/>
                  <a:pt x="88900" y="43179"/>
                  <a:pt x="85471" y="43179"/>
                </a:cubicBezTo>
                <a:lnTo>
                  <a:pt x="55244" y="43179"/>
                </a:lnTo>
                <a:cubicBezTo>
                  <a:pt x="48005" y="43179"/>
                  <a:pt x="41909" y="42545"/>
                  <a:pt x="36957" y="41402"/>
                </a:cubicBezTo>
                <a:cubicBezTo>
                  <a:pt x="32130" y="40132"/>
                  <a:pt x="28067" y="38354"/>
                  <a:pt x="24764" y="35814"/>
                </a:cubicBezTo>
                <a:lnTo>
                  <a:pt x="4826" y="19177"/>
                </a:lnTo>
                <a:cubicBezTo>
                  <a:pt x="2159" y="17526"/>
                  <a:pt x="508" y="15239"/>
                  <a:pt x="0" y="12065"/>
                </a:cubicBezTo>
                <a:cubicBezTo>
                  <a:pt x="-635" y="8889"/>
                  <a:pt x="127" y="5969"/>
                  <a:pt x="2032" y="3302"/>
                </a:cubicBezTo>
                <a:cubicBezTo>
                  <a:pt x="3682" y="1397"/>
                  <a:pt x="5714" y="380"/>
                  <a:pt x="825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021959" y="2153920"/>
            <a:ext cx="107822" cy="43179"/>
          </a:xfrm>
          <a:custGeom>
            <a:avLst/>
            <a:gdLst>
              <a:gd name="connsiteX0" fmla="*/ 12064 w 107822"/>
              <a:gd name="connsiteY0" fmla="*/ 0 h 43179"/>
              <a:gd name="connsiteX1" fmla="*/ 15493 w 107822"/>
              <a:gd name="connsiteY1" fmla="*/ 889 h 43179"/>
              <a:gd name="connsiteX2" fmla="*/ 51308 w 107822"/>
              <a:gd name="connsiteY2" fmla="*/ 14096 h 43179"/>
              <a:gd name="connsiteX3" fmla="*/ 93217 w 107822"/>
              <a:gd name="connsiteY3" fmla="*/ 18796 h 43179"/>
              <a:gd name="connsiteX4" fmla="*/ 104139 w 107822"/>
              <a:gd name="connsiteY4" fmla="*/ 22478 h 43179"/>
              <a:gd name="connsiteX5" fmla="*/ 107822 w 107822"/>
              <a:gd name="connsiteY5" fmla="*/ 30988 h 43179"/>
              <a:gd name="connsiteX6" fmla="*/ 103504 w 107822"/>
              <a:gd name="connsiteY6" fmla="*/ 40131 h 43179"/>
              <a:gd name="connsiteX7" fmla="*/ 94360 w 107822"/>
              <a:gd name="connsiteY7" fmla="*/ 43179 h 43179"/>
              <a:gd name="connsiteX8" fmla="*/ 55371 w 107822"/>
              <a:gd name="connsiteY8" fmla="*/ 43179 h 43179"/>
              <a:gd name="connsiteX9" fmla="*/ 36956 w 107822"/>
              <a:gd name="connsiteY9" fmla="*/ 41528 h 43179"/>
              <a:gd name="connsiteX10" fmla="*/ 24764 w 107822"/>
              <a:gd name="connsiteY10" fmla="*/ 36195 h 43179"/>
              <a:gd name="connsiteX11" fmla="*/ 5206 w 107822"/>
              <a:gd name="connsiteY11" fmla="*/ 19558 h 43179"/>
              <a:gd name="connsiteX12" fmla="*/ 0 w 107822"/>
              <a:gd name="connsiteY12" fmla="*/ 12065 h 43179"/>
              <a:gd name="connsiteX13" fmla="*/ 2412 w 107822"/>
              <a:gd name="connsiteY13" fmla="*/ 3682 h 43179"/>
              <a:gd name="connsiteX14" fmla="*/ 8508 w 107822"/>
              <a:gd name="connsiteY14" fmla="*/ 0 h 43179"/>
              <a:gd name="connsiteX15" fmla="*/ 12064 w 107822"/>
              <a:gd name="connsiteY15" fmla="*/ 0 h 43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07822" h="43179">
                <a:moveTo>
                  <a:pt x="12064" y="0"/>
                </a:moveTo>
                <a:cubicBezTo>
                  <a:pt x="13208" y="127"/>
                  <a:pt x="14350" y="508"/>
                  <a:pt x="15493" y="889"/>
                </a:cubicBezTo>
                <a:cubicBezTo>
                  <a:pt x="26034" y="6604"/>
                  <a:pt x="37972" y="10921"/>
                  <a:pt x="51308" y="14096"/>
                </a:cubicBezTo>
                <a:cubicBezTo>
                  <a:pt x="64515" y="17145"/>
                  <a:pt x="78485" y="18796"/>
                  <a:pt x="93217" y="18796"/>
                </a:cubicBezTo>
                <a:cubicBezTo>
                  <a:pt x="98043" y="18796"/>
                  <a:pt x="101726" y="19939"/>
                  <a:pt x="104139" y="22478"/>
                </a:cubicBezTo>
                <a:cubicBezTo>
                  <a:pt x="106552" y="24891"/>
                  <a:pt x="107822" y="27685"/>
                  <a:pt x="107822" y="30988"/>
                </a:cubicBezTo>
                <a:cubicBezTo>
                  <a:pt x="107822" y="35051"/>
                  <a:pt x="106425" y="38100"/>
                  <a:pt x="103504" y="40131"/>
                </a:cubicBezTo>
                <a:cubicBezTo>
                  <a:pt x="100710" y="42164"/>
                  <a:pt x="97662" y="43179"/>
                  <a:pt x="94360" y="43179"/>
                </a:cubicBezTo>
                <a:lnTo>
                  <a:pt x="55371" y="43179"/>
                </a:lnTo>
                <a:cubicBezTo>
                  <a:pt x="48005" y="43179"/>
                  <a:pt x="41909" y="42671"/>
                  <a:pt x="36956" y="41528"/>
                </a:cubicBezTo>
                <a:cubicBezTo>
                  <a:pt x="32130" y="40512"/>
                  <a:pt x="28066" y="38735"/>
                  <a:pt x="24764" y="36195"/>
                </a:cubicBezTo>
                <a:lnTo>
                  <a:pt x="5206" y="19558"/>
                </a:lnTo>
                <a:cubicBezTo>
                  <a:pt x="2285" y="17652"/>
                  <a:pt x="508" y="15112"/>
                  <a:pt x="0" y="12065"/>
                </a:cubicBezTo>
                <a:cubicBezTo>
                  <a:pt x="-508" y="8889"/>
                  <a:pt x="253" y="6096"/>
                  <a:pt x="2412" y="3682"/>
                </a:cubicBezTo>
                <a:cubicBezTo>
                  <a:pt x="4063" y="1523"/>
                  <a:pt x="6095" y="254"/>
                  <a:pt x="8508" y="0"/>
                </a:cubicBezTo>
                <a:cubicBezTo>
                  <a:pt x="9778" y="-127"/>
                  <a:pt x="10921" y="-127"/>
                  <a:pt x="1206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565392" y="2133219"/>
            <a:ext cx="67436" cy="377190"/>
          </a:xfrm>
          <a:custGeom>
            <a:avLst/>
            <a:gdLst>
              <a:gd name="connsiteX0" fmla="*/ 13334 w 67436"/>
              <a:gd name="connsiteY0" fmla="*/ 0 h 377190"/>
              <a:gd name="connsiteX1" fmla="*/ 51561 w 67436"/>
              <a:gd name="connsiteY1" fmla="*/ 0 h 377190"/>
              <a:gd name="connsiteX2" fmla="*/ 62992 w 67436"/>
              <a:gd name="connsiteY2" fmla="*/ 5460 h 377190"/>
              <a:gd name="connsiteX3" fmla="*/ 67436 w 67436"/>
              <a:gd name="connsiteY3" fmla="*/ 18288 h 377190"/>
              <a:gd name="connsiteX4" fmla="*/ 67436 w 67436"/>
              <a:gd name="connsiteY4" fmla="*/ 338963 h 377190"/>
              <a:gd name="connsiteX5" fmla="*/ 61214 w 67436"/>
              <a:gd name="connsiteY5" fmla="*/ 368046 h 377190"/>
              <a:gd name="connsiteX6" fmla="*/ 45084 w 67436"/>
              <a:gd name="connsiteY6" fmla="*/ 377190 h 377190"/>
              <a:gd name="connsiteX7" fmla="*/ 37719 w 67436"/>
              <a:gd name="connsiteY7" fmla="*/ 377190 h 377190"/>
              <a:gd name="connsiteX8" fmla="*/ 37719 w 67436"/>
              <a:gd name="connsiteY8" fmla="*/ 41147 h 377190"/>
              <a:gd name="connsiteX9" fmla="*/ 31877 w 67436"/>
              <a:gd name="connsiteY9" fmla="*/ 25272 h 377190"/>
              <a:gd name="connsiteX10" fmla="*/ 15747 w 67436"/>
              <a:gd name="connsiteY10" fmla="*/ 19177 h 377190"/>
              <a:gd name="connsiteX11" fmla="*/ 3429 w 67436"/>
              <a:gd name="connsiteY11" fmla="*/ 15494 h 377190"/>
              <a:gd name="connsiteX12" fmla="*/ 0 w 67436"/>
              <a:gd name="connsiteY12" fmla="*/ 9397 h 377190"/>
              <a:gd name="connsiteX13" fmla="*/ 3809 w 67436"/>
              <a:gd name="connsiteY13" fmla="*/ 2413 h 377190"/>
              <a:gd name="connsiteX14" fmla="*/ 13334 w 67436"/>
              <a:gd name="connsiteY14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67436" h="377190">
                <a:moveTo>
                  <a:pt x="13334" y="0"/>
                </a:moveTo>
                <a:lnTo>
                  <a:pt x="51561" y="0"/>
                </a:lnTo>
                <a:cubicBezTo>
                  <a:pt x="56260" y="0"/>
                  <a:pt x="60070" y="1778"/>
                  <a:pt x="62992" y="5460"/>
                </a:cubicBezTo>
                <a:cubicBezTo>
                  <a:pt x="66039" y="9144"/>
                  <a:pt x="67436" y="13461"/>
                  <a:pt x="67436" y="18288"/>
                </a:cubicBezTo>
                <a:lnTo>
                  <a:pt x="67436" y="338963"/>
                </a:lnTo>
                <a:cubicBezTo>
                  <a:pt x="67436" y="352297"/>
                  <a:pt x="65404" y="361950"/>
                  <a:pt x="61214" y="368046"/>
                </a:cubicBezTo>
                <a:cubicBezTo>
                  <a:pt x="57022" y="374141"/>
                  <a:pt x="51561" y="377190"/>
                  <a:pt x="45084" y="377190"/>
                </a:cubicBezTo>
                <a:lnTo>
                  <a:pt x="37719" y="377190"/>
                </a:lnTo>
                <a:lnTo>
                  <a:pt x="37719" y="41147"/>
                </a:lnTo>
                <a:cubicBezTo>
                  <a:pt x="37719" y="33273"/>
                  <a:pt x="35814" y="27940"/>
                  <a:pt x="31877" y="25272"/>
                </a:cubicBezTo>
                <a:cubicBezTo>
                  <a:pt x="27939" y="22478"/>
                  <a:pt x="22605" y="20447"/>
                  <a:pt x="15747" y="19177"/>
                </a:cubicBezTo>
                <a:cubicBezTo>
                  <a:pt x="9779" y="18288"/>
                  <a:pt x="5715" y="17145"/>
                  <a:pt x="3429" y="15494"/>
                </a:cubicBezTo>
                <a:cubicBezTo>
                  <a:pt x="1142" y="13842"/>
                  <a:pt x="0" y="11810"/>
                  <a:pt x="0" y="9397"/>
                </a:cubicBezTo>
                <a:cubicBezTo>
                  <a:pt x="0" y="6350"/>
                  <a:pt x="1269" y="4063"/>
                  <a:pt x="3809" y="2413"/>
                </a:cubicBezTo>
                <a:cubicBezTo>
                  <a:pt x="6350" y="761"/>
                  <a:pt x="9525" y="0"/>
                  <a:pt x="1333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205855" y="2133219"/>
            <a:ext cx="144398" cy="377190"/>
          </a:xfrm>
          <a:custGeom>
            <a:avLst/>
            <a:gdLst>
              <a:gd name="connsiteX0" fmla="*/ 13080 w 144398"/>
              <a:gd name="connsiteY0" fmla="*/ 0 h 377190"/>
              <a:gd name="connsiteX1" fmla="*/ 51689 w 144398"/>
              <a:gd name="connsiteY1" fmla="*/ 0 h 377190"/>
              <a:gd name="connsiteX2" fmla="*/ 63119 w 144398"/>
              <a:gd name="connsiteY2" fmla="*/ 5460 h 377190"/>
              <a:gd name="connsiteX3" fmla="*/ 67564 w 144398"/>
              <a:gd name="connsiteY3" fmla="*/ 18288 h 377190"/>
              <a:gd name="connsiteX4" fmla="*/ 67564 w 144398"/>
              <a:gd name="connsiteY4" fmla="*/ 139572 h 377190"/>
              <a:gd name="connsiteX5" fmla="*/ 133858 w 144398"/>
              <a:gd name="connsiteY5" fmla="*/ 139572 h 377190"/>
              <a:gd name="connsiteX6" fmla="*/ 141224 w 144398"/>
              <a:gd name="connsiteY6" fmla="*/ 142875 h 377190"/>
              <a:gd name="connsiteX7" fmla="*/ 144398 w 144398"/>
              <a:gd name="connsiteY7" fmla="*/ 152146 h 377190"/>
              <a:gd name="connsiteX8" fmla="*/ 141224 w 144398"/>
              <a:gd name="connsiteY8" fmla="*/ 160782 h 377190"/>
              <a:gd name="connsiteX9" fmla="*/ 134239 w 144398"/>
              <a:gd name="connsiteY9" fmla="*/ 163957 h 377190"/>
              <a:gd name="connsiteX10" fmla="*/ 67564 w 144398"/>
              <a:gd name="connsiteY10" fmla="*/ 163957 h 377190"/>
              <a:gd name="connsiteX11" fmla="*/ 67564 w 144398"/>
              <a:gd name="connsiteY11" fmla="*/ 338963 h 377190"/>
              <a:gd name="connsiteX12" fmla="*/ 61467 w 144398"/>
              <a:gd name="connsiteY12" fmla="*/ 368046 h 377190"/>
              <a:gd name="connsiteX13" fmla="*/ 45593 w 144398"/>
              <a:gd name="connsiteY13" fmla="*/ 377190 h 377190"/>
              <a:gd name="connsiteX14" fmla="*/ 37465 w 144398"/>
              <a:gd name="connsiteY14" fmla="*/ 377190 h 377190"/>
              <a:gd name="connsiteX15" fmla="*/ 37465 w 144398"/>
              <a:gd name="connsiteY15" fmla="*/ 41147 h 377190"/>
              <a:gd name="connsiteX16" fmla="*/ 31750 w 144398"/>
              <a:gd name="connsiteY16" fmla="*/ 25272 h 377190"/>
              <a:gd name="connsiteX17" fmla="*/ 15875 w 144398"/>
              <a:gd name="connsiteY17" fmla="*/ 19177 h 377190"/>
              <a:gd name="connsiteX18" fmla="*/ 3683 w 144398"/>
              <a:gd name="connsiteY18" fmla="*/ 15494 h 377190"/>
              <a:gd name="connsiteX19" fmla="*/ 0 w 144398"/>
              <a:gd name="connsiteY19" fmla="*/ 9397 h 377190"/>
              <a:gd name="connsiteX20" fmla="*/ 3809 w 144398"/>
              <a:gd name="connsiteY20" fmla="*/ 2413 h 377190"/>
              <a:gd name="connsiteX21" fmla="*/ 13080 w 144398"/>
              <a:gd name="connsiteY21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44398" h="377190">
                <a:moveTo>
                  <a:pt x="13080" y="0"/>
                </a:moveTo>
                <a:lnTo>
                  <a:pt x="51689" y="0"/>
                </a:lnTo>
                <a:cubicBezTo>
                  <a:pt x="56260" y="0"/>
                  <a:pt x="60070" y="1778"/>
                  <a:pt x="63119" y="5460"/>
                </a:cubicBezTo>
                <a:cubicBezTo>
                  <a:pt x="66039" y="9144"/>
                  <a:pt x="67564" y="13461"/>
                  <a:pt x="67564" y="18288"/>
                </a:cubicBezTo>
                <a:lnTo>
                  <a:pt x="67564" y="139572"/>
                </a:lnTo>
                <a:lnTo>
                  <a:pt x="133858" y="139572"/>
                </a:lnTo>
                <a:cubicBezTo>
                  <a:pt x="136652" y="139572"/>
                  <a:pt x="139065" y="140589"/>
                  <a:pt x="141224" y="142875"/>
                </a:cubicBezTo>
                <a:cubicBezTo>
                  <a:pt x="143383" y="145033"/>
                  <a:pt x="144398" y="148082"/>
                  <a:pt x="144398" y="152146"/>
                </a:cubicBezTo>
                <a:cubicBezTo>
                  <a:pt x="144398" y="155701"/>
                  <a:pt x="143383" y="158496"/>
                  <a:pt x="141224" y="160782"/>
                </a:cubicBezTo>
                <a:cubicBezTo>
                  <a:pt x="139065" y="162940"/>
                  <a:pt x="136778" y="163957"/>
                  <a:pt x="134239" y="163957"/>
                </a:cubicBezTo>
                <a:lnTo>
                  <a:pt x="67564" y="163957"/>
                </a:lnTo>
                <a:lnTo>
                  <a:pt x="67564" y="338963"/>
                </a:lnTo>
                <a:cubicBezTo>
                  <a:pt x="67564" y="352297"/>
                  <a:pt x="65532" y="361950"/>
                  <a:pt x="61467" y="368046"/>
                </a:cubicBezTo>
                <a:cubicBezTo>
                  <a:pt x="57404" y="374141"/>
                  <a:pt x="52070" y="377190"/>
                  <a:pt x="45593" y="377190"/>
                </a:cubicBezTo>
                <a:lnTo>
                  <a:pt x="37465" y="377190"/>
                </a:lnTo>
                <a:lnTo>
                  <a:pt x="37465" y="41147"/>
                </a:lnTo>
                <a:cubicBezTo>
                  <a:pt x="37465" y="33273"/>
                  <a:pt x="35559" y="27940"/>
                  <a:pt x="31750" y="25272"/>
                </a:cubicBezTo>
                <a:cubicBezTo>
                  <a:pt x="27939" y="22478"/>
                  <a:pt x="22605" y="20447"/>
                  <a:pt x="15875" y="19177"/>
                </a:cubicBezTo>
                <a:cubicBezTo>
                  <a:pt x="10159" y="18288"/>
                  <a:pt x="6096" y="17145"/>
                  <a:pt x="3683" y="15494"/>
                </a:cubicBezTo>
                <a:cubicBezTo>
                  <a:pt x="1270" y="13842"/>
                  <a:pt x="0" y="11810"/>
                  <a:pt x="0" y="9397"/>
                </a:cubicBezTo>
                <a:cubicBezTo>
                  <a:pt x="0" y="6350"/>
                  <a:pt x="1270" y="4063"/>
                  <a:pt x="3809" y="2413"/>
                </a:cubicBezTo>
                <a:cubicBezTo>
                  <a:pt x="6477" y="761"/>
                  <a:pt x="9525" y="0"/>
                  <a:pt x="1308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5808472" y="2133219"/>
            <a:ext cx="152146" cy="377190"/>
          </a:xfrm>
          <a:custGeom>
            <a:avLst/>
            <a:gdLst>
              <a:gd name="connsiteX0" fmla="*/ 98425 w 152146"/>
              <a:gd name="connsiteY0" fmla="*/ 0 h 377190"/>
              <a:gd name="connsiteX1" fmla="*/ 136652 w 152146"/>
              <a:gd name="connsiteY1" fmla="*/ 0 h 377190"/>
              <a:gd name="connsiteX2" fmla="*/ 147828 w 152146"/>
              <a:gd name="connsiteY2" fmla="*/ 5460 h 377190"/>
              <a:gd name="connsiteX3" fmla="*/ 152146 w 152146"/>
              <a:gd name="connsiteY3" fmla="*/ 18288 h 377190"/>
              <a:gd name="connsiteX4" fmla="*/ 152146 w 152146"/>
              <a:gd name="connsiteY4" fmla="*/ 338963 h 377190"/>
              <a:gd name="connsiteX5" fmla="*/ 146050 w 152146"/>
              <a:gd name="connsiteY5" fmla="*/ 368046 h 377190"/>
              <a:gd name="connsiteX6" fmla="*/ 130175 w 152146"/>
              <a:gd name="connsiteY6" fmla="*/ 377190 h 377190"/>
              <a:gd name="connsiteX7" fmla="*/ 122428 w 152146"/>
              <a:gd name="connsiteY7" fmla="*/ 377190 h 377190"/>
              <a:gd name="connsiteX8" fmla="*/ 122428 w 152146"/>
              <a:gd name="connsiteY8" fmla="*/ 163957 h 377190"/>
              <a:gd name="connsiteX9" fmla="*/ 66675 w 152146"/>
              <a:gd name="connsiteY9" fmla="*/ 163957 h 377190"/>
              <a:gd name="connsiteX10" fmla="*/ 66675 w 152146"/>
              <a:gd name="connsiteY10" fmla="*/ 313309 h 377190"/>
              <a:gd name="connsiteX11" fmla="*/ 60579 w 152146"/>
              <a:gd name="connsiteY11" fmla="*/ 342391 h 377190"/>
              <a:gd name="connsiteX12" fmla="*/ 44703 w 152146"/>
              <a:gd name="connsiteY12" fmla="*/ 351536 h 377190"/>
              <a:gd name="connsiteX13" fmla="*/ 37338 w 152146"/>
              <a:gd name="connsiteY13" fmla="*/ 351536 h 377190"/>
              <a:gd name="connsiteX14" fmla="*/ 37338 w 152146"/>
              <a:gd name="connsiteY14" fmla="*/ 62229 h 377190"/>
              <a:gd name="connsiteX15" fmla="*/ 31496 w 152146"/>
              <a:gd name="connsiteY15" fmla="*/ 46609 h 377190"/>
              <a:gd name="connsiteX16" fmla="*/ 15875 w 152146"/>
              <a:gd name="connsiteY16" fmla="*/ 40640 h 377190"/>
              <a:gd name="connsiteX17" fmla="*/ 3429 w 152146"/>
              <a:gd name="connsiteY17" fmla="*/ 36829 h 377190"/>
              <a:gd name="connsiteX18" fmla="*/ 0 w 152146"/>
              <a:gd name="connsiteY18" fmla="*/ 30479 h 377190"/>
              <a:gd name="connsiteX19" fmla="*/ 3429 w 152146"/>
              <a:gd name="connsiteY19" fmla="*/ 23748 h 377190"/>
              <a:gd name="connsiteX20" fmla="*/ 12953 w 152146"/>
              <a:gd name="connsiteY20" fmla="*/ 21209 h 377190"/>
              <a:gd name="connsiteX21" fmla="*/ 50800 w 152146"/>
              <a:gd name="connsiteY21" fmla="*/ 21209 h 377190"/>
              <a:gd name="connsiteX22" fmla="*/ 62484 w 152146"/>
              <a:gd name="connsiteY22" fmla="*/ 26797 h 377190"/>
              <a:gd name="connsiteX23" fmla="*/ 66675 w 152146"/>
              <a:gd name="connsiteY23" fmla="*/ 39878 h 377190"/>
              <a:gd name="connsiteX24" fmla="*/ 66675 w 152146"/>
              <a:gd name="connsiteY24" fmla="*/ 139572 h 377190"/>
              <a:gd name="connsiteX25" fmla="*/ 122428 w 152146"/>
              <a:gd name="connsiteY25" fmla="*/ 139572 h 377190"/>
              <a:gd name="connsiteX26" fmla="*/ 122428 w 152146"/>
              <a:gd name="connsiteY26" fmla="*/ 41147 h 377190"/>
              <a:gd name="connsiteX27" fmla="*/ 116586 w 152146"/>
              <a:gd name="connsiteY27" fmla="*/ 25272 h 377190"/>
              <a:gd name="connsiteX28" fmla="*/ 100838 w 152146"/>
              <a:gd name="connsiteY28" fmla="*/ 19177 h 377190"/>
              <a:gd name="connsiteX29" fmla="*/ 88519 w 152146"/>
              <a:gd name="connsiteY29" fmla="*/ 15494 h 377190"/>
              <a:gd name="connsiteX30" fmla="*/ 84963 w 152146"/>
              <a:gd name="connsiteY30" fmla="*/ 9397 h 377190"/>
              <a:gd name="connsiteX31" fmla="*/ 88646 w 152146"/>
              <a:gd name="connsiteY31" fmla="*/ 2413 h 377190"/>
              <a:gd name="connsiteX32" fmla="*/ 98425 w 152146"/>
              <a:gd name="connsiteY32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52146" h="377190">
                <a:moveTo>
                  <a:pt x="98425" y="0"/>
                </a:moveTo>
                <a:lnTo>
                  <a:pt x="136652" y="0"/>
                </a:lnTo>
                <a:cubicBezTo>
                  <a:pt x="141351" y="0"/>
                  <a:pt x="145034" y="1778"/>
                  <a:pt x="147828" y="5460"/>
                </a:cubicBezTo>
                <a:cubicBezTo>
                  <a:pt x="150749" y="9144"/>
                  <a:pt x="152146" y="13461"/>
                  <a:pt x="152146" y="18288"/>
                </a:cubicBezTo>
                <a:lnTo>
                  <a:pt x="152146" y="338963"/>
                </a:lnTo>
                <a:cubicBezTo>
                  <a:pt x="152146" y="352297"/>
                  <a:pt x="150114" y="361950"/>
                  <a:pt x="146050" y="368046"/>
                </a:cubicBezTo>
                <a:cubicBezTo>
                  <a:pt x="141986" y="374141"/>
                  <a:pt x="136652" y="377190"/>
                  <a:pt x="130175" y="377190"/>
                </a:cubicBezTo>
                <a:lnTo>
                  <a:pt x="122428" y="377190"/>
                </a:lnTo>
                <a:lnTo>
                  <a:pt x="122428" y="163957"/>
                </a:lnTo>
                <a:lnTo>
                  <a:pt x="66675" y="163957"/>
                </a:lnTo>
                <a:lnTo>
                  <a:pt x="66675" y="313309"/>
                </a:lnTo>
                <a:cubicBezTo>
                  <a:pt x="66675" y="326644"/>
                  <a:pt x="64642" y="336296"/>
                  <a:pt x="60579" y="342391"/>
                </a:cubicBezTo>
                <a:cubicBezTo>
                  <a:pt x="56515" y="348488"/>
                  <a:pt x="51180" y="351536"/>
                  <a:pt x="44703" y="351536"/>
                </a:cubicBezTo>
                <a:lnTo>
                  <a:pt x="37338" y="351536"/>
                </a:lnTo>
                <a:lnTo>
                  <a:pt x="37338" y="62229"/>
                </a:lnTo>
                <a:cubicBezTo>
                  <a:pt x="37338" y="54355"/>
                  <a:pt x="35433" y="49148"/>
                  <a:pt x="31496" y="46609"/>
                </a:cubicBezTo>
                <a:cubicBezTo>
                  <a:pt x="27559" y="44069"/>
                  <a:pt x="22352" y="42036"/>
                  <a:pt x="15875" y="40640"/>
                </a:cubicBezTo>
                <a:cubicBezTo>
                  <a:pt x="9906" y="39878"/>
                  <a:pt x="5715" y="38608"/>
                  <a:pt x="3429" y="36829"/>
                </a:cubicBezTo>
                <a:cubicBezTo>
                  <a:pt x="1142" y="35051"/>
                  <a:pt x="0" y="32892"/>
                  <a:pt x="0" y="30479"/>
                </a:cubicBezTo>
                <a:cubicBezTo>
                  <a:pt x="0" y="27813"/>
                  <a:pt x="1142" y="25527"/>
                  <a:pt x="3429" y="23748"/>
                </a:cubicBezTo>
                <a:cubicBezTo>
                  <a:pt x="5715" y="21971"/>
                  <a:pt x="8890" y="21209"/>
                  <a:pt x="12953" y="21209"/>
                </a:cubicBezTo>
                <a:lnTo>
                  <a:pt x="50800" y="21209"/>
                </a:lnTo>
                <a:cubicBezTo>
                  <a:pt x="55753" y="21209"/>
                  <a:pt x="59563" y="22986"/>
                  <a:pt x="62484" y="26797"/>
                </a:cubicBezTo>
                <a:cubicBezTo>
                  <a:pt x="65278" y="30607"/>
                  <a:pt x="66675" y="34925"/>
                  <a:pt x="66675" y="39878"/>
                </a:cubicBezTo>
                <a:lnTo>
                  <a:pt x="66675" y="139572"/>
                </a:lnTo>
                <a:lnTo>
                  <a:pt x="122428" y="139572"/>
                </a:lnTo>
                <a:lnTo>
                  <a:pt x="122428" y="41147"/>
                </a:lnTo>
                <a:cubicBezTo>
                  <a:pt x="122428" y="33273"/>
                  <a:pt x="120522" y="27940"/>
                  <a:pt x="116586" y="25272"/>
                </a:cubicBezTo>
                <a:cubicBezTo>
                  <a:pt x="112649" y="22478"/>
                  <a:pt x="107441" y="20447"/>
                  <a:pt x="100838" y="19177"/>
                </a:cubicBezTo>
                <a:cubicBezTo>
                  <a:pt x="94869" y="18288"/>
                  <a:pt x="90805" y="17145"/>
                  <a:pt x="88519" y="15494"/>
                </a:cubicBezTo>
                <a:cubicBezTo>
                  <a:pt x="86106" y="13842"/>
                  <a:pt x="84963" y="11810"/>
                  <a:pt x="84963" y="9397"/>
                </a:cubicBezTo>
                <a:cubicBezTo>
                  <a:pt x="84963" y="6350"/>
                  <a:pt x="86233" y="4063"/>
                  <a:pt x="88646" y="2413"/>
                </a:cubicBezTo>
                <a:cubicBezTo>
                  <a:pt x="91059" y="761"/>
                  <a:pt x="94361" y="0"/>
                  <a:pt x="9842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545836" y="2133219"/>
            <a:ext cx="67945" cy="377190"/>
          </a:xfrm>
          <a:custGeom>
            <a:avLst/>
            <a:gdLst>
              <a:gd name="connsiteX0" fmla="*/ 13335 w 67945"/>
              <a:gd name="connsiteY0" fmla="*/ 0 h 377190"/>
              <a:gd name="connsiteX1" fmla="*/ 51562 w 67945"/>
              <a:gd name="connsiteY1" fmla="*/ 0 h 377190"/>
              <a:gd name="connsiteX2" fmla="*/ 63246 w 67945"/>
              <a:gd name="connsiteY2" fmla="*/ 5460 h 377190"/>
              <a:gd name="connsiteX3" fmla="*/ 67945 w 67945"/>
              <a:gd name="connsiteY3" fmla="*/ 18288 h 377190"/>
              <a:gd name="connsiteX4" fmla="*/ 67945 w 67945"/>
              <a:gd name="connsiteY4" fmla="*/ 338963 h 377190"/>
              <a:gd name="connsiteX5" fmla="*/ 61341 w 67945"/>
              <a:gd name="connsiteY5" fmla="*/ 368046 h 377190"/>
              <a:gd name="connsiteX6" fmla="*/ 45085 w 67945"/>
              <a:gd name="connsiteY6" fmla="*/ 377190 h 377190"/>
              <a:gd name="connsiteX7" fmla="*/ 37719 w 67945"/>
              <a:gd name="connsiteY7" fmla="*/ 377190 h 377190"/>
              <a:gd name="connsiteX8" fmla="*/ 37719 w 67945"/>
              <a:gd name="connsiteY8" fmla="*/ 41147 h 377190"/>
              <a:gd name="connsiteX9" fmla="*/ 31877 w 67945"/>
              <a:gd name="connsiteY9" fmla="*/ 25272 h 377190"/>
              <a:gd name="connsiteX10" fmla="*/ 15747 w 67945"/>
              <a:gd name="connsiteY10" fmla="*/ 19177 h 377190"/>
              <a:gd name="connsiteX11" fmla="*/ 3428 w 67945"/>
              <a:gd name="connsiteY11" fmla="*/ 15494 h 377190"/>
              <a:gd name="connsiteX12" fmla="*/ 0 w 67945"/>
              <a:gd name="connsiteY12" fmla="*/ 9397 h 377190"/>
              <a:gd name="connsiteX13" fmla="*/ 4064 w 67945"/>
              <a:gd name="connsiteY13" fmla="*/ 2413 h 377190"/>
              <a:gd name="connsiteX14" fmla="*/ 13335 w 67945"/>
              <a:gd name="connsiteY14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67945" h="377190">
                <a:moveTo>
                  <a:pt x="13335" y="0"/>
                </a:moveTo>
                <a:lnTo>
                  <a:pt x="51562" y="0"/>
                </a:lnTo>
                <a:cubicBezTo>
                  <a:pt x="56261" y="0"/>
                  <a:pt x="60071" y="1778"/>
                  <a:pt x="63246" y="5460"/>
                </a:cubicBezTo>
                <a:cubicBezTo>
                  <a:pt x="66294" y="9144"/>
                  <a:pt x="67945" y="13461"/>
                  <a:pt x="67945" y="18288"/>
                </a:cubicBezTo>
                <a:lnTo>
                  <a:pt x="67945" y="338963"/>
                </a:lnTo>
                <a:cubicBezTo>
                  <a:pt x="67945" y="352297"/>
                  <a:pt x="65785" y="361950"/>
                  <a:pt x="61341" y="368046"/>
                </a:cubicBezTo>
                <a:cubicBezTo>
                  <a:pt x="57023" y="374141"/>
                  <a:pt x="51562" y="377190"/>
                  <a:pt x="45085" y="377190"/>
                </a:cubicBezTo>
                <a:lnTo>
                  <a:pt x="37719" y="377190"/>
                </a:lnTo>
                <a:lnTo>
                  <a:pt x="37719" y="41147"/>
                </a:lnTo>
                <a:cubicBezTo>
                  <a:pt x="37719" y="33273"/>
                  <a:pt x="35814" y="27940"/>
                  <a:pt x="31877" y="25272"/>
                </a:cubicBezTo>
                <a:cubicBezTo>
                  <a:pt x="27939" y="22478"/>
                  <a:pt x="22605" y="20447"/>
                  <a:pt x="15747" y="19177"/>
                </a:cubicBezTo>
                <a:cubicBezTo>
                  <a:pt x="9778" y="18288"/>
                  <a:pt x="5715" y="17145"/>
                  <a:pt x="3428" y="15494"/>
                </a:cubicBezTo>
                <a:cubicBezTo>
                  <a:pt x="1143" y="13842"/>
                  <a:pt x="0" y="11810"/>
                  <a:pt x="0" y="9397"/>
                </a:cubicBezTo>
                <a:cubicBezTo>
                  <a:pt x="0" y="6350"/>
                  <a:pt x="1270" y="4063"/>
                  <a:pt x="4064" y="2413"/>
                </a:cubicBezTo>
                <a:cubicBezTo>
                  <a:pt x="6731" y="761"/>
                  <a:pt x="9778" y="0"/>
                  <a:pt x="1333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5629910" y="2229866"/>
            <a:ext cx="191389" cy="172211"/>
          </a:xfrm>
          <a:custGeom>
            <a:avLst/>
            <a:gdLst>
              <a:gd name="connsiteX0" fmla="*/ 16129 w 191389"/>
              <a:gd name="connsiteY0" fmla="*/ 6350 h 172211"/>
              <a:gd name="connsiteX1" fmla="*/ 172465 w 191389"/>
              <a:gd name="connsiteY1" fmla="*/ 6350 h 172211"/>
              <a:gd name="connsiteX2" fmla="*/ 181737 w 191389"/>
              <a:gd name="connsiteY2" fmla="*/ 10413 h 172211"/>
              <a:gd name="connsiteX3" fmla="*/ 185039 w 191389"/>
              <a:gd name="connsiteY3" fmla="*/ 18033 h 172211"/>
              <a:gd name="connsiteX4" fmla="*/ 181737 w 191389"/>
              <a:gd name="connsiteY4" fmla="*/ 26796 h 172211"/>
              <a:gd name="connsiteX5" fmla="*/ 172465 w 191389"/>
              <a:gd name="connsiteY5" fmla="*/ 30733 h 172211"/>
              <a:gd name="connsiteX6" fmla="*/ 110617 w 191389"/>
              <a:gd name="connsiteY6" fmla="*/ 30733 h 172211"/>
              <a:gd name="connsiteX7" fmla="*/ 74930 w 191389"/>
              <a:gd name="connsiteY7" fmla="*/ 53085 h 172211"/>
              <a:gd name="connsiteX8" fmla="*/ 61722 w 191389"/>
              <a:gd name="connsiteY8" fmla="*/ 92963 h 172211"/>
              <a:gd name="connsiteX9" fmla="*/ 73152 w 191389"/>
              <a:gd name="connsiteY9" fmla="*/ 127126 h 172211"/>
              <a:gd name="connsiteX10" fmla="*/ 101219 w 191389"/>
              <a:gd name="connsiteY10" fmla="*/ 139700 h 172211"/>
              <a:gd name="connsiteX11" fmla="*/ 129921 w 191389"/>
              <a:gd name="connsiteY11" fmla="*/ 127508 h 172211"/>
              <a:gd name="connsiteX12" fmla="*/ 140334 w 191389"/>
              <a:gd name="connsiteY12" fmla="*/ 99059 h 172211"/>
              <a:gd name="connsiteX13" fmla="*/ 133603 w 191389"/>
              <a:gd name="connsiteY13" fmla="*/ 74421 h 172211"/>
              <a:gd name="connsiteX14" fmla="*/ 114680 w 191389"/>
              <a:gd name="connsiteY14" fmla="*/ 59181 h 172211"/>
              <a:gd name="connsiteX15" fmla="*/ 109601 w 191389"/>
              <a:gd name="connsiteY15" fmla="*/ 55498 h 172211"/>
              <a:gd name="connsiteX16" fmla="*/ 109347 w 191389"/>
              <a:gd name="connsiteY16" fmla="*/ 47370 h 172211"/>
              <a:gd name="connsiteX17" fmla="*/ 113792 w 191389"/>
              <a:gd name="connsiteY17" fmla="*/ 43688 h 172211"/>
              <a:gd name="connsiteX18" fmla="*/ 119507 w 191389"/>
              <a:gd name="connsiteY18" fmla="*/ 42925 h 172211"/>
              <a:gd name="connsiteX19" fmla="*/ 138430 w 191389"/>
              <a:gd name="connsiteY19" fmla="*/ 48005 h 172211"/>
              <a:gd name="connsiteX20" fmla="*/ 154940 w 191389"/>
              <a:gd name="connsiteY20" fmla="*/ 59943 h 172211"/>
              <a:gd name="connsiteX21" fmla="*/ 166370 w 191389"/>
              <a:gd name="connsiteY21" fmla="*/ 77470 h 172211"/>
              <a:gd name="connsiteX22" fmla="*/ 170815 w 191389"/>
              <a:gd name="connsiteY22" fmla="*/ 99440 h 172211"/>
              <a:gd name="connsiteX23" fmla="*/ 165353 w 191389"/>
              <a:gd name="connsiteY23" fmla="*/ 126110 h 172211"/>
              <a:gd name="connsiteX24" fmla="*/ 150495 w 191389"/>
              <a:gd name="connsiteY24" fmla="*/ 147065 h 172211"/>
              <a:gd name="connsiteX25" fmla="*/ 128015 w 191389"/>
              <a:gd name="connsiteY25" fmla="*/ 160908 h 172211"/>
              <a:gd name="connsiteX26" fmla="*/ 100457 w 191389"/>
              <a:gd name="connsiteY26" fmla="*/ 165861 h 172211"/>
              <a:gd name="connsiteX27" fmla="*/ 72135 w 191389"/>
              <a:gd name="connsiteY27" fmla="*/ 160146 h 172211"/>
              <a:gd name="connsiteX28" fmla="*/ 50292 w 191389"/>
              <a:gd name="connsiteY28" fmla="*/ 144652 h 172211"/>
              <a:gd name="connsiteX29" fmla="*/ 36576 w 191389"/>
              <a:gd name="connsiteY29" fmla="*/ 122300 h 172211"/>
              <a:gd name="connsiteX30" fmla="*/ 31623 w 191389"/>
              <a:gd name="connsiteY30" fmla="*/ 95376 h 172211"/>
              <a:gd name="connsiteX31" fmla="*/ 40385 w 191389"/>
              <a:gd name="connsiteY31" fmla="*/ 59943 h 172211"/>
              <a:gd name="connsiteX32" fmla="*/ 65023 w 191389"/>
              <a:gd name="connsiteY32" fmla="*/ 30733 h 172211"/>
              <a:gd name="connsiteX33" fmla="*/ 16129 w 191389"/>
              <a:gd name="connsiteY33" fmla="*/ 30733 h 172211"/>
              <a:gd name="connsiteX34" fmla="*/ 9398 w 191389"/>
              <a:gd name="connsiteY34" fmla="*/ 26796 h 172211"/>
              <a:gd name="connsiteX35" fmla="*/ 6350 w 191389"/>
              <a:gd name="connsiteY35" fmla="*/ 18033 h 172211"/>
              <a:gd name="connsiteX36" fmla="*/ 9398 w 191389"/>
              <a:gd name="connsiteY36" fmla="*/ 9905 h 172211"/>
              <a:gd name="connsiteX37" fmla="*/ 16129 w 191389"/>
              <a:gd name="connsiteY37" fmla="*/ 6350 h 1722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191389" h="172211">
                <a:moveTo>
                  <a:pt x="16129" y="6350"/>
                </a:moveTo>
                <a:lnTo>
                  <a:pt x="172465" y="6350"/>
                </a:lnTo>
                <a:cubicBezTo>
                  <a:pt x="176530" y="6350"/>
                  <a:pt x="179578" y="7620"/>
                  <a:pt x="181737" y="10413"/>
                </a:cubicBezTo>
                <a:cubicBezTo>
                  <a:pt x="183896" y="13080"/>
                  <a:pt x="185039" y="15620"/>
                  <a:pt x="185039" y="18033"/>
                </a:cubicBezTo>
                <a:cubicBezTo>
                  <a:pt x="185039" y="21335"/>
                  <a:pt x="183896" y="24256"/>
                  <a:pt x="181737" y="26796"/>
                </a:cubicBezTo>
                <a:cubicBezTo>
                  <a:pt x="179578" y="29463"/>
                  <a:pt x="176530" y="30733"/>
                  <a:pt x="172465" y="30733"/>
                </a:cubicBezTo>
                <a:lnTo>
                  <a:pt x="110617" y="30733"/>
                </a:lnTo>
                <a:cubicBezTo>
                  <a:pt x="95630" y="33146"/>
                  <a:pt x="83820" y="40639"/>
                  <a:pt x="74930" y="53085"/>
                </a:cubicBezTo>
                <a:cubicBezTo>
                  <a:pt x="66167" y="65531"/>
                  <a:pt x="61722" y="78866"/>
                  <a:pt x="61722" y="92963"/>
                </a:cubicBezTo>
                <a:cubicBezTo>
                  <a:pt x="61722" y="107314"/>
                  <a:pt x="65532" y="118744"/>
                  <a:pt x="73152" y="127126"/>
                </a:cubicBezTo>
                <a:cubicBezTo>
                  <a:pt x="80772" y="135508"/>
                  <a:pt x="90042" y="139700"/>
                  <a:pt x="101219" y="139700"/>
                </a:cubicBezTo>
                <a:cubicBezTo>
                  <a:pt x="113411" y="140080"/>
                  <a:pt x="122935" y="136016"/>
                  <a:pt x="129921" y="127508"/>
                </a:cubicBezTo>
                <a:cubicBezTo>
                  <a:pt x="136779" y="119125"/>
                  <a:pt x="140334" y="109600"/>
                  <a:pt x="140334" y="99059"/>
                </a:cubicBezTo>
                <a:cubicBezTo>
                  <a:pt x="140334" y="90170"/>
                  <a:pt x="138049" y="81914"/>
                  <a:pt x="133603" y="74421"/>
                </a:cubicBezTo>
                <a:cubicBezTo>
                  <a:pt x="129032" y="66928"/>
                  <a:pt x="122809" y="61848"/>
                  <a:pt x="114680" y="59181"/>
                </a:cubicBezTo>
                <a:cubicBezTo>
                  <a:pt x="112522" y="58673"/>
                  <a:pt x="110744" y="57403"/>
                  <a:pt x="109601" y="55498"/>
                </a:cubicBezTo>
                <a:cubicBezTo>
                  <a:pt x="108330" y="53593"/>
                  <a:pt x="108203" y="50926"/>
                  <a:pt x="109347" y="47370"/>
                </a:cubicBezTo>
                <a:cubicBezTo>
                  <a:pt x="110109" y="45465"/>
                  <a:pt x="111633" y="44322"/>
                  <a:pt x="113792" y="43688"/>
                </a:cubicBezTo>
                <a:cubicBezTo>
                  <a:pt x="115951" y="43179"/>
                  <a:pt x="117855" y="42925"/>
                  <a:pt x="119507" y="42925"/>
                </a:cubicBezTo>
                <a:cubicBezTo>
                  <a:pt x="125984" y="43433"/>
                  <a:pt x="132334" y="45211"/>
                  <a:pt x="138430" y="48005"/>
                </a:cubicBezTo>
                <a:cubicBezTo>
                  <a:pt x="144526" y="50800"/>
                  <a:pt x="149987" y="54863"/>
                  <a:pt x="154940" y="59943"/>
                </a:cubicBezTo>
                <a:cubicBezTo>
                  <a:pt x="159511" y="64896"/>
                  <a:pt x="163322" y="70739"/>
                  <a:pt x="166370" y="77470"/>
                </a:cubicBezTo>
                <a:cubicBezTo>
                  <a:pt x="169291" y="84327"/>
                  <a:pt x="170815" y="91566"/>
                  <a:pt x="170815" y="99440"/>
                </a:cubicBezTo>
                <a:cubicBezTo>
                  <a:pt x="170815" y="109220"/>
                  <a:pt x="168910" y="118109"/>
                  <a:pt x="165353" y="126110"/>
                </a:cubicBezTo>
                <a:cubicBezTo>
                  <a:pt x="161671" y="134111"/>
                  <a:pt x="156718" y="141096"/>
                  <a:pt x="150495" y="147065"/>
                </a:cubicBezTo>
                <a:cubicBezTo>
                  <a:pt x="144145" y="153034"/>
                  <a:pt x="136779" y="157606"/>
                  <a:pt x="128015" y="160908"/>
                </a:cubicBezTo>
                <a:cubicBezTo>
                  <a:pt x="119380" y="164210"/>
                  <a:pt x="110109" y="165861"/>
                  <a:pt x="100457" y="165861"/>
                </a:cubicBezTo>
                <a:cubicBezTo>
                  <a:pt x="90042" y="165861"/>
                  <a:pt x="80645" y="163956"/>
                  <a:pt x="72135" y="160146"/>
                </a:cubicBezTo>
                <a:cubicBezTo>
                  <a:pt x="63627" y="156336"/>
                  <a:pt x="56261" y="151129"/>
                  <a:pt x="50292" y="144652"/>
                </a:cubicBezTo>
                <a:cubicBezTo>
                  <a:pt x="44323" y="138175"/>
                  <a:pt x="39751" y="130682"/>
                  <a:pt x="36576" y="122300"/>
                </a:cubicBezTo>
                <a:cubicBezTo>
                  <a:pt x="33273" y="113791"/>
                  <a:pt x="31623" y="104901"/>
                  <a:pt x="31623" y="95376"/>
                </a:cubicBezTo>
                <a:cubicBezTo>
                  <a:pt x="31623" y="83184"/>
                  <a:pt x="34544" y="71373"/>
                  <a:pt x="40385" y="59943"/>
                </a:cubicBezTo>
                <a:cubicBezTo>
                  <a:pt x="46228" y="48640"/>
                  <a:pt x="54355" y="38861"/>
                  <a:pt x="65023" y="30733"/>
                </a:cubicBezTo>
                <a:lnTo>
                  <a:pt x="16129" y="30733"/>
                </a:lnTo>
                <a:cubicBezTo>
                  <a:pt x="13715" y="30733"/>
                  <a:pt x="11430" y="29463"/>
                  <a:pt x="9398" y="26796"/>
                </a:cubicBezTo>
                <a:cubicBezTo>
                  <a:pt x="7365" y="24256"/>
                  <a:pt x="6350" y="21335"/>
                  <a:pt x="6350" y="18033"/>
                </a:cubicBezTo>
                <a:cubicBezTo>
                  <a:pt x="6350" y="15112"/>
                  <a:pt x="7365" y="12445"/>
                  <a:pt x="9398" y="9905"/>
                </a:cubicBezTo>
                <a:cubicBezTo>
                  <a:pt x="11430" y="7492"/>
                  <a:pt x="13715" y="6350"/>
                  <a:pt x="1612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5972429" y="2225801"/>
            <a:ext cx="215391" cy="178689"/>
          </a:xfrm>
          <a:custGeom>
            <a:avLst/>
            <a:gdLst>
              <a:gd name="connsiteX0" fmla="*/ 16128 w 215391"/>
              <a:gd name="connsiteY0" fmla="*/ 6350 h 178689"/>
              <a:gd name="connsiteX1" fmla="*/ 195579 w 215391"/>
              <a:gd name="connsiteY1" fmla="*/ 6350 h 178689"/>
              <a:gd name="connsiteX2" fmla="*/ 205358 w 215391"/>
              <a:gd name="connsiteY2" fmla="*/ 10160 h 178689"/>
              <a:gd name="connsiteX3" fmla="*/ 209041 w 215391"/>
              <a:gd name="connsiteY3" fmla="*/ 18542 h 178689"/>
              <a:gd name="connsiteX4" fmla="*/ 205612 w 215391"/>
              <a:gd name="connsiteY4" fmla="*/ 27305 h 178689"/>
              <a:gd name="connsiteX5" fmla="*/ 195960 w 215391"/>
              <a:gd name="connsiteY5" fmla="*/ 31115 h 178689"/>
              <a:gd name="connsiteX6" fmla="*/ 126364 w 215391"/>
              <a:gd name="connsiteY6" fmla="*/ 31115 h 178689"/>
              <a:gd name="connsiteX7" fmla="*/ 84327 w 215391"/>
              <a:gd name="connsiteY7" fmla="*/ 52451 h 178689"/>
              <a:gd name="connsiteX8" fmla="*/ 67817 w 215391"/>
              <a:gd name="connsiteY8" fmla="*/ 96266 h 178689"/>
              <a:gd name="connsiteX9" fmla="*/ 82295 w 215391"/>
              <a:gd name="connsiteY9" fmla="*/ 133223 h 178689"/>
              <a:gd name="connsiteX10" fmla="*/ 114553 w 215391"/>
              <a:gd name="connsiteY10" fmla="*/ 146304 h 178689"/>
              <a:gd name="connsiteX11" fmla="*/ 146303 w 215391"/>
              <a:gd name="connsiteY11" fmla="*/ 134493 h 178689"/>
              <a:gd name="connsiteX12" fmla="*/ 160146 w 215391"/>
              <a:gd name="connsiteY12" fmla="*/ 103505 h 178689"/>
              <a:gd name="connsiteX13" fmla="*/ 152019 w 215391"/>
              <a:gd name="connsiteY13" fmla="*/ 75692 h 178689"/>
              <a:gd name="connsiteX14" fmla="*/ 128015 w 215391"/>
              <a:gd name="connsiteY14" fmla="*/ 60833 h 178689"/>
              <a:gd name="connsiteX15" fmla="*/ 122554 w 215391"/>
              <a:gd name="connsiteY15" fmla="*/ 57150 h 178689"/>
              <a:gd name="connsiteX16" fmla="*/ 122300 w 215391"/>
              <a:gd name="connsiteY16" fmla="*/ 49022 h 178689"/>
              <a:gd name="connsiteX17" fmla="*/ 126619 w 215391"/>
              <a:gd name="connsiteY17" fmla="*/ 44958 h 178689"/>
              <a:gd name="connsiteX18" fmla="*/ 132460 w 215391"/>
              <a:gd name="connsiteY18" fmla="*/ 44069 h 178689"/>
              <a:gd name="connsiteX19" fmla="*/ 153288 w 215391"/>
              <a:gd name="connsiteY19" fmla="*/ 48260 h 178689"/>
              <a:gd name="connsiteX20" fmla="*/ 171957 w 215391"/>
              <a:gd name="connsiteY20" fmla="*/ 59944 h 178689"/>
              <a:gd name="connsiteX21" fmla="*/ 185800 w 215391"/>
              <a:gd name="connsiteY21" fmla="*/ 78740 h 178689"/>
              <a:gd name="connsiteX22" fmla="*/ 191134 w 215391"/>
              <a:gd name="connsiteY22" fmla="*/ 103124 h 178689"/>
              <a:gd name="connsiteX23" fmla="*/ 184403 w 215391"/>
              <a:gd name="connsiteY23" fmla="*/ 132588 h 178689"/>
              <a:gd name="connsiteX24" fmla="*/ 167131 w 215391"/>
              <a:gd name="connsiteY24" fmla="*/ 154432 h 178689"/>
              <a:gd name="connsiteX25" fmla="*/ 142239 w 215391"/>
              <a:gd name="connsiteY25" fmla="*/ 167767 h 178689"/>
              <a:gd name="connsiteX26" fmla="*/ 113791 w 215391"/>
              <a:gd name="connsiteY26" fmla="*/ 172339 h 178689"/>
              <a:gd name="connsiteX27" fmla="*/ 83057 w 215391"/>
              <a:gd name="connsiteY27" fmla="*/ 166243 h 178689"/>
              <a:gd name="connsiteX28" fmla="*/ 58927 w 215391"/>
              <a:gd name="connsiteY28" fmla="*/ 149479 h 178689"/>
              <a:gd name="connsiteX29" fmla="*/ 43179 w 215391"/>
              <a:gd name="connsiteY29" fmla="*/ 125857 h 178689"/>
              <a:gd name="connsiteX30" fmla="*/ 37719 w 215391"/>
              <a:gd name="connsiteY30" fmla="*/ 97790 h 178689"/>
              <a:gd name="connsiteX31" fmla="*/ 47116 w 215391"/>
              <a:gd name="connsiteY31" fmla="*/ 60198 h 178689"/>
              <a:gd name="connsiteX32" fmla="*/ 72262 w 215391"/>
              <a:gd name="connsiteY32" fmla="*/ 31115 h 178689"/>
              <a:gd name="connsiteX33" fmla="*/ 16128 w 215391"/>
              <a:gd name="connsiteY33" fmla="*/ 31115 h 178689"/>
              <a:gd name="connsiteX34" fmla="*/ 9397 w 215391"/>
              <a:gd name="connsiteY34" fmla="*/ 27051 h 178689"/>
              <a:gd name="connsiteX35" fmla="*/ 6350 w 215391"/>
              <a:gd name="connsiteY35" fmla="*/ 18542 h 178689"/>
              <a:gd name="connsiteX36" fmla="*/ 9397 w 215391"/>
              <a:gd name="connsiteY36" fmla="*/ 9906 h 178689"/>
              <a:gd name="connsiteX37" fmla="*/ 16128 w 215391"/>
              <a:gd name="connsiteY37" fmla="*/ 6350 h 178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215391" h="178689">
                <a:moveTo>
                  <a:pt x="16128" y="6350"/>
                </a:moveTo>
                <a:lnTo>
                  <a:pt x="195579" y="6350"/>
                </a:lnTo>
                <a:cubicBezTo>
                  <a:pt x="199643" y="6350"/>
                  <a:pt x="202945" y="7620"/>
                  <a:pt x="205358" y="10160"/>
                </a:cubicBezTo>
                <a:cubicBezTo>
                  <a:pt x="207771" y="12700"/>
                  <a:pt x="209041" y="15494"/>
                  <a:pt x="209041" y="18542"/>
                </a:cubicBezTo>
                <a:cubicBezTo>
                  <a:pt x="209041" y="21717"/>
                  <a:pt x="207898" y="24638"/>
                  <a:pt x="205612" y="27305"/>
                </a:cubicBezTo>
                <a:cubicBezTo>
                  <a:pt x="203200" y="29845"/>
                  <a:pt x="200024" y="31115"/>
                  <a:pt x="195960" y="31115"/>
                </a:cubicBezTo>
                <a:lnTo>
                  <a:pt x="126364" y="31115"/>
                </a:lnTo>
                <a:cubicBezTo>
                  <a:pt x="109346" y="33528"/>
                  <a:pt x="95250" y="40640"/>
                  <a:pt x="84327" y="52451"/>
                </a:cubicBezTo>
                <a:cubicBezTo>
                  <a:pt x="73278" y="64262"/>
                  <a:pt x="67817" y="78867"/>
                  <a:pt x="67817" y="96266"/>
                </a:cubicBezTo>
                <a:cubicBezTo>
                  <a:pt x="67817" y="112268"/>
                  <a:pt x="72643" y="124587"/>
                  <a:pt x="82295" y="133223"/>
                </a:cubicBezTo>
                <a:cubicBezTo>
                  <a:pt x="91947" y="141986"/>
                  <a:pt x="102615" y="146304"/>
                  <a:pt x="114553" y="146304"/>
                </a:cubicBezTo>
                <a:cubicBezTo>
                  <a:pt x="126491" y="146304"/>
                  <a:pt x="137159" y="142367"/>
                  <a:pt x="146303" y="134493"/>
                </a:cubicBezTo>
                <a:cubicBezTo>
                  <a:pt x="155574" y="126619"/>
                  <a:pt x="160146" y="116332"/>
                  <a:pt x="160146" y="103505"/>
                </a:cubicBezTo>
                <a:cubicBezTo>
                  <a:pt x="160146" y="92456"/>
                  <a:pt x="157479" y="83185"/>
                  <a:pt x="152019" y="75692"/>
                </a:cubicBezTo>
                <a:cubicBezTo>
                  <a:pt x="146684" y="68199"/>
                  <a:pt x="138683" y="63246"/>
                  <a:pt x="128015" y="60833"/>
                </a:cubicBezTo>
                <a:cubicBezTo>
                  <a:pt x="125856" y="60579"/>
                  <a:pt x="124078" y="59309"/>
                  <a:pt x="122554" y="57150"/>
                </a:cubicBezTo>
                <a:cubicBezTo>
                  <a:pt x="121030" y="54991"/>
                  <a:pt x="121030" y="52324"/>
                  <a:pt x="122300" y="49022"/>
                </a:cubicBezTo>
                <a:cubicBezTo>
                  <a:pt x="122935" y="46863"/>
                  <a:pt x="124332" y="45466"/>
                  <a:pt x="126619" y="44958"/>
                </a:cubicBezTo>
                <a:cubicBezTo>
                  <a:pt x="128904" y="44450"/>
                  <a:pt x="130936" y="44069"/>
                  <a:pt x="132460" y="44069"/>
                </a:cubicBezTo>
                <a:cubicBezTo>
                  <a:pt x="139319" y="44069"/>
                  <a:pt x="146176" y="45466"/>
                  <a:pt x="153288" y="48260"/>
                </a:cubicBezTo>
                <a:cubicBezTo>
                  <a:pt x="160273" y="50927"/>
                  <a:pt x="166623" y="54864"/>
                  <a:pt x="171957" y="59944"/>
                </a:cubicBezTo>
                <a:cubicBezTo>
                  <a:pt x="177672" y="65151"/>
                  <a:pt x="182244" y="71374"/>
                  <a:pt x="185800" y="78740"/>
                </a:cubicBezTo>
                <a:cubicBezTo>
                  <a:pt x="189356" y="85979"/>
                  <a:pt x="191134" y="94234"/>
                  <a:pt x="191134" y="103124"/>
                </a:cubicBezTo>
                <a:cubicBezTo>
                  <a:pt x="191134" y="114300"/>
                  <a:pt x="188848" y="124079"/>
                  <a:pt x="184403" y="132588"/>
                </a:cubicBezTo>
                <a:cubicBezTo>
                  <a:pt x="179958" y="141224"/>
                  <a:pt x="174116" y="148463"/>
                  <a:pt x="167131" y="154432"/>
                </a:cubicBezTo>
                <a:cubicBezTo>
                  <a:pt x="159765" y="160401"/>
                  <a:pt x="151510" y="164846"/>
                  <a:pt x="142239" y="167767"/>
                </a:cubicBezTo>
                <a:cubicBezTo>
                  <a:pt x="133095" y="170815"/>
                  <a:pt x="123570" y="172339"/>
                  <a:pt x="113791" y="172339"/>
                </a:cubicBezTo>
                <a:cubicBezTo>
                  <a:pt x="102615" y="172339"/>
                  <a:pt x="92455" y="170307"/>
                  <a:pt x="83057" y="166243"/>
                </a:cubicBezTo>
                <a:cubicBezTo>
                  <a:pt x="73659" y="162179"/>
                  <a:pt x="65658" y="156591"/>
                  <a:pt x="58927" y="149479"/>
                </a:cubicBezTo>
                <a:cubicBezTo>
                  <a:pt x="52069" y="142748"/>
                  <a:pt x="46862" y="134874"/>
                  <a:pt x="43179" y="125857"/>
                </a:cubicBezTo>
                <a:cubicBezTo>
                  <a:pt x="39496" y="116967"/>
                  <a:pt x="37719" y="107569"/>
                  <a:pt x="37719" y="97790"/>
                </a:cubicBezTo>
                <a:cubicBezTo>
                  <a:pt x="37719" y="84328"/>
                  <a:pt x="40766" y="71755"/>
                  <a:pt x="47116" y="60198"/>
                </a:cubicBezTo>
                <a:cubicBezTo>
                  <a:pt x="53339" y="48641"/>
                  <a:pt x="61721" y="38989"/>
                  <a:pt x="72262" y="31115"/>
                </a:cubicBezTo>
                <a:lnTo>
                  <a:pt x="16128" y="31115"/>
                </a:lnTo>
                <a:cubicBezTo>
                  <a:pt x="13715" y="31115"/>
                  <a:pt x="11429" y="29718"/>
                  <a:pt x="9397" y="27051"/>
                </a:cubicBezTo>
                <a:cubicBezTo>
                  <a:pt x="7365" y="24384"/>
                  <a:pt x="6350" y="21463"/>
                  <a:pt x="6350" y="18542"/>
                </a:cubicBezTo>
                <a:cubicBezTo>
                  <a:pt x="6350" y="15240"/>
                  <a:pt x="7365" y="12446"/>
                  <a:pt x="9397" y="9906"/>
                </a:cubicBezTo>
                <a:cubicBezTo>
                  <a:pt x="11429" y="7493"/>
                  <a:pt x="13715" y="6350"/>
                  <a:pt x="1612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5347335" y="2211451"/>
            <a:ext cx="125857" cy="136016"/>
          </a:xfrm>
          <a:custGeom>
            <a:avLst/>
            <a:gdLst>
              <a:gd name="connsiteX0" fmla="*/ 62992 w 125857"/>
              <a:gd name="connsiteY0" fmla="*/ 6350 h 136016"/>
              <a:gd name="connsiteX1" fmla="*/ 40386 w 125857"/>
              <a:gd name="connsiteY1" fmla="*/ 11303 h 136016"/>
              <a:gd name="connsiteX2" fmla="*/ 22225 w 125857"/>
              <a:gd name="connsiteY2" fmla="*/ 24765 h 136016"/>
              <a:gd name="connsiteX3" fmla="*/ 10414 w 125857"/>
              <a:gd name="connsiteY3" fmla="*/ 44450 h 136016"/>
              <a:gd name="connsiteX4" fmla="*/ 6350 w 125857"/>
              <a:gd name="connsiteY4" fmla="*/ 68198 h 136016"/>
              <a:gd name="connsiteX5" fmla="*/ 22478 w 125857"/>
              <a:gd name="connsiteY5" fmla="*/ 112014 h 136016"/>
              <a:gd name="connsiteX6" fmla="*/ 62992 w 125857"/>
              <a:gd name="connsiteY6" fmla="*/ 129666 h 136016"/>
              <a:gd name="connsiteX7" fmla="*/ 103378 w 125857"/>
              <a:gd name="connsiteY7" fmla="*/ 112014 h 136016"/>
              <a:gd name="connsiteX8" fmla="*/ 119507 w 125857"/>
              <a:gd name="connsiteY8" fmla="*/ 68198 h 136016"/>
              <a:gd name="connsiteX9" fmla="*/ 115062 w 125857"/>
              <a:gd name="connsiteY9" fmla="*/ 44450 h 136016"/>
              <a:gd name="connsiteX10" fmla="*/ 102870 w 125857"/>
              <a:gd name="connsiteY10" fmla="*/ 24765 h 136016"/>
              <a:gd name="connsiteX11" fmla="*/ 85090 w 125857"/>
              <a:gd name="connsiteY11" fmla="*/ 11429 h 136016"/>
              <a:gd name="connsiteX12" fmla="*/ 62992 w 125857"/>
              <a:gd name="connsiteY12" fmla="*/ 6350 h 136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5857" h="136016">
                <a:moveTo>
                  <a:pt x="62992" y="6350"/>
                </a:moveTo>
                <a:cubicBezTo>
                  <a:pt x="54864" y="6350"/>
                  <a:pt x="47244" y="8000"/>
                  <a:pt x="40386" y="11303"/>
                </a:cubicBezTo>
                <a:cubicBezTo>
                  <a:pt x="33401" y="14477"/>
                  <a:pt x="27432" y="19050"/>
                  <a:pt x="22225" y="24765"/>
                </a:cubicBezTo>
                <a:cubicBezTo>
                  <a:pt x="17145" y="30353"/>
                  <a:pt x="13208" y="36957"/>
                  <a:pt x="10414" y="44450"/>
                </a:cubicBezTo>
                <a:cubicBezTo>
                  <a:pt x="7747" y="51942"/>
                  <a:pt x="6350" y="59816"/>
                  <a:pt x="6350" y="68198"/>
                </a:cubicBezTo>
                <a:cubicBezTo>
                  <a:pt x="6350" y="85597"/>
                  <a:pt x="11684" y="100203"/>
                  <a:pt x="22478" y="112014"/>
                </a:cubicBezTo>
                <a:cubicBezTo>
                  <a:pt x="33147" y="123825"/>
                  <a:pt x="46609" y="129666"/>
                  <a:pt x="62992" y="129666"/>
                </a:cubicBezTo>
                <a:cubicBezTo>
                  <a:pt x="79248" y="129666"/>
                  <a:pt x="92709" y="123825"/>
                  <a:pt x="103378" y="112014"/>
                </a:cubicBezTo>
                <a:cubicBezTo>
                  <a:pt x="114173" y="100203"/>
                  <a:pt x="119507" y="85597"/>
                  <a:pt x="119507" y="68198"/>
                </a:cubicBezTo>
                <a:cubicBezTo>
                  <a:pt x="119507" y="59816"/>
                  <a:pt x="117983" y="51942"/>
                  <a:pt x="115062" y="44450"/>
                </a:cubicBezTo>
                <a:cubicBezTo>
                  <a:pt x="112014" y="36957"/>
                  <a:pt x="107950" y="30353"/>
                  <a:pt x="102870" y="24765"/>
                </a:cubicBezTo>
                <a:cubicBezTo>
                  <a:pt x="97917" y="19304"/>
                  <a:pt x="92075" y="14858"/>
                  <a:pt x="85090" y="11429"/>
                </a:cubicBezTo>
                <a:cubicBezTo>
                  <a:pt x="78232" y="8127"/>
                  <a:pt x="70866" y="6350"/>
                  <a:pt x="6299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6343523" y="2186686"/>
            <a:ext cx="171577" cy="209041"/>
          </a:xfrm>
          <a:custGeom>
            <a:avLst/>
            <a:gdLst>
              <a:gd name="connsiteX0" fmla="*/ 26542 w 171577"/>
              <a:gd name="connsiteY0" fmla="*/ 6350 h 209041"/>
              <a:gd name="connsiteX1" fmla="*/ 149352 w 171577"/>
              <a:gd name="connsiteY1" fmla="*/ 6350 h 209041"/>
              <a:gd name="connsiteX2" fmla="*/ 162052 w 171577"/>
              <a:gd name="connsiteY2" fmla="*/ 12445 h 209041"/>
              <a:gd name="connsiteX3" fmla="*/ 165227 w 171577"/>
              <a:gd name="connsiteY3" fmla="*/ 24256 h 209041"/>
              <a:gd name="connsiteX4" fmla="*/ 143510 w 171577"/>
              <a:gd name="connsiteY4" fmla="*/ 79755 h 209041"/>
              <a:gd name="connsiteX5" fmla="*/ 108330 w 171577"/>
              <a:gd name="connsiteY5" fmla="*/ 130047 h 209041"/>
              <a:gd name="connsiteX6" fmla="*/ 65532 w 171577"/>
              <a:gd name="connsiteY6" fmla="*/ 171576 h 209041"/>
              <a:gd name="connsiteX7" fmla="*/ 22479 w 171577"/>
              <a:gd name="connsiteY7" fmla="*/ 200786 h 209041"/>
              <a:gd name="connsiteX8" fmla="*/ 13842 w 171577"/>
              <a:gd name="connsiteY8" fmla="*/ 202691 h 209041"/>
              <a:gd name="connsiteX9" fmla="*/ 7747 w 171577"/>
              <a:gd name="connsiteY9" fmla="*/ 199262 h 209041"/>
              <a:gd name="connsiteX10" fmla="*/ 6350 w 171577"/>
              <a:gd name="connsiteY10" fmla="*/ 192531 h 209041"/>
              <a:gd name="connsiteX11" fmla="*/ 10160 w 171577"/>
              <a:gd name="connsiteY11" fmla="*/ 185800 h 209041"/>
              <a:gd name="connsiteX12" fmla="*/ 44830 w 171577"/>
              <a:gd name="connsiteY12" fmla="*/ 158114 h 209041"/>
              <a:gd name="connsiteX13" fmla="*/ 79756 w 171577"/>
              <a:gd name="connsiteY13" fmla="*/ 120269 h 209041"/>
              <a:gd name="connsiteX14" fmla="*/ 109092 w 171577"/>
              <a:gd name="connsiteY14" fmla="*/ 76707 h 209041"/>
              <a:gd name="connsiteX15" fmla="*/ 128270 w 171577"/>
              <a:gd name="connsiteY15" fmla="*/ 31114 h 209041"/>
              <a:gd name="connsiteX16" fmla="*/ 25654 w 171577"/>
              <a:gd name="connsiteY16" fmla="*/ 31114 h 209041"/>
              <a:gd name="connsiteX17" fmla="*/ 16510 w 171577"/>
              <a:gd name="connsiteY17" fmla="*/ 27558 h 209041"/>
              <a:gd name="connsiteX18" fmla="*/ 13461 w 171577"/>
              <a:gd name="connsiteY18" fmla="*/ 18922 h 209041"/>
              <a:gd name="connsiteX19" fmla="*/ 16510 w 171577"/>
              <a:gd name="connsiteY19" fmla="*/ 10667 h 209041"/>
              <a:gd name="connsiteX20" fmla="*/ 26542 w 171577"/>
              <a:gd name="connsiteY20" fmla="*/ 6350 h 2090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71577" h="209041">
                <a:moveTo>
                  <a:pt x="26542" y="6350"/>
                </a:moveTo>
                <a:lnTo>
                  <a:pt x="149352" y="6350"/>
                </a:lnTo>
                <a:cubicBezTo>
                  <a:pt x="154813" y="6350"/>
                  <a:pt x="159004" y="8381"/>
                  <a:pt x="162052" y="12445"/>
                </a:cubicBezTo>
                <a:cubicBezTo>
                  <a:pt x="164973" y="16509"/>
                  <a:pt x="166116" y="20446"/>
                  <a:pt x="165227" y="24256"/>
                </a:cubicBezTo>
                <a:cubicBezTo>
                  <a:pt x="160908" y="43179"/>
                  <a:pt x="153670" y="61721"/>
                  <a:pt x="143510" y="79755"/>
                </a:cubicBezTo>
                <a:cubicBezTo>
                  <a:pt x="133350" y="97789"/>
                  <a:pt x="121539" y="114553"/>
                  <a:pt x="108330" y="130047"/>
                </a:cubicBezTo>
                <a:cubicBezTo>
                  <a:pt x="94741" y="145541"/>
                  <a:pt x="80517" y="159384"/>
                  <a:pt x="65532" y="171576"/>
                </a:cubicBezTo>
                <a:cubicBezTo>
                  <a:pt x="50672" y="183769"/>
                  <a:pt x="36195" y="193547"/>
                  <a:pt x="22479" y="200786"/>
                </a:cubicBezTo>
                <a:cubicBezTo>
                  <a:pt x="19430" y="202438"/>
                  <a:pt x="16636" y="203072"/>
                  <a:pt x="13842" y="202691"/>
                </a:cubicBezTo>
                <a:cubicBezTo>
                  <a:pt x="11176" y="202310"/>
                  <a:pt x="9144" y="201167"/>
                  <a:pt x="7747" y="199262"/>
                </a:cubicBezTo>
                <a:cubicBezTo>
                  <a:pt x="6477" y="197611"/>
                  <a:pt x="5969" y="195325"/>
                  <a:pt x="6350" y="192531"/>
                </a:cubicBezTo>
                <a:cubicBezTo>
                  <a:pt x="6730" y="189610"/>
                  <a:pt x="8001" y="187451"/>
                  <a:pt x="10160" y="185800"/>
                </a:cubicBezTo>
                <a:cubicBezTo>
                  <a:pt x="21082" y="178688"/>
                  <a:pt x="32639" y="169544"/>
                  <a:pt x="44830" y="158114"/>
                </a:cubicBezTo>
                <a:cubicBezTo>
                  <a:pt x="57022" y="146684"/>
                  <a:pt x="68707" y="134111"/>
                  <a:pt x="79756" y="120269"/>
                </a:cubicBezTo>
                <a:cubicBezTo>
                  <a:pt x="90678" y="106425"/>
                  <a:pt x="100457" y="91947"/>
                  <a:pt x="109092" y="76707"/>
                </a:cubicBezTo>
                <a:cubicBezTo>
                  <a:pt x="117729" y="61594"/>
                  <a:pt x="124206" y="46354"/>
                  <a:pt x="128270" y="31114"/>
                </a:cubicBezTo>
                <a:lnTo>
                  <a:pt x="25654" y="31114"/>
                </a:lnTo>
                <a:cubicBezTo>
                  <a:pt x="21590" y="31114"/>
                  <a:pt x="18541" y="29971"/>
                  <a:pt x="16510" y="27558"/>
                </a:cubicBezTo>
                <a:cubicBezTo>
                  <a:pt x="14478" y="25019"/>
                  <a:pt x="13461" y="22224"/>
                  <a:pt x="13461" y="18922"/>
                </a:cubicBezTo>
                <a:cubicBezTo>
                  <a:pt x="13461" y="16255"/>
                  <a:pt x="14478" y="13461"/>
                  <a:pt x="16510" y="10667"/>
                </a:cubicBezTo>
                <a:cubicBezTo>
                  <a:pt x="18541" y="7746"/>
                  <a:pt x="21844" y="6350"/>
                  <a:pt x="2654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5316093" y="2186305"/>
            <a:ext cx="187959" cy="186054"/>
          </a:xfrm>
          <a:custGeom>
            <a:avLst/>
            <a:gdLst>
              <a:gd name="connsiteX0" fmla="*/ 94234 w 187959"/>
              <a:gd name="connsiteY0" fmla="*/ 6350 h 186054"/>
              <a:gd name="connsiteX1" fmla="*/ 128397 w 187959"/>
              <a:gd name="connsiteY1" fmla="*/ 13461 h 186054"/>
              <a:gd name="connsiteX2" fmla="*/ 156082 w 187959"/>
              <a:gd name="connsiteY2" fmla="*/ 32384 h 186054"/>
              <a:gd name="connsiteX3" fmla="*/ 174751 w 187959"/>
              <a:gd name="connsiteY3" fmla="*/ 60070 h 186054"/>
              <a:gd name="connsiteX4" fmla="*/ 181609 w 187959"/>
              <a:gd name="connsiteY4" fmla="*/ 93344 h 186054"/>
              <a:gd name="connsiteX5" fmla="*/ 174751 w 187959"/>
              <a:gd name="connsiteY5" fmla="*/ 127634 h 186054"/>
              <a:gd name="connsiteX6" fmla="*/ 156082 w 187959"/>
              <a:gd name="connsiteY6" fmla="*/ 154812 h 186054"/>
              <a:gd name="connsiteX7" fmla="*/ 128397 w 187959"/>
              <a:gd name="connsiteY7" fmla="*/ 173100 h 186054"/>
              <a:gd name="connsiteX8" fmla="*/ 94234 w 187959"/>
              <a:gd name="connsiteY8" fmla="*/ 179704 h 186054"/>
              <a:gd name="connsiteX9" fmla="*/ 58928 w 187959"/>
              <a:gd name="connsiteY9" fmla="*/ 172973 h 186054"/>
              <a:gd name="connsiteX10" fmla="*/ 31115 w 187959"/>
              <a:gd name="connsiteY10" fmla="*/ 154431 h 186054"/>
              <a:gd name="connsiteX11" fmla="*/ 12827 w 187959"/>
              <a:gd name="connsiteY11" fmla="*/ 127000 h 186054"/>
              <a:gd name="connsiteX12" fmla="*/ 6350 w 187959"/>
              <a:gd name="connsiteY12" fmla="*/ 93344 h 186054"/>
              <a:gd name="connsiteX13" fmla="*/ 12954 w 187959"/>
              <a:gd name="connsiteY13" fmla="*/ 60070 h 186054"/>
              <a:gd name="connsiteX14" fmla="*/ 31496 w 187959"/>
              <a:gd name="connsiteY14" fmla="*/ 32384 h 186054"/>
              <a:gd name="connsiteX15" fmla="*/ 59436 w 187959"/>
              <a:gd name="connsiteY15" fmla="*/ 13461 h 186054"/>
              <a:gd name="connsiteX16" fmla="*/ 94234 w 187959"/>
              <a:gd name="connsiteY16" fmla="*/ 6350 h 1860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87959" h="186054">
                <a:moveTo>
                  <a:pt x="94234" y="6350"/>
                </a:moveTo>
                <a:cubicBezTo>
                  <a:pt x="106426" y="6350"/>
                  <a:pt x="117728" y="8635"/>
                  <a:pt x="128397" y="13461"/>
                </a:cubicBezTo>
                <a:cubicBezTo>
                  <a:pt x="138938" y="18160"/>
                  <a:pt x="148209" y="24510"/>
                  <a:pt x="156082" y="32384"/>
                </a:cubicBezTo>
                <a:cubicBezTo>
                  <a:pt x="163957" y="40258"/>
                  <a:pt x="170179" y="49402"/>
                  <a:pt x="174751" y="60070"/>
                </a:cubicBezTo>
                <a:cubicBezTo>
                  <a:pt x="179324" y="70611"/>
                  <a:pt x="181609" y="81787"/>
                  <a:pt x="181609" y="93344"/>
                </a:cubicBezTo>
                <a:cubicBezTo>
                  <a:pt x="181609" y="105536"/>
                  <a:pt x="179324" y="116966"/>
                  <a:pt x="174751" y="127634"/>
                </a:cubicBezTo>
                <a:cubicBezTo>
                  <a:pt x="170179" y="138175"/>
                  <a:pt x="163957" y="147192"/>
                  <a:pt x="156082" y="154812"/>
                </a:cubicBezTo>
                <a:cubicBezTo>
                  <a:pt x="148209" y="162686"/>
                  <a:pt x="138938" y="168782"/>
                  <a:pt x="128397" y="173100"/>
                </a:cubicBezTo>
                <a:cubicBezTo>
                  <a:pt x="117728" y="177545"/>
                  <a:pt x="106426" y="179704"/>
                  <a:pt x="94234" y="179704"/>
                </a:cubicBezTo>
                <a:cubicBezTo>
                  <a:pt x="81407" y="179704"/>
                  <a:pt x="69722" y="177419"/>
                  <a:pt x="58928" y="172973"/>
                </a:cubicBezTo>
                <a:cubicBezTo>
                  <a:pt x="48259" y="168528"/>
                  <a:pt x="38989" y="162305"/>
                  <a:pt x="31115" y="154431"/>
                </a:cubicBezTo>
                <a:cubicBezTo>
                  <a:pt x="23240" y="146557"/>
                  <a:pt x="17145" y="137413"/>
                  <a:pt x="12827" y="127000"/>
                </a:cubicBezTo>
                <a:cubicBezTo>
                  <a:pt x="8509" y="116458"/>
                  <a:pt x="6350" y="105282"/>
                  <a:pt x="6350" y="93344"/>
                </a:cubicBezTo>
                <a:cubicBezTo>
                  <a:pt x="6350" y="81787"/>
                  <a:pt x="8509" y="70611"/>
                  <a:pt x="12954" y="60070"/>
                </a:cubicBezTo>
                <a:cubicBezTo>
                  <a:pt x="17526" y="49402"/>
                  <a:pt x="23621" y="40258"/>
                  <a:pt x="31496" y="32384"/>
                </a:cubicBezTo>
                <a:cubicBezTo>
                  <a:pt x="39370" y="24510"/>
                  <a:pt x="48640" y="18160"/>
                  <a:pt x="59436" y="13461"/>
                </a:cubicBezTo>
                <a:cubicBezTo>
                  <a:pt x="70104" y="8635"/>
                  <a:pt x="81660" y="6350"/>
                  <a:pt x="9423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5664581" y="2159762"/>
            <a:ext cx="112013" cy="55879"/>
          </a:xfrm>
          <a:custGeom>
            <a:avLst/>
            <a:gdLst>
              <a:gd name="connsiteX0" fmla="*/ 14604 w 112013"/>
              <a:gd name="connsiteY0" fmla="*/ 6350 h 55879"/>
              <a:gd name="connsiteX1" fmla="*/ 21844 w 112013"/>
              <a:gd name="connsiteY1" fmla="*/ 7239 h 55879"/>
              <a:gd name="connsiteX2" fmla="*/ 53340 w 112013"/>
              <a:gd name="connsiteY2" fmla="*/ 20066 h 55879"/>
              <a:gd name="connsiteX3" fmla="*/ 90551 w 112013"/>
              <a:gd name="connsiteY3" fmla="*/ 24765 h 55879"/>
              <a:gd name="connsiteX4" fmla="*/ 101727 w 112013"/>
              <a:gd name="connsiteY4" fmla="*/ 28320 h 55879"/>
              <a:gd name="connsiteX5" fmla="*/ 105663 w 112013"/>
              <a:gd name="connsiteY5" fmla="*/ 36957 h 55879"/>
              <a:gd name="connsiteX6" fmla="*/ 101346 w 112013"/>
              <a:gd name="connsiteY6" fmla="*/ 46482 h 55879"/>
              <a:gd name="connsiteX7" fmla="*/ 91821 w 112013"/>
              <a:gd name="connsiteY7" fmla="*/ 49529 h 55879"/>
              <a:gd name="connsiteX8" fmla="*/ 61594 w 112013"/>
              <a:gd name="connsiteY8" fmla="*/ 49529 h 55879"/>
              <a:gd name="connsiteX9" fmla="*/ 43307 w 112013"/>
              <a:gd name="connsiteY9" fmla="*/ 47752 h 55879"/>
              <a:gd name="connsiteX10" fmla="*/ 31114 w 112013"/>
              <a:gd name="connsiteY10" fmla="*/ 42164 h 55879"/>
              <a:gd name="connsiteX11" fmla="*/ 11176 w 112013"/>
              <a:gd name="connsiteY11" fmla="*/ 25527 h 55879"/>
              <a:gd name="connsiteX12" fmla="*/ 6350 w 112013"/>
              <a:gd name="connsiteY12" fmla="*/ 18415 h 55879"/>
              <a:gd name="connsiteX13" fmla="*/ 8382 w 112013"/>
              <a:gd name="connsiteY13" fmla="*/ 9652 h 55879"/>
              <a:gd name="connsiteX14" fmla="*/ 14604 w 112013"/>
              <a:gd name="connsiteY14" fmla="*/ 6350 h 558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12013" h="55879">
                <a:moveTo>
                  <a:pt x="14604" y="6350"/>
                </a:moveTo>
                <a:cubicBezTo>
                  <a:pt x="17271" y="6096"/>
                  <a:pt x="19558" y="6350"/>
                  <a:pt x="21844" y="7239"/>
                </a:cubicBezTo>
                <a:cubicBezTo>
                  <a:pt x="32384" y="12700"/>
                  <a:pt x="42926" y="16890"/>
                  <a:pt x="53340" y="20066"/>
                </a:cubicBezTo>
                <a:cubicBezTo>
                  <a:pt x="63753" y="23114"/>
                  <a:pt x="76200" y="24765"/>
                  <a:pt x="90551" y="24765"/>
                </a:cubicBezTo>
                <a:cubicBezTo>
                  <a:pt x="95377" y="24765"/>
                  <a:pt x="99186" y="25908"/>
                  <a:pt x="101727" y="28320"/>
                </a:cubicBezTo>
                <a:cubicBezTo>
                  <a:pt x="104267" y="30860"/>
                  <a:pt x="105663" y="33654"/>
                  <a:pt x="105663" y="36957"/>
                </a:cubicBezTo>
                <a:cubicBezTo>
                  <a:pt x="105663" y="41275"/>
                  <a:pt x="104140" y="44450"/>
                  <a:pt x="101346" y="46482"/>
                </a:cubicBezTo>
                <a:cubicBezTo>
                  <a:pt x="98425" y="48514"/>
                  <a:pt x="95250" y="49529"/>
                  <a:pt x="91821" y="49529"/>
                </a:cubicBezTo>
                <a:lnTo>
                  <a:pt x="61594" y="49529"/>
                </a:lnTo>
                <a:cubicBezTo>
                  <a:pt x="54355" y="49529"/>
                  <a:pt x="48259" y="48895"/>
                  <a:pt x="43307" y="47752"/>
                </a:cubicBezTo>
                <a:cubicBezTo>
                  <a:pt x="38480" y="46482"/>
                  <a:pt x="34417" y="44704"/>
                  <a:pt x="31114" y="42164"/>
                </a:cubicBezTo>
                <a:lnTo>
                  <a:pt x="11176" y="25527"/>
                </a:lnTo>
                <a:cubicBezTo>
                  <a:pt x="8509" y="23876"/>
                  <a:pt x="6858" y="21589"/>
                  <a:pt x="6350" y="18415"/>
                </a:cubicBezTo>
                <a:cubicBezTo>
                  <a:pt x="5714" y="15239"/>
                  <a:pt x="6477" y="12319"/>
                  <a:pt x="8382" y="9652"/>
                </a:cubicBezTo>
                <a:cubicBezTo>
                  <a:pt x="10032" y="7747"/>
                  <a:pt x="12064" y="6730"/>
                  <a:pt x="1460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6015609" y="2147570"/>
            <a:ext cx="120522" cy="55879"/>
          </a:xfrm>
          <a:custGeom>
            <a:avLst/>
            <a:gdLst>
              <a:gd name="connsiteX0" fmla="*/ 18414 w 120522"/>
              <a:gd name="connsiteY0" fmla="*/ 6350 h 55879"/>
              <a:gd name="connsiteX1" fmla="*/ 21843 w 120522"/>
              <a:gd name="connsiteY1" fmla="*/ 7239 h 55879"/>
              <a:gd name="connsiteX2" fmla="*/ 57658 w 120522"/>
              <a:gd name="connsiteY2" fmla="*/ 20446 h 55879"/>
              <a:gd name="connsiteX3" fmla="*/ 99567 w 120522"/>
              <a:gd name="connsiteY3" fmla="*/ 25146 h 55879"/>
              <a:gd name="connsiteX4" fmla="*/ 110489 w 120522"/>
              <a:gd name="connsiteY4" fmla="*/ 28828 h 55879"/>
              <a:gd name="connsiteX5" fmla="*/ 114172 w 120522"/>
              <a:gd name="connsiteY5" fmla="*/ 37338 h 55879"/>
              <a:gd name="connsiteX6" fmla="*/ 109854 w 120522"/>
              <a:gd name="connsiteY6" fmla="*/ 46481 h 55879"/>
              <a:gd name="connsiteX7" fmla="*/ 100710 w 120522"/>
              <a:gd name="connsiteY7" fmla="*/ 49529 h 55879"/>
              <a:gd name="connsiteX8" fmla="*/ 61721 w 120522"/>
              <a:gd name="connsiteY8" fmla="*/ 49529 h 55879"/>
              <a:gd name="connsiteX9" fmla="*/ 43306 w 120522"/>
              <a:gd name="connsiteY9" fmla="*/ 47878 h 55879"/>
              <a:gd name="connsiteX10" fmla="*/ 31114 w 120522"/>
              <a:gd name="connsiteY10" fmla="*/ 42545 h 55879"/>
              <a:gd name="connsiteX11" fmla="*/ 11556 w 120522"/>
              <a:gd name="connsiteY11" fmla="*/ 25908 h 55879"/>
              <a:gd name="connsiteX12" fmla="*/ 6350 w 120522"/>
              <a:gd name="connsiteY12" fmla="*/ 18415 h 55879"/>
              <a:gd name="connsiteX13" fmla="*/ 8762 w 120522"/>
              <a:gd name="connsiteY13" fmla="*/ 10032 h 55879"/>
              <a:gd name="connsiteX14" fmla="*/ 14858 w 120522"/>
              <a:gd name="connsiteY14" fmla="*/ 6350 h 55879"/>
              <a:gd name="connsiteX15" fmla="*/ 18414 w 120522"/>
              <a:gd name="connsiteY15" fmla="*/ 6350 h 558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20522" h="55879">
                <a:moveTo>
                  <a:pt x="18414" y="6350"/>
                </a:moveTo>
                <a:cubicBezTo>
                  <a:pt x="19558" y="6477"/>
                  <a:pt x="20700" y="6858"/>
                  <a:pt x="21843" y="7239"/>
                </a:cubicBezTo>
                <a:cubicBezTo>
                  <a:pt x="32384" y="12954"/>
                  <a:pt x="44322" y="17271"/>
                  <a:pt x="57658" y="20446"/>
                </a:cubicBezTo>
                <a:cubicBezTo>
                  <a:pt x="70865" y="23495"/>
                  <a:pt x="84835" y="25146"/>
                  <a:pt x="99567" y="25146"/>
                </a:cubicBezTo>
                <a:cubicBezTo>
                  <a:pt x="104393" y="25146"/>
                  <a:pt x="108076" y="26289"/>
                  <a:pt x="110489" y="28828"/>
                </a:cubicBezTo>
                <a:cubicBezTo>
                  <a:pt x="112902" y="31241"/>
                  <a:pt x="114172" y="34035"/>
                  <a:pt x="114172" y="37338"/>
                </a:cubicBezTo>
                <a:cubicBezTo>
                  <a:pt x="114172" y="41401"/>
                  <a:pt x="112775" y="44450"/>
                  <a:pt x="109854" y="46481"/>
                </a:cubicBezTo>
                <a:cubicBezTo>
                  <a:pt x="107060" y="48514"/>
                  <a:pt x="104012" y="49529"/>
                  <a:pt x="100710" y="49529"/>
                </a:cubicBezTo>
                <a:lnTo>
                  <a:pt x="61721" y="49529"/>
                </a:lnTo>
                <a:cubicBezTo>
                  <a:pt x="54355" y="49529"/>
                  <a:pt x="48259" y="49021"/>
                  <a:pt x="43306" y="47878"/>
                </a:cubicBezTo>
                <a:cubicBezTo>
                  <a:pt x="38480" y="46862"/>
                  <a:pt x="34416" y="45085"/>
                  <a:pt x="31114" y="42545"/>
                </a:cubicBezTo>
                <a:lnTo>
                  <a:pt x="11556" y="25908"/>
                </a:lnTo>
                <a:cubicBezTo>
                  <a:pt x="8635" y="24002"/>
                  <a:pt x="6858" y="21462"/>
                  <a:pt x="6350" y="18415"/>
                </a:cubicBezTo>
                <a:cubicBezTo>
                  <a:pt x="5841" y="15239"/>
                  <a:pt x="6603" y="12446"/>
                  <a:pt x="8762" y="10032"/>
                </a:cubicBezTo>
                <a:cubicBezTo>
                  <a:pt x="10413" y="7873"/>
                  <a:pt x="12445" y="6604"/>
                  <a:pt x="14858" y="6350"/>
                </a:cubicBezTo>
                <a:cubicBezTo>
                  <a:pt x="16128" y="6222"/>
                  <a:pt x="17271" y="6222"/>
                  <a:pt x="1841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6559042" y="2126869"/>
            <a:ext cx="80136" cy="389890"/>
          </a:xfrm>
          <a:custGeom>
            <a:avLst/>
            <a:gdLst>
              <a:gd name="connsiteX0" fmla="*/ 19684 w 80136"/>
              <a:gd name="connsiteY0" fmla="*/ 6350 h 389890"/>
              <a:gd name="connsiteX1" fmla="*/ 57911 w 80136"/>
              <a:gd name="connsiteY1" fmla="*/ 6350 h 389890"/>
              <a:gd name="connsiteX2" fmla="*/ 69342 w 80136"/>
              <a:gd name="connsiteY2" fmla="*/ 11810 h 389890"/>
              <a:gd name="connsiteX3" fmla="*/ 73786 w 80136"/>
              <a:gd name="connsiteY3" fmla="*/ 24638 h 389890"/>
              <a:gd name="connsiteX4" fmla="*/ 73786 w 80136"/>
              <a:gd name="connsiteY4" fmla="*/ 345313 h 389890"/>
              <a:gd name="connsiteX5" fmla="*/ 67564 w 80136"/>
              <a:gd name="connsiteY5" fmla="*/ 374396 h 389890"/>
              <a:gd name="connsiteX6" fmla="*/ 51434 w 80136"/>
              <a:gd name="connsiteY6" fmla="*/ 383540 h 389890"/>
              <a:gd name="connsiteX7" fmla="*/ 44069 w 80136"/>
              <a:gd name="connsiteY7" fmla="*/ 383540 h 389890"/>
              <a:gd name="connsiteX8" fmla="*/ 44069 w 80136"/>
              <a:gd name="connsiteY8" fmla="*/ 47497 h 389890"/>
              <a:gd name="connsiteX9" fmla="*/ 38227 w 80136"/>
              <a:gd name="connsiteY9" fmla="*/ 31622 h 389890"/>
              <a:gd name="connsiteX10" fmla="*/ 22097 w 80136"/>
              <a:gd name="connsiteY10" fmla="*/ 25527 h 389890"/>
              <a:gd name="connsiteX11" fmla="*/ 9779 w 80136"/>
              <a:gd name="connsiteY11" fmla="*/ 21844 h 389890"/>
              <a:gd name="connsiteX12" fmla="*/ 6350 w 80136"/>
              <a:gd name="connsiteY12" fmla="*/ 15747 h 389890"/>
              <a:gd name="connsiteX13" fmla="*/ 10159 w 80136"/>
              <a:gd name="connsiteY13" fmla="*/ 8763 h 389890"/>
              <a:gd name="connsiteX14" fmla="*/ 19684 w 80136"/>
              <a:gd name="connsiteY14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0136" h="389890">
                <a:moveTo>
                  <a:pt x="19684" y="6350"/>
                </a:moveTo>
                <a:lnTo>
                  <a:pt x="57911" y="6350"/>
                </a:lnTo>
                <a:cubicBezTo>
                  <a:pt x="62610" y="6350"/>
                  <a:pt x="66420" y="8128"/>
                  <a:pt x="69342" y="11810"/>
                </a:cubicBezTo>
                <a:cubicBezTo>
                  <a:pt x="72389" y="15494"/>
                  <a:pt x="73786" y="19811"/>
                  <a:pt x="73786" y="24638"/>
                </a:cubicBezTo>
                <a:lnTo>
                  <a:pt x="73786" y="345313"/>
                </a:lnTo>
                <a:cubicBezTo>
                  <a:pt x="73786" y="358647"/>
                  <a:pt x="71754" y="368300"/>
                  <a:pt x="67564" y="374396"/>
                </a:cubicBezTo>
                <a:cubicBezTo>
                  <a:pt x="63372" y="380491"/>
                  <a:pt x="57911" y="383540"/>
                  <a:pt x="51434" y="383540"/>
                </a:cubicBezTo>
                <a:lnTo>
                  <a:pt x="44069" y="383540"/>
                </a:lnTo>
                <a:lnTo>
                  <a:pt x="44069" y="47497"/>
                </a:lnTo>
                <a:cubicBezTo>
                  <a:pt x="44069" y="39623"/>
                  <a:pt x="42164" y="34290"/>
                  <a:pt x="38227" y="31622"/>
                </a:cubicBezTo>
                <a:cubicBezTo>
                  <a:pt x="34289" y="28828"/>
                  <a:pt x="28955" y="26797"/>
                  <a:pt x="22097" y="25527"/>
                </a:cubicBezTo>
                <a:cubicBezTo>
                  <a:pt x="16129" y="24638"/>
                  <a:pt x="12065" y="23495"/>
                  <a:pt x="9779" y="21844"/>
                </a:cubicBezTo>
                <a:cubicBezTo>
                  <a:pt x="7492" y="20192"/>
                  <a:pt x="6350" y="18160"/>
                  <a:pt x="6350" y="15747"/>
                </a:cubicBezTo>
                <a:cubicBezTo>
                  <a:pt x="6350" y="12700"/>
                  <a:pt x="7619" y="10413"/>
                  <a:pt x="10159" y="8763"/>
                </a:cubicBezTo>
                <a:cubicBezTo>
                  <a:pt x="12700" y="7111"/>
                  <a:pt x="15875" y="6350"/>
                  <a:pt x="1968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6199505" y="2126869"/>
            <a:ext cx="157098" cy="389890"/>
          </a:xfrm>
          <a:custGeom>
            <a:avLst/>
            <a:gdLst>
              <a:gd name="connsiteX0" fmla="*/ 19430 w 157098"/>
              <a:gd name="connsiteY0" fmla="*/ 6350 h 389890"/>
              <a:gd name="connsiteX1" fmla="*/ 58039 w 157098"/>
              <a:gd name="connsiteY1" fmla="*/ 6350 h 389890"/>
              <a:gd name="connsiteX2" fmla="*/ 69469 w 157098"/>
              <a:gd name="connsiteY2" fmla="*/ 11810 h 389890"/>
              <a:gd name="connsiteX3" fmla="*/ 73914 w 157098"/>
              <a:gd name="connsiteY3" fmla="*/ 24638 h 389890"/>
              <a:gd name="connsiteX4" fmla="*/ 73914 w 157098"/>
              <a:gd name="connsiteY4" fmla="*/ 145922 h 389890"/>
              <a:gd name="connsiteX5" fmla="*/ 140208 w 157098"/>
              <a:gd name="connsiteY5" fmla="*/ 145922 h 389890"/>
              <a:gd name="connsiteX6" fmla="*/ 147574 w 157098"/>
              <a:gd name="connsiteY6" fmla="*/ 149225 h 389890"/>
              <a:gd name="connsiteX7" fmla="*/ 150748 w 157098"/>
              <a:gd name="connsiteY7" fmla="*/ 158496 h 389890"/>
              <a:gd name="connsiteX8" fmla="*/ 147574 w 157098"/>
              <a:gd name="connsiteY8" fmla="*/ 167132 h 389890"/>
              <a:gd name="connsiteX9" fmla="*/ 140589 w 157098"/>
              <a:gd name="connsiteY9" fmla="*/ 170307 h 389890"/>
              <a:gd name="connsiteX10" fmla="*/ 73914 w 157098"/>
              <a:gd name="connsiteY10" fmla="*/ 170307 h 389890"/>
              <a:gd name="connsiteX11" fmla="*/ 73914 w 157098"/>
              <a:gd name="connsiteY11" fmla="*/ 345313 h 389890"/>
              <a:gd name="connsiteX12" fmla="*/ 67817 w 157098"/>
              <a:gd name="connsiteY12" fmla="*/ 374396 h 389890"/>
              <a:gd name="connsiteX13" fmla="*/ 51943 w 157098"/>
              <a:gd name="connsiteY13" fmla="*/ 383540 h 389890"/>
              <a:gd name="connsiteX14" fmla="*/ 43815 w 157098"/>
              <a:gd name="connsiteY14" fmla="*/ 383540 h 389890"/>
              <a:gd name="connsiteX15" fmla="*/ 43815 w 157098"/>
              <a:gd name="connsiteY15" fmla="*/ 47497 h 389890"/>
              <a:gd name="connsiteX16" fmla="*/ 38100 w 157098"/>
              <a:gd name="connsiteY16" fmla="*/ 31622 h 389890"/>
              <a:gd name="connsiteX17" fmla="*/ 22225 w 157098"/>
              <a:gd name="connsiteY17" fmla="*/ 25527 h 389890"/>
              <a:gd name="connsiteX18" fmla="*/ 10033 w 157098"/>
              <a:gd name="connsiteY18" fmla="*/ 21844 h 389890"/>
              <a:gd name="connsiteX19" fmla="*/ 6350 w 157098"/>
              <a:gd name="connsiteY19" fmla="*/ 15747 h 389890"/>
              <a:gd name="connsiteX20" fmla="*/ 10159 w 157098"/>
              <a:gd name="connsiteY20" fmla="*/ 8763 h 389890"/>
              <a:gd name="connsiteX21" fmla="*/ 19430 w 157098"/>
              <a:gd name="connsiteY21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57098" h="389890">
                <a:moveTo>
                  <a:pt x="19430" y="6350"/>
                </a:moveTo>
                <a:lnTo>
                  <a:pt x="58039" y="6350"/>
                </a:lnTo>
                <a:cubicBezTo>
                  <a:pt x="62610" y="6350"/>
                  <a:pt x="66420" y="8128"/>
                  <a:pt x="69469" y="11810"/>
                </a:cubicBezTo>
                <a:cubicBezTo>
                  <a:pt x="72389" y="15494"/>
                  <a:pt x="73914" y="19811"/>
                  <a:pt x="73914" y="24638"/>
                </a:cubicBezTo>
                <a:lnTo>
                  <a:pt x="73914" y="145922"/>
                </a:lnTo>
                <a:lnTo>
                  <a:pt x="140208" y="145922"/>
                </a:lnTo>
                <a:cubicBezTo>
                  <a:pt x="143002" y="145922"/>
                  <a:pt x="145415" y="146939"/>
                  <a:pt x="147574" y="149225"/>
                </a:cubicBezTo>
                <a:cubicBezTo>
                  <a:pt x="149733" y="151383"/>
                  <a:pt x="150748" y="154432"/>
                  <a:pt x="150748" y="158496"/>
                </a:cubicBezTo>
                <a:cubicBezTo>
                  <a:pt x="150748" y="162051"/>
                  <a:pt x="149733" y="164846"/>
                  <a:pt x="147574" y="167132"/>
                </a:cubicBezTo>
                <a:cubicBezTo>
                  <a:pt x="145415" y="169290"/>
                  <a:pt x="143128" y="170307"/>
                  <a:pt x="140589" y="170307"/>
                </a:cubicBezTo>
                <a:lnTo>
                  <a:pt x="73914" y="170307"/>
                </a:lnTo>
                <a:lnTo>
                  <a:pt x="73914" y="345313"/>
                </a:lnTo>
                <a:cubicBezTo>
                  <a:pt x="73914" y="358647"/>
                  <a:pt x="71882" y="368300"/>
                  <a:pt x="67817" y="374396"/>
                </a:cubicBezTo>
                <a:cubicBezTo>
                  <a:pt x="63754" y="380491"/>
                  <a:pt x="58420" y="383540"/>
                  <a:pt x="51943" y="383540"/>
                </a:cubicBezTo>
                <a:lnTo>
                  <a:pt x="43815" y="383540"/>
                </a:lnTo>
                <a:lnTo>
                  <a:pt x="43815" y="47497"/>
                </a:lnTo>
                <a:cubicBezTo>
                  <a:pt x="43815" y="39623"/>
                  <a:pt x="41909" y="34290"/>
                  <a:pt x="38100" y="31622"/>
                </a:cubicBezTo>
                <a:cubicBezTo>
                  <a:pt x="34289" y="28828"/>
                  <a:pt x="28955" y="26797"/>
                  <a:pt x="22225" y="25527"/>
                </a:cubicBezTo>
                <a:cubicBezTo>
                  <a:pt x="16509" y="24638"/>
                  <a:pt x="12446" y="23495"/>
                  <a:pt x="10033" y="21844"/>
                </a:cubicBezTo>
                <a:cubicBezTo>
                  <a:pt x="7620" y="20192"/>
                  <a:pt x="6350" y="18160"/>
                  <a:pt x="6350" y="15747"/>
                </a:cubicBezTo>
                <a:cubicBezTo>
                  <a:pt x="6350" y="12700"/>
                  <a:pt x="7620" y="10413"/>
                  <a:pt x="10159" y="8763"/>
                </a:cubicBezTo>
                <a:cubicBezTo>
                  <a:pt x="12827" y="7111"/>
                  <a:pt x="15875" y="6350"/>
                  <a:pt x="1943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5802122" y="2126869"/>
            <a:ext cx="164846" cy="389890"/>
          </a:xfrm>
          <a:custGeom>
            <a:avLst/>
            <a:gdLst>
              <a:gd name="connsiteX0" fmla="*/ 104775 w 164846"/>
              <a:gd name="connsiteY0" fmla="*/ 6350 h 389890"/>
              <a:gd name="connsiteX1" fmla="*/ 143002 w 164846"/>
              <a:gd name="connsiteY1" fmla="*/ 6350 h 389890"/>
              <a:gd name="connsiteX2" fmla="*/ 154178 w 164846"/>
              <a:gd name="connsiteY2" fmla="*/ 11810 h 389890"/>
              <a:gd name="connsiteX3" fmla="*/ 158496 w 164846"/>
              <a:gd name="connsiteY3" fmla="*/ 24638 h 389890"/>
              <a:gd name="connsiteX4" fmla="*/ 158496 w 164846"/>
              <a:gd name="connsiteY4" fmla="*/ 345313 h 389890"/>
              <a:gd name="connsiteX5" fmla="*/ 152400 w 164846"/>
              <a:gd name="connsiteY5" fmla="*/ 374396 h 389890"/>
              <a:gd name="connsiteX6" fmla="*/ 136525 w 164846"/>
              <a:gd name="connsiteY6" fmla="*/ 383540 h 389890"/>
              <a:gd name="connsiteX7" fmla="*/ 128778 w 164846"/>
              <a:gd name="connsiteY7" fmla="*/ 383540 h 389890"/>
              <a:gd name="connsiteX8" fmla="*/ 128778 w 164846"/>
              <a:gd name="connsiteY8" fmla="*/ 170307 h 389890"/>
              <a:gd name="connsiteX9" fmla="*/ 73025 w 164846"/>
              <a:gd name="connsiteY9" fmla="*/ 170307 h 389890"/>
              <a:gd name="connsiteX10" fmla="*/ 73025 w 164846"/>
              <a:gd name="connsiteY10" fmla="*/ 319659 h 389890"/>
              <a:gd name="connsiteX11" fmla="*/ 66929 w 164846"/>
              <a:gd name="connsiteY11" fmla="*/ 348741 h 389890"/>
              <a:gd name="connsiteX12" fmla="*/ 51053 w 164846"/>
              <a:gd name="connsiteY12" fmla="*/ 357886 h 389890"/>
              <a:gd name="connsiteX13" fmla="*/ 43688 w 164846"/>
              <a:gd name="connsiteY13" fmla="*/ 357886 h 389890"/>
              <a:gd name="connsiteX14" fmla="*/ 43688 w 164846"/>
              <a:gd name="connsiteY14" fmla="*/ 68579 h 389890"/>
              <a:gd name="connsiteX15" fmla="*/ 37846 w 164846"/>
              <a:gd name="connsiteY15" fmla="*/ 52959 h 389890"/>
              <a:gd name="connsiteX16" fmla="*/ 22225 w 164846"/>
              <a:gd name="connsiteY16" fmla="*/ 46990 h 389890"/>
              <a:gd name="connsiteX17" fmla="*/ 9779 w 164846"/>
              <a:gd name="connsiteY17" fmla="*/ 43179 h 389890"/>
              <a:gd name="connsiteX18" fmla="*/ 6350 w 164846"/>
              <a:gd name="connsiteY18" fmla="*/ 36829 h 389890"/>
              <a:gd name="connsiteX19" fmla="*/ 9779 w 164846"/>
              <a:gd name="connsiteY19" fmla="*/ 30098 h 389890"/>
              <a:gd name="connsiteX20" fmla="*/ 19303 w 164846"/>
              <a:gd name="connsiteY20" fmla="*/ 27559 h 389890"/>
              <a:gd name="connsiteX21" fmla="*/ 57150 w 164846"/>
              <a:gd name="connsiteY21" fmla="*/ 27559 h 389890"/>
              <a:gd name="connsiteX22" fmla="*/ 68834 w 164846"/>
              <a:gd name="connsiteY22" fmla="*/ 33147 h 389890"/>
              <a:gd name="connsiteX23" fmla="*/ 73025 w 164846"/>
              <a:gd name="connsiteY23" fmla="*/ 46228 h 389890"/>
              <a:gd name="connsiteX24" fmla="*/ 73025 w 164846"/>
              <a:gd name="connsiteY24" fmla="*/ 145922 h 389890"/>
              <a:gd name="connsiteX25" fmla="*/ 128778 w 164846"/>
              <a:gd name="connsiteY25" fmla="*/ 145922 h 389890"/>
              <a:gd name="connsiteX26" fmla="*/ 128778 w 164846"/>
              <a:gd name="connsiteY26" fmla="*/ 47497 h 389890"/>
              <a:gd name="connsiteX27" fmla="*/ 122936 w 164846"/>
              <a:gd name="connsiteY27" fmla="*/ 31622 h 389890"/>
              <a:gd name="connsiteX28" fmla="*/ 107188 w 164846"/>
              <a:gd name="connsiteY28" fmla="*/ 25527 h 389890"/>
              <a:gd name="connsiteX29" fmla="*/ 94869 w 164846"/>
              <a:gd name="connsiteY29" fmla="*/ 21844 h 389890"/>
              <a:gd name="connsiteX30" fmla="*/ 91313 w 164846"/>
              <a:gd name="connsiteY30" fmla="*/ 15747 h 389890"/>
              <a:gd name="connsiteX31" fmla="*/ 94996 w 164846"/>
              <a:gd name="connsiteY31" fmla="*/ 8763 h 389890"/>
              <a:gd name="connsiteX32" fmla="*/ 104775 w 164846"/>
              <a:gd name="connsiteY32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64846" h="389890">
                <a:moveTo>
                  <a:pt x="104775" y="6350"/>
                </a:moveTo>
                <a:lnTo>
                  <a:pt x="143002" y="6350"/>
                </a:lnTo>
                <a:cubicBezTo>
                  <a:pt x="147701" y="6350"/>
                  <a:pt x="151384" y="8128"/>
                  <a:pt x="154178" y="11810"/>
                </a:cubicBezTo>
                <a:cubicBezTo>
                  <a:pt x="157099" y="15494"/>
                  <a:pt x="158496" y="19811"/>
                  <a:pt x="158496" y="24638"/>
                </a:cubicBezTo>
                <a:lnTo>
                  <a:pt x="158496" y="345313"/>
                </a:lnTo>
                <a:cubicBezTo>
                  <a:pt x="158496" y="358647"/>
                  <a:pt x="156464" y="368300"/>
                  <a:pt x="152400" y="374396"/>
                </a:cubicBezTo>
                <a:cubicBezTo>
                  <a:pt x="148336" y="380491"/>
                  <a:pt x="143002" y="383540"/>
                  <a:pt x="136525" y="383540"/>
                </a:cubicBezTo>
                <a:lnTo>
                  <a:pt x="128778" y="383540"/>
                </a:lnTo>
                <a:lnTo>
                  <a:pt x="128778" y="170307"/>
                </a:lnTo>
                <a:lnTo>
                  <a:pt x="73025" y="170307"/>
                </a:lnTo>
                <a:lnTo>
                  <a:pt x="73025" y="319659"/>
                </a:lnTo>
                <a:cubicBezTo>
                  <a:pt x="73025" y="332994"/>
                  <a:pt x="70992" y="342646"/>
                  <a:pt x="66929" y="348741"/>
                </a:cubicBezTo>
                <a:cubicBezTo>
                  <a:pt x="62865" y="354838"/>
                  <a:pt x="57530" y="357886"/>
                  <a:pt x="51053" y="357886"/>
                </a:cubicBezTo>
                <a:lnTo>
                  <a:pt x="43688" y="357886"/>
                </a:lnTo>
                <a:lnTo>
                  <a:pt x="43688" y="68579"/>
                </a:lnTo>
                <a:cubicBezTo>
                  <a:pt x="43688" y="60705"/>
                  <a:pt x="41783" y="55498"/>
                  <a:pt x="37846" y="52959"/>
                </a:cubicBezTo>
                <a:cubicBezTo>
                  <a:pt x="33909" y="50419"/>
                  <a:pt x="28702" y="48386"/>
                  <a:pt x="22225" y="46990"/>
                </a:cubicBezTo>
                <a:cubicBezTo>
                  <a:pt x="16256" y="46228"/>
                  <a:pt x="12065" y="44958"/>
                  <a:pt x="9779" y="43179"/>
                </a:cubicBezTo>
                <a:cubicBezTo>
                  <a:pt x="7492" y="41401"/>
                  <a:pt x="6350" y="39242"/>
                  <a:pt x="6350" y="36829"/>
                </a:cubicBezTo>
                <a:cubicBezTo>
                  <a:pt x="6350" y="34163"/>
                  <a:pt x="7492" y="31877"/>
                  <a:pt x="9779" y="30098"/>
                </a:cubicBezTo>
                <a:cubicBezTo>
                  <a:pt x="12065" y="28321"/>
                  <a:pt x="15240" y="27559"/>
                  <a:pt x="19303" y="27559"/>
                </a:cubicBezTo>
                <a:lnTo>
                  <a:pt x="57150" y="27559"/>
                </a:lnTo>
                <a:cubicBezTo>
                  <a:pt x="62103" y="27559"/>
                  <a:pt x="65913" y="29336"/>
                  <a:pt x="68834" y="33147"/>
                </a:cubicBezTo>
                <a:cubicBezTo>
                  <a:pt x="71628" y="36957"/>
                  <a:pt x="73025" y="41275"/>
                  <a:pt x="73025" y="46228"/>
                </a:cubicBezTo>
                <a:lnTo>
                  <a:pt x="73025" y="145922"/>
                </a:lnTo>
                <a:lnTo>
                  <a:pt x="128778" y="145922"/>
                </a:lnTo>
                <a:lnTo>
                  <a:pt x="128778" y="47497"/>
                </a:lnTo>
                <a:cubicBezTo>
                  <a:pt x="128778" y="39623"/>
                  <a:pt x="126872" y="34290"/>
                  <a:pt x="122936" y="31622"/>
                </a:cubicBezTo>
                <a:cubicBezTo>
                  <a:pt x="118999" y="28828"/>
                  <a:pt x="113791" y="26797"/>
                  <a:pt x="107188" y="25527"/>
                </a:cubicBezTo>
                <a:cubicBezTo>
                  <a:pt x="101219" y="24638"/>
                  <a:pt x="97155" y="23495"/>
                  <a:pt x="94869" y="21844"/>
                </a:cubicBezTo>
                <a:cubicBezTo>
                  <a:pt x="92456" y="20192"/>
                  <a:pt x="91313" y="18160"/>
                  <a:pt x="91313" y="15747"/>
                </a:cubicBezTo>
                <a:cubicBezTo>
                  <a:pt x="91313" y="12700"/>
                  <a:pt x="92583" y="10413"/>
                  <a:pt x="94996" y="8763"/>
                </a:cubicBezTo>
                <a:cubicBezTo>
                  <a:pt x="97409" y="7111"/>
                  <a:pt x="100711" y="6350"/>
                  <a:pt x="10477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5539486" y="2126869"/>
            <a:ext cx="80645" cy="389890"/>
          </a:xfrm>
          <a:custGeom>
            <a:avLst/>
            <a:gdLst>
              <a:gd name="connsiteX0" fmla="*/ 19685 w 80645"/>
              <a:gd name="connsiteY0" fmla="*/ 6350 h 389890"/>
              <a:gd name="connsiteX1" fmla="*/ 57912 w 80645"/>
              <a:gd name="connsiteY1" fmla="*/ 6350 h 389890"/>
              <a:gd name="connsiteX2" fmla="*/ 69596 w 80645"/>
              <a:gd name="connsiteY2" fmla="*/ 11810 h 389890"/>
              <a:gd name="connsiteX3" fmla="*/ 74295 w 80645"/>
              <a:gd name="connsiteY3" fmla="*/ 24638 h 389890"/>
              <a:gd name="connsiteX4" fmla="*/ 74295 w 80645"/>
              <a:gd name="connsiteY4" fmla="*/ 345313 h 389890"/>
              <a:gd name="connsiteX5" fmla="*/ 67691 w 80645"/>
              <a:gd name="connsiteY5" fmla="*/ 374396 h 389890"/>
              <a:gd name="connsiteX6" fmla="*/ 51435 w 80645"/>
              <a:gd name="connsiteY6" fmla="*/ 383540 h 389890"/>
              <a:gd name="connsiteX7" fmla="*/ 44069 w 80645"/>
              <a:gd name="connsiteY7" fmla="*/ 383540 h 389890"/>
              <a:gd name="connsiteX8" fmla="*/ 44069 w 80645"/>
              <a:gd name="connsiteY8" fmla="*/ 47497 h 389890"/>
              <a:gd name="connsiteX9" fmla="*/ 38227 w 80645"/>
              <a:gd name="connsiteY9" fmla="*/ 31622 h 389890"/>
              <a:gd name="connsiteX10" fmla="*/ 22097 w 80645"/>
              <a:gd name="connsiteY10" fmla="*/ 25527 h 389890"/>
              <a:gd name="connsiteX11" fmla="*/ 9778 w 80645"/>
              <a:gd name="connsiteY11" fmla="*/ 21844 h 389890"/>
              <a:gd name="connsiteX12" fmla="*/ 6350 w 80645"/>
              <a:gd name="connsiteY12" fmla="*/ 15747 h 389890"/>
              <a:gd name="connsiteX13" fmla="*/ 10414 w 80645"/>
              <a:gd name="connsiteY13" fmla="*/ 8763 h 389890"/>
              <a:gd name="connsiteX14" fmla="*/ 19685 w 80645"/>
              <a:gd name="connsiteY14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0645" h="389890">
                <a:moveTo>
                  <a:pt x="19685" y="6350"/>
                </a:moveTo>
                <a:lnTo>
                  <a:pt x="57912" y="6350"/>
                </a:lnTo>
                <a:cubicBezTo>
                  <a:pt x="62611" y="6350"/>
                  <a:pt x="66421" y="8128"/>
                  <a:pt x="69596" y="11810"/>
                </a:cubicBezTo>
                <a:cubicBezTo>
                  <a:pt x="72644" y="15494"/>
                  <a:pt x="74295" y="19811"/>
                  <a:pt x="74295" y="24638"/>
                </a:cubicBezTo>
                <a:lnTo>
                  <a:pt x="74295" y="345313"/>
                </a:lnTo>
                <a:cubicBezTo>
                  <a:pt x="74295" y="358647"/>
                  <a:pt x="72135" y="368300"/>
                  <a:pt x="67691" y="374396"/>
                </a:cubicBezTo>
                <a:cubicBezTo>
                  <a:pt x="63373" y="380491"/>
                  <a:pt x="57912" y="383540"/>
                  <a:pt x="51435" y="383540"/>
                </a:cubicBezTo>
                <a:lnTo>
                  <a:pt x="44069" y="383540"/>
                </a:lnTo>
                <a:lnTo>
                  <a:pt x="44069" y="47497"/>
                </a:lnTo>
                <a:cubicBezTo>
                  <a:pt x="44069" y="39623"/>
                  <a:pt x="42164" y="34290"/>
                  <a:pt x="38227" y="31622"/>
                </a:cubicBezTo>
                <a:cubicBezTo>
                  <a:pt x="34289" y="28828"/>
                  <a:pt x="28955" y="26797"/>
                  <a:pt x="22097" y="25527"/>
                </a:cubicBezTo>
                <a:cubicBezTo>
                  <a:pt x="16128" y="24638"/>
                  <a:pt x="12065" y="23495"/>
                  <a:pt x="9778" y="21844"/>
                </a:cubicBezTo>
                <a:cubicBezTo>
                  <a:pt x="7493" y="20192"/>
                  <a:pt x="6350" y="18160"/>
                  <a:pt x="6350" y="15747"/>
                </a:cubicBezTo>
                <a:cubicBezTo>
                  <a:pt x="6350" y="12700"/>
                  <a:pt x="7620" y="10413"/>
                  <a:pt x="10414" y="8763"/>
                </a:cubicBezTo>
                <a:cubicBezTo>
                  <a:pt x="13081" y="7111"/>
                  <a:pt x="16128" y="6350"/>
                  <a:pt x="1968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1545971" y="719455"/>
            <a:ext cx="254508" cy="392048"/>
          </a:xfrm>
          <a:custGeom>
            <a:avLst/>
            <a:gdLst>
              <a:gd name="connsiteX0" fmla="*/ 133095 w 254508"/>
              <a:gd name="connsiteY0" fmla="*/ 0 h 392048"/>
              <a:gd name="connsiteX1" fmla="*/ 179832 w 254508"/>
              <a:gd name="connsiteY1" fmla="*/ 10032 h 392048"/>
              <a:gd name="connsiteX2" fmla="*/ 218694 w 254508"/>
              <a:gd name="connsiteY2" fmla="*/ 39750 h 392048"/>
              <a:gd name="connsiteX3" fmla="*/ 244729 w 254508"/>
              <a:gd name="connsiteY3" fmla="*/ 87248 h 392048"/>
              <a:gd name="connsiteX4" fmla="*/ 254508 w 254508"/>
              <a:gd name="connsiteY4" fmla="*/ 152653 h 392048"/>
              <a:gd name="connsiteX5" fmla="*/ 246380 w 254508"/>
              <a:gd name="connsiteY5" fmla="*/ 206374 h 392048"/>
              <a:gd name="connsiteX6" fmla="*/ 222630 w 254508"/>
              <a:gd name="connsiteY6" fmla="*/ 251713 h 392048"/>
              <a:gd name="connsiteX7" fmla="*/ 183515 w 254508"/>
              <a:gd name="connsiteY7" fmla="*/ 282701 h 392048"/>
              <a:gd name="connsiteX8" fmla="*/ 130301 w 254508"/>
              <a:gd name="connsiteY8" fmla="*/ 294258 h 392048"/>
              <a:gd name="connsiteX9" fmla="*/ 84455 w 254508"/>
              <a:gd name="connsiteY9" fmla="*/ 278510 h 392048"/>
              <a:gd name="connsiteX10" fmla="*/ 60452 w 254508"/>
              <a:gd name="connsiteY10" fmla="*/ 242188 h 392048"/>
              <a:gd name="connsiteX11" fmla="*/ 57658 w 254508"/>
              <a:gd name="connsiteY11" fmla="*/ 242188 h 392048"/>
              <a:gd name="connsiteX12" fmla="*/ 57658 w 254508"/>
              <a:gd name="connsiteY12" fmla="*/ 392048 h 392048"/>
              <a:gd name="connsiteX13" fmla="*/ 0 w 254508"/>
              <a:gd name="connsiteY13" fmla="*/ 392048 h 392048"/>
              <a:gd name="connsiteX14" fmla="*/ 0 w 254508"/>
              <a:gd name="connsiteY14" fmla="*/ 6222 h 392048"/>
              <a:gd name="connsiteX15" fmla="*/ 57658 w 254508"/>
              <a:gd name="connsiteY15" fmla="*/ 6222 h 392048"/>
              <a:gd name="connsiteX16" fmla="*/ 57658 w 254508"/>
              <a:gd name="connsiteY16" fmla="*/ 57022 h 392048"/>
              <a:gd name="connsiteX17" fmla="*/ 60452 w 254508"/>
              <a:gd name="connsiteY17" fmla="*/ 57022 h 392048"/>
              <a:gd name="connsiteX18" fmla="*/ 68834 w 254508"/>
              <a:gd name="connsiteY18" fmla="*/ 38607 h 392048"/>
              <a:gd name="connsiteX19" fmla="*/ 83311 w 254508"/>
              <a:gd name="connsiteY19" fmla="*/ 20192 h 392048"/>
              <a:gd name="connsiteX20" fmla="*/ 104013 w 254508"/>
              <a:gd name="connsiteY20" fmla="*/ 5841 h 392048"/>
              <a:gd name="connsiteX21" fmla="*/ 133095 w 254508"/>
              <a:gd name="connsiteY21" fmla="*/ 0 h 3920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54508" h="392048">
                <a:moveTo>
                  <a:pt x="133095" y="0"/>
                </a:moveTo>
                <a:cubicBezTo>
                  <a:pt x="149479" y="0"/>
                  <a:pt x="165100" y="3428"/>
                  <a:pt x="179832" y="10032"/>
                </a:cubicBezTo>
                <a:cubicBezTo>
                  <a:pt x="194564" y="16763"/>
                  <a:pt x="207518" y="26669"/>
                  <a:pt x="218694" y="39750"/>
                </a:cubicBezTo>
                <a:cubicBezTo>
                  <a:pt x="229489" y="52450"/>
                  <a:pt x="238125" y="68198"/>
                  <a:pt x="244729" y="87248"/>
                </a:cubicBezTo>
                <a:cubicBezTo>
                  <a:pt x="251205" y="106298"/>
                  <a:pt x="254508" y="128142"/>
                  <a:pt x="254508" y="152653"/>
                </a:cubicBezTo>
                <a:cubicBezTo>
                  <a:pt x="254508" y="171322"/>
                  <a:pt x="251841" y="189229"/>
                  <a:pt x="246380" y="206374"/>
                </a:cubicBezTo>
                <a:cubicBezTo>
                  <a:pt x="240919" y="223519"/>
                  <a:pt x="233045" y="238632"/>
                  <a:pt x="222630" y="251713"/>
                </a:cubicBezTo>
                <a:cubicBezTo>
                  <a:pt x="211835" y="264794"/>
                  <a:pt x="198755" y="275081"/>
                  <a:pt x="183515" y="282701"/>
                </a:cubicBezTo>
                <a:cubicBezTo>
                  <a:pt x="168148" y="290448"/>
                  <a:pt x="150495" y="294258"/>
                  <a:pt x="130301" y="294258"/>
                </a:cubicBezTo>
                <a:cubicBezTo>
                  <a:pt x="111251" y="294258"/>
                  <a:pt x="96011" y="289051"/>
                  <a:pt x="84455" y="278510"/>
                </a:cubicBezTo>
                <a:cubicBezTo>
                  <a:pt x="72898" y="268096"/>
                  <a:pt x="64897" y="256031"/>
                  <a:pt x="60452" y="242188"/>
                </a:cubicBezTo>
                <a:lnTo>
                  <a:pt x="57658" y="242188"/>
                </a:lnTo>
                <a:lnTo>
                  <a:pt x="57658" y="392048"/>
                </a:lnTo>
                <a:lnTo>
                  <a:pt x="0" y="392048"/>
                </a:lnTo>
                <a:lnTo>
                  <a:pt x="0" y="6222"/>
                </a:lnTo>
                <a:lnTo>
                  <a:pt x="57658" y="6222"/>
                </a:lnTo>
                <a:lnTo>
                  <a:pt x="57658" y="57022"/>
                </a:lnTo>
                <a:lnTo>
                  <a:pt x="60452" y="57022"/>
                </a:lnTo>
                <a:cubicBezTo>
                  <a:pt x="62230" y="51434"/>
                  <a:pt x="65024" y="45338"/>
                  <a:pt x="68834" y="38607"/>
                </a:cubicBezTo>
                <a:cubicBezTo>
                  <a:pt x="72517" y="31876"/>
                  <a:pt x="77343" y="25780"/>
                  <a:pt x="83311" y="20192"/>
                </a:cubicBezTo>
                <a:cubicBezTo>
                  <a:pt x="88900" y="14604"/>
                  <a:pt x="95885" y="9778"/>
                  <a:pt x="104013" y="5841"/>
                </a:cubicBezTo>
                <a:cubicBezTo>
                  <a:pt x="112268" y="2031"/>
                  <a:pt x="121920" y="0"/>
                  <a:pt x="133095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1241412" y="719455"/>
            <a:ext cx="232676" cy="293623"/>
          </a:xfrm>
          <a:custGeom>
            <a:avLst/>
            <a:gdLst>
              <a:gd name="connsiteX0" fmla="*/ 121932 w 232676"/>
              <a:gd name="connsiteY0" fmla="*/ 0 h 293623"/>
              <a:gd name="connsiteX1" fmla="*/ 205879 w 232676"/>
              <a:gd name="connsiteY1" fmla="*/ 28828 h 293623"/>
              <a:gd name="connsiteX2" fmla="*/ 232676 w 232676"/>
              <a:gd name="connsiteY2" fmla="*/ 98424 h 293623"/>
              <a:gd name="connsiteX3" fmla="*/ 232676 w 232676"/>
              <a:gd name="connsiteY3" fmla="*/ 287527 h 293623"/>
              <a:gd name="connsiteX4" fmla="*/ 172859 w 232676"/>
              <a:gd name="connsiteY4" fmla="*/ 287527 h 293623"/>
              <a:gd name="connsiteX5" fmla="*/ 172859 w 232676"/>
              <a:gd name="connsiteY5" fmla="*/ 257301 h 293623"/>
              <a:gd name="connsiteX6" fmla="*/ 172224 w 232676"/>
              <a:gd name="connsiteY6" fmla="*/ 257301 h 293623"/>
              <a:gd name="connsiteX7" fmla="*/ 164223 w 232676"/>
              <a:gd name="connsiteY7" fmla="*/ 266826 h 293623"/>
              <a:gd name="connsiteX8" fmla="*/ 148729 w 232676"/>
              <a:gd name="connsiteY8" fmla="*/ 279145 h 293623"/>
              <a:gd name="connsiteX9" fmla="*/ 123075 w 232676"/>
              <a:gd name="connsiteY9" fmla="*/ 289178 h 293623"/>
              <a:gd name="connsiteX10" fmla="*/ 84975 w 232676"/>
              <a:gd name="connsiteY10" fmla="*/ 293623 h 293623"/>
              <a:gd name="connsiteX11" fmla="*/ 53987 w 232676"/>
              <a:gd name="connsiteY11" fmla="*/ 288289 h 293623"/>
              <a:gd name="connsiteX12" fmla="*/ 26847 w 232676"/>
              <a:gd name="connsiteY12" fmla="*/ 272922 h 293623"/>
              <a:gd name="connsiteX13" fmla="*/ 7277 w 232676"/>
              <a:gd name="connsiteY13" fmla="*/ 248665 h 293623"/>
              <a:gd name="connsiteX14" fmla="*/ 0 w 232676"/>
              <a:gd name="connsiteY14" fmla="*/ 215900 h 293623"/>
              <a:gd name="connsiteX15" fmla="*/ 21539 w 232676"/>
              <a:gd name="connsiteY15" fmla="*/ 159130 h 293623"/>
              <a:gd name="connsiteX16" fmla="*/ 71640 w 232676"/>
              <a:gd name="connsiteY16" fmla="*/ 126364 h 293623"/>
              <a:gd name="connsiteX17" fmla="*/ 131965 w 232676"/>
              <a:gd name="connsiteY17" fmla="*/ 116077 h 293623"/>
              <a:gd name="connsiteX18" fmla="*/ 172859 w 232676"/>
              <a:gd name="connsiteY18" fmla="*/ 116331 h 293623"/>
              <a:gd name="connsiteX19" fmla="*/ 172859 w 232676"/>
              <a:gd name="connsiteY19" fmla="*/ 100710 h 293623"/>
              <a:gd name="connsiteX20" fmla="*/ 171716 w 232676"/>
              <a:gd name="connsiteY20" fmla="*/ 85597 h 293623"/>
              <a:gd name="connsiteX21" fmla="*/ 164985 w 232676"/>
              <a:gd name="connsiteY21" fmla="*/ 67182 h 293623"/>
              <a:gd name="connsiteX22" fmla="*/ 149110 w 232676"/>
              <a:gd name="connsiteY22" fmla="*/ 53720 h 293623"/>
              <a:gd name="connsiteX23" fmla="*/ 121424 w 232676"/>
              <a:gd name="connsiteY23" fmla="*/ 48132 h 293623"/>
              <a:gd name="connsiteX24" fmla="*/ 84721 w 232676"/>
              <a:gd name="connsiteY24" fmla="*/ 59308 h 293623"/>
              <a:gd name="connsiteX25" fmla="*/ 70497 w 232676"/>
              <a:gd name="connsiteY25" fmla="*/ 92836 h 293623"/>
              <a:gd name="connsiteX26" fmla="*/ 7835 w 232676"/>
              <a:gd name="connsiteY26" fmla="*/ 92836 h 293623"/>
              <a:gd name="connsiteX27" fmla="*/ 14820 w 232676"/>
              <a:gd name="connsiteY27" fmla="*/ 58165 h 293623"/>
              <a:gd name="connsiteX28" fmla="*/ 35826 w 232676"/>
              <a:gd name="connsiteY28" fmla="*/ 28574 h 293623"/>
              <a:gd name="connsiteX29" fmla="*/ 71640 w 232676"/>
              <a:gd name="connsiteY29" fmla="*/ 7873 h 293623"/>
              <a:gd name="connsiteX30" fmla="*/ 121932 w 232676"/>
              <a:gd name="connsiteY30" fmla="*/ 0 h 293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232676" h="293623">
                <a:moveTo>
                  <a:pt x="121932" y="0"/>
                </a:moveTo>
                <a:cubicBezTo>
                  <a:pt x="159905" y="0"/>
                  <a:pt x="187972" y="9651"/>
                  <a:pt x="205879" y="28828"/>
                </a:cubicBezTo>
                <a:cubicBezTo>
                  <a:pt x="223786" y="48005"/>
                  <a:pt x="232676" y="71246"/>
                  <a:pt x="232676" y="98424"/>
                </a:cubicBezTo>
                <a:lnTo>
                  <a:pt x="232676" y="287527"/>
                </a:lnTo>
                <a:lnTo>
                  <a:pt x="172859" y="287527"/>
                </a:lnTo>
                <a:lnTo>
                  <a:pt x="172859" y="257301"/>
                </a:lnTo>
                <a:lnTo>
                  <a:pt x="172224" y="257301"/>
                </a:lnTo>
                <a:cubicBezTo>
                  <a:pt x="170446" y="259587"/>
                  <a:pt x="167652" y="262762"/>
                  <a:pt x="164223" y="266826"/>
                </a:cubicBezTo>
                <a:cubicBezTo>
                  <a:pt x="160667" y="270890"/>
                  <a:pt x="155460" y="274954"/>
                  <a:pt x="148729" y="279145"/>
                </a:cubicBezTo>
                <a:cubicBezTo>
                  <a:pt x="142125" y="282828"/>
                  <a:pt x="133489" y="286131"/>
                  <a:pt x="123075" y="289178"/>
                </a:cubicBezTo>
                <a:cubicBezTo>
                  <a:pt x="112661" y="292100"/>
                  <a:pt x="99961" y="293623"/>
                  <a:pt x="84975" y="293623"/>
                </a:cubicBezTo>
                <a:cubicBezTo>
                  <a:pt x="74561" y="293623"/>
                  <a:pt x="64274" y="291845"/>
                  <a:pt x="53987" y="288289"/>
                </a:cubicBezTo>
                <a:cubicBezTo>
                  <a:pt x="43700" y="284733"/>
                  <a:pt x="34683" y="279653"/>
                  <a:pt x="26847" y="272922"/>
                </a:cubicBezTo>
                <a:cubicBezTo>
                  <a:pt x="18643" y="266191"/>
                  <a:pt x="12128" y="258190"/>
                  <a:pt x="7277" y="248665"/>
                </a:cubicBezTo>
                <a:cubicBezTo>
                  <a:pt x="2425" y="239140"/>
                  <a:pt x="0" y="228219"/>
                  <a:pt x="0" y="215900"/>
                </a:cubicBezTo>
                <a:cubicBezTo>
                  <a:pt x="0" y="194309"/>
                  <a:pt x="7188" y="175386"/>
                  <a:pt x="21539" y="159130"/>
                </a:cubicBezTo>
                <a:cubicBezTo>
                  <a:pt x="35953" y="142874"/>
                  <a:pt x="52590" y="131952"/>
                  <a:pt x="71640" y="126364"/>
                </a:cubicBezTo>
                <a:cubicBezTo>
                  <a:pt x="93992" y="119760"/>
                  <a:pt x="114058" y="116204"/>
                  <a:pt x="131965" y="116077"/>
                </a:cubicBezTo>
                <a:cubicBezTo>
                  <a:pt x="149872" y="115823"/>
                  <a:pt x="163461" y="115950"/>
                  <a:pt x="172859" y="116331"/>
                </a:cubicBezTo>
                <a:lnTo>
                  <a:pt x="172859" y="100710"/>
                </a:lnTo>
                <a:cubicBezTo>
                  <a:pt x="172859" y="96265"/>
                  <a:pt x="172478" y="91185"/>
                  <a:pt x="171716" y="85597"/>
                </a:cubicBezTo>
                <a:cubicBezTo>
                  <a:pt x="170954" y="80009"/>
                  <a:pt x="168668" y="73786"/>
                  <a:pt x="164985" y="67182"/>
                </a:cubicBezTo>
                <a:cubicBezTo>
                  <a:pt x="161683" y="61848"/>
                  <a:pt x="156349" y="57403"/>
                  <a:pt x="149110" y="53720"/>
                </a:cubicBezTo>
                <a:cubicBezTo>
                  <a:pt x="141744" y="50037"/>
                  <a:pt x="132600" y="48132"/>
                  <a:pt x="121424" y="48132"/>
                </a:cubicBezTo>
                <a:cubicBezTo>
                  <a:pt x="106438" y="48132"/>
                  <a:pt x="94246" y="51815"/>
                  <a:pt x="84721" y="59308"/>
                </a:cubicBezTo>
                <a:cubicBezTo>
                  <a:pt x="75196" y="66801"/>
                  <a:pt x="70497" y="77977"/>
                  <a:pt x="70497" y="92836"/>
                </a:cubicBezTo>
                <a:lnTo>
                  <a:pt x="7835" y="92836"/>
                </a:lnTo>
                <a:cubicBezTo>
                  <a:pt x="7835" y="80898"/>
                  <a:pt x="10160" y="69341"/>
                  <a:pt x="14820" y="58165"/>
                </a:cubicBezTo>
                <a:cubicBezTo>
                  <a:pt x="19481" y="46989"/>
                  <a:pt x="26479" y="37083"/>
                  <a:pt x="35826" y="28574"/>
                </a:cubicBezTo>
                <a:cubicBezTo>
                  <a:pt x="45478" y="19938"/>
                  <a:pt x="57416" y="13080"/>
                  <a:pt x="71640" y="7873"/>
                </a:cubicBezTo>
                <a:cubicBezTo>
                  <a:pt x="85737" y="2666"/>
                  <a:pt x="102501" y="0"/>
                  <a:pt x="121932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1822957" y="631697"/>
            <a:ext cx="187452" cy="383032"/>
          </a:xfrm>
          <a:custGeom>
            <a:avLst/>
            <a:gdLst>
              <a:gd name="connsiteX0" fmla="*/ 107442 w 187452"/>
              <a:gd name="connsiteY0" fmla="*/ 0 h 383032"/>
              <a:gd name="connsiteX1" fmla="*/ 107442 w 187452"/>
              <a:gd name="connsiteY1" fmla="*/ 95630 h 383032"/>
              <a:gd name="connsiteX2" fmla="*/ 187452 w 187452"/>
              <a:gd name="connsiteY2" fmla="*/ 95630 h 383032"/>
              <a:gd name="connsiteX3" fmla="*/ 187452 w 187452"/>
              <a:gd name="connsiteY3" fmla="*/ 144272 h 383032"/>
              <a:gd name="connsiteX4" fmla="*/ 107442 w 187452"/>
              <a:gd name="connsiteY4" fmla="*/ 144272 h 383032"/>
              <a:gd name="connsiteX5" fmla="*/ 107442 w 187452"/>
              <a:gd name="connsiteY5" fmla="*/ 279019 h 383032"/>
              <a:gd name="connsiteX6" fmla="*/ 108331 w 187452"/>
              <a:gd name="connsiteY6" fmla="*/ 299466 h 383032"/>
              <a:gd name="connsiteX7" fmla="*/ 112522 w 187452"/>
              <a:gd name="connsiteY7" fmla="*/ 316484 h 383032"/>
              <a:gd name="connsiteX8" fmla="*/ 124206 w 187452"/>
              <a:gd name="connsiteY8" fmla="*/ 328803 h 383032"/>
              <a:gd name="connsiteX9" fmla="*/ 146050 w 187452"/>
              <a:gd name="connsiteY9" fmla="*/ 333248 h 383032"/>
              <a:gd name="connsiteX10" fmla="*/ 163322 w 187452"/>
              <a:gd name="connsiteY10" fmla="*/ 332232 h 383032"/>
              <a:gd name="connsiteX11" fmla="*/ 185801 w 187452"/>
              <a:gd name="connsiteY11" fmla="*/ 326644 h 383032"/>
              <a:gd name="connsiteX12" fmla="*/ 185801 w 187452"/>
              <a:gd name="connsiteY12" fmla="*/ 379730 h 383032"/>
              <a:gd name="connsiteX13" fmla="*/ 158369 w 187452"/>
              <a:gd name="connsiteY13" fmla="*/ 382523 h 383032"/>
              <a:gd name="connsiteX14" fmla="*/ 137668 w 187452"/>
              <a:gd name="connsiteY14" fmla="*/ 383032 h 383032"/>
              <a:gd name="connsiteX15" fmla="*/ 70231 w 187452"/>
              <a:gd name="connsiteY15" fmla="*/ 362711 h 383032"/>
              <a:gd name="connsiteX16" fmla="*/ 48133 w 187452"/>
              <a:gd name="connsiteY16" fmla="*/ 300863 h 383032"/>
              <a:gd name="connsiteX17" fmla="*/ 48133 w 187452"/>
              <a:gd name="connsiteY17" fmla="*/ 144272 h 383032"/>
              <a:gd name="connsiteX18" fmla="*/ 0 w 187452"/>
              <a:gd name="connsiteY18" fmla="*/ 144272 h 383032"/>
              <a:gd name="connsiteX19" fmla="*/ 0 w 187452"/>
              <a:gd name="connsiteY19" fmla="*/ 95630 h 383032"/>
              <a:gd name="connsiteX20" fmla="*/ 48133 w 187452"/>
              <a:gd name="connsiteY20" fmla="*/ 95630 h 383032"/>
              <a:gd name="connsiteX21" fmla="*/ 48133 w 187452"/>
              <a:gd name="connsiteY21" fmla="*/ 35814 h 383032"/>
              <a:gd name="connsiteX22" fmla="*/ 107442 w 187452"/>
              <a:gd name="connsiteY22" fmla="*/ 0 h 3830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87452" h="383032">
                <a:moveTo>
                  <a:pt x="107442" y="0"/>
                </a:moveTo>
                <a:lnTo>
                  <a:pt x="107442" y="95630"/>
                </a:lnTo>
                <a:lnTo>
                  <a:pt x="187452" y="95630"/>
                </a:lnTo>
                <a:lnTo>
                  <a:pt x="187452" y="144272"/>
                </a:lnTo>
                <a:lnTo>
                  <a:pt x="107442" y="144272"/>
                </a:lnTo>
                <a:lnTo>
                  <a:pt x="107442" y="279019"/>
                </a:lnTo>
                <a:cubicBezTo>
                  <a:pt x="107442" y="286131"/>
                  <a:pt x="107696" y="292989"/>
                  <a:pt x="108331" y="299466"/>
                </a:cubicBezTo>
                <a:cubicBezTo>
                  <a:pt x="108839" y="305942"/>
                  <a:pt x="110236" y="311658"/>
                  <a:pt x="112522" y="316484"/>
                </a:cubicBezTo>
                <a:cubicBezTo>
                  <a:pt x="115062" y="321691"/>
                  <a:pt x="118998" y="325882"/>
                  <a:pt x="124206" y="328803"/>
                </a:cubicBezTo>
                <a:cubicBezTo>
                  <a:pt x="129413" y="331851"/>
                  <a:pt x="136652" y="333248"/>
                  <a:pt x="146050" y="333248"/>
                </a:cubicBezTo>
                <a:cubicBezTo>
                  <a:pt x="151638" y="333248"/>
                  <a:pt x="157353" y="332994"/>
                  <a:pt x="163322" y="332232"/>
                </a:cubicBezTo>
                <a:cubicBezTo>
                  <a:pt x="169291" y="331470"/>
                  <a:pt x="176783" y="329565"/>
                  <a:pt x="185801" y="326644"/>
                </a:cubicBezTo>
                <a:lnTo>
                  <a:pt x="185801" y="379730"/>
                </a:lnTo>
                <a:cubicBezTo>
                  <a:pt x="174879" y="381253"/>
                  <a:pt x="165735" y="382142"/>
                  <a:pt x="158369" y="382523"/>
                </a:cubicBezTo>
                <a:cubicBezTo>
                  <a:pt x="150876" y="382904"/>
                  <a:pt x="144018" y="383032"/>
                  <a:pt x="137668" y="383032"/>
                </a:cubicBezTo>
                <a:cubicBezTo>
                  <a:pt x="107442" y="383032"/>
                  <a:pt x="84963" y="376301"/>
                  <a:pt x="70231" y="362711"/>
                </a:cubicBezTo>
                <a:cubicBezTo>
                  <a:pt x="55498" y="349122"/>
                  <a:pt x="48133" y="328422"/>
                  <a:pt x="48133" y="300863"/>
                </a:cubicBezTo>
                <a:lnTo>
                  <a:pt x="48133" y="144272"/>
                </a:lnTo>
                <a:lnTo>
                  <a:pt x="0" y="144272"/>
                </a:lnTo>
                <a:lnTo>
                  <a:pt x="0" y="95630"/>
                </a:lnTo>
                <a:lnTo>
                  <a:pt x="48133" y="95630"/>
                </a:lnTo>
                <a:lnTo>
                  <a:pt x="48133" y="35814"/>
                </a:lnTo>
                <a:lnTo>
                  <a:pt x="107442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946492" y="605916"/>
            <a:ext cx="242176" cy="402209"/>
          </a:xfrm>
          <a:custGeom>
            <a:avLst/>
            <a:gdLst>
              <a:gd name="connsiteX0" fmla="*/ 0 w 242176"/>
              <a:gd name="connsiteY0" fmla="*/ 0 h 402209"/>
              <a:gd name="connsiteX1" fmla="*/ 57048 w 242176"/>
              <a:gd name="connsiteY1" fmla="*/ 0 h 402209"/>
              <a:gd name="connsiteX2" fmla="*/ 57048 w 242176"/>
              <a:gd name="connsiteY2" fmla="*/ 185165 h 402209"/>
              <a:gd name="connsiteX3" fmla="*/ 58724 w 242176"/>
              <a:gd name="connsiteY3" fmla="*/ 185165 h 402209"/>
              <a:gd name="connsiteX4" fmla="*/ 65709 w 242176"/>
              <a:gd name="connsiteY4" fmla="*/ 169164 h 402209"/>
              <a:gd name="connsiteX5" fmla="*/ 81661 w 242176"/>
              <a:gd name="connsiteY5" fmla="*/ 145415 h 402209"/>
              <a:gd name="connsiteX6" fmla="*/ 108229 w 242176"/>
              <a:gd name="connsiteY6" fmla="*/ 124205 h 402209"/>
              <a:gd name="connsiteX7" fmla="*/ 147091 w 242176"/>
              <a:gd name="connsiteY7" fmla="*/ 114680 h 402209"/>
              <a:gd name="connsiteX8" fmla="*/ 181495 w 242176"/>
              <a:gd name="connsiteY8" fmla="*/ 120015 h 402209"/>
              <a:gd name="connsiteX9" fmla="*/ 211975 w 242176"/>
              <a:gd name="connsiteY9" fmla="*/ 135382 h 402209"/>
              <a:gd name="connsiteX10" fmla="*/ 233781 w 242176"/>
              <a:gd name="connsiteY10" fmla="*/ 162179 h 402209"/>
              <a:gd name="connsiteX11" fmla="*/ 242176 w 242176"/>
              <a:gd name="connsiteY11" fmla="*/ 200787 h 402209"/>
              <a:gd name="connsiteX12" fmla="*/ 242176 w 242176"/>
              <a:gd name="connsiteY12" fmla="*/ 402209 h 402209"/>
              <a:gd name="connsiteX13" fmla="*/ 182892 w 242176"/>
              <a:gd name="connsiteY13" fmla="*/ 402209 h 402209"/>
              <a:gd name="connsiteX14" fmla="*/ 182892 w 242176"/>
              <a:gd name="connsiteY14" fmla="*/ 219837 h 402209"/>
              <a:gd name="connsiteX15" fmla="*/ 180936 w 242176"/>
              <a:gd name="connsiteY15" fmla="*/ 203327 h 402209"/>
              <a:gd name="connsiteX16" fmla="*/ 173939 w 242176"/>
              <a:gd name="connsiteY16" fmla="*/ 186309 h 402209"/>
              <a:gd name="connsiteX17" fmla="*/ 160794 w 242176"/>
              <a:gd name="connsiteY17" fmla="*/ 172847 h 402209"/>
              <a:gd name="connsiteX18" fmla="*/ 138709 w 242176"/>
              <a:gd name="connsiteY18" fmla="*/ 167259 h 402209"/>
              <a:gd name="connsiteX19" fmla="*/ 92557 w 242176"/>
              <a:gd name="connsiteY19" fmla="*/ 189103 h 402209"/>
              <a:gd name="connsiteX20" fmla="*/ 62077 w 242176"/>
              <a:gd name="connsiteY20" fmla="*/ 242189 h 402209"/>
              <a:gd name="connsiteX21" fmla="*/ 58166 w 242176"/>
              <a:gd name="connsiteY21" fmla="*/ 261492 h 402209"/>
              <a:gd name="connsiteX22" fmla="*/ 57048 w 242176"/>
              <a:gd name="connsiteY22" fmla="*/ 279653 h 402209"/>
              <a:gd name="connsiteX23" fmla="*/ 57048 w 242176"/>
              <a:gd name="connsiteY23" fmla="*/ 402209 h 402209"/>
              <a:gd name="connsiteX24" fmla="*/ 0 w 242176"/>
              <a:gd name="connsiteY24" fmla="*/ 402209 h 402209"/>
              <a:gd name="connsiteX25" fmla="*/ 0 w 242176"/>
              <a:gd name="connsiteY25" fmla="*/ 0 h 4022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242176" h="402209">
                <a:moveTo>
                  <a:pt x="0" y="0"/>
                </a:moveTo>
                <a:lnTo>
                  <a:pt x="57048" y="0"/>
                </a:lnTo>
                <a:lnTo>
                  <a:pt x="57048" y="185165"/>
                </a:lnTo>
                <a:lnTo>
                  <a:pt x="58724" y="185165"/>
                </a:lnTo>
                <a:cubicBezTo>
                  <a:pt x="59842" y="182118"/>
                  <a:pt x="62179" y="176911"/>
                  <a:pt x="65709" y="169164"/>
                </a:cubicBezTo>
                <a:cubicBezTo>
                  <a:pt x="69253" y="161544"/>
                  <a:pt x="74574" y="153670"/>
                  <a:pt x="81661" y="145415"/>
                </a:cubicBezTo>
                <a:cubicBezTo>
                  <a:pt x="88734" y="137541"/>
                  <a:pt x="97599" y="130555"/>
                  <a:pt x="108229" y="124205"/>
                </a:cubicBezTo>
                <a:cubicBezTo>
                  <a:pt x="118846" y="117855"/>
                  <a:pt x="131813" y="114680"/>
                  <a:pt x="147091" y="114680"/>
                </a:cubicBezTo>
                <a:cubicBezTo>
                  <a:pt x="158648" y="114680"/>
                  <a:pt x="170116" y="116459"/>
                  <a:pt x="181495" y="120015"/>
                </a:cubicBezTo>
                <a:cubicBezTo>
                  <a:pt x="192862" y="123571"/>
                  <a:pt x="203022" y="128651"/>
                  <a:pt x="211975" y="135382"/>
                </a:cubicBezTo>
                <a:cubicBezTo>
                  <a:pt x="220929" y="142494"/>
                  <a:pt x="228193" y="151384"/>
                  <a:pt x="233781" y="162179"/>
                </a:cubicBezTo>
                <a:cubicBezTo>
                  <a:pt x="239382" y="172973"/>
                  <a:pt x="242176" y="185928"/>
                  <a:pt x="242176" y="200787"/>
                </a:cubicBezTo>
                <a:lnTo>
                  <a:pt x="242176" y="402209"/>
                </a:lnTo>
                <a:lnTo>
                  <a:pt x="182892" y="402209"/>
                </a:lnTo>
                <a:lnTo>
                  <a:pt x="182892" y="219837"/>
                </a:lnTo>
                <a:cubicBezTo>
                  <a:pt x="182892" y="215011"/>
                  <a:pt x="182232" y="209423"/>
                  <a:pt x="180936" y="203327"/>
                </a:cubicBezTo>
                <a:cubicBezTo>
                  <a:pt x="179628" y="197230"/>
                  <a:pt x="177292" y="191515"/>
                  <a:pt x="173939" y="186309"/>
                </a:cubicBezTo>
                <a:cubicBezTo>
                  <a:pt x="170954" y="181102"/>
                  <a:pt x="166573" y="176530"/>
                  <a:pt x="160794" y="172847"/>
                </a:cubicBezTo>
                <a:cubicBezTo>
                  <a:pt x="155016" y="169164"/>
                  <a:pt x="147650" y="167259"/>
                  <a:pt x="138709" y="167259"/>
                </a:cubicBezTo>
                <a:cubicBezTo>
                  <a:pt x="122669" y="167259"/>
                  <a:pt x="107289" y="174498"/>
                  <a:pt x="92557" y="189103"/>
                </a:cubicBezTo>
                <a:cubicBezTo>
                  <a:pt x="77838" y="203580"/>
                  <a:pt x="67678" y="221361"/>
                  <a:pt x="62077" y="242189"/>
                </a:cubicBezTo>
                <a:cubicBezTo>
                  <a:pt x="60210" y="248920"/>
                  <a:pt x="58915" y="255397"/>
                  <a:pt x="58166" y="261492"/>
                </a:cubicBezTo>
                <a:cubicBezTo>
                  <a:pt x="57416" y="267589"/>
                  <a:pt x="57048" y="273684"/>
                  <a:pt x="57048" y="279653"/>
                </a:cubicBezTo>
                <a:lnTo>
                  <a:pt x="57048" y="402209"/>
                </a:lnTo>
                <a:lnTo>
                  <a:pt x="0" y="40220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566534" y="599820"/>
            <a:ext cx="323837" cy="414909"/>
          </a:xfrm>
          <a:custGeom>
            <a:avLst/>
            <a:gdLst>
              <a:gd name="connsiteX0" fmla="*/ 184569 w 323837"/>
              <a:gd name="connsiteY0" fmla="*/ 0 h 414909"/>
              <a:gd name="connsiteX1" fmla="*/ 262318 w 323837"/>
              <a:gd name="connsiteY1" fmla="*/ 19304 h 414909"/>
              <a:gd name="connsiteX2" fmla="*/ 313220 w 323837"/>
              <a:gd name="connsiteY2" fmla="*/ 72644 h 414909"/>
              <a:gd name="connsiteX3" fmla="*/ 321043 w 323837"/>
              <a:gd name="connsiteY3" fmla="*/ 98171 h 414909"/>
              <a:gd name="connsiteX4" fmla="*/ 323837 w 323837"/>
              <a:gd name="connsiteY4" fmla="*/ 129667 h 414909"/>
              <a:gd name="connsiteX5" fmla="*/ 260642 w 323837"/>
              <a:gd name="connsiteY5" fmla="*/ 129667 h 414909"/>
              <a:gd name="connsiteX6" fmla="*/ 255892 w 323837"/>
              <a:gd name="connsiteY6" fmla="*/ 95630 h 414909"/>
              <a:gd name="connsiteX7" fmla="*/ 242747 w 323837"/>
              <a:gd name="connsiteY7" fmla="*/ 72136 h 414909"/>
              <a:gd name="connsiteX8" fmla="*/ 216458 w 323837"/>
              <a:gd name="connsiteY8" fmla="*/ 56388 h 414909"/>
              <a:gd name="connsiteX9" fmla="*/ 184010 w 323837"/>
              <a:gd name="connsiteY9" fmla="*/ 50800 h 414909"/>
              <a:gd name="connsiteX10" fmla="*/ 136194 w 323837"/>
              <a:gd name="connsiteY10" fmla="*/ 61214 h 414909"/>
              <a:gd name="connsiteX11" fmla="*/ 97878 w 323837"/>
              <a:gd name="connsiteY11" fmla="*/ 91186 h 414909"/>
              <a:gd name="connsiteX12" fmla="*/ 71869 w 323837"/>
              <a:gd name="connsiteY12" fmla="*/ 138684 h 414909"/>
              <a:gd name="connsiteX13" fmla="*/ 62649 w 323837"/>
              <a:gd name="connsiteY13" fmla="*/ 202438 h 414909"/>
              <a:gd name="connsiteX14" fmla="*/ 67398 w 323837"/>
              <a:gd name="connsiteY14" fmla="*/ 249428 h 414909"/>
              <a:gd name="connsiteX15" fmla="*/ 86690 w 323837"/>
              <a:gd name="connsiteY15" fmla="*/ 302006 h 414909"/>
              <a:gd name="connsiteX16" fmla="*/ 127800 w 323837"/>
              <a:gd name="connsiteY16" fmla="*/ 345313 h 414909"/>
              <a:gd name="connsiteX17" fmla="*/ 197993 w 323837"/>
              <a:gd name="connsiteY17" fmla="*/ 364109 h 414909"/>
              <a:gd name="connsiteX18" fmla="*/ 263156 w 323837"/>
              <a:gd name="connsiteY18" fmla="*/ 353441 h 414909"/>
              <a:gd name="connsiteX19" fmla="*/ 311531 w 323837"/>
              <a:gd name="connsiteY19" fmla="*/ 328295 h 414909"/>
              <a:gd name="connsiteX20" fmla="*/ 311531 w 323837"/>
              <a:gd name="connsiteY20" fmla="*/ 388111 h 414909"/>
              <a:gd name="connsiteX21" fmla="*/ 293916 w 323837"/>
              <a:gd name="connsiteY21" fmla="*/ 396240 h 414909"/>
              <a:gd name="connsiteX22" fmla="*/ 269024 w 323837"/>
              <a:gd name="connsiteY22" fmla="*/ 404876 h 414909"/>
              <a:gd name="connsiteX23" fmla="*/ 234353 w 323837"/>
              <a:gd name="connsiteY23" fmla="*/ 412115 h 414909"/>
              <a:gd name="connsiteX24" fmla="*/ 187375 w 323837"/>
              <a:gd name="connsiteY24" fmla="*/ 414909 h 414909"/>
              <a:gd name="connsiteX25" fmla="*/ 102920 w 323837"/>
              <a:gd name="connsiteY25" fmla="*/ 396240 h 414909"/>
              <a:gd name="connsiteX26" fmla="*/ 44742 w 323837"/>
              <a:gd name="connsiteY26" fmla="*/ 347345 h 414909"/>
              <a:gd name="connsiteX27" fmla="*/ 10909 w 323837"/>
              <a:gd name="connsiteY27" fmla="*/ 278257 h 414909"/>
              <a:gd name="connsiteX28" fmla="*/ 0 w 323837"/>
              <a:gd name="connsiteY28" fmla="*/ 200152 h 414909"/>
              <a:gd name="connsiteX29" fmla="*/ 11468 w 323837"/>
              <a:gd name="connsiteY29" fmla="*/ 124714 h 414909"/>
              <a:gd name="connsiteX30" fmla="*/ 45859 w 323837"/>
              <a:gd name="connsiteY30" fmla="*/ 60960 h 414909"/>
              <a:gd name="connsiteX31" fmla="*/ 103479 w 323837"/>
              <a:gd name="connsiteY31" fmla="*/ 16510 h 414909"/>
              <a:gd name="connsiteX32" fmla="*/ 184569 w 323837"/>
              <a:gd name="connsiteY32" fmla="*/ 0 h 414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323837" h="414909">
                <a:moveTo>
                  <a:pt x="184569" y="0"/>
                </a:moveTo>
                <a:cubicBezTo>
                  <a:pt x="213652" y="0"/>
                  <a:pt x="239572" y="6350"/>
                  <a:pt x="262318" y="19304"/>
                </a:cubicBezTo>
                <a:cubicBezTo>
                  <a:pt x="285064" y="32130"/>
                  <a:pt x="302031" y="49911"/>
                  <a:pt x="313220" y="72644"/>
                </a:cubicBezTo>
                <a:cubicBezTo>
                  <a:pt x="316941" y="79375"/>
                  <a:pt x="319557" y="87884"/>
                  <a:pt x="321043" y="98171"/>
                </a:cubicBezTo>
                <a:cubicBezTo>
                  <a:pt x="322541" y="108330"/>
                  <a:pt x="323469" y="118872"/>
                  <a:pt x="323837" y="129667"/>
                </a:cubicBezTo>
                <a:lnTo>
                  <a:pt x="260642" y="129667"/>
                </a:lnTo>
                <a:cubicBezTo>
                  <a:pt x="260642" y="115951"/>
                  <a:pt x="259054" y="104521"/>
                  <a:pt x="255892" y="95630"/>
                </a:cubicBezTo>
                <a:cubicBezTo>
                  <a:pt x="252717" y="86614"/>
                  <a:pt x="248335" y="78867"/>
                  <a:pt x="242747" y="72136"/>
                </a:cubicBezTo>
                <a:cubicBezTo>
                  <a:pt x="236397" y="65024"/>
                  <a:pt x="227634" y="59817"/>
                  <a:pt x="216458" y="56388"/>
                </a:cubicBezTo>
                <a:cubicBezTo>
                  <a:pt x="205270" y="53086"/>
                  <a:pt x="194449" y="51180"/>
                  <a:pt x="184010" y="50800"/>
                </a:cubicBezTo>
                <a:cubicBezTo>
                  <a:pt x="166865" y="50800"/>
                  <a:pt x="150926" y="54356"/>
                  <a:pt x="136194" y="61214"/>
                </a:cubicBezTo>
                <a:cubicBezTo>
                  <a:pt x="121462" y="68072"/>
                  <a:pt x="108699" y="78105"/>
                  <a:pt x="97878" y="91186"/>
                </a:cubicBezTo>
                <a:cubicBezTo>
                  <a:pt x="86690" y="104140"/>
                  <a:pt x="78028" y="120015"/>
                  <a:pt x="71869" y="138684"/>
                </a:cubicBezTo>
                <a:cubicBezTo>
                  <a:pt x="65722" y="157353"/>
                  <a:pt x="62649" y="178561"/>
                  <a:pt x="62649" y="202438"/>
                </a:cubicBezTo>
                <a:cubicBezTo>
                  <a:pt x="62649" y="215519"/>
                  <a:pt x="64223" y="231140"/>
                  <a:pt x="67398" y="249428"/>
                </a:cubicBezTo>
                <a:cubicBezTo>
                  <a:pt x="70573" y="267716"/>
                  <a:pt x="77000" y="285242"/>
                  <a:pt x="86690" y="302006"/>
                </a:cubicBezTo>
                <a:cubicBezTo>
                  <a:pt x="96393" y="318770"/>
                  <a:pt x="110096" y="333248"/>
                  <a:pt x="127800" y="345313"/>
                </a:cubicBezTo>
                <a:cubicBezTo>
                  <a:pt x="145516" y="357505"/>
                  <a:pt x="168910" y="363728"/>
                  <a:pt x="197993" y="364109"/>
                </a:cubicBezTo>
                <a:cubicBezTo>
                  <a:pt x="222605" y="364490"/>
                  <a:pt x="244322" y="360934"/>
                  <a:pt x="263156" y="353441"/>
                </a:cubicBezTo>
                <a:cubicBezTo>
                  <a:pt x="281990" y="345948"/>
                  <a:pt x="298119" y="337566"/>
                  <a:pt x="311531" y="328295"/>
                </a:cubicBezTo>
                <a:lnTo>
                  <a:pt x="311531" y="388111"/>
                </a:lnTo>
                <a:cubicBezTo>
                  <a:pt x="306692" y="390398"/>
                  <a:pt x="300812" y="393065"/>
                  <a:pt x="293916" y="396240"/>
                </a:cubicBezTo>
                <a:cubicBezTo>
                  <a:pt x="287020" y="399415"/>
                  <a:pt x="278726" y="402336"/>
                  <a:pt x="269024" y="404876"/>
                </a:cubicBezTo>
                <a:cubicBezTo>
                  <a:pt x="259334" y="407924"/>
                  <a:pt x="247777" y="410337"/>
                  <a:pt x="234353" y="412115"/>
                </a:cubicBezTo>
                <a:cubicBezTo>
                  <a:pt x="220929" y="414020"/>
                  <a:pt x="205270" y="414909"/>
                  <a:pt x="187375" y="414909"/>
                </a:cubicBezTo>
                <a:cubicBezTo>
                  <a:pt x="154559" y="414909"/>
                  <a:pt x="126403" y="408686"/>
                  <a:pt x="102920" y="396240"/>
                </a:cubicBezTo>
                <a:cubicBezTo>
                  <a:pt x="79425" y="383794"/>
                  <a:pt x="60032" y="367411"/>
                  <a:pt x="44742" y="347345"/>
                </a:cubicBezTo>
                <a:cubicBezTo>
                  <a:pt x="29464" y="326771"/>
                  <a:pt x="18173" y="303784"/>
                  <a:pt x="10909" y="278257"/>
                </a:cubicBezTo>
                <a:cubicBezTo>
                  <a:pt x="3632" y="252730"/>
                  <a:pt x="0" y="226695"/>
                  <a:pt x="0" y="200152"/>
                </a:cubicBezTo>
                <a:cubicBezTo>
                  <a:pt x="0" y="174117"/>
                  <a:pt x="3822" y="148971"/>
                  <a:pt x="11468" y="124714"/>
                </a:cubicBezTo>
                <a:cubicBezTo>
                  <a:pt x="19113" y="100457"/>
                  <a:pt x="30581" y="79248"/>
                  <a:pt x="45859" y="60960"/>
                </a:cubicBezTo>
                <a:cubicBezTo>
                  <a:pt x="61150" y="42291"/>
                  <a:pt x="80352" y="27432"/>
                  <a:pt x="103479" y="16510"/>
                </a:cubicBezTo>
                <a:cubicBezTo>
                  <a:pt x="126593" y="5461"/>
                  <a:pt x="153631" y="0"/>
                  <a:pt x="18456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1298321" y="871728"/>
            <a:ext cx="122301" cy="99059"/>
          </a:xfrm>
          <a:custGeom>
            <a:avLst/>
            <a:gdLst>
              <a:gd name="connsiteX0" fmla="*/ 101980 w 122301"/>
              <a:gd name="connsiteY0" fmla="*/ 6350 h 99059"/>
              <a:gd name="connsiteX1" fmla="*/ 87122 w 122301"/>
              <a:gd name="connsiteY1" fmla="*/ 6603 h 99059"/>
              <a:gd name="connsiteX2" fmla="*/ 54991 w 122301"/>
              <a:gd name="connsiteY2" fmla="*/ 10540 h 99059"/>
              <a:gd name="connsiteX3" fmla="*/ 22479 w 122301"/>
              <a:gd name="connsiteY3" fmla="*/ 26415 h 99059"/>
              <a:gd name="connsiteX4" fmla="*/ 6350 w 122301"/>
              <a:gd name="connsiteY4" fmla="*/ 58038 h 99059"/>
              <a:gd name="connsiteX5" fmla="*/ 19177 w 122301"/>
              <a:gd name="connsiteY5" fmla="*/ 85216 h 99059"/>
              <a:gd name="connsiteX6" fmla="*/ 48260 w 122301"/>
              <a:gd name="connsiteY6" fmla="*/ 92709 h 99059"/>
              <a:gd name="connsiteX7" fmla="*/ 83185 w 122301"/>
              <a:gd name="connsiteY7" fmla="*/ 82041 h 99059"/>
              <a:gd name="connsiteX8" fmla="*/ 111506 w 122301"/>
              <a:gd name="connsiteY8" fmla="*/ 51942 h 99059"/>
              <a:gd name="connsiteX9" fmla="*/ 114554 w 122301"/>
              <a:gd name="connsiteY9" fmla="*/ 40131 h 99059"/>
              <a:gd name="connsiteX10" fmla="*/ 115951 w 122301"/>
              <a:gd name="connsiteY10" fmla="*/ 26161 h 99059"/>
              <a:gd name="connsiteX11" fmla="*/ 115951 w 122301"/>
              <a:gd name="connsiteY11" fmla="*/ 6603 h 99059"/>
              <a:gd name="connsiteX12" fmla="*/ 101980 w 122301"/>
              <a:gd name="connsiteY12" fmla="*/ 6350 h 99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2301" h="99059">
                <a:moveTo>
                  <a:pt x="101980" y="6350"/>
                </a:moveTo>
                <a:cubicBezTo>
                  <a:pt x="97155" y="6350"/>
                  <a:pt x="92202" y="6350"/>
                  <a:pt x="87122" y="6603"/>
                </a:cubicBezTo>
                <a:cubicBezTo>
                  <a:pt x="76835" y="6984"/>
                  <a:pt x="66167" y="8254"/>
                  <a:pt x="54991" y="10540"/>
                </a:cubicBezTo>
                <a:cubicBezTo>
                  <a:pt x="44196" y="12700"/>
                  <a:pt x="33274" y="18033"/>
                  <a:pt x="22479" y="26415"/>
                </a:cubicBezTo>
                <a:cubicBezTo>
                  <a:pt x="11684" y="34797"/>
                  <a:pt x="6350" y="45338"/>
                  <a:pt x="6350" y="58038"/>
                </a:cubicBezTo>
                <a:cubicBezTo>
                  <a:pt x="6350" y="71119"/>
                  <a:pt x="10541" y="80136"/>
                  <a:pt x="19177" y="85216"/>
                </a:cubicBezTo>
                <a:cubicBezTo>
                  <a:pt x="27686" y="90169"/>
                  <a:pt x="37465" y="92709"/>
                  <a:pt x="48260" y="92709"/>
                </a:cubicBezTo>
                <a:cubicBezTo>
                  <a:pt x="58293" y="92709"/>
                  <a:pt x="69977" y="89153"/>
                  <a:pt x="83185" y="82041"/>
                </a:cubicBezTo>
                <a:cubicBezTo>
                  <a:pt x="96393" y="75057"/>
                  <a:pt x="105918" y="64896"/>
                  <a:pt x="111506" y="51942"/>
                </a:cubicBezTo>
                <a:cubicBezTo>
                  <a:pt x="112522" y="48132"/>
                  <a:pt x="113538" y="44196"/>
                  <a:pt x="114554" y="40131"/>
                </a:cubicBezTo>
                <a:cubicBezTo>
                  <a:pt x="115443" y="36067"/>
                  <a:pt x="115951" y="31369"/>
                  <a:pt x="115951" y="26161"/>
                </a:cubicBezTo>
                <a:lnTo>
                  <a:pt x="115951" y="6603"/>
                </a:lnTo>
                <a:cubicBezTo>
                  <a:pt x="111506" y="6350"/>
                  <a:pt x="106807" y="6350"/>
                  <a:pt x="10198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1600073" y="762889"/>
            <a:ext cx="146303" cy="207390"/>
          </a:xfrm>
          <a:custGeom>
            <a:avLst/>
            <a:gdLst>
              <a:gd name="connsiteX0" fmla="*/ 74041 w 146303"/>
              <a:gd name="connsiteY0" fmla="*/ 6350 h 207390"/>
              <a:gd name="connsiteX1" fmla="*/ 25908 w 146303"/>
              <a:gd name="connsiteY1" fmla="*/ 32892 h 207390"/>
              <a:gd name="connsiteX2" fmla="*/ 6350 w 146303"/>
              <a:gd name="connsiteY2" fmla="*/ 103123 h 207390"/>
              <a:gd name="connsiteX3" fmla="*/ 9652 w 146303"/>
              <a:gd name="connsiteY3" fmla="*/ 135508 h 207390"/>
              <a:gd name="connsiteX4" fmla="*/ 21463 w 146303"/>
              <a:gd name="connsiteY4" fmla="*/ 167385 h 207390"/>
              <a:gd name="connsiteX5" fmla="*/ 42418 w 146303"/>
              <a:gd name="connsiteY5" fmla="*/ 191516 h 207390"/>
              <a:gd name="connsiteX6" fmla="*/ 75056 w 146303"/>
              <a:gd name="connsiteY6" fmla="*/ 201040 h 207390"/>
              <a:gd name="connsiteX7" fmla="*/ 104140 w 146303"/>
              <a:gd name="connsiteY7" fmla="*/ 193420 h 207390"/>
              <a:gd name="connsiteX8" fmla="*/ 124333 w 146303"/>
              <a:gd name="connsiteY8" fmla="*/ 173608 h 207390"/>
              <a:gd name="connsiteX9" fmla="*/ 136016 w 146303"/>
              <a:gd name="connsiteY9" fmla="*/ 143890 h 207390"/>
              <a:gd name="connsiteX10" fmla="*/ 139953 w 146303"/>
              <a:gd name="connsiteY10" fmla="*/ 108711 h 207390"/>
              <a:gd name="connsiteX11" fmla="*/ 135763 w 146303"/>
              <a:gd name="connsiteY11" fmla="*/ 69850 h 207390"/>
              <a:gd name="connsiteX12" fmla="*/ 123824 w 146303"/>
              <a:gd name="connsiteY12" fmla="*/ 37083 h 207390"/>
              <a:gd name="connsiteX13" fmla="*/ 103124 w 146303"/>
              <a:gd name="connsiteY13" fmla="*/ 14731 h 207390"/>
              <a:gd name="connsiteX14" fmla="*/ 74041 w 146303"/>
              <a:gd name="connsiteY14" fmla="*/ 6350 h 207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46303" h="207390">
                <a:moveTo>
                  <a:pt x="74041" y="6350"/>
                </a:moveTo>
                <a:cubicBezTo>
                  <a:pt x="54991" y="6350"/>
                  <a:pt x="38988" y="15239"/>
                  <a:pt x="25908" y="32892"/>
                </a:cubicBezTo>
                <a:cubicBezTo>
                  <a:pt x="12827" y="50672"/>
                  <a:pt x="6350" y="74040"/>
                  <a:pt x="6350" y="103123"/>
                </a:cubicBezTo>
                <a:cubicBezTo>
                  <a:pt x="6350" y="113157"/>
                  <a:pt x="7493" y="123951"/>
                  <a:pt x="9652" y="135508"/>
                </a:cubicBezTo>
                <a:cubicBezTo>
                  <a:pt x="11938" y="147066"/>
                  <a:pt x="15875" y="157733"/>
                  <a:pt x="21463" y="167385"/>
                </a:cubicBezTo>
                <a:cubicBezTo>
                  <a:pt x="26669" y="177165"/>
                  <a:pt x="33655" y="185166"/>
                  <a:pt x="42418" y="191516"/>
                </a:cubicBezTo>
                <a:cubicBezTo>
                  <a:pt x="51181" y="197866"/>
                  <a:pt x="62103" y="201040"/>
                  <a:pt x="75056" y="201040"/>
                </a:cubicBezTo>
                <a:cubicBezTo>
                  <a:pt x="86233" y="201040"/>
                  <a:pt x="96012" y="198501"/>
                  <a:pt x="104140" y="193420"/>
                </a:cubicBezTo>
                <a:cubicBezTo>
                  <a:pt x="112394" y="188467"/>
                  <a:pt x="119126" y="181736"/>
                  <a:pt x="124333" y="173608"/>
                </a:cubicBezTo>
                <a:cubicBezTo>
                  <a:pt x="129540" y="164972"/>
                  <a:pt x="133477" y="155193"/>
                  <a:pt x="136016" y="143890"/>
                </a:cubicBezTo>
                <a:cubicBezTo>
                  <a:pt x="138683" y="132715"/>
                  <a:pt x="139953" y="121030"/>
                  <a:pt x="139953" y="108711"/>
                </a:cubicBezTo>
                <a:cubicBezTo>
                  <a:pt x="139953" y="95250"/>
                  <a:pt x="138556" y="82296"/>
                  <a:pt x="135763" y="69850"/>
                </a:cubicBezTo>
                <a:cubicBezTo>
                  <a:pt x="132968" y="57403"/>
                  <a:pt x="129032" y="46481"/>
                  <a:pt x="123824" y="37083"/>
                </a:cubicBezTo>
                <a:cubicBezTo>
                  <a:pt x="118237" y="27812"/>
                  <a:pt x="111252" y="20320"/>
                  <a:pt x="103124" y="14731"/>
                </a:cubicBezTo>
                <a:cubicBezTo>
                  <a:pt x="94868" y="9143"/>
                  <a:pt x="85216" y="6350"/>
                  <a:pt x="7404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2094484" y="761746"/>
            <a:ext cx="152526" cy="80390"/>
          </a:xfrm>
          <a:custGeom>
            <a:avLst/>
            <a:gdLst>
              <a:gd name="connsiteX0" fmla="*/ 82930 w 152526"/>
              <a:gd name="connsiteY0" fmla="*/ 6350 h 80390"/>
              <a:gd name="connsiteX1" fmla="*/ 30607 w 152526"/>
              <a:gd name="connsiteY1" fmla="*/ 24002 h 80390"/>
              <a:gd name="connsiteX2" fmla="*/ 6350 w 152526"/>
              <a:gd name="connsiteY2" fmla="*/ 74040 h 80390"/>
              <a:gd name="connsiteX3" fmla="*/ 146176 w 152526"/>
              <a:gd name="connsiteY3" fmla="*/ 74040 h 80390"/>
              <a:gd name="connsiteX4" fmla="*/ 142240 w 152526"/>
              <a:gd name="connsiteY4" fmla="*/ 50038 h 80390"/>
              <a:gd name="connsiteX5" fmla="*/ 131063 w 152526"/>
              <a:gd name="connsiteY5" fmla="*/ 28194 h 80390"/>
              <a:gd name="connsiteX6" fmla="*/ 111252 w 152526"/>
              <a:gd name="connsiteY6" fmla="*/ 12572 h 80390"/>
              <a:gd name="connsiteX7" fmla="*/ 82930 w 152526"/>
              <a:gd name="connsiteY7" fmla="*/ 6350 h 80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52526" h="80390">
                <a:moveTo>
                  <a:pt x="82930" y="6350"/>
                </a:moveTo>
                <a:cubicBezTo>
                  <a:pt x="61722" y="6350"/>
                  <a:pt x="44322" y="12319"/>
                  <a:pt x="30607" y="24002"/>
                </a:cubicBezTo>
                <a:cubicBezTo>
                  <a:pt x="17017" y="35686"/>
                  <a:pt x="8890" y="52451"/>
                  <a:pt x="6350" y="74040"/>
                </a:cubicBezTo>
                <a:lnTo>
                  <a:pt x="146176" y="74040"/>
                </a:lnTo>
                <a:cubicBezTo>
                  <a:pt x="146176" y="66166"/>
                  <a:pt x="144780" y="58165"/>
                  <a:pt x="142240" y="50038"/>
                </a:cubicBezTo>
                <a:cubicBezTo>
                  <a:pt x="139572" y="41782"/>
                  <a:pt x="135890" y="34544"/>
                  <a:pt x="131063" y="28194"/>
                </a:cubicBezTo>
                <a:cubicBezTo>
                  <a:pt x="125857" y="21844"/>
                  <a:pt x="119252" y="16636"/>
                  <a:pt x="111252" y="12572"/>
                </a:cubicBezTo>
                <a:cubicBezTo>
                  <a:pt x="103123" y="8382"/>
                  <a:pt x="93726" y="6350"/>
                  <a:pt x="8293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2351405" y="714756"/>
            <a:ext cx="189356" cy="300228"/>
          </a:xfrm>
          <a:custGeom>
            <a:avLst/>
            <a:gdLst>
              <a:gd name="connsiteX0" fmla="*/ 183006 w 189356"/>
              <a:gd name="connsiteY0" fmla="*/ 6350 h 300228"/>
              <a:gd name="connsiteX1" fmla="*/ 183006 w 189356"/>
              <a:gd name="connsiteY1" fmla="*/ 64515 h 300228"/>
              <a:gd name="connsiteX2" fmla="*/ 110362 w 189356"/>
              <a:gd name="connsiteY2" fmla="*/ 79883 h 300228"/>
              <a:gd name="connsiteX3" fmla="*/ 71246 w 189356"/>
              <a:gd name="connsiteY3" fmla="*/ 131064 h 300228"/>
              <a:gd name="connsiteX4" fmla="*/ 67055 w 189356"/>
              <a:gd name="connsiteY4" fmla="*/ 153161 h 300228"/>
              <a:gd name="connsiteX5" fmla="*/ 65023 w 189356"/>
              <a:gd name="connsiteY5" fmla="*/ 178689 h 300228"/>
              <a:gd name="connsiteX6" fmla="*/ 65023 w 189356"/>
              <a:gd name="connsiteY6" fmla="*/ 293878 h 300228"/>
              <a:gd name="connsiteX7" fmla="*/ 6350 w 189356"/>
              <a:gd name="connsiteY7" fmla="*/ 293878 h 300228"/>
              <a:gd name="connsiteX8" fmla="*/ 6350 w 189356"/>
              <a:gd name="connsiteY8" fmla="*/ 12572 h 300228"/>
              <a:gd name="connsiteX9" fmla="*/ 65023 w 189356"/>
              <a:gd name="connsiteY9" fmla="*/ 12572 h 300228"/>
              <a:gd name="connsiteX10" fmla="*/ 65023 w 189356"/>
              <a:gd name="connsiteY10" fmla="*/ 69595 h 300228"/>
              <a:gd name="connsiteX11" fmla="*/ 67817 w 189356"/>
              <a:gd name="connsiteY11" fmla="*/ 69595 h 300228"/>
              <a:gd name="connsiteX12" fmla="*/ 78485 w 189356"/>
              <a:gd name="connsiteY12" fmla="*/ 49149 h 300228"/>
              <a:gd name="connsiteX13" fmla="*/ 98044 w 189356"/>
              <a:gd name="connsiteY13" fmla="*/ 28194 h 300228"/>
              <a:gd name="connsiteX14" fmla="*/ 131571 w 189356"/>
              <a:gd name="connsiteY14" fmla="*/ 11684 h 300228"/>
              <a:gd name="connsiteX15" fmla="*/ 183006 w 189356"/>
              <a:gd name="connsiteY15" fmla="*/ 6350 h 300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89356" h="300228">
                <a:moveTo>
                  <a:pt x="183006" y="6350"/>
                </a:moveTo>
                <a:lnTo>
                  <a:pt x="183006" y="64515"/>
                </a:lnTo>
                <a:cubicBezTo>
                  <a:pt x="155066" y="64515"/>
                  <a:pt x="130809" y="69722"/>
                  <a:pt x="110362" y="79883"/>
                </a:cubicBezTo>
                <a:cubicBezTo>
                  <a:pt x="89788" y="90170"/>
                  <a:pt x="76834" y="107314"/>
                  <a:pt x="71246" y="131064"/>
                </a:cubicBezTo>
                <a:cubicBezTo>
                  <a:pt x="69341" y="137795"/>
                  <a:pt x="67944" y="145160"/>
                  <a:pt x="67055" y="153161"/>
                </a:cubicBezTo>
                <a:cubicBezTo>
                  <a:pt x="66039" y="161290"/>
                  <a:pt x="65404" y="169672"/>
                  <a:pt x="65023" y="178689"/>
                </a:cubicBezTo>
                <a:lnTo>
                  <a:pt x="65023" y="293878"/>
                </a:lnTo>
                <a:lnTo>
                  <a:pt x="6350" y="293878"/>
                </a:lnTo>
                <a:lnTo>
                  <a:pt x="6350" y="12572"/>
                </a:lnTo>
                <a:lnTo>
                  <a:pt x="65023" y="12572"/>
                </a:lnTo>
                <a:lnTo>
                  <a:pt x="65023" y="69595"/>
                </a:lnTo>
                <a:lnTo>
                  <a:pt x="67817" y="69595"/>
                </a:lnTo>
                <a:cubicBezTo>
                  <a:pt x="70104" y="64389"/>
                  <a:pt x="73659" y="57530"/>
                  <a:pt x="78485" y="49149"/>
                </a:cubicBezTo>
                <a:cubicBezTo>
                  <a:pt x="83311" y="40766"/>
                  <a:pt x="89788" y="33782"/>
                  <a:pt x="98044" y="28194"/>
                </a:cubicBezTo>
                <a:cubicBezTo>
                  <a:pt x="109219" y="20701"/>
                  <a:pt x="120395" y="15240"/>
                  <a:pt x="131571" y="11684"/>
                </a:cubicBezTo>
                <a:cubicBezTo>
                  <a:pt x="142747" y="8128"/>
                  <a:pt x="159892" y="6350"/>
                  <a:pt x="18300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2033524" y="713740"/>
            <a:ext cx="273303" cy="306323"/>
          </a:xfrm>
          <a:custGeom>
            <a:avLst/>
            <a:gdLst>
              <a:gd name="connsiteX0" fmla="*/ 145541 w 273303"/>
              <a:gd name="connsiteY0" fmla="*/ 6350 h 306323"/>
              <a:gd name="connsiteX1" fmla="*/ 232028 w 273303"/>
              <a:gd name="connsiteY1" fmla="*/ 40639 h 306323"/>
              <a:gd name="connsiteX2" fmla="*/ 266953 w 273303"/>
              <a:gd name="connsiteY2" fmla="*/ 133222 h 306323"/>
              <a:gd name="connsiteX3" fmla="*/ 265810 w 273303"/>
              <a:gd name="connsiteY3" fmla="*/ 133222 h 306323"/>
              <a:gd name="connsiteX4" fmla="*/ 265810 w 273303"/>
              <a:gd name="connsiteY4" fmla="*/ 169545 h 306323"/>
              <a:gd name="connsiteX5" fmla="*/ 68960 w 273303"/>
              <a:gd name="connsiteY5" fmla="*/ 169545 h 306323"/>
              <a:gd name="connsiteX6" fmla="*/ 79247 w 273303"/>
              <a:gd name="connsiteY6" fmla="*/ 202057 h 306323"/>
              <a:gd name="connsiteX7" fmla="*/ 100837 w 273303"/>
              <a:gd name="connsiteY7" fmla="*/ 228853 h 306323"/>
              <a:gd name="connsiteX8" fmla="*/ 136016 w 273303"/>
              <a:gd name="connsiteY8" fmla="*/ 246760 h 306323"/>
              <a:gd name="connsiteX9" fmla="*/ 187578 w 273303"/>
              <a:gd name="connsiteY9" fmla="*/ 253491 h 306323"/>
              <a:gd name="connsiteX10" fmla="*/ 197865 w 273303"/>
              <a:gd name="connsiteY10" fmla="*/ 252602 h 306323"/>
              <a:gd name="connsiteX11" fmla="*/ 215518 w 273303"/>
              <a:gd name="connsiteY11" fmla="*/ 249554 h 306323"/>
              <a:gd name="connsiteX12" fmla="*/ 236727 w 273303"/>
              <a:gd name="connsiteY12" fmla="*/ 243966 h 306323"/>
              <a:gd name="connsiteX13" fmla="*/ 258063 w 273303"/>
              <a:gd name="connsiteY13" fmla="*/ 233934 h 306323"/>
              <a:gd name="connsiteX14" fmla="*/ 258063 w 273303"/>
              <a:gd name="connsiteY14" fmla="*/ 279272 h 306323"/>
              <a:gd name="connsiteX15" fmla="*/ 209041 w 273303"/>
              <a:gd name="connsiteY15" fmla="*/ 296798 h 306323"/>
              <a:gd name="connsiteX16" fmla="*/ 154558 w 273303"/>
              <a:gd name="connsiteY16" fmla="*/ 299973 h 306323"/>
              <a:gd name="connsiteX17" fmla="*/ 103123 w 273303"/>
              <a:gd name="connsiteY17" fmla="*/ 290195 h 306323"/>
              <a:gd name="connsiteX18" fmla="*/ 61721 w 273303"/>
              <a:gd name="connsiteY18" fmla="*/ 269112 h 306323"/>
              <a:gd name="connsiteX19" fmla="*/ 21970 w 273303"/>
              <a:gd name="connsiteY19" fmla="*/ 219075 h 306323"/>
              <a:gd name="connsiteX20" fmla="*/ 6350 w 273303"/>
              <a:gd name="connsiteY20" fmla="*/ 146684 h 306323"/>
              <a:gd name="connsiteX21" fmla="*/ 41528 w 273303"/>
              <a:gd name="connsiteY21" fmla="*/ 45465 h 306323"/>
              <a:gd name="connsiteX22" fmla="*/ 145541 w 273303"/>
              <a:gd name="connsiteY22" fmla="*/ 6350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73303" h="306323">
                <a:moveTo>
                  <a:pt x="145541" y="6350"/>
                </a:moveTo>
                <a:cubicBezTo>
                  <a:pt x="180975" y="6350"/>
                  <a:pt x="209803" y="17779"/>
                  <a:pt x="232028" y="40639"/>
                </a:cubicBezTo>
                <a:cubicBezTo>
                  <a:pt x="254126" y="63626"/>
                  <a:pt x="265810" y="94488"/>
                  <a:pt x="266953" y="133222"/>
                </a:cubicBezTo>
                <a:lnTo>
                  <a:pt x="265810" y="133222"/>
                </a:lnTo>
                <a:lnTo>
                  <a:pt x="265810" y="169545"/>
                </a:lnTo>
                <a:lnTo>
                  <a:pt x="68960" y="169545"/>
                </a:lnTo>
                <a:cubicBezTo>
                  <a:pt x="70865" y="181228"/>
                  <a:pt x="74294" y="192023"/>
                  <a:pt x="79247" y="202057"/>
                </a:cubicBezTo>
                <a:cubicBezTo>
                  <a:pt x="84327" y="212089"/>
                  <a:pt x="91566" y="221107"/>
                  <a:pt x="100837" y="228853"/>
                </a:cubicBezTo>
                <a:cubicBezTo>
                  <a:pt x="110108" y="236346"/>
                  <a:pt x="121919" y="242315"/>
                  <a:pt x="136016" y="246760"/>
                </a:cubicBezTo>
                <a:cubicBezTo>
                  <a:pt x="150240" y="251205"/>
                  <a:pt x="167385" y="253491"/>
                  <a:pt x="187578" y="253491"/>
                </a:cubicBezTo>
                <a:cubicBezTo>
                  <a:pt x="189356" y="253491"/>
                  <a:pt x="192785" y="253238"/>
                  <a:pt x="197865" y="252602"/>
                </a:cubicBezTo>
                <a:cubicBezTo>
                  <a:pt x="202945" y="252095"/>
                  <a:pt x="208787" y="251078"/>
                  <a:pt x="215518" y="249554"/>
                </a:cubicBezTo>
                <a:cubicBezTo>
                  <a:pt x="222250" y="248411"/>
                  <a:pt x="229235" y="246634"/>
                  <a:pt x="236727" y="243966"/>
                </a:cubicBezTo>
                <a:cubicBezTo>
                  <a:pt x="244220" y="241426"/>
                  <a:pt x="251332" y="237997"/>
                  <a:pt x="258063" y="233934"/>
                </a:cubicBezTo>
                <a:lnTo>
                  <a:pt x="258063" y="279272"/>
                </a:lnTo>
                <a:cubicBezTo>
                  <a:pt x="243458" y="287781"/>
                  <a:pt x="227202" y="293623"/>
                  <a:pt x="209041" y="296798"/>
                </a:cubicBezTo>
                <a:cubicBezTo>
                  <a:pt x="191007" y="299973"/>
                  <a:pt x="172846" y="300989"/>
                  <a:pt x="154558" y="299973"/>
                </a:cubicBezTo>
                <a:cubicBezTo>
                  <a:pt x="136651" y="298830"/>
                  <a:pt x="119506" y="295528"/>
                  <a:pt x="103123" y="290195"/>
                </a:cubicBezTo>
                <a:cubicBezTo>
                  <a:pt x="86613" y="284734"/>
                  <a:pt x="72897" y="277748"/>
                  <a:pt x="61721" y="269112"/>
                </a:cubicBezTo>
                <a:cubicBezTo>
                  <a:pt x="45592" y="257175"/>
                  <a:pt x="32385" y="240538"/>
                  <a:pt x="21970" y="219075"/>
                </a:cubicBezTo>
                <a:cubicBezTo>
                  <a:pt x="11556" y="197611"/>
                  <a:pt x="6350" y="173481"/>
                  <a:pt x="6350" y="146684"/>
                </a:cubicBezTo>
                <a:cubicBezTo>
                  <a:pt x="6350" y="105282"/>
                  <a:pt x="18033" y="71500"/>
                  <a:pt x="41528" y="45465"/>
                </a:cubicBezTo>
                <a:cubicBezTo>
                  <a:pt x="65023" y="19303"/>
                  <a:pt x="99694" y="6350"/>
                  <a:pt x="14554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1539621" y="713105"/>
            <a:ext cx="267208" cy="404748"/>
          </a:xfrm>
          <a:custGeom>
            <a:avLst/>
            <a:gdLst>
              <a:gd name="connsiteX0" fmla="*/ 139445 w 267208"/>
              <a:gd name="connsiteY0" fmla="*/ 6350 h 404748"/>
              <a:gd name="connsiteX1" fmla="*/ 186182 w 267208"/>
              <a:gd name="connsiteY1" fmla="*/ 16382 h 404748"/>
              <a:gd name="connsiteX2" fmla="*/ 225044 w 267208"/>
              <a:gd name="connsiteY2" fmla="*/ 46100 h 404748"/>
              <a:gd name="connsiteX3" fmla="*/ 251079 w 267208"/>
              <a:gd name="connsiteY3" fmla="*/ 93598 h 404748"/>
              <a:gd name="connsiteX4" fmla="*/ 260858 w 267208"/>
              <a:gd name="connsiteY4" fmla="*/ 159003 h 404748"/>
              <a:gd name="connsiteX5" fmla="*/ 252730 w 267208"/>
              <a:gd name="connsiteY5" fmla="*/ 212724 h 404748"/>
              <a:gd name="connsiteX6" fmla="*/ 228980 w 267208"/>
              <a:gd name="connsiteY6" fmla="*/ 258063 h 404748"/>
              <a:gd name="connsiteX7" fmla="*/ 189865 w 267208"/>
              <a:gd name="connsiteY7" fmla="*/ 289051 h 404748"/>
              <a:gd name="connsiteX8" fmla="*/ 136651 w 267208"/>
              <a:gd name="connsiteY8" fmla="*/ 300608 h 404748"/>
              <a:gd name="connsiteX9" fmla="*/ 90805 w 267208"/>
              <a:gd name="connsiteY9" fmla="*/ 284860 h 404748"/>
              <a:gd name="connsiteX10" fmla="*/ 66802 w 267208"/>
              <a:gd name="connsiteY10" fmla="*/ 248538 h 404748"/>
              <a:gd name="connsiteX11" fmla="*/ 64008 w 267208"/>
              <a:gd name="connsiteY11" fmla="*/ 248538 h 404748"/>
              <a:gd name="connsiteX12" fmla="*/ 64008 w 267208"/>
              <a:gd name="connsiteY12" fmla="*/ 398398 h 404748"/>
              <a:gd name="connsiteX13" fmla="*/ 6350 w 267208"/>
              <a:gd name="connsiteY13" fmla="*/ 398398 h 404748"/>
              <a:gd name="connsiteX14" fmla="*/ 6350 w 267208"/>
              <a:gd name="connsiteY14" fmla="*/ 12572 h 404748"/>
              <a:gd name="connsiteX15" fmla="*/ 64008 w 267208"/>
              <a:gd name="connsiteY15" fmla="*/ 12572 h 404748"/>
              <a:gd name="connsiteX16" fmla="*/ 64008 w 267208"/>
              <a:gd name="connsiteY16" fmla="*/ 63372 h 404748"/>
              <a:gd name="connsiteX17" fmla="*/ 66802 w 267208"/>
              <a:gd name="connsiteY17" fmla="*/ 63372 h 404748"/>
              <a:gd name="connsiteX18" fmla="*/ 75184 w 267208"/>
              <a:gd name="connsiteY18" fmla="*/ 44957 h 404748"/>
              <a:gd name="connsiteX19" fmla="*/ 89661 w 267208"/>
              <a:gd name="connsiteY19" fmla="*/ 26542 h 404748"/>
              <a:gd name="connsiteX20" fmla="*/ 110363 w 267208"/>
              <a:gd name="connsiteY20" fmla="*/ 12191 h 404748"/>
              <a:gd name="connsiteX21" fmla="*/ 139445 w 267208"/>
              <a:gd name="connsiteY21" fmla="*/ 6350 h 404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67208" h="404748">
                <a:moveTo>
                  <a:pt x="139445" y="6350"/>
                </a:moveTo>
                <a:cubicBezTo>
                  <a:pt x="155829" y="6350"/>
                  <a:pt x="171450" y="9778"/>
                  <a:pt x="186182" y="16382"/>
                </a:cubicBezTo>
                <a:cubicBezTo>
                  <a:pt x="200914" y="23113"/>
                  <a:pt x="213868" y="33019"/>
                  <a:pt x="225044" y="46100"/>
                </a:cubicBezTo>
                <a:cubicBezTo>
                  <a:pt x="235839" y="58800"/>
                  <a:pt x="244475" y="74548"/>
                  <a:pt x="251079" y="93598"/>
                </a:cubicBezTo>
                <a:cubicBezTo>
                  <a:pt x="257555" y="112648"/>
                  <a:pt x="260858" y="134492"/>
                  <a:pt x="260858" y="159003"/>
                </a:cubicBezTo>
                <a:cubicBezTo>
                  <a:pt x="260858" y="177672"/>
                  <a:pt x="258191" y="195579"/>
                  <a:pt x="252730" y="212724"/>
                </a:cubicBezTo>
                <a:cubicBezTo>
                  <a:pt x="247269" y="229869"/>
                  <a:pt x="239395" y="244982"/>
                  <a:pt x="228980" y="258063"/>
                </a:cubicBezTo>
                <a:cubicBezTo>
                  <a:pt x="218185" y="271144"/>
                  <a:pt x="205105" y="281431"/>
                  <a:pt x="189865" y="289051"/>
                </a:cubicBezTo>
                <a:cubicBezTo>
                  <a:pt x="174498" y="296798"/>
                  <a:pt x="156845" y="300608"/>
                  <a:pt x="136651" y="300608"/>
                </a:cubicBezTo>
                <a:cubicBezTo>
                  <a:pt x="117601" y="300608"/>
                  <a:pt x="102361" y="295401"/>
                  <a:pt x="90805" y="284860"/>
                </a:cubicBezTo>
                <a:cubicBezTo>
                  <a:pt x="79248" y="274446"/>
                  <a:pt x="71247" y="262381"/>
                  <a:pt x="66802" y="248538"/>
                </a:cubicBezTo>
                <a:lnTo>
                  <a:pt x="64008" y="248538"/>
                </a:lnTo>
                <a:lnTo>
                  <a:pt x="64008" y="398398"/>
                </a:lnTo>
                <a:lnTo>
                  <a:pt x="6350" y="398398"/>
                </a:lnTo>
                <a:lnTo>
                  <a:pt x="6350" y="12572"/>
                </a:lnTo>
                <a:lnTo>
                  <a:pt x="64008" y="12572"/>
                </a:lnTo>
                <a:lnTo>
                  <a:pt x="64008" y="63372"/>
                </a:lnTo>
                <a:lnTo>
                  <a:pt x="66802" y="63372"/>
                </a:lnTo>
                <a:cubicBezTo>
                  <a:pt x="68580" y="57784"/>
                  <a:pt x="71374" y="51688"/>
                  <a:pt x="75184" y="44957"/>
                </a:cubicBezTo>
                <a:cubicBezTo>
                  <a:pt x="78867" y="38226"/>
                  <a:pt x="83693" y="32130"/>
                  <a:pt x="89661" y="26542"/>
                </a:cubicBezTo>
                <a:cubicBezTo>
                  <a:pt x="95250" y="20954"/>
                  <a:pt x="102235" y="16128"/>
                  <a:pt x="110363" y="12191"/>
                </a:cubicBezTo>
                <a:cubicBezTo>
                  <a:pt x="118618" y="8381"/>
                  <a:pt x="128270" y="6350"/>
                  <a:pt x="13944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1235062" y="713105"/>
            <a:ext cx="245376" cy="306323"/>
          </a:xfrm>
          <a:custGeom>
            <a:avLst/>
            <a:gdLst>
              <a:gd name="connsiteX0" fmla="*/ 128282 w 245376"/>
              <a:gd name="connsiteY0" fmla="*/ 6350 h 306323"/>
              <a:gd name="connsiteX1" fmla="*/ 212229 w 245376"/>
              <a:gd name="connsiteY1" fmla="*/ 35178 h 306323"/>
              <a:gd name="connsiteX2" fmla="*/ 239026 w 245376"/>
              <a:gd name="connsiteY2" fmla="*/ 104774 h 306323"/>
              <a:gd name="connsiteX3" fmla="*/ 239026 w 245376"/>
              <a:gd name="connsiteY3" fmla="*/ 293877 h 306323"/>
              <a:gd name="connsiteX4" fmla="*/ 179209 w 245376"/>
              <a:gd name="connsiteY4" fmla="*/ 293877 h 306323"/>
              <a:gd name="connsiteX5" fmla="*/ 179209 w 245376"/>
              <a:gd name="connsiteY5" fmla="*/ 263651 h 306323"/>
              <a:gd name="connsiteX6" fmla="*/ 178574 w 245376"/>
              <a:gd name="connsiteY6" fmla="*/ 263651 h 306323"/>
              <a:gd name="connsiteX7" fmla="*/ 170573 w 245376"/>
              <a:gd name="connsiteY7" fmla="*/ 273176 h 306323"/>
              <a:gd name="connsiteX8" fmla="*/ 155079 w 245376"/>
              <a:gd name="connsiteY8" fmla="*/ 285495 h 306323"/>
              <a:gd name="connsiteX9" fmla="*/ 129425 w 245376"/>
              <a:gd name="connsiteY9" fmla="*/ 295528 h 306323"/>
              <a:gd name="connsiteX10" fmla="*/ 91325 w 245376"/>
              <a:gd name="connsiteY10" fmla="*/ 299973 h 306323"/>
              <a:gd name="connsiteX11" fmla="*/ 60337 w 245376"/>
              <a:gd name="connsiteY11" fmla="*/ 294639 h 306323"/>
              <a:gd name="connsiteX12" fmla="*/ 33197 w 245376"/>
              <a:gd name="connsiteY12" fmla="*/ 279272 h 306323"/>
              <a:gd name="connsiteX13" fmla="*/ 13627 w 245376"/>
              <a:gd name="connsiteY13" fmla="*/ 255015 h 306323"/>
              <a:gd name="connsiteX14" fmla="*/ 6350 w 245376"/>
              <a:gd name="connsiteY14" fmla="*/ 222250 h 306323"/>
              <a:gd name="connsiteX15" fmla="*/ 27889 w 245376"/>
              <a:gd name="connsiteY15" fmla="*/ 165480 h 306323"/>
              <a:gd name="connsiteX16" fmla="*/ 77990 w 245376"/>
              <a:gd name="connsiteY16" fmla="*/ 132714 h 306323"/>
              <a:gd name="connsiteX17" fmla="*/ 138315 w 245376"/>
              <a:gd name="connsiteY17" fmla="*/ 122427 h 306323"/>
              <a:gd name="connsiteX18" fmla="*/ 179209 w 245376"/>
              <a:gd name="connsiteY18" fmla="*/ 122681 h 306323"/>
              <a:gd name="connsiteX19" fmla="*/ 179209 w 245376"/>
              <a:gd name="connsiteY19" fmla="*/ 107060 h 306323"/>
              <a:gd name="connsiteX20" fmla="*/ 178066 w 245376"/>
              <a:gd name="connsiteY20" fmla="*/ 91947 h 306323"/>
              <a:gd name="connsiteX21" fmla="*/ 171335 w 245376"/>
              <a:gd name="connsiteY21" fmla="*/ 73532 h 306323"/>
              <a:gd name="connsiteX22" fmla="*/ 155460 w 245376"/>
              <a:gd name="connsiteY22" fmla="*/ 60070 h 306323"/>
              <a:gd name="connsiteX23" fmla="*/ 127774 w 245376"/>
              <a:gd name="connsiteY23" fmla="*/ 54482 h 306323"/>
              <a:gd name="connsiteX24" fmla="*/ 91071 w 245376"/>
              <a:gd name="connsiteY24" fmla="*/ 65658 h 306323"/>
              <a:gd name="connsiteX25" fmla="*/ 76847 w 245376"/>
              <a:gd name="connsiteY25" fmla="*/ 99186 h 306323"/>
              <a:gd name="connsiteX26" fmla="*/ 14185 w 245376"/>
              <a:gd name="connsiteY26" fmla="*/ 99186 h 306323"/>
              <a:gd name="connsiteX27" fmla="*/ 21170 w 245376"/>
              <a:gd name="connsiteY27" fmla="*/ 64515 h 306323"/>
              <a:gd name="connsiteX28" fmla="*/ 42176 w 245376"/>
              <a:gd name="connsiteY28" fmla="*/ 34924 h 306323"/>
              <a:gd name="connsiteX29" fmla="*/ 77990 w 245376"/>
              <a:gd name="connsiteY29" fmla="*/ 14223 h 306323"/>
              <a:gd name="connsiteX30" fmla="*/ 128282 w 245376"/>
              <a:gd name="connsiteY30" fmla="*/ 6350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245376" h="306323">
                <a:moveTo>
                  <a:pt x="128282" y="6350"/>
                </a:moveTo>
                <a:cubicBezTo>
                  <a:pt x="166255" y="6350"/>
                  <a:pt x="194322" y="16001"/>
                  <a:pt x="212229" y="35178"/>
                </a:cubicBezTo>
                <a:cubicBezTo>
                  <a:pt x="230136" y="54355"/>
                  <a:pt x="239026" y="77596"/>
                  <a:pt x="239026" y="104774"/>
                </a:cubicBezTo>
                <a:lnTo>
                  <a:pt x="239026" y="293877"/>
                </a:lnTo>
                <a:lnTo>
                  <a:pt x="179209" y="293877"/>
                </a:lnTo>
                <a:lnTo>
                  <a:pt x="179209" y="263651"/>
                </a:lnTo>
                <a:lnTo>
                  <a:pt x="178574" y="263651"/>
                </a:lnTo>
                <a:cubicBezTo>
                  <a:pt x="176796" y="265937"/>
                  <a:pt x="174002" y="269112"/>
                  <a:pt x="170573" y="273176"/>
                </a:cubicBezTo>
                <a:cubicBezTo>
                  <a:pt x="167017" y="277240"/>
                  <a:pt x="161810" y="281304"/>
                  <a:pt x="155079" y="285495"/>
                </a:cubicBezTo>
                <a:cubicBezTo>
                  <a:pt x="148475" y="289178"/>
                  <a:pt x="139839" y="292481"/>
                  <a:pt x="129425" y="295528"/>
                </a:cubicBezTo>
                <a:cubicBezTo>
                  <a:pt x="119011" y="298450"/>
                  <a:pt x="106311" y="299973"/>
                  <a:pt x="91325" y="299973"/>
                </a:cubicBezTo>
                <a:cubicBezTo>
                  <a:pt x="80911" y="299973"/>
                  <a:pt x="70624" y="298195"/>
                  <a:pt x="60337" y="294639"/>
                </a:cubicBezTo>
                <a:cubicBezTo>
                  <a:pt x="50050" y="291083"/>
                  <a:pt x="41033" y="286003"/>
                  <a:pt x="33197" y="279272"/>
                </a:cubicBezTo>
                <a:cubicBezTo>
                  <a:pt x="24993" y="272541"/>
                  <a:pt x="18478" y="264540"/>
                  <a:pt x="13627" y="255015"/>
                </a:cubicBezTo>
                <a:cubicBezTo>
                  <a:pt x="8775" y="245490"/>
                  <a:pt x="6350" y="234569"/>
                  <a:pt x="6350" y="222250"/>
                </a:cubicBezTo>
                <a:cubicBezTo>
                  <a:pt x="6350" y="200659"/>
                  <a:pt x="13538" y="181736"/>
                  <a:pt x="27889" y="165480"/>
                </a:cubicBezTo>
                <a:cubicBezTo>
                  <a:pt x="42303" y="149224"/>
                  <a:pt x="58940" y="138302"/>
                  <a:pt x="77990" y="132714"/>
                </a:cubicBezTo>
                <a:cubicBezTo>
                  <a:pt x="100342" y="126110"/>
                  <a:pt x="120408" y="122554"/>
                  <a:pt x="138315" y="122427"/>
                </a:cubicBezTo>
                <a:cubicBezTo>
                  <a:pt x="156222" y="122173"/>
                  <a:pt x="169811" y="122300"/>
                  <a:pt x="179209" y="122681"/>
                </a:cubicBezTo>
                <a:lnTo>
                  <a:pt x="179209" y="107060"/>
                </a:lnTo>
                <a:cubicBezTo>
                  <a:pt x="179209" y="102615"/>
                  <a:pt x="178828" y="97535"/>
                  <a:pt x="178066" y="91947"/>
                </a:cubicBezTo>
                <a:cubicBezTo>
                  <a:pt x="177304" y="86359"/>
                  <a:pt x="175018" y="80136"/>
                  <a:pt x="171335" y="73532"/>
                </a:cubicBezTo>
                <a:cubicBezTo>
                  <a:pt x="168033" y="68198"/>
                  <a:pt x="162699" y="63753"/>
                  <a:pt x="155460" y="60070"/>
                </a:cubicBezTo>
                <a:cubicBezTo>
                  <a:pt x="148094" y="56387"/>
                  <a:pt x="138950" y="54482"/>
                  <a:pt x="127774" y="54482"/>
                </a:cubicBezTo>
                <a:cubicBezTo>
                  <a:pt x="112788" y="54482"/>
                  <a:pt x="100596" y="58165"/>
                  <a:pt x="91071" y="65658"/>
                </a:cubicBezTo>
                <a:cubicBezTo>
                  <a:pt x="81546" y="73151"/>
                  <a:pt x="76847" y="84327"/>
                  <a:pt x="76847" y="99186"/>
                </a:cubicBezTo>
                <a:lnTo>
                  <a:pt x="14185" y="99186"/>
                </a:lnTo>
                <a:cubicBezTo>
                  <a:pt x="14185" y="87248"/>
                  <a:pt x="16510" y="75691"/>
                  <a:pt x="21170" y="64515"/>
                </a:cubicBezTo>
                <a:cubicBezTo>
                  <a:pt x="25831" y="53339"/>
                  <a:pt x="32829" y="43433"/>
                  <a:pt x="42176" y="34924"/>
                </a:cubicBezTo>
                <a:cubicBezTo>
                  <a:pt x="51828" y="26288"/>
                  <a:pt x="63766" y="19430"/>
                  <a:pt x="77990" y="14223"/>
                </a:cubicBezTo>
                <a:cubicBezTo>
                  <a:pt x="92087" y="9016"/>
                  <a:pt x="108851" y="6350"/>
                  <a:pt x="12828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1816607" y="625347"/>
            <a:ext cx="200152" cy="395732"/>
          </a:xfrm>
          <a:custGeom>
            <a:avLst/>
            <a:gdLst>
              <a:gd name="connsiteX0" fmla="*/ 113792 w 200152"/>
              <a:gd name="connsiteY0" fmla="*/ 6350 h 395732"/>
              <a:gd name="connsiteX1" fmla="*/ 113792 w 200152"/>
              <a:gd name="connsiteY1" fmla="*/ 101980 h 395732"/>
              <a:gd name="connsiteX2" fmla="*/ 193802 w 200152"/>
              <a:gd name="connsiteY2" fmla="*/ 101980 h 395732"/>
              <a:gd name="connsiteX3" fmla="*/ 193802 w 200152"/>
              <a:gd name="connsiteY3" fmla="*/ 150622 h 395732"/>
              <a:gd name="connsiteX4" fmla="*/ 113792 w 200152"/>
              <a:gd name="connsiteY4" fmla="*/ 150622 h 395732"/>
              <a:gd name="connsiteX5" fmla="*/ 113792 w 200152"/>
              <a:gd name="connsiteY5" fmla="*/ 285369 h 395732"/>
              <a:gd name="connsiteX6" fmla="*/ 114681 w 200152"/>
              <a:gd name="connsiteY6" fmla="*/ 305816 h 395732"/>
              <a:gd name="connsiteX7" fmla="*/ 118872 w 200152"/>
              <a:gd name="connsiteY7" fmla="*/ 322834 h 395732"/>
              <a:gd name="connsiteX8" fmla="*/ 130556 w 200152"/>
              <a:gd name="connsiteY8" fmla="*/ 335153 h 395732"/>
              <a:gd name="connsiteX9" fmla="*/ 152400 w 200152"/>
              <a:gd name="connsiteY9" fmla="*/ 339598 h 395732"/>
              <a:gd name="connsiteX10" fmla="*/ 169672 w 200152"/>
              <a:gd name="connsiteY10" fmla="*/ 338582 h 395732"/>
              <a:gd name="connsiteX11" fmla="*/ 192151 w 200152"/>
              <a:gd name="connsiteY11" fmla="*/ 332994 h 395732"/>
              <a:gd name="connsiteX12" fmla="*/ 192151 w 200152"/>
              <a:gd name="connsiteY12" fmla="*/ 386080 h 395732"/>
              <a:gd name="connsiteX13" fmla="*/ 164719 w 200152"/>
              <a:gd name="connsiteY13" fmla="*/ 388873 h 395732"/>
              <a:gd name="connsiteX14" fmla="*/ 144018 w 200152"/>
              <a:gd name="connsiteY14" fmla="*/ 389382 h 395732"/>
              <a:gd name="connsiteX15" fmla="*/ 76581 w 200152"/>
              <a:gd name="connsiteY15" fmla="*/ 369061 h 395732"/>
              <a:gd name="connsiteX16" fmla="*/ 54483 w 200152"/>
              <a:gd name="connsiteY16" fmla="*/ 307213 h 395732"/>
              <a:gd name="connsiteX17" fmla="*/ 54483 w 200152"/>
              <a:gd name="connsiteY17" fmla="*/ 150622 h 395732"/>
              <a:gd name="connsiteX18" fmla="*/ 6350 w 200152"/>
              <a:gd name="connsiteY18" fmla="*/ 150622 h 395732"/>
              <a:gd name="connsiteX19" fmla="*/ 6350 w 200152"/>
              <a:gd name="connsiteY19" fmla="*/ 101980 h 395732"/>
              <a:gd name="connsiteX20" fmla="*/ 54483 w 200152"/>
              <a:gd name="connsiteY20" fmla="*/ 101980 h 395732"/>
              <a:gd name="connsiteX21" fmla="*/ 54483 w 200152"/>
              <a:gd name="connsiteY21" fmla="*/ 42164 h 395732"/>
              <a:gd name="connsiteX22" fmla="*/ 113792 w 200152"/>
              <a:gd name="connsiteY22" fmla="*/ 6350 h 3957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00152" h="395732">
                <a:moveTo>
                  <a:pt x="113792" y="6350"/>
                </a:moveTo>
                <a:lnTo>
                  <a:pt x="113792" y="101980"/>
                </a:lnTo>
                <a:lnTo>
                  <a:pt x="193802" y="101980"/>
                </a:lnTo>
                <a:lnTo>
                  <a:pt x="193802" y="150622"/>
                </a:lnTo>
                <a:lnTo>
                  <a:pt x="113792" y="150622"/>
                </a:lnTo>
                <a:lnTo>
                  <a:pt x="113792" y="285369"/>
                </a:lnTo>
                <a:cubicBezTo>
                  <a:pt x="113792" y="292481"/>
                  <a:pt x="114046" y="299339"/>
                  <a:pt x="114681" y="305816"/>
                </a:cubicBezTo>
                <a:cubicBezTo>
                  <a:pt x="115189" y="312292"/>
                  <a:pt x="116586" y="318008"/>
                  <a:pt x="118872" y="322834"/>
                </a:cubicBezTo>
                <a:cubicBezTo>
                  <a:pt x="121412" y="328041"/>
                  <a:pt x="125348" y="332232"/>
                  <a:pt x="130556" y="335153"/>
                </a:cubicBezTo>
                <a:cubicBezTo>
                  <a:pt x="135763" y="338201"/>
                  <a:pt x="143002" y="339598"/>
                  <a:pt x="152400" y="339598"/>
                </a:cubicBezTo>
                <a:cubicBezTo>
                  <a:pt x="157988" y="339598"/>
                  <a:pt x="163703" y="339344"/>
                  <a:pt x="169672" y="338582"/>
                </a:cubicBezTo>
                <a:cubicBezTo>
                  <a:pt x="175641" y="337820"/>
                  <a:pt x="183133" y="335915"/>
                  <a:pt x="192151" y="332994"/>
                </a:cubicBezTo>
                <a:lnTo>
                  <a:pt x="192151" y="386080"/>
                </a:lnTo>
                <a:cubicBezTo>
                  <a:pt x="181229" y="387603"/>
                  <a:pt x="172085" y="388492"/>
                  <a:pt x="164719" y="388873"/>
                </a:cubicBezTo>
                <a:cubicBezTo>
                  <a:pt x="157226" y="389254"/>
                  <a:pt x="150368" y="389382"/>
                  <a:pt x="144018" y="389382"/>
                </a:cubicBezTo>
                <a:cubicBezTo>
                  <a:pt x="113792" y="389382"/>
                  <a:pt x="91313" y="382651"/>
                  <a:pt x="76581" y="369061"/>
                </a:cubicBezTo>
                <a:cubicBezTo>
                  <a:pt x="61848" y="355472"/>
                  <a:pt x="54483" y="334772"/>
                  <a:pt x="54483" y="307213"/>
                </a:cubicBezTo>
                <a:lnTo>
                  <a:pt x="54483" y="150622"/>
                </a:lnTo>
                <a:lnTo>
                  <a:pt x="6350" y="150622"/>
                </a:lnTo>
                <a:lnTo>
                  <a:pt x="6350" y="101980"/>
                </a:lnTo>
                <a:lnTo>
                  <a:pt x="54483" y="101980"/>
                </a:lnTo>
                <a:lnTo>
                  <a:pt x="54483" y="42164"/>
                </a:lnTo>
                <a:lnTo>
                  <a:pt x="11379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Freeform 3"/>
          <p:cNvSpPr/>
          <p:nvPr/>
        </p:nvSpPr>
        <p:spPr>
          <a:xfrm>
            <a:off x="940142" y="599566"/>
            <a:ext cx="254876" cy="414909"/>
          </a:xfrm>
          <a:custGeom>
            <a:avLst/>
            <a:gdLst>
              <a:gd name="connsiteX0" fmla="*/ 6350 w 254876"/>
              <a:gd name="connsiteY0" fmla="*/ 6350 h 414909"/>
              <a:gd name="connsiteX1" fmla="*/ 63398 w 254876"/>
              <a:gd name="connsiteY1" fmla="*/ 6350 h 414909"/>
              <a:gd name="connsiteX2" fmla="*/ 63398 w 254876"/>
              <a:gd name="connsiteY2" fmla="*/ 191515 h 414909"/>
              <a:gd name="connsiteX3" fmla="*/ 65074 w 254876"/>
              <a:gd name="connsiteY3" fmla="*/ 191515 h 414909"/>
              <a:gd name="connsiteX4" fmla="*/ 72059 w 254876"/>
              <a:gd name="connsiteY4" fmla="*/ 175514 h 414909"/>
              <a:gd name="connsiteX5" fmla="*/ 88011 w 254876"/>
              <a:gd name="connsiteY5" fmla="*/ 151765 h 414909"/>
              <a:gd name="connsiteX6" fmla="*/ 114579 w 254876"/>
              <a:gd name="connsiteY6" fmla="*/ 130555 h 414909"/>
              <a:gd name="connsiteX7" fmla="*/ 153441 w 254876"/>
              <a:gd name="connsiteY7" fmla="*/ 121030 h 414909"/>
              <a:gd name="connsiteX8" fmla="*/ 187845 w 254876"/>
              <a:gd name="connsiteY8" fmla="*/ 126365 h 414909"/>
              <a:gd name="connsiteX9" fmla="*/ 218325 w 254876"/>
              <a:gd name="connsiteY9" fmla="*/ 141732 h 414909"/>
              <a:gd name="connsiteX10" fmla="*/ 240131 w 254876"/>
              <a:gd name="connsiteY10" fmla="*/ 168529 h 414909"/>
              <a:gd name="connsiteX11" fmla="*/ 248526 w 254876"/>
              <a:gd name="connsiteY11" fmla="*/ 207137 h 414909"/>
              <a:gd name="connsiteX12" fmla="*/ 248526 w 254876"/>
              <a:gd name="connsiteY12" fmla="*/ 408559 h 414909"/>
              <a:gd name="connsiteX13" fmla="*/ 189242 w 254876"/>
              <a:gd name="connsiteY13" fmla="*/ 408559 h 414909"/>
              <a:gd name="connsiteX14" fmla="*/ 189242 w 254876"/>
              <a:gd name="connsiteY14" fmla="*/ 226187 h 414909"/>
              <a:gd name="connsiteX15" fmla="*/ 187286 w 254876"/>
              <a:gd name="connsiteY15" fmla="*/ 209677 h 414909"/>
              <a:gd name="connsiteX16" fmla="*/ 180289 w 254876"/>
              <a:gd name="connsiteY16" fmla="*/ 192659 h 414909"/>
              <a:gd name="connsiteX17" fmla="*/ 167144 w 254876"/>
              <a:gd name="connsiteY17" fmla="*/ 179197 h 414909"/>
              <a:gd name="connsiteX18" fmla="*/ 145059 w 254876"/>
              <a:gd name="connsiteY18" fmla="*/ 173609 h 414909"/>
              <a:gd name="connsiteX19" fmla="*/ 98907 w 254876"/>
              <a:gd name="connsiteY19" fmla="*/ 195453 h 414909"/>
              <a:gd name="connsiteX20" fmla="*/ 68427 w 254876"/>
              <a:gd name="connsiteY20" fmla="*/ 248539 h 414909"/>
              <a:gd name="connsiteX21" fmla="*/ 64516 w 254876"/>
              <a:gd name="connsiteY21" fmla="*/ 267842 h 414909"/>
              <a:gd name="connsiteX22" fmla="*/ 63398 w 254876"/>
              <a:gd name="connsiteY22" fmla="*/ 286003 h 414909"/>
              <a:gd name="connsiteX23" fmla="*/ 63398 w 254876"/>
              <a:gd name="connsiteY23" fmla="*/ 408559 h 414909"/>
              <a:gd name="connsiteX24" fmla="*/ 6350 w 254876"/>
              <a:gd name="connsiteY24" fmla="*/ 408559 h 414909"/>
              <a:gd name="connsiteX25" fmla="*/ 6350 w 254876"/>
              <a:gd name="connsiteY25" fmla="*/ 6350 h 414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254876" h="414909">
                <a:moveTo>
                  <a:pt x="6350" y="6350"/>
                </a:moveTo>
                <a:lnTo>
                  <a:pt x="63398" y="6350"/>
                </a:lnTo>
                <a:lnTo>
                  <a:pt x="63398" y="191515"/>
                </a:lnTo>
                <a:lnTo>
                  <a:pt x="65074" y="191515"/>
                </a:lnTo>
                <a:cubicBezTo>
                  <a:pt x="66192" y="188468"/>
                  <a:pt x="68529" y="183261"/>
                  <a:pt x="72059" y="175514"/>
                </a:cubicBezTo>
                <a:cubicBezTo>
                  <a:pt x="75603" y="167894"/>
                  <a:pt x="80924" y="160020"/>
                  <a:pt x="88011" y="151765"/>
                </a:cubicBezTo>
                <a:cubicBezTo>
                  <a:pt x="95084" y="143891"/>
                  <a:pt x="103949" y="136905"/>
                  <a:pt x="114579" y="130555"/>
                </a:cubicBezTo>
                <a:cubicBezTo>
                  <a:pt x="125196" y="124205"/>
                  <a:pt x="138163" y="121030"/>
                  <a:pt x="153441" y="121030"/>
                </a:cubicBezTo>
                <a:cubicBezTo>
                  <a:pt x="164998" y="121030"/>
                  <a:pt x="176466" y="122809"/>
                  <a:pt x="187845" y="126365"/>
                </a:cubicBezTo>
                <a:cubicBezTo>
                  <a:pt x="199212" y="129921"/>
                  <a:pt x="209372" y="135001"/>
                  <a:pt x="218325" y="141732"/>
                </a:cubicBezTo>
                <a:cubicBezTo>
                  <a:pt x="227279" y="148844"/>
                  <a:pt x="234543" y="157734"/>
                  <a:pt x="240131" y="168529"/>
                </a:cubicBezTo>
                <a:cubicBezTo>
                  <a:pt x="245732" y="179323"/>
                  <a:pt x="248526" y="192278"/>
                  <a:pt x="248526" y="207137"/>
                </a:cubicBezTo>
                <a:lnTo>
                  <a:pt x="248526" y="408559"/>
                </a:lnTo>
                <a:lnTo>
                  <a:pt x="189242" y="408559"/>
                </a:lnTo>
                <a:lnTo>
                  <a:pt x="189242" y="226187"/>
                </a:lnTo>
                <a:cubicBezTo>
                  <a:pt x="189242" y="221361"/>
                  <a:pt x="188582" y="215773"/>
                  <a:pt x="187286" y="209677"/>
                </a:cubicBezTo>
                <a:cubicBezTo>
                  <a:pt x="185978" y="203580"/>
                  <a:pt x="183642" y="197865"/>
                  <a:pt x="180289" y="192659"/>
                </a:cubicBezTo>
                <a:cubicBezTo>
                  <a:pt x="177304" y="187452"/>
                  <a:pt x="172923" y="182880"/>
                  <a:pt x="167144" y="179197"/>
                </a:cubicBezTo>
                <a:cubicBezTo>
                  <a:pt x="161366" y="175514"/>
                  <a:pt x="154000" y="173609"/>
                  <a:pt x="145059" y="173609"/>
                </a:cubicBezTo>
                <a:cubicBezTo>
                  <a:pt x="129019" y="173609"/>
                  <a:pt x="113639" y="180848"/>
                  <a:pt x="98907" y="195453"/>
                </a:cubicBezTo>
                <a:cubicBezTo>
                  <a:pt x="84188" y="209930"/>
                  <a:pt x="74028" y="227711"/>
                  <a:pt x="68427" y="248539"/>
                </a:cubicBezTo>
                <a:cubicBezTo>
                  <a:pt x="66560" y="255270"/>
                  <a:pt x="65265" y="261747"/>
                  <a:pt x="64516" y="267842"/>
                </a:cubicBezTo>
                <a:cubicBezTo>
                  <a:pt x="63766" y="273939"/>
                  <a:pt x="63398" y="280034"/>
                  <a:pt x="63398" y="286003"/>
                </a:cubicBezTo>
                <a:lnTo>
                  <a:pt x="63398" y="408559"/>
                </a:lnTo>
                <a:lnTo>
                  <a:pt x="6350" y="40855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Freeform 3"/>
          <p:cNvSpPr/>
          <p:nvPr/>
        </p:nvSpPr>
        <p:spPr>
          <a:xfrm>
            <a:off x="560184" y="593470"/>
            <a:ext cx="336537" cy="427609"/>
          </a:xfrm>
          <a:custGeom>
            <a:avLst/>
            <a:gdLst>
              <a:gd name="connsiteX0" fmla="*/ 190919 w 336537"/>
              <a:gd name="connsiteY0" fmla="*/ 6350 h 427609"/>
              <a:gd name="connsiteX1" fmla="*/ 268668 w 336537"/>
              <a:gd name="connsiteY1" fmla="*/ 25654 h 427609"/>
              <a:gd name="connsiteX2" fmla="*/ 319570 w 336537"/>
              <a:gd name="connsiteY2" fmla="*/ 78994 h 427609"/>
              <a:gd name="connsiteX3" fmla="*/ 327393 w 336537"/>
              <a:gd name="connsiteY3" fmla="*/ 104521 h 427609"/>
              <a:gd name="connsiteX4" fmla="*/ 330187 w 336537"/>
              <a:gd name="connsiteY4" fmla="*/ 136017 h 427609"/>
              <a:gd name="connsiteX5" fmla="*/ 266992 w 336537"/>
              <a:gd name="connsiteY5" fmla="*/ 136017 h 427609"/>
              <a:gd name="connsiteX6" fmla="*/ 262242 w 336537"/>
              <a:gd name="connsiteY6" fmla="*/ 101980 h 427609"/>
              <a:gd name="connsiteX7" fmla="*/ 249097 w 336537"/>
              <a:gd name="connsiteY7" fmla="*/ 78486 h 427609"/>
              <a:gd name="connsiteX8" fmla="*/ 222808 w 336537"/>
              <a:gd name="connsiteY8" fmla="*/ 62738 h 427609"/>
              <a:gd name="connsiteX9" fmla="*/ 190360 w 336537"/>
              <a:gd name="connsiteY9" fmla="*/ 57150 h 427609"/>
              <a:gd name="connsiteX10" fmla="*/ 142544 w 336537"/>
              <a:gd name="connsiteY10" fmla="*/ 67564 h 427609"/>
              <a:gd name="connsiteX11" fmla="*/ 104228 w 336537"/>
              <a:gd name="connsiteY11" fmla="*/ 97536 h 427609"/>
              <a:gd name="connsiteX12" fmla="*/ 78219 w 336537"/>
              <a:gd name="connsiteY12" fmla="*/ 145034 h 427609"/>
              <a:gd name="connsiteX13" fmla="*/ 68999 w 336537"/>
              <a:gd name="connsiteY13" fmla="*/ 208788 h 427609"/>
              <a:gd name="connsiteX14" fmla="*/ 73748 w 336537"/>
              <a:gd name="connsiteY14" fmla="*/ 255778 h 427609"/>
              <a:gd name="connsiteX15" fmla="*/ 93040 w 336537"/>
              <a:gd name="connsiteY15" fmla="*/ 308356 h 427609"/>
              <a:gd name="connsiteX16" fmla="*/ 134150 w 336537"/>
              <a:gd name="connsiteY16" fmla="*/ 351663 h 427609"/>
              <a:gd name="connsiteX17" fmla="*/ 204343 w 336537"/>
              <a:gd name="connsiteY17" fmla="*/ 370459 h 427609"/>
              <a:gd name="connsiteX18" fmla="*/ 269506 w 336537"/>
              <a:gd name="connsiteY18" fmla="*/ 359791 h 427609"/>
              <a:gd name="connsiteX19" fmla="*/ 317881 w 336537"/>
              <a:gd name="connsiteY19" fmla="*/ 334645 h 427609"/>
              <a:gd name="connsiteX20" fmla="*/ 317881 w 336537"/>
              <a:gd name="connsiteY20" fmla="*/ 394461 h 427609"/>
              <a:gd name="connsiteX21" fmla="*/ 300266 w 336537"/>
              <a:gd name="connsiteY21" fmla="*/ 402590 h 427609"/>
              <a:gd name="connsiteX22" fmla="*/ 275374 w 336537"/>
              <a:gd name="connsiteY22" fmla="*/ 411226 h 427609"/>
              <a:gd name="connsiteX23" fmla="*/ 240703 w 336537"/>
              <a:gd name="connsiteY23" fmla="*/ 418465 h 427609"/>
              <a:gd name="connsiteX24" fmla="*/ 193725 w 336537"/>
              <a:gd name="connsiteY24" fmla="*/ 421259 h 427609"/>
              <a:gd name="connsiteX25" fmla="*/ 109270 w 336537"/>
              <a:gd name="connsiteY25" fmla="*/ 402590 h 427609"/>
              <a:gd name="connsiteX26" fmla="*/ 51092 w 336537"/>
              <a:gd name="connsiteY26" fmla="*/ 353695 h 427609"/>
              <a:gd name="connsiteX27" fmla="*/ 17259 w 336537"/>
              <a:gd name="connsiteY27" fmla="*/ 284607 h 427609"/>
              <a:gd name="connsiteX28" fmla="*/ 6350 w 336537"/>
              <a:gd name="connsiteY28" fmla="*/ 206502 h 427609"/>
              <a:gd name="connsiteX29" fmla="*/ 17818 w 336537"/>
              <a:gd name="connsiteY29" fmla="*/ 131064 h 427609"/>
              <a:gd name="connsiteX30" fmla="*/ 52209 w 336537"/>
              <a:gd name="connsiteY30" fmla="*/ 67310 h 427609"/>
              <a:gd name="connsiteX31" fmla="*/ 109829 w 336537"/>
              <a:gd name="connsiteY31" fmla="*/ 22860 h 427609"/>
              <a:gd name="connsiteX32" fmla="*/ 190919 w 336537"/>
              <a:gd name="connsiteY32" fmla="*/ 6350 h 427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336537" h="427609">
                <a:moveTo>
                  <a:pt x="190919" y="6350"/>
                </a:moveTo>
                <a:cubicBezTo>
                  <a:pt x="220002" y="6350"/>
                  <a:pt x="245922" y="12700"/>
                  <a:pt x="268668" y="25654"/>
                </a:cubicBezTo>
                <a:cubicBezTo>
                  <a:pt x="291414" y="38480"/>
                  <a:pt x="308381" y="56261"/>
                  <a:pt x="319570" y="78994"/>
                </a:cubicBezTo>
                <a:cubicBezTo>
                  <a:pt x="323291" y="85725"/>
                  <a:pt x="325907" y="94234"/>
                  <a:pt x="327393" y="104521"/>
                </a:cubicBezTo>
                <a:cubicBezTo>
                  <a:pt x="328891" y="114680"/>
                  <a:pt x="329819" y="125222"/>
                  <a:pt x="330187" y="136017"/>
                </a:cubicBezTo>
                <a:lnTo>
                  <a:pt x="266992" y="136017"/>
                </a:lnTo>
                <a:cubicBezTo>
                  <a:pt x="266992" y="122301"/>
                  <a:pt x="265404" y="110871"/>
                  <a:pt x="262242" y="101980"/>
                </a:cubicBezTo>
                <a:cubicBezTo>
                  <a:pt x="259067" y="92964"/>
                  <a:pt x="254685" y="85217"/>
                  <a:pt x="249097" y="78486"/>
                </a:cubicBezTo>
                <a:cubicBezTo>
                  <a:pt x="242747" y="71374"/>
                  <a:pt x="233984" y="66167"/>
                  <a:pt x="222808" y="62738"/>
                </a:cubicBezTo>
                <a:cubicBezTo>
                  <a:pt x="211620" y="59436"/>
                  <a:pt x="200799" y="57530"/>
                  <a:pt x="190360" y="57150"/>
                </a:cubicBezTo>
                <a:cubicBezTo>
                  <a:pt x="173215" y="57150"/>
                  <a:pt x="157276" y="60706"/>
                  <a:pt x="142544" y="67564"/>
                </a:cubicBezTo>
                <a:cubicBezTo>
                  <a:pt x="127812" y="74422"/>
                  <a:pt x="115049" y="84455"/>
                  <a:pt x="104228" y="97536"/>
                </a:cubicBezTo>
                <a:cubicBezTo>
                  <a:pt x="93040" y="110490"/>
                  <a:pt x="84378" y="126365"/>
                  <a:pt x="78219" y="145034"/>
                </a:cubicBezTo>
                <a:cubicBezTo>
                  <a:pt x="72072" y="163703"/>
                  <a:pt x="68999" y="184911"/>
                  <a:pt x="68999" y="208788"/>
                </a:cubicBezTo>
                <a:cubicBezTo>
                  <a:pt x="68999" y="221869"/>
                  <a:pt x="70573" y="237490"/>
                  <a:pt x="73748" y="255778"/>
                </a:cubicBezTo>
                <a:cubicBezTo>
                  <a:pt x="76923" y="274066"/>
                  <a:pt x="83350" y="291592"/>
                  <a:pt x="93040" y="308356"/>
                </a:cubicBezTo>
                <a:cubicBezTo>
                  <a:pt x="102743" y="325120"/>
                  <a:pt x="116446" y="339598"/>
                  <a:pt x="134150" y="351663"/>
                </a:cubicBezTo>
                <a:cubicBezTo>
                  <a:pt x="151866" y="363855"/>
                  <a:pt x="175260" y="370078"/>
                  <a:pt x="204343" y="370459"/>
                </a:cubicBezTo>
                <a:cubicBezTo>
                  <a:pt x="228955" y="370840"/>
                  <a:pt x="250672" y="367284"/>
                  <a:pt x="269506" y="359791"/>
                </a:cubicBezTo>
                <a:cubicBezTo>
                  <a:pt x="288340" y="352298"/>
                  <a:pt x="304469" y="343916"/>
                  <a:pt x="317881" y="334645"/>
                </a:cubicBezTo>
                <a:lnTo>
                  <a:pt x="317881" y="394461"/>
                </a:lnTo>
                <a:cubicBezTo>
                  <a:pt x="313042" y="396748"/>
                  <a:pt x="307162" y="399415"/>
                  <a:pt x="300266" y="402590"/>
                </a:cubicBezTo>
                <a:cubicBezTo>
                  <a:pt x="293370" y="405765"/>
                  <a:pt x="285076" y="408686"/>
                  <a:pt x="275374" y="411226"/>
                </a:cubicBezTo>
                <a:cubicBezTo>
                  <a:pt x="265684" y="414274"/>
                  <a:pt x="254127" y="416687"/>
                  <a:pt x="240703" y="418465"/>
                </a:cubicBezTo>
                <a:cubicBezTo>
                  <a:pt x="227279" y="420370"/>
                  <a:pt x="211620" y="421259"/>
                  <a:pt x="193725" y="421259"/>
                </a:cubicBezTo>
                <a:cubicBezTo>
                  <a:pt x="160909" y="421259"/>
                  <a:pt x="132753" y="415036"/>
                  <a:pt x="109270" y="402590"/>
                </a:cubicBezTo>
                <a:cubicBezTo>
                  <a:pt x="85775" y="390144"/>
                  <a:pt x="66382" y="373761"/>
                  <a:pt x="51092" y="353695"/>
                </a:cubicBezTo>
                <a:cubicBezTo>
                  <a:pt x="35814" y="333121"/>
                  <a:pt x="24523" y="310134"/>
                  <a:pt x="17259" y="284607"/>
                </a:cubicBezTo>
                <a:cubicBezTo>
                  <a:pt x="9982" y="259080"/>
                  <a:pt x="6350" y="233045"/>
                  <a:pt x="6350" y="206502"/>
                </a:cubicBezTo>
                <a:cubicBezTo>
                  <a:pt x="6350" y="180467"/>
                  <a:pt x="10172" y="155321"/>
                  <a:pt x="17818" y="131064"/>
                </a:cubicBezTo>
                <a:cubicBezTo>
                  <a:pt x="25463" y="106807"/>
                  <a:pt x="36931" y="85598"/>
                  <a:pt x="52209" y="67310"/>
                </a:cubicBezTo>
                <a:cubicBezTo>
                  <a:pt x="67500" y="48641"/>
                  <a:pt x="86702" y="33782"/>
                  <a:pt x="109829" y="22860"/>
                </a:cubicBezTo>
                <a:cubicBezTo>
                  <a:pt x="132943" y="11811"/>
                  <a:pt x="159981" y="6350"/>
                  <a:pt x="19091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Freeform 3"/>
          <p:cNvSpPr/>
          <p:nvPr/>
        </p:nvSpPr>
        <p:spPr>
          <a:xfrm>
            <a:off x="3025267" y="974470"/>
            <a:ext cx="77216" cy="77216"/>
          </a:xfrm>
          <a:custGeom>
            <a:avLst/>
            <a:gdLst>
              <a:gd name="connsiteX0" fmla="*/ 0 w 77216"/>
              <a:gd name="connsiteY0" fmla="*/ 0 h 77216"/>
              <a:gd name="connsiteX1" fmla="*/ 77216 w 77216"/>
              <a:gd name="connsiteY1" fmla="*/ 0 h 77216"/>
              <a:gd name="connsiteX2" fmla="*/ 77216 w 77216"/>
              <a:gd name="connsiteY2" fmla="*/ 77216 h 77216"/>
              <a:gd name="connsiteX3" fmla="*/ 0 w 77216"/>
              <a:gd name="connsiteY3" fmla="*/ 77216 h 77216"/>
              <a:gd name="connsiteX4" fmla="*/ 0 w 77216"/>
              <a:gd name="connsiteY4" fmla="*/ 0 h 772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216" h="77216">
                <a:moveTo>
                  <a:pt x="0" y="0"/>
                </a:moveTo>
                <a:lnTo>
                  <a:pt x="77216" y="0"/>
                </a:lnTo>
                <a:lnTo>
                  <a:pt x="77216" y="77216"/>
                </a:lnTo>
                <a:lnTo>
                  <a:pt x="0" y="772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2" name="Freeform 3"/>
          <p:cNvSpPr/>
          <p:nvPr/>
        </p:nvSpPr>
        <p:spPr>
          <a:xfrm>
            <a:off x="2726436" y="609854"/>
            <a:ext cx="252221" cy="404875"/>
          </a:xfrm>
          <a:custGeom>
            <a:avLst/>
            <a:gdLst>
              <a:gd name="connsiteX0" fmla="*/ 25145 w 252221"/>
              <a:gd name="connsiteY0" fmla="*/ 0 h 404875"/>
              <a:gd name="connsiteX1" fmla="*/ 228726 w 252221"/>
              <a:gd name="connsiteY1" fmla="*/ 0 h 404875"/>
              <a:gd name="connsiteX2" fmla="*/ 228726 w 252221"/>
              <a:gd name="connsiteY2" fmla="*/ 55371 h 404875"/>
              <a:gd name="connsiteX3" fmla="*/ 80517 w 252221"/>
              <a:gd name="connsiteY3" fmla="*/ 55371 h 404875"/>
              <a:gd name="connsiteX4" fmla="*/ 76073 w 252221"/>
              <a:gd name="connsiteY4" fmla="*/ 162178 h 404875"/>
              <a:gd name="connsiteX5" fmla="*/ 99821 w 252221"/>
              <a:gd name="connsiteY5" fmla="*/ 153542 h 404875"/>
              <a:gd name="connsiteX6" fmla="*/ 129793 w 252221"/>
              <a:gd name="connsiteY6" fmla="*/ 149859 h 404875"/>
              <a:gd name="connsiteX7" fmla="*/ 219201 w 252221"/>
              <a:gd name="connsiteY7" fmla="*/ 185673 h 404875"/>
              <a:gd name="connsiteX8" fmla="*/ 252221 w 252221"/>
              <a:gd name="connsiteY8" fmla="*/ 278510 h 404875"/>
              <a:gd name="connsiteX9" fmla="*/ 243078 w 252221"/>
              <a:gd name="connsiteY9" fmla="*/ 327786 h 404875"/>
              <a:gd name="connsiteX10" fmla="*/ 216407 w 252221"/>
              <a:gd name="connsiteY10" fmla="*/ 368045 h 404875"/>
              <a:gd name="connsiteX11" fmla="*/ 175132 w 252221"/>
              <a:gd name="connsiteY11" fmla="*/ 394842 h 404875"/>
              <a:gd name="connsiteX12" fmla="*/ 120776 w 252221"/>
              <a:gd name="connsiteY12" fmla="*/ 404875 h 404875"/>
              <a:gd name="connsiteX13" fmla="*/ 64388 w 252221"/>
              <a:gd name="connsiteY13" fmla="*/ 395985 h 404875"/>
              <a:gd name="connsiteX14" fmla="*/ 26923 w 252221"/>
              <a:gd name="connsiteY14" fmla="*/ 372998 h 404875"/>
              <a:gd name="connsiteX15" fmla="*/ 6476 w 252221"/>
              <a:gd name="connsiteY15" fmla="*/ 341502 h 404875"/>
              <a:gd name="connsiteX16" fmla="*/ 0 w 252221"/>
              <a:gd name="connsiteY16" fmla="*/ 307593 h 404875"/>
              <a:gd name="connsiteX17" fmla="*/ 66039 w 252221"/>
              <a:gd name="connsiteY17" fmla="*/ 307593 h 404875"/>
              <a:gd name="connsiteX18" fmla="*/ 78613 w 252221"/>
              <a:gd name="connsiteY18" fmla="*/ 340105 h 404875"/>
              <a:gd name="connsiteX19" fmla="*/ 120269 w 252221"/>
              <a:gd name="connsiteY19" fmla="*/ 355726 h 404875"/>
              <a:gd name="connsiteX20" fmla="*/ 170560 w 252221"/>
              <a:gd name="connsiteY20" fmla="*/ 334517 h 404875"/>
              <a:gd name="connsiteX21" fmla="*/ 190753 w 252221"/>
              <a:gd name="connsiteY21" fmla="*/ 277367 h 404875"/>
              <a:gd name="connsiteX22" fmla="*/ 172338 w 252221"/>
              <a:gd name="connsiteY22" fmla="*/ 221487 h 404875"/>
              <a:gd name="connsiteX23" fmla="*/ 125856 w 252221"/>
              <a:gd name="connsiteY23" fmla="*/ 199135 h 404875"/>
              <a:gd name="connsiteX24" fmla="*/ 94488 w 252221"/>
              <a:gd name="connsiteY24" fmla="*/ 205866 h 404875"/>
              <a:gd name="connsiteX25" fmla="*/ 71627 w 252221"/>
              <a:gd name="connsiteY25" fmla="*/ 227583 h 404875"/>
              <a:gd name="connsiteX26" fmla="*/ 15113 w 252221"/>
              <a:gd name="connsiteY26" fmla="*/ 227583 h 404875"/>
              <a:gd name="connsiteX27" fmla="*/ 25145 w 252221"/>
              <a:gd name="connsiteY27" fmla="*/ 0 h 404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252221" h="404875">
                <a:moveTo>
                  <a:pt x="25145" y="0"/>
                </a:moveTo>
                <a:lnTo>
                  <a:pt x="228726" y="0"/>
                </a:lnTo>
                <a:lnTo>
                  <a:pt x="228726" y="55371"/>
                </a:lnTo>
                <a:lnTo>
                  <a:pt x="80517" y="55371"/>
                </a:lnTo>
                <a:lnTo>
                  <a:pt x="76073" y="162178"/>
                </a:lnTo>
                <a:cubicBezTo>
                  <a:pt x="82803" y="158876"/>
                  <a:pt x="90677" y="155955"/>
                  <a:pt x="99821" y="153542"/>
                </a:cubicBezTo>
                <a:cubicBezTo>
                  <a:pt x="108965" y="151129"/>
                  <a:pt x="118998" y="149859"/>
                  <a:pt x="129793" y="149859"/>
                </a:cubicBezTo>
                <a:cubicBezTo>
                  <a:pt x="167385" y="149859"/>
                  <a:pt x="197230" y="161797"/>
                  <a:pt x="219201" y="185673"/>
                </a:cubicBezTo>
                <a:cubicBezTo>
                  <a:pt x="241300" y="209550"/>
                  <a:pt x="252221" y="240537"/>
                  <a:pt x="252221" y="278510"/>
                </a:cubicBezTo>
                <a:cubicBezTo>
                  <a:pt x="252221" y="296036"/>
                  <a:pt x="249173" y="312420"/>
                  <a:pt x="243078" y="327786"/>
                </a:cubicBezTo>
                <a:cubicBezTo>
                  <a:pt x="236854" y="343026"/>
                  <a:pt x="227964" y="356488"/>
                  <a:pt x="216407" y="368045"/>
                </a:cubicBezTo>
                <a:cubicBezTo>
                  <a:pt x="204850" y="379221"/>
                  <a:pt x="191134" y="388111"/>
                  <a:pt x="175132" y="394842"/>
                </a:cubicBezTo>
                <a:cubicBezTo>
                  <a:pt x="159003" y="401573"/>
                  <a:pt x="140969" y="404875"/>
                  <a:pt x="120776" y="404875"/>
                </a:cubicBezTo>
                <a:cubicBezTo>
                  <a:pt x="98424" y="404875"/>
                  <a:pt x="79628" y="401954"/>
                  <a:pt x="64388" y="395985"/>
                </a:cubicBezTo>
                <a:cubicBezTo>
                  <a:pt x="49021" y="390016"/>
                  <a:pt x="36575" y="382396"/>
                  <a:pt x="26923" y="372998"/>
                </a:cubicBezTo>
                <a:cubicBezTo>
                  <a:pt x="17525" y="363346"/>
                  <a:pt x="10794" y="352805"/>
                  <a:pt x="6476" y="341502"/>
                </a:cubicBezTo>
                <a:cubicBezTo>
                  <a:pt x="2158" y="330072"/>
                  <a:pt x="0" y="318770"/>
                  <a:pt x="0" y="307593"/>
                </a:cubicBezTo>
                <a:lnTo>
                  <a:pt x="66039" y="307593"/>
                </a:lnTo>
                <a:cubicBezTo>
                  <a:pt x="66039" y="318770"/>
                  <a:pt x="70230" y="329564"/>
                  <a:pt x="78613" y="340105"/>
                </a:cubicBezTo>
                <a:cubicBezTo>
                  <a:pt x="86994" y="350520"/>
                  <a:pt x="100838" y="355726"/>
                  <a:pt x="120269" y="355726"/>
                </a:cubicBezTo>
                <a:cubicBezTo>
                  <a:pt x="141096" y="355726"/>
                  <a:pt x="157988" y="348614"/>
                  <a:pt x="170560" y="334517"/>
                </a:cubicBezTo>
                <a:cubicBezTo>
                  <a:pt x="183260" y="320293"/>
                  <a:pt x="189991" y="301243"/>
                  <a:pt x="190753" y="277367"/>
                </a:cubicBezTo>
                <a:cubicBezTo>
                  <a:pt x="190753" y="253872"/>
                  <a:pt x="184530" y="235330"/>
                  <a:pt x="172338" y="221487"/>
                </a:cubicBezTo>
                <a:cubicBezTo>
                  <a:pt x="160019" y="207644"/>
                  <a:pt x="144525" y="200278"/>
                  <a:pt x="125856" y="199135"/>
                </a:cubicBezTo>
                <a:cubicBezTo>
                  <a:pt x="113156" y="198373"/>
                  <a:pt x="102742" y="200659"/>
                  <a:pt x="94488" y="205866"/>
                </a:cubicBezTo>
                <a:cubicBezTo>
                  <a:pt x="86359" y="211073"/>
                  <a:pt x="78739" y="218312"/>
                  <a:pt x="71627" y="227583"/>
                </a:cubicBezTo>
                <a:lnTo>
                  <a:pt x="15113" y="227583"/>
                </a:lnTo>
                <a:lnTo>
                  <a:pt x="25145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Freeform 3"/>
          <p:cNvSpPr/>
          <p:nvPr/>
        </p:nvSpPr>
        <p:spPr>
          <a:xfrm>
            <a:off x="3177921" y="603122"/>
            <a:ext cx="244856" cy="405511"/>
          </a:xfrm>
          <a:custGeom>
            <a:avLst/>
            <a:gdLst>
              <a:gd name="connsiteX0" fmla="*/ 121285 w 244856"/>
              <a:gd name="connsiteY0" fmla="*/ 0 h 405511"/>
              <a:gd name="connsiteX1" fmla="*/ 164719 w 244856"/>
              <a:gd name="connsiteY1" fmla="*/ 7874 h 405511"/>
              <a:gd name="connsiteX2" fmla="*/ 201803 w 244856"/>
              <a:gd name="connsiteY2" fmla="*/ 30734 h 405511"/>
              <a:gd name="connsiteX3" fmla="*/ 227330 w 244856"/>
              <a:gd name="connsiteY3" fmla="*/ 66294 h 405511"/>
              <a:gd name="connsiteX4" fmla="*/ 237108 w 244856"/>
              <a:gd name="connsiteY4" fmla="*/ 113538 h 405511"/>
              <a:gd name="connsiteX5" fmla="*/ 234569 w 244856"/>
              <a:gd name="connsiteY5" fmla="*/ 143764 h 405511"/>
              <a:gd name="connsiteX6" fmla="*/ 226441 w 244856"/>
              <a:gd name="connsiteY6" fmla="*/ 173990 h 405511"/>
              <a:gd name="connsiteX7" fmla="*/ 200787 w 244856"/>
              <a:gd name="connsiteY7" fmla="*/ 222377 h 405511"/>
              <a:gd name="connsiteX8" fmla="*/ 164338 w 244856"/>
              <a:gd name="connsiteY8" fmla="*/ 268986 h 405511"/>
              <a:gd name="connsiteX9" fmla="*/ 123570 w 244856"/>
              <a:gd name="connsiteY9" fmla="*/ 312420 h 405511"/>
              <a:gd name="connsiteX10" fmla="*/ 83819 w 244856"/>
              <a:gd name="connsiteY10" fmla="*/ 351790 h 405511"/>
              <a:gd name="connsiteX11" fmla="*/ 244856 w 244856"/>
              <a:gd name="connsiteY11" fmla="*/ 351790 h 405511"/>
              <a:gd name="connsiteX12" fmla="*/ 244856 w 244856"/>
              <a:gd name="connsiteY12" fmla="*/ 405511 h 405511"/>
              <a:gd name="connsiteX13" fmla="*/ 2794 w 244856"/>
              <a:gd name="connsiteY13" fmla="*/ 405511 h 405511"/>
              <a:gd name="connsiteX14" fmla="*/ 2794 w 244856"/>
              <a:gd name="connsiteY14" fmla="*/ 355727 h 405511"/>
              <a:gd name="connsiteX15" fmla="*/ 15620 w 244856"/>
              <a:gd name="connsiteY15" fmla="*/ 345694 h 405511"/>
              <a:gd name="connsiteX16" fmla="*/ 30099 w 244856"/>
              <a:gd name="connsiteY16" fmla="*/ 332232 h 405511"/>
              <a:gd name="connsiteX17" fmla="*/ 60960 w 244856"/>
              <a:gd name="connsiteY17" fmla="*/ 302641 h 405511"/>
              <a:gd name="connsiteX18" fmla="*/ 98932 w 244856"/>
              <a:gd name="connsiteY18" fmla="*/ 261747 h 405511"/>
              <a:gd name="connsiteX19" fmla="*/ 136143 w 244856"/>
              <a:gd name="connsiteY19" fmla="*/ 213359 h 405511"/>
              <a:gd name="connsiteX20" fmla="*/ 167131 w 244856"/>
              <a:gd name="connsiteY20" fmla="*/ 159385 h 405511"/>
              <a:gd name="connsiteX21" fmla="*/ 173354 w 244856"/>
              <a:gd name="connsiteY21" fmla="*/ 134747 h 405511"/>
              <a:gd name="connsiteX22" fmla="*/ 175513 w 244856"/>
              <a:gd name="connsiteY22" fmla="*/ 109093 h 405511"/>
              <a:gd name="connsiteX23" fmla="*/ 173100 w 244856"/>
              <a:gd name="connsiteY23" fmla="*/ 91694 h 405511"/>
              <a:gd name="connsiteX24" fmla="*/ 164338 w 244856"/>
              <a:gd name="connsiteY24" fmla="*/ 72136 h 405511"/>
              <a:gd name="connsiteX25" fmla="*/ 147573 w 244856"/>
              <a:gd name="connsiteY25" fmla="*/ 55879 h 405511"/>
              <a:gd name="connsiteX26" fmla="*/ 120777 w 244856"/>
              <a:gd name="connsiteY26" fmla="*/ 49276 h 405511"/>
              <a:gd name="connsiteX27" fmla="*/ 77342 w 244856"/>
              <a:gd name="connsiteY27" fmla="*/ 67945 h 405511"/>
              <a:gd name="connsiteX28" fmla="*/ 63754 w 244856"/>
              <a:gd name="connsiteY28" fmla="*/ 113029 h 405511"/>
              <a:gd name="connsiteX29" fmla="*/ 0 w 244856"/>
              <a:gd name="connsiteY29" fmla="*/ 113029 h 405511"/>
              <a:gd name="connsiteX30" fmla="*/ 5588 w 244856"/>
              <a:gd name="connsiteY30" fmla="*/ 78867 h 405511"/>
              <a:gd name="connsiteX31" fmla="*/ 24511 w 244856"/>
              <a:gd name="connsiteY31" fmla="*/ 41909 h 405511"/>
              <a:gd name="connsiteX32" fmla="*/ 61976 w 244856"/>
              <a:gd name="connsiteY32" fmla="*/ 12319 h 405511"/>
              <a:gd name="connsiteX33" fmla="*/ 121285 w 244856"/>
              <a:gd name="connsiteY33" fmla="*/ 0 h 405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244856" h="405511">
                <a:moveTo>
                  <a:pt x="121285" y="0"/>
                </a:moveTo>
                <a:cubicBezTo>
                  <a:pt x="136270" y="0"/>
                  <a:pt x="150622" y="2667"/>
                  <a:pt x="164719" y="7874"/>
                </a:cubicBezTo>
                <a:cubicBezTo>
                  <a:pt x="178688" y="13081"/>
                  <a:pt x="191008" y="20701"/>
                  <a:pt x="201803" y="30734"/>
                </a:cubicBezTo>
                <a:cubicBezTo>
                  <a:pt x="212343" y="40513"/>
                  <a:pt x="220726" y="52324"/>
                  <a:pt x="227330" y="66294"/>
                </a:cubicBezTo>
                <a:cubicBezTo>
                  <a:pt x="233807" y="80264"/>
                  <a:pt x="237108" y="96012"/>
                  <a:pt x="237108" y="113538"/>
                </a:cubicBezTo>
                <a:cubicBezTo>
                  <a:pt x="237108" y="122555"/>
                  <a:pt x="236219" y="132588"/>
                  <a:pt x="234569" y="143764"/>
                </a:cubicBezTo>
                <a:cubicBezTo>
                  <a:pt x="232918" y="154940"/>
                  <a:pt x="230250" y="164973"/>
                  <a:pt x="226441" y="173990"/>
                </a:cubicBezTo>
                <a:cubicBezTo>
                  <a:pt x="220091" y="190373"/>
                  <a:pt x="211581" y="206502"/>
                  <a:pt x="200787" y="222377"/>
                </a:cubicBezTo>
                <a:cubicBezTo>
                  <a:pt x="189864" y="238125"/>
                  <a:pt x="177800" y="253746"/>
                  <a:pt x="164338" y="268986"/>
                </a:cubicBezTo>
                <a:cubicBezTo>
                  <a:pt x="151383" y="283972"/>
                  <a:pt x="137668" y="298450"/>
                  <a:pt x="123570" y="312420"/>
                </a:cubicBezTo>
                <a:cubicBezTo>
                  <a:pt x="109347" y="326390"/>
                  <a:pt x="96138" y="339471"/>
                  <a:pt x="83819" y="351790"/>
                </a:cubicBezTo>
                <a:lnTo>
                  <a:pt x="244856" y="351790"/>
                </a:lnTo>
                <a:lnTo>
                  <a:pt x="244856" y="405511"/>
                </a:lnTo>
                <a:lnTo>
                  <a:pt x="2794" y="405511"/>
                </a:lnTo>
                <a:lnTo>
                  <a:pt x="2794" y="355727"/>
                </a:lnTo>
                <a:cubicBezTo>
                  <a:pt x="7239" y="352806"/>
                  <a:pt x="11557" y="349377"/>
                  <a:pt x="15620" y="345694"/>
                </a:cubicBezTo>
                <a:cubicBezTo>
                  <a:pt x="19685" y="341884"/>
                  <a:pt x="24511" y="337439"/>
                  <a:pt x="30099" y="332232"/>
                </a:cubicBezTo>
                <a:cubicBezTo>
                  <a:pt x="38354" y="324358"/>
                  <a:pt x="48641" y="314578"/>
                  <a:pt x="60960" y="302641"/>
                </a:cubicBezTo>
                <a:cubicBezTo>
                  <a:pt x="73151" y="290703"/>
                  <a:pt x="85851" y="277114"/>
                  <a:pt x="98932" y="261747"/>
                </a:cubicBezTo>
                <a:cubicBezTo>
                  <a:pt x="111632" y="246888"/>
                  <a:pt x="123951" y="230759"/>
                  <a:pt x="136143" y="213359"/>
                </a:cubicBezTo>
                <a:cubicBezTo>
                  <a:pt x="148208" y="196088"/>
                  <a:pt x="158623" y="178054"/>
                  <a:pt x="167131" y="159385"/>
                </a:cubicBezTo>
                <a:cubicBezTo>
                  <a:pt x="169799" y="153035"/>
                  <a:pt x="171831" y="144907"/>
                  <a:pt x="173354" y="134747"/>
                </a:cubicBezTo>
                <a:cubicBezTo>
                  <a:pt x="174879" y="124714"/>
                  <a:pt x="175513" y="116205"/>
                  <a:pt x="175513" y="109093"/>
                </a:cubicBezTo>
                <a:cubicBezTo>
                  <a:pt x="175513" y="104267"/>
                  <a:pt x="174751" y="98425"/>
                  <a:pt x="173100" y="91694"/>
                </a:cubicBezTo>
                <a:cubicBezTo>
                  <a:pt x="171323" y="84963"/>
                  <a:pt x="168529" y="78486"/>
                  <a:pt x="164338" y="72136"/>
                </a:cubicBezTo>
                <a:cubicBezTo>
                  <a:pt x="160273" y="65786"/>
                  <a:pt x="154686" y="60452"/>
                  <a:pt x="147573" y="55879"/>
                </a:cubicBezTo>
                <a:cubicBezTo>
                  <a:pt x="140462" y="51435"/>
                  <a:pt x="131572" y="49276"/>
                  <a:pt x="120777" y="49276"/>
                </a:cubicBezTo>
                <a:cubicBezTo>
                  <a:pt x="102108" y="49276"/>
                  <a:pt x="87630" y="55498"/>
                  <a:pt x="77342" y="67945"/>
                </a:cubicBezTo>
                <a:cubicBezTo>
                  <a:pt x="67183" y="80517"/>
                  <a:pt x="62611" y="95504"/>
                  <a:pt x="63754" y="113029"/>
                </a:cubicBezTo>
                <a:lnTo>
                  <a:pt x="0" y="113029"/>
                </a:lnTo>
                <a:cubicBezTo>
                  <a:pt x="0" y="103251"/>
                  <a:pt x="1778" y="91947"/>
                  <a:pt x="5588" y="78867"/>
                </a:cubicBezTo>
                <a:cubicBezTo>
                  <a:pt x="9270" y="65786"/>
                  <a:pt x="15620" y="53467"/>
                  <a:pt x="24511" y="41909"/>
                </a:cubicBezTo>
                <a:cubicBezTo>
                  <a:pt x="33908" y="30353"/>
                  <a:pt x="46355" y="20574"/>
                  <a:pt x="61976" y="12319"/>
                </a:cubicBezTo>
                <a:cubicBezTo>
                  <a:pt x="77723" y="4064"/>
                  <a:pt x="97408" y="0"/>
                  <a:pt x="121285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4" name="Freeform 3"/>
          <p:cNvSpPr/>
          <p:nvPr/>
        </p:nvSpPr>
        <p:spPr>
          <a:xfrm>
            <a:off x="3018917" y="968120"/>
            <a:ext cx="89916" cy="89916"/>
          </a:xfrm>
          <a:custGeom>
            <a:avLst/>
            <a:gdLst>
              <a:gd name="connsiteX0" fmla="*/ 6350 w 89916"/>
              <a:gd name="connsiteY0" fmla="*/ 6350 h 89916"/>
              <a:gd name="connsiteX1" fmla="*/ 83566 w 89916"/>
              <a:gd name="connsiteY1" fmla="*/ 6350 h 89916"/>
              <a:gd name="connsiteX2" fmla="*/ 83566 w 89916"/>
              <a:gd name="connsiteY2" fmla="*/ 83566 h 89916"/>
              <a:gd name="connsiteX3" fmla="*/ 6350 w 89916"/>
              <a:gd name="connsiteY3" fmla="*/ 83566 h 89916"/>
              <a:gd name="connsiteX4" fmla="*/ 6350 w 89916"/>
              <a:gd name="connsiteY4" fmla="*/ 6350 h 89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916" h="89916">
                <a:moveTo>
                  <a:pt x="6350" y="6350"/>
                </a:moveTo>
                <a:lnTo>
                  <a:pt x="83566" y="6350"/>
                </a:lnTo>
                <a:lnTo>
                  <a:pt x="83566" y="83566"/>
                </a:lnTo>
                <a:lnTo>
                  <a:pt x="6350" y="835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Freeform 3"/>
          <p:cNvSpPr/>
          <p:nvPr/>
        </p:nvSpPr>
        <p:spPr>
          <a:xfrm>
            <a:off x="2720086" y="603504"/>
            <a:ext cx="264921" cy="417575"/>
          </a:xfrm>
          <a:custGeom>
            <a:avLst/>
            <a:gdLst>
              <a:gd name="connsiteX0" fmla="*/ 31495 w 264921"/>
              <a:gd name="connsiteY0" fmla="*/ 6350 h 417575"/>
              <a:gd name="connsiteX1" fmla="*/ 235076 w 264921"/>
              <a:gd name="connsiteY1" fmla="*/ 6350 h 417575"/>
              <a:gd name="connsiteX2" fmla="*/ 235076 w 264921"/>
              <a:gd name="connsiteY2" fmla="*/ 61721 h 417575"/>
              <a:gd name="connsiteX3" fmla="*/ 86867 w 264921"/>
              <a:gd name="connsiteY3" fmla="*/ 61721 h 417575"/>
              <a:gd name="connsiteX4" fmla="*/ 82423 w 264921"/>
              <a:gd name="connsiteY4" fmla="*/ 168528 h 417575"/>
              <a:gd name="connsiteX5" fmla="*/ 106171 w 264921"/>
              <a:gd name="connsiteY5" fmla="*/ 159892 h 417575"/>
              <a:gd name="connsiteX6" fmla="*/ 136143 w 264921"/>
              <a:gd name="connsiteY6" fmla="*/ 156209 h 417575"/>
              <a:gd name="connsiteX7" fmla="*/ 225551 w 264921"/>
              <a:gd name="connsiteY7" fmla="*/ 192023 h 417575"/>
              <a:gd name="connsiteX8" fmla="*/ 258571 w 264921"/>
              <a:gd name="connsiteY8" fmla="*/ 284860 h 417575"/>
              <a:gd name="connsiteX9" fmla="*/ 249428 w 264921"/>
              <a:gd name="connsiteY9" fmla="*/ 334136 h 417575"/>
              <a:gd name="connsiteX10" fmla="*/ 222757 w 264921"/>
              <a:gd name="connsiteY10" fmla="*/ 374395 h 417575"/>
              <a:gd name="connsiteX11" fmla="*/ 181482 w 264921"/>
              <a:gd name="connsiteY11" fmla="*/ 401192 h 417575"/>
              <a:gd name="connsiteX12" fmla="*/ 127126 w 264921"/>
              <a:gd name="connsiteY12" fmla="*/ 411225 h 417575"/>
              <a:gd name="connsiteX13" fmla="*/ 70738 w 264921"/>
              <a:gd name="connsiteY13" fmla="*/ 402335 h 417575"/>
              <a:gd name="connsiteX14" fmla="*/ 33273 w 264921"/>
              <a:gd name="connsiteY14" fmla="*/ 379348 h 417575"/>
              <a:gd name="connsiteX15" fmla="*/ 12826 w 264921"/>
              <a:gd name="connsiteY15" fmla="*/ 347852 h 417575"/>
              <a:gd name="connsiteX16" fmla="*/ 6350 w 264921"/>
              <a:gd name="connsiteY16" fmla="*/ 313943 h 417575"/>
              <a:gd name="connsiteX17" fmla="*/ 72389 w 264921"/>
              <a:gd name="connsiteY17" fmla="*/ 313943 h 417575"/>
              <a:gd name="connsiteX18" fmla="*/ 84963 w 264921"/>
              <a:gd name="connsiteY18" fmla="*/ 346455 h 417575"/>
              <a:gd name="connsiteX19" fmla="*/ 126619 w 264921"/>
              <a:gd name="connsiteY19" fmla="*/ 362076 h 417575"/>
              <a:gd name="connsiteX20" fmla="*/ 176910 w 264921"/>
              <a:gd name="connsiteY20" fmla="*/ 340867 h 417575"/>
              <a:gd name="connsiteX21" fmla="*/ 197103 w 264921"/>
              <a:gd name="connsiteY21" fmla="*/ 283717 h 417575"/>
              <a:gd name="connsiteX22" fmla="*/ 178688 w 264921"/>
              <a:gd name="connsiteY22" fmla="*/ 227837 h 417575"/>
              <a:gd name="connsiteX23" fmla="*/ 132206 w 264921"/>
              <a:gd name="connsiteY23" fmla="*/ 205485 h 417575"/>
              <a:gd name="connsiteX24" fmla="*/ 100838 w 264921"/>
              <a:gd name="connsiteY24" fmla="*/ 212216 h 417575"/>
              <a:gd name="connsiteX25" fmla="*/ 77977 w 264921"/>
              <a:gd name="connsiteY25" fmla="*/ 233933 h 417575"/>
              <a:gd name="connsiteX26" fmla="*/ 21463 w 264921"/>
              <a:gd name="connsiteY26" fmla="*/ 233933 h 417575"/>
              <a:gd name="connsiteX27" fmla="*/ 31495 w 264921"/>
              <a:gd name="connsiteY27" fmla="*/ 6350 h 417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264921" h="417575">
                <a:moveTo>
                  <a:pt x="31495" y="6350"/>
                </a:moveTo>
                <a:lnTo>
                  <a:pt x="235076" y="6350"/>
                </a:lnTo>
                <a:lnTo>
                  <a:pt x="235076" y="61721"/>
                </a:lnTo>
                <a:lnTo>
                  <a:pt x="86867" y="61721"/>
                </a:lnTo>
                <a:lnTo>
                  <a:pt x="82423" y="168528"/>
                </a:lnTo>
                <a:cubicBezTo>
                  <a:pt x="89153" y="165226"/>
                  <a:pt x="97027" y="162305"/>
                  <a:pt x="106171" y="159892"/>
                </a:cubicBezTo>
                <a:cubicBezTo>
                  <a:pt x="115315" y="157479"/>
                  <a:pt x="125348" y="156209"/>
                  <a:pt x="136143" y="156209"/>
                </a:cubicBezTo>
                <a:cubicBezTo>
                  <a:pt x="173735" y="156209"/>
                  <a:pt x="203580" y="168147"/>
                  <a:pt x="225551" y="192023"/>
                </a:cubicBezTo>
                <a:cubicBezTo>
                  <a:pt x="247650" y="215900"/>
                  <a:pt x="258571" y="246887"/>
                  <a:pt x="258571" y="284860"/>
                </a:cubicBezTo>
                <a:cubicBezTo>
                  <a:pt x="258571" y="302386"/>
                  <a:pt x="255523" y="318770"/>
                  <a:pt x="249428" y="334136"/>
                </a:cubicBezTo>
                <a:cubicBezTo>
                  <a:pt x="243204" y="349376"/>
                  <a:pt x="234314" y="362838"/>
                  <a:pt x="222757" y="374395"/>
                </a:cubicBezTo>
                <a:cubicBezTo>
                  <a:pt x="211200" y="385571"/>
                  <a:pt x="197484" y="394461"/>
                  <a:pt x="181482" y="401192"/>
                </a:cubicBezTo>
                <a:cubicBezTo>
                  <a:pt x="165353" y="407923"/>
                  <a:pt x="147319" y="411225"/>
                  <a:pt x="127126" y="411225"/>
                </a:cubicBezTo>
                <a:cubicBezTo>
                  <a:pt x="104774" y="411225"/>
                  <a:pt x="85978" y="408304"/>
                  <a:pt x="70738" y="402335"/>
                </a:cubicBezTo>
                <a:cubicBezTo>
                  <a:pt x="55371" y="396366"/>
                  <a:pt x="42925" y="388746"/>
                  <a:pt x="33273" y="379348"/>
                </a:cubicBezTo>
                <a:cubicBezTo>
                  <a:pt x="23875" y="369696"/>
                  <a:pt x="17144" y="359155"/>
                  <a:pt x="12826" y="347852"/>
                </a:cubicBezTo>
                <a:cubicBezTo>
                  <a:pt x="8508" y="336422"/>
                  <a:pt x="6350" y="325120"/>
                  <a:pt x="6350" y="313943"/>
                </a:cubicBezTo>
                <a:lnTo>
                  <a:pt x="72389" y="313943"/>
                </a:lnTo>
                <a:cubicBezTo>
                  <a:pt x="72389" y="325120"/>
                  <a:pt x="76580" y="335914"/>
                  <a:pt x="84963" y="346455"/>
                </a:cubicBezTo>
                <a:cubicBezTo>
                  <a:pt x="93344" y="356870"/>
                  <a:pt x="107188" y="362076"/>
                  <a:pt x="126619" y="362076"/>
                </a:cubicBezTo>
                <a:cubicBezTo>
                  <a:pt x="147446" y="362076"/>
                  <a:pt x="164338" y="354964"/>
                  <a:pt x="176910" y="340867"/>
                </a:cubicBezTo>
                <a:cubicBezTo>
                  <a:pt x="189610" y="326643"/>
                  <a:pt x="196341" y="307593"/>
                  <a:pt x="197103" y="283717"/>
                </a:cubicBezTo>
                <a:cubicBezTo>
                  <a:pt x="197103" y="260222"/>
                  <a:pt x="190880" y="241680"/>
                  <a:pt x="178688" y="227837"/>
                </a:cubicBezTo>
                <a:cubicBezTo>
                  <a:pt x="166369" y="213994"/>
                  <a:pt x="150875" y="206628"/>
                  <a:pt x="132206" y="205485"/>
                </a:cubicBezTo>
                <a:cubicBezTo>
                  <a:pt x="119506" y="204723"/>
                  <a:pt x="109092" y="207009"/>
                  <a:pt x="100838" y="212216"/>
                </a:cubicBezTo>
                <a:cubicBezTo>
                  <a:pt x="92709" y="217423"/>
                  <a:pt x="85089" y="224662"/>
                  <a:pt x="77977" y="233933"/>
                </a:cubicBezTo>
                <a:lnTo>
                  <a:pt x="21463" y="233933"/>
                </a:lnTo>
                <a:lnTo>
                  <a:pt x="31495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6" name="Freeform 3"/>
          <p:cNvSpPr/>
          <p:nvPr/>
        </p:nvSpPr>
        <p:spPr>
          <a:xfrm>
            <a:off x="3171571" y="596772"/>
            <a:ext cx="257556" cy="418211"/>
          </a:xfrm>
          <a:custGeom>
            <a:avLst/>
            <a:gdLst>
              <a:gd name="connsiteX0" fmla="*/ 127635 w 257556"/>
              <a:gd name="connsiteY0" fmla="*/ 6350 h 418211"/>
              <a:gd name="connsiteX1" fmla="*/ 171069 w 257556"/>
              <a:gd name="connsiteY1" fmla="*/ 14224 h 418211"/>
              <a:gd name="connsiteX2" fmla="*/ 208153 w 257556"/>
              <a:gd name="connsiteY2" fmla="*/ 37084 h 418211"/>
              <a:gd name="connsiteX3" fmla="*/ 233680 w 257556"/>
              <a:gd name="connsiteY3" fmla="*/ 72644 h 418211"/>
              <a:gd name="connsiteX4" fmla="*/ 243458 w 257556"/>
              <a:gd name="connsiteY4" fmla="*/ 119888 h 418211"/>
              <a:gd name="connsiteX5" fmla="*/ 240919 w 257556"/>
              <a:gd name="connsiteY5" fmla="*/ 150114 h 418211"/>
              <a:gd name="connsiteX6" fmla="*/ 232791 w 257556"/>
              <a:gd name="connsiteY6" fmla="*/ 180340 h 418211"/>
              <a:gd name="connsiteX7" fmla="*/ 207137 w 257556"/>
              <a:gd name="connsiteY7" fmla="*/ 228727 h 418211"/>
              <a:gd name="connsiteX8" fmla="*/ 170688 w 257556"/>
              <a:gd name="connsiteY8" fmla="*/ 275336 h 418211"/>
              <a:gd name="connsiteX9" fmla="*/ 129920 w 257556"/>
              <a:gd name="connsiteY9" fmla="*/ 318770 h 418211"/>
              <a:gd name="connsiteX10" fmla="*/ 90169 w 257556"/>
              <a:gd name="connsiteY10" fmla="*/ 358140 h 418211"/>
              <a:gd name="connsiteX11" fmla="*/ 251206 w 257556"/>
              <a:gd name="connsiteY11" fmla="*/ 358140 h 418211"/>
              <a:gd name="connsiteX12" fmla="*/ 251206 w 257556"/>
              <a:gd name="connsiteY12" fmla="*/ 411861 h 418211"/>
              <a:gd name="connsiteX13" fmla="*/ 9144 w 257556"/>
              <a:gd name="connsiteY13" fmla="*/ 411861 h 418211"/>
              <a:gd name="connsiteX14" fmla="*/ 9144 w 257556"/>
              <a:gd name="connsiteY14" fmla="*/ 362077 h 418211"/>
              <a:gd name="connsiteX15" fmla="*/ 21970 w 257556"/>
              <a:gd name="connsiteY15" fmla="*/ 352044 h 418211"/>
              <a:gd name="connsiteX16" fmla="*/ 36449 w 257556"/>
              <a:gd name="connsiteY16" fmla="*/ 338582 h 418211"/>
              <a:gd name="connsiteX17" fmla="*/ 67310 w 257556"/>
              <a:gd name="connsiteY17" fmla="*/ 308991 h 418211"/>
              <a:gd name="connsiteX18" fmla="*/ 105282 w 257556"/>
              <a:gd name="connsiteY18" fmla="*/ 268097 h 418211"/>
              <a:gd name="connsiteX19" fmla="*/ 142493 w 257556"/>
              <a:gd name="connsiteY19" fmla="*/ 219709 h 418211"/>
              <a:gd name="connsiteX20" fmla="*/ 173481 w 257556"/>
              <a:gd name="connsiteY20" fmla="*/ 165735 h 418211"/>
              <a:gd name="connsiteX21" fmla="*/ 179704 w 257556"/>
              <a:gd name="connsiteY21" fmla="*/ 141097 h 418211"/>
              <a:gd name="connsiteX22" fmla="*/ 181863 w 257556"/>
              <a:gd name="connsiteY22" fmla="*/ 115443 h 418211"/>
              <a:gd name="connsiteX23" fmla="*/ 179450 w 257556"/>
              <a:gd name="connsiteY23" fmla="*/ 98044 h 418211"/>
              <a:gd name="connsiteX24" fmla="*/ 170688 w 257556"/>
              <a:gd name="connsiteY24" fmla="*/ 78486 h 418211"/>
              <a:gd name="connsiteX25" fmla="*/ 153923 w 257556"/>
              <a:gd name="connsiteY25" fmla="*/ 62229 h 418211"/>
              <a:gd name="connsiteX26" fmla="*/ 127127 w 257556"/>
              <a:gd name="connsiteY26" fmla="*/ 55626 h 418211"/>
              <a:gd name="connsiteX27" fmla="*/ 83692 w 257556"/>
              <a:gd name="connsiteY27" fmla="*/ 74295 h 418211"/>
              <a:gd name="connsiteX28" fmla="*/ 70104 w 257556"/>
              <a:gd name="connsiteY28" fmla="*/ 119379 h 418211"/>
              <a:gd name="connsiteX29" fmla="*/ 6350 w 257556"/>
              <a:gd name="connsiteY29" fmla="*/ 119379 h 418211"/>
              <a:gd name="connsiteX30" fmla="*/ 11938 w 257556"/>
              <a:gd name="connsiteY30" fmla="*/ 85217 h 418211"/>
              <a:gd name="connsiteX31" fmla="*/ 30861 w 257556"/>
              <a:gd name="connsiteY31" fmla="*/ 48259 h 418211"/>
              <a:gd name="connsiteX32" fmla="*/ 68326 w 257556"/>
              <a:gd name="connsiteY32" fmla="*/ 18669 h 418211"/>
              <a:gd name="connsiteX33" fmla="*/ 127635 w 257556"/>
              <a:gd name="connsiteY33" fmla="*/ 6350 h 4182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257556" h="418211">
                <a:moveTo>
                  <a:pt x="127635" y="6350"/>
                </a:moveTo>
                <a:cubicBezTo>
                  <a:pt x="142620" y="6350"/>
                  <a:pt x="156972" y="9017"/>
                  <a:pt x="171069" y="14224"/>
                </a:cubicBezTo>
                <a:cubicBezTo>
                  <a:pt x="185038" y="19431"/>
                  <a:pt x="197358" y="27051"/>
                  <a:pt x="208153" y="37084"/>
                </a:cubicBezTo>
                <a:cubicBezTo>
                  <a:pt x="218693" y="46863"/>
                  <a:pt x="227076" y="58674"/>
                  <a:pt x="233680" y="72644"/>
                </a:cubicBezTo>
                <a:cubicBezTo>
                  <a:pt x="240157" y="86614"/>
                  <a:pt x="243458" y="102362"/>
                  <a:pt x="243458" y="119888"/>
                </a:cubicBezTo>
                <a:cubicBezTo>
                  <a:pt x="243458" y="128905"/>
                  <a:pt x="242569" y="138938"/>
                  <a:pt x="240919" y="150114"/>
                </a:cubicBezTo>
                <a:cubicBezTo>
                  <a:pt x="239268" y="161290"/>
                  <a:pt x="236600" y="171323"/>
                  <a:pt x="232791" y="180340"/>
                </a:cubicBezTo>
                <a:cubicBezTo>
                  <a:pt x="226441" y="196723"/>
                  <a:pt x="217931" y="212852"/>
                  <a:pt x="207137" y="228727"/>
                </a:cubicBezTo>
                <a:cubicBezTo>
                  <a:pt x="196214" y="244475"/>
                  <a:pt x="184150" y="260096"/>
                  <a:pt x="170688" y="275336"/>
                </a:cubicBezTo>
                <a:cubicBezTo>
                  <a:pt x="157733" y="290322"/>
                  <a:pt x="144018" y="304800"/>
                  <a:pt x="129920" y="318770"/>
                </a:cubicBezTo>
                <a:cubicBezTo>
                  <a:pt x="115697" y="332740"/>
                  <a:pt x="102488" y="345821"/>
                  <a:pt x="90169" y="358140"/>
                </a:cubicBezTo>
                <a:lnTo>
                  <a:pt x="251206" y="358140"/>
                </a:lnTo>
                <a:lnTo>
                  <a:pt x="251206" y="411861"/>
                </a:lnTo>
                <a:lnTo>
                  <a:pt x="9144" y="411861"/>
                </a:lnTo>
                <a:lnTo>
                  <a:pt x="9144" y="362077"/>
                </a:lnTo>
                <a:cubicBezTo>
                  <a:pt x="13589" y="359156"/>
                  <a:pt x="17907" y="355727"/>
                  <a:pt x="21970" y="352044"/>
                </a:cubicBezTo>
                <a:cubicBezTo>
                  <a:pt x="26035" y="348234"/>
                  <a:pt x="30861" y="343789"/>
                  <a:pt x="36449" y="338582"/>
                </a:cubicBezTo>
                <a:cubicBezTo>
                  <a:pt x="44704" y="330708"/>
                  <a:pt x="54991" y="320928"/>
                  <a:pt x="67310" y="308991"/>
                </a:cubicBezTo>
                <a:cubicBezTo>
                  <a:pt x="79501" y="297053"/>
                  <a:pt x="92201" y="283464"/>
                  <a:pt x="105282" y="268097"/>
                </a:cubicBezTo>
                <a:cubicBezTo>
                  <a:pt x="117982" y="253238"/>
                  <a:pt x="130301" y="237109"/>
                  <a:pt x="142493" y="219709"/>
                </a:cubicBezTo>
                <a:cubicBezTo>
                  <a:pt x="154558" y="202438"/>
                  <a:pt x="164973" y="184404"/>
                  <a:pt x="173481" y="165735"/>
                </a:cubicBezTo>
                <a:cubicBezTo>
                  <a:pt x="176149" y="159385"/>
                  <a:pt x="178181" y="151257"/>
                  <a:pt x="179704" y="141097"/>
                </a:cubicBezTo>
                <a:cubicBezTo>
                  <a:pt x="181229" y="131064"/>
                  <a:pt x="181863" y="122555"/>
                  <a:pt x="181863" y="115443"/>
                </a:cubicBezTo>
                <a:cubicBezTo>
                  <a:pt x="181863" y="110617"/>
                  <a:pt x="181101" y="104775"/>
                  <a:pt x="179450" y="98044"/>
                </a:cubicBezTo>
                <a:cubicBezTo>
                  <a:pt x="177673" y="91313"/>
                  <a:pt x="174879" y="84836"/>
                  <a:pt x="170688" y="78486"/>
                </a:cubicBezTo>
                <a:cubicBezTo>
                  <a:pt x="166623" y="72136"/>
                  <a:pt x="161036" y="66802"/>
                  <a:pt x="153923" y="62229"/>
                </a:cubicBezTo>
                <a:cubicBezTo>
                  <a:pt x="146812" y="57785"/>
                  <a:pt x="137922" y="55626"/>
                  <a:pt x="127127" y="55626"/>
                </a:cubicBezTo>
                <a:cubicBezTo>
                  <a:pt x="108458" y="55626"/>
                  <a:pt x="93980" y="61848"/>
                  <a:pt x="83692" y="74295"/>
                </a:cubicBezTo>
                <a:cubicBezTo>
                  <a:pt x="73533" y="86867"/>
                  <a:pt x="68961" y="101854"/>
                  <a:pt x="70104" y="119379"/>
                </a:cubicBezTo>
                <a:lnTo>
                  <a:pt x="6350" y="119379"/>
                </a:lnTo>
                <a:cubicBezTo>
                  <a:pt x="6350" y="109601"/>
                  <a:pt x="8128" y="98297"/>
                  <a:pt x="11938" y="85217"/>
                </a:cubicBezTo>
                <a:cubicBezTo>
                  <a:pt x="15620" y="72136"/>
                  <a:pt x="21970" y="59817"/>
                  <a:pt x="30861" y="48259"/>
                </a:cubicBezTo>
                <a:cubicBezTo>
                  <a:pt x="40258" y="36703"/>
                  <a:pt x="52705" y="26924"/>
                  <a:pt x="68326" y="18669"/>
                </a:cubicBezTo>
                <a:cubicBezTo>
                  <a:pt x="84073" y="10414"/>
                  <a:pt x="103758" y="6350"/>
                  <a:pt x="12763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7" name="Freeform 3"/>
          <p:cNvSpPr/>
          <p:nvPr/>
        </p:nvSpPr>
        <p:spPr>
          <a:xfrm>
            <a:off x="3737863" y="585851"/>
            <a:ext cx="266319" cy="194055"/>
          </a:xfrm>
          <a:custGeom>
            <a:avLst/>
            <a:gdLst>
              <a:gd name="connsiteX0" fmla="*/ 0 w 266319"/>
              <a:gd name="connsiteY0" fmla="*/ 0 h 194055"/>
              <a:gd name="connsiteX1" fmla="*/ 266319 w 266319"/>
              <a:gd name="connsiteY1" fmla="*/ 0 h 194055"/>
              <a:gd name="connsiteX2" fmla="*/ 266319 w 266319"/>
              <a:gd name="connsiteY2" fmla="*/ 194055 h 194055"/>
              <a:gd name="connsiteX3" fmla="*/ 0 w 266319"/>
              <a:gd name="connsiteY3" fmla="*/ 194055 h 194055"/>
              <a:gd name="connsiteX4" fmla="*/ 0 w 266319"/>
              <a:gd name="connsiteY4" fmla="*/ 0 h 194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319" h="194055">
                <a:moveTo>
                  <a:pt x="0" y="0"/>
                </a:moveTo>
                <a:lnTo>
                  <a:pt x="266319" y="0"/>
                </a:lnTo>
                <a:lnTo>
                  <a:pt x="266319" y="194055"/>
                </a:lnTo>
                <a:lnTo>
                  <a:pt x="0" y="194055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8" name="Freeform 3"/>
          <p:cNvSpPr/>
          <p:nvPr/>
        </p:nvSpPr>
        <p:spPr>
          <a:xfrm>
            <a:off x="4896485" y="565658"/>
            <a:ext cx="160528" cy="282447"/>
          </a:xfrm>
          <a:custGeom>
            <a:avLst/>
            <a:gdLst>
              <a:gd name="connsiteX0" fmla="*/ 101727 w 160528"/>
              <a:gd name="connsiteY0" fmla="*/ 0 h 282447"/>
              <a:gd name="connsiteX1" fmla="*/ 160528 w 160528"/>
              <a:gd name="connsiteY1" fmla="*/ 0 h 282447"/>
              <a:gd name="connsiteX2" fmla="*/ 160528 w 160528"/>
              <a:gd name="connsiteY2" fmla="*/ 282447 h 282447"/>
              <a:gd name="connsiteX3" fmla="*/ 101727 w 160528"/>
              <a:gd name="connsiteY3" fmla="*/ 282447 h 282447"/>
              <a:gd name="connsiteX4" fmla="*/ 101727 w 160528"/>
              <a:gd name="connsiteY4" fmla="*/ 224282 h 282447"/>
              <a:gd name="connsiteX5" fmla="*/ 0 w 160528"/>
              <a:gd name="connsiteY5" fmla="*/ 224282 h 282447"/>
              <a:gd name="connsiteX6" fmla="*/ 0 w 160528"/>
              <a:gd name="connsiteY6" fmla="*/ 168401 h 282447"/>
              <a:gd name="connsiteX7" fmla="*/ 101727 w 160528"/>
              <a:gd name="connsiteY7" fmla="*/ 168401 h 282447"/>
              <a:gd name="connsiteX8" fmla="*/ 101727 w 160528"/>
              <a:gd name="connsiteY8" fmla="*/ 123570 h 282447"/>
              <a:gd name="connsiteX9" fmla="*/ 0 w 160528"/>
              <a:gd name="connsiteY9" fmla="*/ 123570 h 282447"/>
              <a:gd name="connsiteX10" fmla="*/ 0 w 160528"/>
              <a:gd name="connsiteY10" fmla="*/ 67690 h 282447"/>
              <a:gd name="connsiteX11" fmla="*/ 101727 w 160528"/>
              <a:gd name="connsiteY11" fmla="*/ 67690 h 282447"/>
              <a:gd name="connsiteX12" fmla="*/ 101727 w 160528"/>
              <a:gd name="connsiteY12" fmla="*/ 0 h 282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60528" h="282447">
                <a:moveTo>
                  <a:pt x="101727" y="0"/>
                </a:moveTo>
                <a:lnTo>
                  <a:pt x="160528" y="0"/>
                </a:lnTo>
                <a:lnTo>
                  <a:pt x="160528" y="282447"/>
                </a:lnTo>
                <a:lnTo>
                  <a:pt x="101727" y="282447"/>
                </a:lnTo>
                <a:lnTo>
                  <a:pt x="101727" y="224282"/>
                </a:lnTo>
                <a:lnTo>
                  <a:pt x="0" y="224282"/>
                </a:lnTo>
                <a:lnTo>
                  <a:pt x="0" y="168401"/>
                </a:lnTo>
                <a:lnTo>
                  <a:pt x="101727" y="168401"/>
                </a:lnTo>
                <a:lnTo>
                  <a:pt x="101727" y="123570"/>
                </a:lnTo>
                <a:lnTo>
                  <a:pt x="0" y="123570"/>
                </a:lnTo>
                <a:lnTo>
                  <a:pt x="0" y="67690"/>
                </a:lnTo>
                <a:lnTo>
                  <a:pt x="101727" y="67690"/>
                </a:lnTo>
                <a:lnTo>
                  <a:pt x="101727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9" name="Freeform 3"/>
          <p:cNvSpPr/>
          <p:nvPr/>
        </p:nvSpPr>
        <p:spPr>
          <a:xfrm>
            <a:off x="4474083" y="565658"/>
            <a:ext cx="151002" cy="509016"/>
          </a:xfrm>
          <a:custGeom>
            <a:avLst/>
            <a:gdLst>
              <a:gd name="connsiteX0" fmla="*/ 0 w 151002"/>
              <a:gd name="connsiteY0" fmla="*/ 0 h 509016"/>
              <a:gd name="connsiteX1" fmla="*/ 59816 w 151002"/>
              <a:gd name="connsiteY1" fmla="*/ 0 h 509016"/>
              <a:gd name="connsiteX2" fmla="*/ 59816 w 151002"/>
              <a:gd name="connsiteY2" fmla="*/ 173354 h 509016"/>
              <a:gd name="connsiteX3" fmla="*/ 151002 w 151002"/>
              <a:gd name="connsiteY3" fmla="*/ 173354 h 509016"/>
              <a:gd name="connsiteX4" fmla="*/ 151002 w 151002"/>
              <a:gd name="connsiteY4" fmla="*/ 229361 h 509016"/>
              <a:gd name="connsiteX5" fmla="*/ 59816 w 151002"/>
              <a:gd name="connsiteY5" fmla="*/ 229361 h 509016"/>
              <a:gd name="connsiteX6" fmla="*/ 59816 w 151002"/>
              <a:gd name="connsiteY6" fmla="*/ 509016 h 509016"/>
              <a:gd name="connsiteX7" fmla="*/ 0 w 151002"/>
              <a:gd name="connsiteY7" fmla="*/ 509016 h 509016"/>
              <a:gd name="connsiteX8" fmla="*/ 0 w 151002"/>
              <a:gd name="connsiteY8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1002" h="509016">
                <a:moveTo>
                  <a:pt x="0" y="0"/>
                </a:moveTo>
                <a:lnTo>
                  <a:pt x="59816" y="0"/>
                </a:lnTo>
                <a:lnTo>
                  <a:pt x="59816" y="173354"/>
                </a:lnTo>
                <a:lnTo>
                  <a:pt x="151002" y="173354"/>
                </a:lnTo>
                <a:lnTo>
                  <a:pt x="151002" y="229361"/>
                </a:lnTo>
                <a:lnTo>
                  <a:pt x="59816" y="229361"/>
                </a:lnTo>
                <a:lnTo>
                  <a:pt x="59816" y="509016"/>
                </a:lnTo>
                <a:lnTo>
                  <a:pt x="0" y="5090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0" name="Freeform 3"/>
          <p:cNvSpPr/>
          <p:nvPr/>
        </p:nvSpPr>
        <p:spPr>
          <a:xfrm>
            <a:off x="3730498" y="906652"/>
            <a:ext cx="294004" cy="187706"/>
          </a:xfrm>
          <a:custGeom>
            <a:avLst/>
            <a:gdLst>
              <a:gd name="connsiteX0" fmla="*/ 6350 w 294004"/>
              <a:gd name="connsiteY0" fmla="*/ 6350 h 187706"/>
              <a:gd name="connsiteX1" fmla="*/ 65531 w 294004"/>
              <a:gd name="connsiteY1" fmla="*/ 6350 h 187706"/>
              <a:gd name="connsiteX2" fmla="*/ 65531 w 294004"/>
              <a:gd name="connsiteY2" fmla="*/ 124333 h 187706"/>
              <a:gd name="connsiteX3" fmla="*/ 287654 w 294004"/>
              <a:gd name="connsiteY3" fmla="*/ 124333 h 187706"/>
              <a:gd name="connsiteX4" fmla="*/ 287654 w 294004"/>
              <a:gd name="connsiteY4" fmla="*/ 181356 h 187706"/>
              <a:gd name="connsiteX5" fmla="*/ 6350 w 294004"/>
              <a:gd name="connsiteY5" fmla="*/ 181356 h 187706"/>
              <a:gd name="connsiteX6" fmla="*/ 6350 w 294004"/>
              <a:gd name="connsiteY6" fmla="*/ 6350 h 1877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94004" h="187706">
                <a:moveTo>
                  <a:pt x="6350" y="6350"/>
                </a:moveTo>
                <a:lnTo>
                  <a:pt x="65531" y="6350"/>
                </a:lnTo>
                <a:lnTo>
                  <a:pt x="65531" y="124333"/>
                </a:lnTo>
                <a:lnTo>
                  <a:pt x="287654" y="124333"/>
                </a:lnTo>
                <a:lnTo>
                  <a:pt x="287654" y="181356"/>
                </a:lnTo>
                <a:lnTo>
                  <a:pt x="6350" y="18135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1" name="Freeform 3"/>
          <p:cNvSpPr/>
          <p:nvPr/>
        </p:nvSpPr>
        <p:spPr>
          <a:xfrm>
            <a:off x="4768215" y="856869"/>
            <a:ext cx="291210" cy="243078"/>
          </a:xfrm>
          <a:custGeom>
            <a:avLst/>
            <a:gdLst>
              <a:gd name="connsiteX0" fmla="*/ 6350 w 291210"/>
              <a:gd name="connsiteY0" fmla="*/ 6350 h 243078"/>
              <a:gd name="connsiteX1" fmla="*/ 270256 w 291210"/>
              <a:gd name="connsiteY1" fmla="*/ 6350 h 243078"/>
              <a:gd name="connsiteX2" fmla="*/ 270256 w 291210"/>
              <a:gd name="connsiteY2" fmla="*/ 146685 h 243078"/>
              <a:gd name="connsiteX3" fmla="*/ 71755 w 291210"/>
              <a:gd name="connsiteY3" fmla="*/ 146685 h 243078"/>
              <a:gd name="connsiteX4" fmla="*/ 71755 w 291210"/>
              <a:gd name="connsiteY4" fmla="*/ 179197 h 243078"/>
              <a:gd name="connsiteX5" fmla="*/ 284860 w 291210"/>
              <a:gd name="connsiteY5" fmla="*/ 179197 h 243078"/>
              <a:gd name="connsiteX6" fmla="*/ 284860 w 291210"/>
              <a:gd name="connsiteY6" fmla="*/ 236728 h 243078"/>
              <a:gd name="connsiteX7" fmla="*/ 9144 w 291210"/>
              <a:gd name="connsiteY7" fmla="*/ 236728 h 243078"/>
              <a:gd name="connsiteX8" fmla="*/ 9144 w 291210"/>
              <a:gd name="connsiteY8" fmla="*/ 91313 h 243078"/>
              <a:gd name="connsiteX9" fmla="*/ 209296 w 291210"/>
              <a:gd name="connsiteY9" fmla="*/ 91313 h 243078"/>
              <a:gd name="connsiteX10" fmla="*/ 209296 w 291210"/>
              <a:gd name="connsiteY10" fmla="*/ 62229 h 243078"/>
              <a:gd name="connsiteX11" fmla="*/ 6350 w 291210"/>
              <a:gd name="connsiteY11" fmla="*/ 62229 h 243078"/>
              <a:gd name="connsiteX12" fmla="*/ 6350 w 291210"/>
              <a:gd name="connsiteY12" fmla="*/ 6350 h 2430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91210" h="243078">
                <a:moveTo>
                  <a:pt x="6350" y="6350"/>
                </a:moveTo>
                <a:lnTo>
                  <a:pt x="270256" y="6350"/>
                </a:lnTo>
                <a:lnTo>
                  <a:pt x="270256" y="146685"/>
                </a:lnTo>
                <a:lnTo>
                  <a:pt x="71755" y="146685"/>
                </a:lnTo>
                <a:lnTo>
                  <a:pt x="71755" y="179197"/>
                </a:lnTo>
                <a:lnTo>
                  <a:pt x="284860" y="179197"/>
                </a:lnTo>
                <a:lnTo>
                  <a:pt x="284860" y="236728"/>
                </a:lnTo>
                <a:lnTo>
                  <a:pt x="9144" y="236728"/>
                </a:lnTo>
                <a:lnTo>
                  <a:pt x="9144" y="91313"/>
                </a:lnTo>
                <a:lnTo>
                  <a:pt x="209296" y="91313"/>
                </a:lnTo>
                <a:lnTo>
                  <a:pt x="209296" y="62229"/>
                </a:lnTo>
                <a:lnTo>
                  <a:pt x="6350" y="6222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2" name="Freeform 3"/>
          <p:cNvSpPr/>
          <p:nvPr/>
        </p:nvSpPr>
        <p:spPr>
          <a:xfrm>
            <a:off x="3626358" y="813181"/>
            <a:ext cx="492125" cy="172720"/>
          </a:xfrm>
          <a:custGeom>
            <a:avLst/>
            <a:gdLst>
              <a:gd name="connsiteX0" fmla="*/ 6350 w 492125"/>
              <a:gd name="connsiteY0" fmla="*/ 6350 h 172720"/>
              <a:gd name="connsiteX1" fmla="*/ 485775 w 492125"/>
              <a:gd name="connsiteY1" fmla="*/ 6350 h 172720"/>
              <a:gd name="connsiteX2" fmla="*/ 485775 w 492125"/>
              <a:gd name="connsiteY2" fmla="*/ 61721 h 172720"/>
              <a:gd name="connsiteX3" fmla="*/ 286639 w 492125"/>
              <a:gd name="connsiteY3" fmla="*/ 61721 h 172720"/>
              <a:gd name="connsiteX4" fmla="*/ 286639 w 492125"/>
              <a:gd name="connsiteY4" fmla="*/ 166370 h 172720"/>
              <a:gd name="connsiteX5" fmla="*/ 226821 w 492125"/>
              <a:gd name="connsiteY5" fmla="*/ 166370 h 172720"/>
              <a:gd name="connsiteX6" fmla="*/ 226821 w 492125"/>
              <a:gd name="connsiteY6" fmla="*/ 61721 h 172720"/>
              <a:gd name="connsiteX7" fmla="*/ 6350 w 492125"/>
              <a:gd name="connsiteY7" fmla="*/ 61721 h 172720"/>
              <a:gd name="connsiteX8" fmla="*/ 6350 w 492125"/>
              <a:gd name="connsiteY8" fmla="*/ 6350 h 172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92125" h="172720">
                <a:moveTo>
                  <a:pt x="6350" y="6350"/>
                </a:moveTo>
                <a:lnTo>
                  <a:pt x="485775" y="6350"/>
                </a:lnTo>
                <a:lnTo>
                  <a:pt x="485775" y="61721"/>
                </a:lnTo>
                <a:lnTo>
                  <a:pt x="286639" y="61721"/>
                </a:lnTo>
                <a:lnTo>
                  <a:pt x="286639" y="166370"/>
                </a:lnTo>
                <a:lnTo>
                  <a:pt x="226821" y="166370"/>
                </a:lnTo>
                <a:lnTo>
                  <a:pt x="226821" y="61721"/>
                </a:lnTo>
                <a:lnTo>
                  <a:pt x="6350" y="6172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3" name="Freeform 3"/>
          <p:cNvSpPr/>
          <p:nvPr/>
        </p:nvSpPr>
        <p:spPr>
          <a:xfrm>
            <a:off x="4692142" y="639317"/>
            <a:ext cx="143510" cy="139064"/>
          </a:xfrm>
          <a:custGeom>
            <a:avLst/>
            <a:gdLst>
              <a:gd name="connsiteX0" fmla="*/ 70103 w 143510"/>
              <a:gd name="connsiteY0" fmla="*/ 6350 h 139064"/>
              <a:gd name="connsiteX1" fmla="*/ 24765 w 143510"/>
              <a:gd name="connsiteY1" fmla="*/ 24257 h 139064"/>
              <a:gd name="connsiteX2" fmla="*/ 6350 w 143510"/>
              <a:gd name="connsiteY2" fmla="*/ 68960 h 139064"/>
              <a:gd name="connsiteX3" fmla="*/ 24765 w 143510"/>
              <a:gd name="connsiteY3" fmla="*/ 115061 h 139064"/>
              <a:gd name="connsiteX4" fmla="*/ 70103 w 143510"/>
              <a:gd name="connsiteY4" fmla="*/ 132714 h 139064"/>
              <a:gd name="connsiteX5" fmla="*/ 117094 w 143510"/>
              <a:gd name="connsiteY5" fmla="*/ 115061 h 139064"/>
              <a:gd name="connsiteX6" fmla="*/ 137160 w 143510"/>
              <a:gd name="connsiteY6" fmla="*/ 69469 h 139064"/>
              <a:gd name="connsiteX7" fmla="*/ 117602 w 143510"/>
              <a:gd name="connsiteY7" fmla="*/ 24510 h 139064"/>
              <a:gd name="connsiteX8" fmla="*/ 70103 w 143510"/>
              <a:gd name="connsiteY8" fmla="*/ 6350 h 139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3510" h="139064">
                <a:moveTo>
                  <a:pt x="70103" y="6350"/>
                </a:moveTo>
                <a:cubicBezTo>
                  <a:pt x="52197" y="6350"/>
                  <a:pt x="37083" y="12319"/>
                  <a:pt x="24765" y="24257"/>
                </a:cubicBezTo>
                <a:cubicBezTo>
                  <a:pt x="12446" y="36195"/>
                  <a:pt x="6350" y="51053"/>
                  <a:pt x="6350" y="68960"/>
                </a:cubicBezTo>
                <a:cubicBezTo>
                  <a:pt x="6350" y="88010"/>
                  <a:pt x="12446" y="103378"/>
                  <a:pt x="24765" y="115061"/>
                </a:cubicBezTo>
                <a:cubicBezTo>
                  <a:pt x="37083" y="126872"/>
                  <a:pt x="52197" y="132714"/>
                  <a:pt x="70103" y="132714"/>
                </a:cubicBezTo>
                <a:cubicBezTo>
                  <a:pt x="88010" y="132714"/>
                  <a:pt x="103632" y="126872"/>
                  <a:pt x="117094" y="115061"/>
                </a:cubicBezTo>
                <a:cubicBezTo>
                  <a:pt x="130429" y="103378"/>
                  <a:pt x="137160" y="88138"/>
                  <a:pt x="137160" y="69469"/>
                </a:cubicBezTo>
                <a:cubicBezTo>
                  <a:pt x="137160" y="51689"/>
                  <a:pt x="130683" y="36576"/>
                  <a:pt x="117602" y="24510"/>
                </a:cubicBezTo>
                <a:cubicBezTo>
                  <a:pt x="104521" y="12446"/>
                  <a:pt x="88772" y="6350"/>
                  <a:pt x="7010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4" name="Freeform 3"/>
          <p:cNvSpPr/>
          <p:nvPr/>
        </p:nvSpPr>
        <p:spPr>
          <a:xfrm>
            <a:off x="3790823" y="637032"/>
            <a:ext cx="160401" cy="92202"/>
          </a:xfrm>
          <a:custGeom>
            <a:avLst/>
            <a:gdLst>
              <a:gd name="connsiteX0" fmla="*/ 6350 w 160401"/>
              <a:gd name="connsiteY0" fmla="*/ 6350 h 92202"/>
              <a:gd name="connsiteX1" fmla="*/ 6350 w 160401"/>
              <a:gd name="connsiteY1" fmla="*/ 85852 h 92202"/>
              <a:gd name="connsiteX2" fmla="*/ 154051 w 160401"/>
              <a:gd name="connsiteY2" fmla="*/ 85852 h 92202"/>
              <a:gd name="connsiteX3" fmla="*/ 154051 w 160401"/>
              <a:gd name="connsiteY3" fmla="*/ 6350 h 92202"/>
              <a:gd name="connsiteX4" fmla="*/ 6350 w 160401"/>
              <a:gd name="connsiteY4" fmla="*/ 6350 h 92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0401" h="92202">
                <a:moveTo>
                  <a:pt x="6350" y="6350"/>
                </a:moveTo>
                <a:lnTo>
                  <a:pt x="6350" y="85852"/>
                </a:lnTo>
                <a:lnTo>
                  <a:pt x="154051" y="85852"/>
                </a:lnTo>
                <a:lnTo>
                  <a:pt x="154051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5" name="Freeform 3"/>
          <p:cNvSpPr/>
          <p:nvPr/>
        </p:nvSpPr>
        <p:spPr>
          <a:xfrm>
            <a:off x="4119244" y="629792"/>
            <a:ext cx="316992" cy="301244"/>
          </a:xfrm>
          <a:custGeom>
            <a:avLst/>
            <a:gdLst>
              <a:gd name="connsiteX0" fmla="*/ 36068 w 316992"/>
              <a:gd name="connsiteY0" fmla="*/ 6350 h 301244"/>
              <a:gd name="connsiteX1" fmla="*/ 260858 w 316992"/>
              <a:gd name="connsiteY1" fmla="*/ 6350 h 301244"/>
              <a:gd name="connsiteX2" fmla="*/ 242443 w 316992"/>
              <a:gd name="connsiteY2" fmla="*/ 78232 h 301244"/>
              <a:gd name="connsiteX3" fmla="*/ 206629 w 316992"/>
              <a:gd name="connsiteY3" fmla="*/ 147827 h 301244"/>
              <a:gd name="connsiteX4" fmla="*/ 211074 w 316992"/>
              <a:gd name="connsiteY4" fmla="*/ 152273 h 301244"/>
              <a:gd name="connsiteX5" fmla="*/ 222885 w 316992"/>
              <a:gd name="connsiteY5" fmla="*/ 164592 h 301244"/>
              <a:gd name="connsiteX6" fmla="*/ 239268 w 316992"/>
              <a:gd name="connsiteY6" fmla="*/ 181102 h 301244"/>
              <a:gd name="connsiteX7" fmla="*/ 258572 w 316992"/>
              <a:gd name="connsiteY7" fmla="*/ 199897 h 301244"/>
              <a:gd name="connsiteX8" fmla="*/ 277622 w 316992"/>
              <a:gd name="connsiteY8" fmla="*/ 219202 h 301244"/>
              <a:gd name="connsiteX9" fmla="*/ 294386 w 316992"/>
              <a:gd name="connsiteY9" fmla="*/ 235712 h 301244"/>
              <a:gd name="connsiteX10" fmla="*/ 306197 w 316992"/>
              <a:gd name="connsiteY10" fmla="*/ 247650 h 301244"/>
              <a:gd name="connsiteX11" fmla="*/ 310642 w 316992"/>
              <a:gd name="connsiteY11" fmla="*/ 251841 h 301244"/>
              <a:gd name="connsiteX12" fmla="*/ 269240 w 316992"/>
              <a:gd name="connsiteY12" fmla="*/ 293243 h 301244"/>
              <a:gd name="connsiteX13" fmla="*/ 171323 w 316992"/>
              <a:gd name="connsiteY13" fmla="*/ 195326 h 301244"/>
              <a:gd name="connsiteX14" fmla="*/ 113538 w 316992"/>
              <a:gd name="connsiteY14" fmla="*/ 252729 h 301244"/>
              <a:gd name="connsiteX15" fmla="*/ 48895 w 316992"/>
              <a:gd name="connsiteY15" fmla="*/ 294894 h 301244"/>
              <a:gd name="connsiteX16" fmla="*/ 6350 w 316992"/>
              <a:gd name="connsiteY16" fmla="*/ 251841 h 301244"/>
              <a:gd name="connsiteX17" fmla="*/ 66802 w 316992"/>
              <a:gd name="connsiteY17" fmla="*/ 213867 h 301244"/>
              <a:gd name="connsiteX18" fmla="*/ 118745 w 316992"/>
              <a:gd name="connsiteY18" fmla="*/ 165735 h 301244"/>
              <a:gd name="connsiteX19" fmla="*/ 158750 w 316992"/>
              <a:gd name="connsiteY19" fmla="*/ 114046 h 301244"/>
              <a:gd name="connsiteX20" fmla="*/ 184277 w 316992"/>
              <a:gd name="connsiteY20" fmla="*/ 62865 h 301244"/>
              <a:gd name="connsiteX21" fmla="*/ 36068 w 316992"/>
              <a:gd name="connsiteY21" fmla="*/ 62865 h 301244"/>
              <a:gd name="connsiteX22" fmla="*/ 36068 w 316992"/>
              <a:gd name="connsiteY22" fmla="*/ 6350 h 301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316992" h="301244">
                <a:moveTo>
                  <a:pt x="36068" y="6350"/>
                </a:moveTo>
                <a:lnTo>
                  <a:pt x="260858" y="6350"/>
                </a:lnTo>
                <a:cubicBezTo>
                  <a:pt x="257937" y="30226"/>
                  <a:pt x="251714" y="54102"/>
                  <a:pt x="242443" y="78232"/>
                </a:cubicBezTo>
                <a:cubicBezTo>
                  <a:pt x="233045" y="102235"/>
                  <a:pt x="221107" y="125476"/>
                  <a:pt x="206629" y="147827"/>
                </a:cubicBezTo>
                <a:cubicBezTo>
                  <a:pt x="206629" y="147827"/>
                  <a:pt x="208153" y="149352"/>
                  <a:pt x="211074" y="152273"/>
                </a:cubicBezTo>
                <a:cubicBezTo>
                  <a:pt x="214122" y="155321"/>
                  <a:pt x="217932" y="159385"/>
                  <a:pt x="222885" y="164592"/>
                </a:cubicBezTo>
                <a:cubicBezTo>
                  <a:pt x="227711" y="169417"/>
                  <a:pt x="233172" y="175005"/>
                  <a:pt x="239268" y="181102"/>
                </a:cubicBezTo>
                <a:cubicBezTo>
                  <a:pt x="245491" y="187325"/>
                  <a:pt x="251968" y="193547"/>
                  <a:pt x="258572" y="199897"/>
                </a:cubicBezTo>
                <a:cubicBezTo>
                  <a:pt x="264922" y="206628"/>
                  <a:pt x="271272" y="212978"/>
                  <a:pt x="277622" y="219202"/>
                </a:cubicBezTo>
                <a:cubicBezTo>
                  <a:pt x="283972" y="225297"/>
                  <a:pt x="289560" y="230758"/>
                  <a:pt x="294386" y="235712"/>
                </a:cubicBezTo>
                <a:cubicBezTo>
                  <a:pt x="299212" y="240919"/>
                  <a:pt x="303149" y="244855"/>
                  <a:pt x="306197" y="247650"/>
                </a:cubicBezTo>
                <a:cubicBezTo>
                  <a:pt x="309118" y="250444"/>
                  <a:pt x="310642" y="251841"/>
                  <a:pt x="310642" y="251841"/>
                </a:cubicBezTo>
                <a:lnTo>
                  <a:pt x="269240" y="293243"/>
                </a:lnTo>
                <a:lnTo>
                  <a:pt x="171323" y="195326"/>
                </a:lnTo>
                <a:cubicBezTo>
                  <a:pt x="153416" y="216662"/>
                  <a:pt x="134239" y="235712"/>
                  <a:pt x="113538" y="252729"/>
                </a:cubicBezTo>
                <a:cubicBezTo>
                  <a:pt x="92837" y="269621"/>
                  <a:pt x="71247" y="283717"/>
                  <a:pt x="48895" y="294894"/>
                </a:cubicBezTo>
                <a:lnTo>
                  <a:pt x="6350" y="251841"/>
                </a:lnTo>
                <a:cubicBezTo>
                  <a:pt x="27686" y="241427"/>
                  <a:pt x="47752" y="228727"/>
                  <a:pt x="66802" y="213867"/>
                </a:cubicBezTo>
                <a:cubicBezTo>
                  <a:pt x="85852" y="198882"/>
                  <a:pt x="103124" y="182879"/>
                  <a:pt x="118745" y="165735"/>
                </a:cubicBezTo>
                <a:cubicBezTo>
                  <a:pt x="134112" y="148971"/>
                  <a:pt x="147447" y="131698"/>
                  <a:pt x="158750" y="114046"/>
                </a:cubicBezTo>
                <a:cubicBezTo>
                  <a:pt x="170180" y="96266"/>
                  <a:pt x="178689" y="79247"/>
                  <a:pt x="184277" y="62865"/>
                </a:cubicBezTo>
                <a:lnTo>
                  <a:pt x="36068" y="62865"/>
                </a:lnTo>
                <a:lnTo>
                  <a:pt x="3606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6" name="Freeform 3"/>
          <p:cNvSpPr/>
          <p:nvPr/>
        </p:nvSpPr>
        <p:spPr>
          <a:xfrm>
            <a:off x="4632833" y="583946"/>
            <a:ext cx="262635" cy="250316"/>
          </a:xfrm>
          <a:custGeom>
            <a:avLst/>
            <a:gdLst>
              <a:gd name="connsiteX0" fmla="*/ 129412 w 262635"/>
              <a:gd name="connsiteY0" fmla="*/ 6350 h 250316"/>
              <a:gd name="connsiteX1" fmla="*/ 179196 w 262635"/>
              <a:gd name="connsiteY1" fmla="*/ 14985 h 250316"/>
              <a:gd name="connsiteX2" fmla="*/ 219455 w 262635"/>
              <a:gd name="connsiteY2" fmla="*/ 39370 h 250316"/>
              <a:gd name="connsiteX3" fmla="*/ 246507 w 262635"/>
              <a:gd name="connsiteY3" fmla="*/ 76834 h 250316"/>
              <a:gd name="connsiteX4" fmla="*/ 256285 w 262635"/>
              <a:gd name="connsiteY4" fmla="*/ 124840 h 250316"/>
              <a:gd name="connsiteX5" fmla="*/ 245998 w 262635"/>
              <a:gd name="connsiteY5" fmla="*/ 172465 h 250316"/>
              <a:gd name="connsiteX6" fmla="*/ 218312 w 262635"/>
              <a:gd name="connsiteY6" fmla="*/ 209930 h 250316"/>
              <a:gd name="connsiteX7" fmla="*/ 177800 w 262635"/>
              <a:gd name="connsiteY7" fmla="*/ 235076 h 250316"/>
              <a:gd name="connsiteX8" fmla="*/ 129412 w 262635"/>
              <a:gd name="connsiteY8" fmla="*/ 243966 h 250316"/>
              <a:gd name="connsiteX9" fmla="*/ 81788 w 262635"/>
              <a:gd name="connsiteY9" fmla="*/ 234822 h 250316"/>
              <a:gd name="connsiteX10" fmla="*/ 42671 w 262635"/>
              <a:gd name="connsiteY10" fmla="*/ 209930 h 250316"/>
              <a:gd name="connsiteX11" fmla="*/ 16128 w 262635"/>
              <a:gd name="connsiteY11" fmla="*/ 171830 h 250316"/>
              <a:gd name="connsiteX12" fmla="*/ 6350 w 262635"/>
              <a:gd name="connsiteY12" fmla="*/ 124840 h 250316"/>
              <a:gd name="connsiteX13" fmla="*/ 15875 w 262635"/>
              <a:gd name="connsiteY13" fmla="*/ 77978 h 250316"/>
              <a:gd name="connsiteX14" fmla="*/ 41528 w 262635"/>
              <a:gd name="connsiteY14" fmla="*/ 40385 h 250316"/>
              <a:gd name="connsiteX15" fmla="*/ 80771 w 262635"/>
              <a:gd name="connsiteY15" fmla="*/ 15240 h 250316"/>
              <a:gd name="connsiteX16" fmla="*/ 129412 w 262635"/>
              <a:gd name="connsiteY16" fmla="*/ 6350 h 2503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262635" h="250316">
                <a:moveTo>
                  <a:pt x="129412" y="6350"/>
                </a:moveTo>
                <a:cubicBezTo>
                  <a:pt x="147319" y="6350"/>
                  <a:pt x="163829" y="9270"/>
                  <a:pt x="179196" y="14985"/>
                </a:cubicBezTo>
                <a:cubicBezTo>
                  <a:pt x="194436" y="20828"/>
                  <a:pt x="207898" y="28828"/>
                  <a:pt x="219455" y="39370"/>
                </a:cubicBezTo>
                <a:cubicBezTo>
                  <a:pt x="231012" y="49783"/>
                  <a:pt x="240029" y="62229"/>
                  <a:pt x="246507" y="76834"/>
                </a:cubicBezTo>
                <a:cubicBezTo>
                  <a:pt x="253110" y="91313"/>
                  <a:pt x="256285" y="107314"/>
                  <a:pt x="256285" y="124840"/>
                </a:cubicBezTo>
                <a:cubicBezTo>
                  <a:pt x="256285" y="142113"/>
                  <a:pt x="252857" y="157860"/>
                  <a:pt x="245998" y="172465"/>
                </a:cubicBezTo>
                <a:cubicBezTo>
                  <a:pt x="239140" y="186944"/>
                  <a:pt x="229869" y="199516"/>
                  <a:pt x="218312" y="209930"/>
                </a:cubicBezTo>
                <a:cubicBezTo>
                  <a:pt x="206755" y="220725"/>
                  <a:pt x="193294" y="229108"/>
                  <a:pt x="177800" y="235076"/>
                </a:cubicBezTo>
                <a:cubicBezTo>
                  <a:pt x="162305" y="241045"/>
                  <a:pt x="146176" y="243966"/>
                  <a:pt x="129412" y="243966"/>
                </a:cubicBezTo>
                <a:cubicBezTo>
                  <a:pt x="112648" y="243966"/>
                  <a:pt x="96773" y="240919"/>
                  <a:pt x="81788" y="234822"/>
                </a:cubicBezTo>
                <a:cubicBezTo>
                  <a:pt x="66928" y="228600"/>
                  <a:pt x="53847" y="220344"/>
                  <a:pt x="42671" y="209930"/>
                </a:cubicBezTo>
                <a:cubicBezTo>
                  <a:pt x="31496" y="199135"/>
                  <a:pt x="22605" y="186435"/>
                  <a:pt x="16128" y="171830"/>
                </a:cubicBezTo>
                <a:cubicBezTo>
                  <a:pt x="9651" y="157352"/>
                  <a:pt x="6350" y="141732"/>
                  <a:pt x="6350" y="124840"/>
                </a:cubicBezTo>
                <a:cubicBezTo>
                  <a:pt x="6350" y="108076"/>
                  <a:pt x="9525" y="92455"/>
                  <a:pt x="15875" y="77978"/>
                </a:cubicBezTo>
                <a:cubicBezTo>
                  <a:pt x="22225" y="63372"/>
                  <a:pt x="30734" y="50926"/>
                  <a:pt x="41528" y="40385"/>
                </a:cubicBezTo>
                <a:cubicBezTo>
                  <a:pt x="52704" y="29590"/>
                  <a:pt x="65785" y="21209"/>
                  <a:pt x="80771" y="15240"/>
                </a:cubicBezTo>
                <a:cubicBezTo>
                  <a:pt x="95630" y="9270"/>
                  <a:pt x="111886" y="6350"/>
                  <a:pt x="12941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7" name="Freeform 3"/>
          <p:cNvSpPr/>
          <p:nvPr/>
        </p:nvSpPr>
        <p:spPr>
          <a:xfrm>
            <a:off x="3731513" y="579501"/>
            <a:ext cx="279019" cy="206755"/>
          </a:xfrm>
          <a:custGeom>
            <a:avLst/>
            <a:gdLst>
              <a:gd name="connsiteX0" fmla="*/ 6350 w 279019"/>
              <a:gd name="connsiteY0" fmla="*/ 6350 h 206755"/>
              <a:gd name="connsiteX1" fmla="*/ 272669 w 279019"/>
              <a:gd name="connsiteY1" fmla="*/ 6350 h 206755"/>
              <a:gd name="connsiteX2" fmla="*/ 272669 w 279019"/>
              <a:gd name="connsiteY2" fmla="*/ 200405 h 206755"/>
              <a:gd name="connsiteX3" fmla="*/ 6350 w 279019"/>
              <a:gd name="connsiteY3" fmla="*/ 200405 h 206755"/>
              <a:gd name="connsiteX4" fmla="*/ 6350 w 279019"/>
              <a:gd name="connsiteY4" fmla="*/ 6350 h 2067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019" h="206755">
                <a:moveTo>
                  <a:pt x="6350" y="6350"/>
                </a:moveTo>
                <a:lnTo>
                  <a:pt x="272669" y="6350"/>
                </a:lnTo>
                <a:lnTo>
                  <a:pt x="272669" y="200405"/>
                </a:lnTo>
                <a:lnTo>
                  <a:pt x="6350" y="200405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8" name="Freeform 3"/>
          <p:cNvSpPr/>
          <p:nvPr/>
        </p:nvSpPr>
        <p:spPr>
          <a:xfrm>
            <a:off x="4890135" y="559308"/>
            <a:ext cx="173228" cy="295147"/>
          </a:xfrm>
          <a:custGeom>
            <a:avLst/>
            <a:gdLst>
              <a:gd name="connsiteX0" fmla="*/ 108077 w 173228"/>
              <a:gd name="connsiteY0" fmla="*/ 6350 h 295147"/>
              <a:gd name="connsiteX1" fmla="*/ 166878 w 173228"/>
              <a:gd name="connsiteY1" fmla="*/ 6350 h 295147"/>
              <a:gd name="connsiteX2" fmla="*/ 166878 w 173228"/>
              <a:gd name="connsiteY2" fmla="*/ 288797 h 295147"/>
              <a:gd name="connsiteX3" fmla="*/ 108077 w 173228"/>
              <a:gd name="connsiteY3" fmla="*/ 288797 h 295147"/>
              <a:gd name="connsiteX4" fmla="*/ 108077 w 173228"/>
              <a:gd name="connsiteY4" fmla="*/ 230632 h 295147"/>
              <a:gd name="connsiteX5" fmla="*/ 6350 w 173228"/>
              <a:gd name="connsiteY5" fmla="*/ 230632 h 295147"/>
              <a:gd name="connsiteX6" fmla="*/ 6350 w 173228"/>
              <a:gd name="connsiteY6" fmla="*/ 174751 h 295147"/>
              <a:gd name="connsiteX7" fmla="*/ 108077 w 173228"/>
              <a:gd name="connsiteY7" fmla="*/ 174751 h 295147"/>
              <a:gd name="connsiteX8" fmla="*/ 108077 w 173228"/>
              <a:gd name="connsiteY8" fmla="*/ 129920 h 295147"/>
              <a:gd name="connsiteX9" fmla="*/ 6350 w 173228"/>
              <a:gd name="connsiteY9" fmla="*/ 129920 h 295147"/>
              <a:gd name="connsiteX10" fmla="*/ 6350 w 173228"/>
              <a:gd name="connsiteY10" fmla="*/ 74040 h 295147"/>
              <a:gd name="connsiteX11" fmla="*/ 108077 w 173228"/>
              <a:gd name="connsiteY11" fmla="*/ 74040 h 295147"/>
              <a:gd name="connsiteX12" fmla="*/ 108077 w 173228"/>
              <a:gd name="connsiteY12" fmla="*/ 6350 h 2951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73228" h="295147">
                <a:moveTo>
                  <a:pt x="108077" y="6350"/>
                </a:moveTo>
                <a:lnTo>
                  <a:pt x="166878" y="6350"/>
                </a:lnTo>
                <a:lnTo>
                  <a:pt x="166878" y="288797"/>
                </a:lnTo>
                <a:lnTo>
                  <a:pt x="108077" y="288797"/>
                </a:lnTo>
                <a:lnTo>
                  <a:pt x="108077" y="230632"/>
                </a:lnTo>
                <a:lnTo>
                  <a:pt x="6350" y="230632"/>
                </a:lnTo>
                <a:lnTo>
                  <a:pt x="6350" y="174751"/>
                </a:lnTo>
                <a:lnTo>
                  <a:pt x="108077" y="174751"/>
                </a:lnTo>
                <a:lnTo>
                  <a:pt x="108077" y="129920"/>
                </a:lnTo>
                <a:lnTo>
                  <a:pt x="6350" y="129920"/>
                </a:lnTo>
                <a:lnTo>
                  <a:pt x="6350" y="74040"/>
                </a:lnTo>
                <a:lnTo>
                  <a:pt x="108077" y="74040"/>
                </a:lnTo>
                <a:lnTo>
                  <a:pt x="10807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9" name="Freeform 3"/>
          <p:cNvSpPr/>
          <p:nvPr/>
        </p:nvSpPr>
        <p:spPr>
          <a:xfrm>
            <a:off x="4467733" y="559308"/>
            <a:ext cx="163702" cy="521716"/>
          </a:xfrm>
          <a:custGeom>
            <a:avLst/>
            <a:gdLst>
              <a:gd name="connsiteX0" fmla="*/ 6350 w 163702"/>
              <a:gd name="connsiteY0" fmla="*/ 6350 h 521716"/>
              <a:gd name="connsiteX1" fmla="*/ 66166 w 163702"/>
              <a:gd name="connsiteY1" fmla="*/ 6350 h 521716"/>
              <a:gd name="connsiteX2" fmla="*/ 66166 w 163702"/>
              <a:gd name="connsiteY2" fmla="*/ 179704 h 521716"/>
              <a:gd name="connsiteX3" fmla="*/ 157352 w 163702"/>
              <a:gd name="connsiteY3" fmla="*/ 179704 h 521716"/>
              <a:gd name="connsiteX4" fmla="*/ 157352 w 163702"/>
              <a:gd name="connsiteY4" fmla="*/ 235711 h 521716"/>
              <a:gd name="connsiteX5" fmla="*/ 66166 w 163702"/>
              <a:gd name="connsiteY5" fmla="*/ 235711 h 521716"/>
              <a:gd name="connsiteX6" fmla="*/ 66166 w 163702"/>
              <a:gd name="connsiteY6" fmla="*/ 515366 h 521716"/>
              <a:gd name="connsiteX7" fmla="*/ 6350 w 163702"/>
              <a:gd name="connsiteY7" fmla="*/ 515366 h 521716"/>
              <a:gd name="connsiteX8" fmla="*/ 6350 w 163702"/>
              <a:gd name="connsiteY8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3702" h="521716">
                <a:moveTo>
                  <a:pt x="6350" y="6350"/>
                </a:moveTo>
                <a:lnTo>
                  <a:pt x="66166" y="6350"/>
                </a:lnTo>
                <a:lnTo>
                  <a:pt x="66166" y="179704"/>
                </a:lnTo>
                <a:lnTo>
                  <a:pt x="157352" y="179704"/>
                </a:lnTo>
                <a:lnTo>
                  <a:pt x="157352" y="235711"/>
                </a:lnTo>
                <a:lnTo>
                  <a:pt x="66166" y="235711"/>
                </a:lnTo>
                <a:lnTo>
                  <a:pt x="66166" y="515366"/>
                </a:lnTo>
                <a:lnTo>
                  <a:pt x="6350" y="5153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0" name="Freeform 3"/>
          <p:cNvSpPr/>
          <p:nvPr/>
        </p:nvSpPr>
        <p:spPr>
          <a:xfrm>
            <a:off x="5799836" y="861567"/>
            <a:ext cx="479425" cy="223139"/>
          </a:xfrm>
          <a:custGeom>
            <a:avLst/>
            <a:gdLst>
              <a:gd name="connsiteX0" fmla="*/ 0 w 479425"/>
              <a:gd name="connsiteY0" fmla="*/ 0 h 223139"/>
              <a:gd name="connsiteX1" fmla="*/ 479425 w 479425"/>
              <a:gd name="connsiteY1" fmla="*/ 0 h 223139"/>
              <a:gd name="connsiteX2" fmla="*/ 479425 w 479425"/>
              <a:gd name="connsiteY2" fmla="*/ 56514 h 223139"/>
              <a:gd name="connsiteX3" fmla="*/ 268477 w 479425"/>
              <a:gd name="connsiteY3" fmla="*/ 56514 h 223139"/>
              <a:gd name="connsiteX4" fmla="*/ 268477 w 479425"/>
              <a:gd name="connsiteY4" fmla="*/ 223139 h 223139"/>
              <a:gd name="connsiteX5" fmla="*/ 208153 w 479425"/>
              <a:gd name="connsiteY5" fmla="*/ 223139 h 223139"/>
              <a:gd name="connsiteX6" fmla="*/ 208153 w 479425"/>
              <a:gd name="connsiteY6" fmla="*/ 56514 h 223139"/>
              <a:gd name="connsiteX7" fmla="*/ 0 w 479425"/>
              <a:gd name="connsiteY7" fmla="*/ 56514 h 223139"/>
              <a:gd name="connsiteX8" fmla="*/ 0 w 479425"/>
              <a:gd name="connsiteY8" fmla="*/ 0 h 2231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79425" h="223139">
                <a:moveTo>
                  <a:pt x="0" y="0"/>
                </a:moveTo>
                <a:lnTo>
                  <a:pt x="479425" y="0"/>
                </a:lnTo>
                <a:lnTo>
                  <a:pt x="479425" y="56514"/>
                </a:lnTo>
                <a:lnTo>
                  <a:pt x="268477" y="56514"/>
                </a:lnTo>
                <a:lnTo>
                  <a:pt x="268477" y="223139"/>
                </a:lnTo>
                <a:lnTo>
                  <a:pt x="208153" y="223139"/>
                </a:lnTo>
                <a:lnTo>
                  <a:pt x="208153" y="56514"/>
                </a:lnTo>
                <a:lnTo>
                  <a:pt x="0" y="56514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1" name="Freeform 3"/>
          <p:cNvSpPr/>
          <p:nvPr/>
        </p:nvSpPr>
        <p:spPr>
          <a:xfrm>
            <a:off x="6308979" y="636142"/>
            <a:ext cx="265683" cy="307594"/>
          </a:xfrm>
          <a:custGeom>
            <a:avLst/>
            <a:gdLst>
              <a:gd name="connsiteX0" fmla="*/ 33527 w 265683"/>
              <a:gd name="connsiteY0" fmla="*/ 0 h 307594"/>
              <a:gd name="connsiteX1" fmla="*/ 265683 w 265683"/>
              <a:gd name="connsiteY1" fmla="*/ 0 h 307594"/>
              <a:gd name="connsiteX2" fmla="*/ 240156 w 265683"/>
              <a:gd name="connsiteY2" fmla="*/ 114681 h 307594"/>
              <a:gd name="connsiteX3" fmla="*/ 184530 w 265683"/>
              <a:gd name="connsiteY3" fmla="*/ 203581 h 307594"/>
              <a:gd name="connsiteX4" fmla="*/ 113029 w 265683"/>
              <a:gd name="connsiteY4" fmla="*/ 267589 h 307594"/>
              <a:gd name="connsiteX5" fmla="*/ 40258 w 265683"/>
              <a:gd name="connsiteY5" fmla="*/ 307594 h 307594"/>
              <a:gd name="connsiteX6" fmla="*/ 0 w 265683"/>
              <a:gd name="connsiteY6" fmla="*/ 265048 h 307594"/>
              <a:gd name="connsiteX7" fmla="*/ 128904 w 265683"/>
              <a:gd name="connsiteY7" fmla="*/ 178181 h 307594"/>
              <a:gd name="connsiteX8" fmla="*/ 196342 w 265683"/>
              <a:gd name="connsiteY8" fmla="*/ 56515 h 307594"/>
              <a:gd name="connsiteX9" fmla="*/ 33527 w 265683"/>
              <a:gd name="connsiteY9" fmla="*/ 56515 h 307594"/>
              <a:gd name="connsiteX10" fmla="*/ 33527 w 265683"/>
              <a:gd name="connsiteY10" fmla="*/ 0 h 3075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65683" h="307594">
                <a:moveTo>
                  <a:pt x="33527" y="0"/>
                </a:moveTo>
                <a:lnTo>
                  <a:pt x="265683" y="0"/>
                </a:lnTo>
                <a:cubicBezTo>
                  <a:pt x="263778" y="42545"/>
                  <a:pt x="255269" y="80772"/>
                  <a:pt x="240156" y="114681"/>
                </a:cubicBezTo>
                <a:cubicBezTo>
                  <a:pt x="225170" y="148589"/>
                  <a:pt x="206502" y="178181"/>
                  <a:pt x="184530" y="203581"/>
                </a:cubicBezTo>
                <a:cubicBezTo>
                  <a:pt x="162559" y="228981"/>
                  <a:pt x="138683" y="250316"/>
                  <a:pt x="113029" y="267589"/>
                </a:cubicBezTo>
                <a:cubicBezTo>
                  <a:pt x="87248" y="284988"/>
                  <a:pt x="62991" y="298323"/>
                  <a:pt x="40258" y="307594"/>
                </a:cubicBezTo>
                <a:lnTo>
                  <a:pt x="0" y="265048"/>
                </a:lnTo>
                <a:cubicBezTo>
                  <a:pt x="51053" y="243839"/>
                  <a:pt x="94106" y="214884"/>
                  <a:pt x="128904" y="178181"/>
                </a:cubicBezTo>
                <a:cubicBezTo>
                  <a:pt x="163829" y="141351"/>
                  <a:pt x="186181" y="100838"/>
                  <a:pt x="196342" y="56515"/>
                </a:cubicBezTo>
                <a:lnTo>
                  <a:pt x="33527" y="56515"/>
                </a:lnTo>
                <a:lnTo>
                  <a:pt x="33527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2" name="Freeform 3"/>
          <p:cNvSpPr/>
          <p:nvPr/>
        </p:nvSpPr>
        <p:spPr>
          <a:xfrm>
            <a:off x="5322697" y="636142"/>
            <a:ext cx="257809" cy="282956"/>
          </a:xfrm>
          <a:custGeom>
            <a:avLst/>
            <a:gdLst>
              <a:gd name="connsiteX0" fmla="*/ 0 w 257809"/>
              <a:gd name="connsiteY0" fmla="*/ 0 h 282956"/>
              <a:gd name="connsiteX1" fmla="*/ 223773 w 257809"/>
              <a:gd name="connsiteY1" fmla="*/ 0 h 282956"/>
              <a:gd name="connsiteX2" fmla="*/ 223773 w 257809"/>
              <a:gd name="connsiteY2" fmla="*/ 56515 h 282956"/>
              <a:gd name="connsiteX3" fmla="*/ 59816 w 257809"/>
              <a:gd name="connsiteY3" fmla="*/ 56515 h 282956"/>
              <a:gd name="connsiteX4" fmla="*/ 59816 w 257809"/>
              <a:gd name="connsiteY4" fmla="*/ 225933 h 282956"/>
              <a:gd name="connsiteX5" fmla="*/ 257809 w 257809"/>
              <a:gd name="connsiteY5" fmla="*/ 225933 h 282956"/>
              <a:gd name="connsiteX6" fmla="*/ 257809 w 257809"/>
              <a:gd name="connsiteY6" fmla="*/ 282956 h 282956"/>
              <a:gd name="connsiteX7" fmla="*/ 0 w 257809"/>
              <a:gd name="connsiteY7" fmla="*/ 282956 h 282956"/>
              <a:gd name="connsiteX8" fmla="*/ 0 w 257809"/>
              <a:gd name="connsiteY8" fmla="*/ 0 h 2829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57809" h="282956">
                <a:moveTo>
                  <a:pt x="0" y="0"/>
                </a:moveTo>
                <a:lnTo>
                  <a:pt x="223773" y="0"/>
                </a:lnTo>
                <a:lnTo>
                  <a:pt x="223773" y="56515"/>
                </a:lnTo>
                <a:lnTo>
                  <a:pt x="59816" y="56515"/>
                </a:lnTo>
                <a:lnTo>
                  <a:pt x="59816" y="225933"/>
                </a:lnTo>
                <a:lnTo>
                  <a:pt x="257809" y="225933"/>
                </a:lnTo>
                <a:lnTo>
                  <a:pt x="257809" y="282956"/>
                </a:lnTo>
                <a:lnTo>
                  <a:pt x="0" y="28295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3" name="Freeform 3"/>
          <p:cNvSpPr/>
          <p:nvPr/>
        </p:nvSpPr>
        <p:spPr>
          <a:xfrm>
            <a:off x="5896610" y="593090"/>
            <a:ext cx="277495" cy="234315"/>
          </a:xfrm>
          <a:custGeom>
            <a:avLst/>
            <a:gdLst>
              <a:gd name="connsiteX0" fmla="*/ 0 w 277495"/>
              <a:gd name="connsiteY0" fmla="*/ 0 h 234315"/>
              <a:gd name="connsiteX1" fmla="*/ 267334 w 277495"/>
              <a:gd name="connsiteY1" fmla="*/ 0 h 234315"/>
              <a:gd name="connsiteX2" fmla="*/ 267334 w 277495"/>
              <a:gd name="connsiteY2" fmla="*/ 144271 h 234315"/>
              <a:gd name="connsiteX3" fmla="*/ 60960 w 277495"/>
              <a:gd name="connsiteY3" fmla="*/ 144271 h 234315"/>
              <a:gd name="connsiteX4" fmla="*/ 60960 w 277495"/>
              <a:gd name="connsiteY4" fmla="*/ 178942 h 234315"/>
              <a:gd name="connsiteX5" fmla="*/ 277495 w 277495"/>
              <a:gd name="connsiteY5" fmla="*/ 178942 h 234315"/>
              <a:gd name="connsiteX6" fmla="*/ 277495 w 277495"/>
              <a:gd name="connsiteY6" fmla="*/ 234315 h 234315"/>
              <a:gd name="connsiteX7" fmla="*/ 1778 w 277495"/>
              <a:gd name="connsiteY7" fmla="*/ 234315 h 234315"/>
              <a:gd name="connsiteX8" fmla="*/ 1778 w 277495"/>
              <a:gd name="connsiteY8" fmla="*/ 88900 h 234315"/>
              <a:gd name="connsiteX9" fmla="*/ 208153 w 277495"/>
              <a:gd name="connsiteY9" fmla="*/ 88900 h 234315"/>
              <a:gd name="connsiteX10" fmla="*/ 208153 w 277495"/>
              <a:gd name="connsiteY10" fmla="*/ 55879 h 234315"/>
              <a:gd name="connsiteX11" fmla="*/ 0 w 277495"/>
              <a:gd name="connsiteY11" fmla="*/ 55879 h 234315"/>
              <a:gd name="connsiteX12" fmla="*/ 0 w 277495"/>
              <a:gd name="connsiteY12" fmla="*/ 0 h 2343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77495" h="234315">
                <a:moveTo>
                  <a:pt x="0" y="0"/>
                </a:moveTo>
                <a:lnTo>
                  <a:pt x="267334" y="0"/>
                </a:lnTo>
                <a:lnTo>
                  <a:pt x="267334" y="144271"/>
                </a:lnTo>
                <a:lnTo>
                  <a:pt x="60960" y="144271"/>
                </a:lnTo>
                <a:lnTo>
                  <a:pt x="60960" y="178942"/>
                </a:lnTo>
                <a:lnTo>
                  <a:pt x="277495" y="178942"/>
                </a:lnTo>
                <a:lnTo>
                  <a:pt x="277495" y="234315"/>
                </a:lnTo>
                <a:lnTo>
                  <a:pt x="1778" y="234315"/>
                </a:lnTo>
                <a:lnTo>
                  <a:pt x="1778" y="88900"/>
                </a:lnTo>
                <a:lnTo>
                  <a:pt x="208153" y="88900"/>
                </a:lnTo>
                <a:lnTo>
                  <a:pt x="208153" y="55879"/>
                </a:lnTo>
                <a:lnTo>
                  <a:pt x="0" y="5587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4" name="Freeform 3"/>
          <p:cNvSpPr/>
          <p:nvPr/>
        </p:nvSpPr>
        <p:spPr>
          <a:xfrm>
            <a:off x="6661277" y="565658"/>
            <a:ext cx="59944" cy="509016"/>
          </a:xfrm>
          <a:custGeom>
            <a:avLst/>
            <a:gdLst>
              <a:gd name="connsiteX0" fmla="*/ 0 w 59944"/>
              <a:gd name="connsiteY0" fmla="*/ 0 h 509016"/>
              <a:gd name="connsiteX1" fmla="*/ 59944 w 59944"/>
              <a:gd name="connsiteY1" fmla="*/ 0 h 509016"/>
              <a:gd name="connsiteX2" fmla="*/ 59944 w 59944"/>
              <a:gd name="connsiteY2" fmla="*/ 509016 h 509016"/>
              <a:gd name="connsiteX3" fmla="*/ 0 w 59944"/>
              <a:gd name="connsiteY3" fmla="*/ 509016 h 509016"/>
              <a:gd name="connsiteX4" fmla="*/ 0 w 59944"/>
              <a:gd name="connsiteY4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944" h="509016">
                <a:moveTo>
                  <a:pt x="0" y="0"/>
                </a:moveTo>
                <a:lnTo>
                  <a:pt x="59944" y="0"/>
                </a:lnTo>
                <a:lnTo>
                  <a:pt x="59944" y="509016"/>
                </a:lnTo>
                <a:lnTo>
                  <a:pt x="0" y="5090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5" name="Freeform 3"/>
          <p:cNvSpPr/>
          <p:nvPr/>
        </p:nvSpPr>
        <p:spPr>
          <a:xfrm>
            <a:off x="5634228" y="565658"/>
            <a:ext cx="151637" cy="509016"/>
          </a:xfrm>
          <a:custGeom>
            <a:avLst/>
            <a:gdLst>
              <a:gd name="connsiteX0" fmla="*/ 0 w 151637"/>
              <a:gd name="connsiteY0" fmla="*/ 0 h 509016"/>
              <a:gd name="connsiteX1" fmla="*/ 60451 w 151637"/>
              <a:gd name="connsiteY1" fmla="*/ 0 h 509016"/>
              <a:gd name="connsiteX2" fmla="*/ 60451 w 151637"/>
              <a:gd name="connsiteY2" fmla="*/ 176148 h 509016"/>
              <a:gd name="connsiteX3" fmla="*/ 151637 w 151637"/>
              <a:gd name="connsiteY3" fmla="*/ 176148 h 509016"/>
              <a:gd name="connsiteX4" fmla="*/ 151637 w 151637"/>
              <a:gd name="connsiteY4" fmla="*/ 232155 h 509016"/>
              <a:gd name="connsiteX5" fmla="*/ 60451 w 151637"/>
              <a:gd name="connsiteY5" fmla="*/ 232155 h 509016"/>
              <a:gd name="connsiteX6" fmla="*/ 60451 w 151637"/>
              <a:gd name="connsiteY6" fmla="*/ 509016 h 509016"/>
              <a:gd name="connsiteX7" fmla="*/ 0 w 151637"/>
              <a:gd name="connsiteY7" fmla="*/ 509016 h 509016"/>
              <a:gd name="connsiteX8" fmla="*/ 0 w 151637"/>
              <a:gd name="connsiteY8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1637" h="509016">
                <a:moveTo>
                  <a:pt x="0" y="0"/>
                </a:moveTo>
                <a:lnTo>
                  <a:pt x="60451" y="0"/>
                </a:lnTo>
                <a:lnTo>
                  <a:pt x="60451" y="176148"/>
                </a:lnTo>
                <a:lnTo>
                  <a:pt x="151637" y="176148"/>
                </a:lnTo>
                <a:lnTo>
                  <a:pt x="151637" y="232155"/>
                </a:lnTo>
                <a:lnTo>
                  <a:pt x="60451" y="232155"/>
                </a:lnTo>
                <a:lnTo>
                  <a:pt x="60451" y="509016"/>
                </a:lnTo>
                <a:lnTo>
                  <a:pt x="0" y="5090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6" name="Freeform 3"/>
          <p:cNvSpPr/>
          <p:nvPr/>
        </p:nvSpPr>
        <p:spPr>
          <a:xfrm>
            <a:off x="5793486" y="855217"/>
            <a:ext cx="492125" cy="235839"/>
          </a:xfrm>
          <a:custGeom>
            <a:avLst/>
            <a:gdLst>
              <a:gd name="connsiteX0" fmla="*/ 6350 w 492125"/>
              <a:gd name="connsiteY0" fmla="*/ 6350 h 235839"/>
              <a:gd name="connsiteX1" fmla="*/ 485775 w 492125"/>
              <a:gd name="connsiteY1" fmla="*/ 6350 h 235839"/>
              <a:gd name="connsiteX2" fmla="*/ 485775 w 492125"/>
              <a:gd name="connsiteY2" fmla="*/ 62864 h 235839"/>
              <a:gd name="connsiteX3" fmla="*/ 274827 w 492125"/>
              <a:gd name="connsiteY3" fmla="*/ 62864 h 235839"/>
              <a:gd name="connsiteX4" fmla="*/ 274827 w 492125"/>
              <a:gd name="connsiteY4" fmla="*/ 229489 h 235839"/>
              <a:gd name="connsiteX5" fmla="*/ 214503 w 492125"/>
              <a:gd name="connsiteY5" fmla="*/ 229489 h 235839"/>
              <a:gd name="connsiteX6" fmla="*/ 214503 w 492125"/>
              <a:gd name="connsiteY6" fmla="*/ 62864 h 235839"/>
              <a:gd name="connsiteX7" fmla="*/ 6350 w 492125"/>
              <a:gd name="connsiteY7" fmla="*/ 62864 h 235839"/>
              <a:gd name="connsiteX8" fmla="*/ 6350 w 492125"/>
              <a:gd name="connsiteY8" fmla="*/ 6350 h 2358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92125" h="235839">
                <a:moveTo>
                  <a:pt x="6350" y="6350"/>
                </a:moveTo>
                <a:lnTo>
                  <a:pt x="485775" y="6350"/>
                </a:lnTo>
                <a:lnTo>
                  <a:pt x="485775" y="62864"/>
                </a:lnTo>
                <a:lnTo>
                  <a:pt x="274827" y="62864"/>
                </a:lnTo>
                <a:lnTo>
                  <a:pt x="274827" y="229489"/>
                </a:lnTo>
                <a:lnTo>
                  <a:pt x="214503" y="229489"/>
                </a:lnTo>
                <a:lnTo>
                  <a:pt x="214503" y="62864"/>
                </a:lnTo>
                <a:lnTo>
                  <a:pt x="6350" y="62864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7" name="Freeform 3"/>
          <p:cNvSpPr/>
          <p:nvPr/>
        </p:nvSpPr>
        <p:spPr>
          <a:xfrm>
            <a:off x="6302629" y="629792"/>
            <a:ext cx="278383" cy="320294"/>
          </a:xfrm>
          <a:custGeom>
            <a:avLst/>
            <a:gdLst>
              <a:gd name="connsiteX0" fmla="*/ 39877 w 278383"/>
              <a:gd name="connsiteY0" fmla="*/ 6350 h 320294"/>
              <a:gd name="connsiteX1" fmla="*/ 272033 w 278383"/>
              <a:gd name="connsiteY1" fmla="*/ 6350 h 320294"/>
              <a:gd name="connsiteX2" fmla="*/ 246506 w 278383"/>
              <a:gd name="connsiteY2" fmla="*/ 121031 h 320294"/>
              <a:gd name="connsiteX3" fmla="*/ 190880 w 278383"/>
              <a:gd name="connsiteY3" fmla="*/ 209931 h 320294"/>
              <a:gd name="connsiteX4" fmla="*/ 119379 w 278383"/>
              <a:gd name="connsiteY4" fmla="*/ 273939 h 320294"/>
              <a:gd name="connsiteX5" fmla="*/ 46608 w 278383"/>
              <a:gd name="connsiteY5" fmla="*/ 313944 h 320294"/>
              <a:gd name="connsiteX6" fmla="*/ 6350 w 278383"/>
              <a:gd name="connsiteY6" fmla="*/ 271398 h 320294"/>
              <a:gd name="connsiteX7" fmla="*/ 135254 w 278383"/>
              <a:gd name="connsiteY7" fmla="*/ 184531 h 320294"/>
              <a:gd name="connsiteX8" fmla="*/ 202692 w 278383"/>
              <a:gd name="connsiteY8" fmla="*/ 62865 h 320294"/>
              <a:gd name="connsiteX9" fmla="*/ 39877 w 278383"/>
              <a:gd name="connsiteY9" fmla="*/ 62865 h 320294"/>
              <a:gd name="connsiteX10" fmla="*/ 39877 w 278383"/>
              <a:gd name="connsiteY10" fmla="*/ 6350 h 320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78383" h="320294">
                <a:moveTo>
                  <a:pt x="39877" y="6350"/>
                </a:moveTo>
                <a:lnTo>
                  <a:pt x="272033" y="6350"/>
                </a:lnTo>
                <a:cubicBezTo>
                  <a:pt x="270128" y="48895"/>
                  <a:pt x="261619" y="87122"/>
                  <a:pt x="246506" y="121031"/>
                </a:cubicBezTo>
                <a:cubicBezTo>
                  <a:pt x="231520" y="154939"/>
                  <a:pt x="212852" y="184531"/>
                  <a:pt x="190880" y="209931"/>
                </a:cubicBezTo>
                <a:cubicBezTo>
                  <a:pt x="168909" y="235331"/>
                  <a:pt x="145033" y="256666"/>
                  <a:pt x="119379" y="273939"/>
                </a:cubicBezTo>
                <a:cubicBezTo>
                  <a:pt x="93598" y="291338"/>
                  <a:pt x="69341" y="304673"/>
                  <a:pt x="46608" y="313944"/>
                </a:cubicBezTo>
                <a:lnTo>
                  <a:pt x="6350" y="271398"/>
                </a:lnTo>
                <a:cubicBezTo>
                  <a:pt x="57403" y="250189"/>
                  <a:pt x="100456" y="221234"/>
                  <a:pt x="135254" y="184531"/>
                </a:cubicBezTo>
                <a:cubicBezTo>
                  <a:pt x="170179" y="147701"/>
                  <a:pt x="192531" y="107188"/>
                  <a:pt x="202692" y="62865"/>
                </a:cubicBezTo>
                <a:lnTo>
                  <a:pt x="39877" y="62865"/>
                </a:lnTo>
                <a:lnTo>
                  <a:pt x="3987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8" name="Freeform 3"/>
          <p:cNvSpPr/>
          <p:nvPr/>
        </p:nvSpPr>
        <p:spPr>
          <a:xfrm>
            <a:off x="5316347" y="629792"/>
            <a:ext cx="270509" cy="295656"/>
          </a:xfrm>
          <a:custGeom>
            <a:avLst/>
            <a:gdLst>
              <a:gd name="connsiteX0" fmla="*/ 6350 w 270509"/>
              <a:gd name="connsiteY0" fmla="*/ 6350 h 295656"/>
              <a:gd name="connsiteX1" fmla="*/ 230123 w 270509"/>
              <a:gd name="connsiteY1" fmla="*/ 6350 h 295656"/>
              <a:gd name="connsiteX2" fmla="*/ 230123 w 270509"/>
              <a:gd name="connsiteY2" fmla="*/ 62865 h 295656"/>
              <a:gd name="connsiteX3" fmla="*/ 66166 w 270509"/>
              <a:gd name="connsiteY3" fmla="*/ 62865 h 295656"/>
              <a:gd name="connsiteX4" fmla="*/ 66166 w 270509"/>
              <a:gd name="connsiteY4" fmla="*/ 232283 h 295656"/>
              <a:gd name="connsiteX5" fmla="*/ 264159 w 270509"/>
              <a:gd name="connsiteY5" fmla="*/ 232283 h 295656"/>
              <a:gd name="connsiteX6" fmla="*/ 264159 w 270509"/>
              <a:gd name="connsiteY6" fmla="*/ 289306 h 295656"/>
              <a:gd name="connsiteX7" fmla="*/ 6350 w 270509"/>
              <a:gd name="connsiteY7" fmla="*/ 289306 h 295656"/>
              <a:gd name="connsiteX8" fmla="*/ 6350 w 270509"/>
              <a:gd name="connsiteY8" fmla="*/ 6350 h 2956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70509" h="295656">
                <a:moveTo>
                  <a:pt x="6350" y="6350"/>
                </a:moveTo>
                <a:lnTo>
                  <a:pt x="230123" y="6350"/>
                </a:lnTo>
                <a:lnTo>
                  <a:pt x="230123" y="62865"/>
                </a:lnTo>
                <a:lnTo>
                  <a:pt x="66166" y="62865"/>
                </a:lnTo>
                <a:lnTo>
                  <a:pt x="66166" y="232283"/>
                </a:lnTo>
                <a:lnTo>
                  <a:pt x="264159" y="232283"/>
                </a:lnTo>
                <a:lnTo>
                  <a:pt x="264159" y="289306"/>
                </a:lnTo>
                <a:lnTo>
                  <a:pt x="6350" y="28930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9" name="Freeform 3"/>
          <p:cNvSpPr/>
          <p:nvPr/>
        </p:nvSpPr>
        <p:spPr>
          <a:xfrm>
            <a:off x="5890260" y="586740"/>
            <a:ext cx="290195" cy="247015"/>
          </a:xfrm>
          <a:custGeom>
            <a:avLst/>
            <a:gdLst>
              <a:gd name="connsiteX0" fmla="*/ 6350 w 290195"/>
              <a:gd name="connsiteY0" fmla="*/ 6350 h 247015"/>
              <a:gd name="connsiteX1" fmla="*/ 273684 w 290195"/>
              <a:gd name="connsiteY1" fmla="*/ 6350 h 247015"/>
              <a:gd name="connsiteX2" fmla="*/ 273684 w 290195"/>
              <a:gd name="connsiteY2" fmla="*/ 150621 h 247015"/>
              <a:gd name="connsiteX3" fmla="*/ 67310 w 290195"/>
              <a:gd name="connsiteY3" fmla="*/ 150621 h 247015"/>
              <a:gd name="connsiteX4" fmla="*/ 67310 w 290195"/>
              <a:gd name="connsiteY4" fmla="*/ 185292 h 247015"/>
              <a:gd name="connsiteX5" fmla="*/ 283845 w 290195"/>
              <a:gd name="connsiteY5" fmla="*/ 185292 h 247015"/>
              <a:gd name="connsiteX6" fmla="*/ 283845 w 290195"/>
              <a:gd name="connsiteY6" fmla="*/ 240665 h 247015"/>
              <a:gd name="connsiteX7" fmla="*/ 8128 w 290195"/>
              <a:gd name="connsiteY7" fmla="*/ 240665 h 247015"/>
              <a:gd name="connsiteX8" fmla="*/ 8128 w 290195"/>
              <a:gd name="connsiteY8" fmla="*/ 95250 h 247015"/>
              <a:gd name="connsiteX9" fmla="*/ 214503 w 290195"/>
              <a:gd name="connsiteY9" fmla="*/ 95250 h 247015"/>
              <a:gd name="connsiteX10" fmla="*/ 214503 w 290195"/>
              <a:gd name="connsiteY10" fmla="*/ 62229 h 247015"/>
              <a:gd name="connsiteX11" fmla="*/ 6350 w 290195"/>
              <a:gd name="connsiteY11" fmla="*/ 62229 h 247015"/>
              <a:gd name="connsiteX12" fmla="*/ 6350 w 290195"/>
              <a:gd name="connsiteY12" fmla="*/ 6350 h 2470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90195" h="247015">
                <a:moveTo>
                  <a:pt x="6350" y="6350"/>
                </a:moveTo>
                <a:lnTo>
                  <a:pt x="273684" y="6350"/>
                </a:lnTo>
                <a:lnTo>
                  <a:pt x="273684" y="150621"/>
                </a:lnTo>
                <a:lnTo>
                  <a:pt x="67310" y="150621"/>
                </a:lnTo>
                <a:lnTo>
                  <a:pt x="67310" y="185292"/>
                </a:lnTo>
                <a:lnTo>
                  <a:pt x="283845" y="185292"/>
                </a:lnTo>
                <a:lnTo>
                  <a:pt x="283845" y="240665"/>
                </a:lnTo>
                <a:lnTo>
                  <a:pt x="8128" y="240665"/>
                </a:lnTo>
                <a:lnTo>
                  <a:pt x="8128" y="95250"/>
                </a:lnTo>
                <a:lnTo>
                  <a:pt x="214503" y="95250"/>
                </a:lnTo>
                <a:lnTo>
                  <a:pt x="214503" y="62229"/>
                </a:lnTo>
                <a:lnTo>
                  <a:pt x="6350" y="6222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0" name="Freeform 3"/>
          <p:cNvSpPr/>
          <p:nvPr/>
        </p:nvSpPr>
        <p:spPr>
          <a:xfrm>
            <a:off x="6654927" y="559308"/>
            <a:ext cx="72644" cy="521716"/>
          </a:xfrm>
          <a:custGeom>
            <a:avLst/>
            <a:gdLst>
              <a:gd name="connsiteX0" fmla="*/ 6350 w 72644"/>
              <a:gd name="connsiteY0" fmla="*/ 6350 h 521716"/>
              <a:gd name="connsiteX1" fmla="*/ 66294 w 72644"/>
              <a:gd name="connsiteY1" fmla="*/ 6350 h 521716"/>
              <a:gd name="connsiteX2" fmla="*/ 66294 w 72644"/>
              <a:gd name="connsiteY2" fmla="*/ 515366 h 521716"/>
              <a:gd name="connsiteX3" fmla="*/ 6350 w 72644"/>
              <a:gd name="connsiteY3" fmla="*/ 515366 h 521716"/>
              <a:gd name="connsiteX4" fmla="*/ 6350 w 72644"/>
              <a:gd name="connsiteY4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644" h="521716">
                <a:moveTo>
                  <a:pt x="6350" y="6350"/>
                </a:moveTo>
                <a:lnTo>
                  <a:pt x="66294" y="6350"/>
                </a:lnTo>
                <a:lnTo>
                  <a:pt x="66294" y="515366"/>
                </a:lnTo>
                <a:lnTo>
                  <a:pt x="6350" y="5153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1" name="Freeform 3"/>
          <p:cNvSpPr/>
          <p:nvPr/>
        </p:nvSpPr>
        <p:spPr>
          <a:xfrm>
            <a:off x="5627878" y="559308"/>
            <a:ext cx="164337" cy="521716"/>
          </a:xfrm>
          <a:custGeom>
            <a:avLst/>
            <a:gdLst>
              <a:gd name="connsiteX0" fmla="*/ 6350 w 164337"/>
              <a:gd name="connsiteY0" fmla="*/ 6350 h 521716"/>
              <a:gd name="connsiteX1" fmla="*/ 66801 w 164337"/>
              <a:gd name="connsiteY1" fmla="*/ 6350 h 521716"/>
              <a:gd name="connsiteX2" fmla="*/ 66801 w 164337"/>
              <a:gd name="connsiteY2" fmla="*/ 182498 h 521716"/>
              <a:gd name="connsiteX3" fmla="*/ 157987 w 164337"/>
              <a:gd name="connsiteY3" fmla="*/ 182498 h 521716"/>
              <a:gd name="connsiteX4" fmla="*/ 157987 w 164337"/>
              <a:gd name="connsiteY4" fmla="*/ 238505 h 521716"/>
              <a:gd name="connsiteX5" fmla="*/ 66801 w 164337"/>
              <a:gd name="connsiteY5" fmla="*/ 238505 h 521716"/>
              <a:gd name="connsiteX6" fmla="*/ 66801 w 164337"/>
              <a:gd name="connsiteY6" fmla="*/ 515366 h 521716"/>
              <a:gd name="connsiteX7" fmla="*/ 6350 w 164337"/>
              <a:gd name="connsiteY7" fmla="*/ 515366 h 521716"/>
              <a:gd name="connsiteX8" fmla="*/ 6350 w 164337"/>
              <a:gd name="connsiteY8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4337" h="521716">
                <a:moveTo>
                  <a:pt x="6350" y="6350"/>
                </a:moveTo>
                <a:lnTo>
                  <a:pt x="66801" y="6350"/>
                </a:lnTo>
                <a:lnTo>
                  <a:pt x="66801" y="182498"/>
                </a:lnTo>
                <a:lnTo>
                  <a:pt x="157987" y="182498"/>
                </a:lnTo>
                <a:lnTo>
                  <a:pt x="157987" y="238505"/>
                </a:lnTo>
                <a:lnTo>
                  <a:pt x="66801" y="238505"/>
                </a:lnTo>
                <a:lnTo>
                  <a:pt x="66801" y="515366"/>
                </a:lnTo>
                <a:lnTo>
                  <a:pt x="6350" y="5153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2" name="Freeform 3"/>
          <p:cNvSpPr/>
          <p:nvPr/>
        </p:nvSpPr>
        <p:spPr>
          <a:xfrm>
            <a:off x="1209751" y="3068955"/>
            <a:ext cx="48221" cy="207771"/>
          </a:xfrm>
          <a:custGeom>
            <a:avLst/>
            <a:gdLst>
              <a:gd name="connsiteX0" fmla="*/ 7213 w 48221"/>
              <a:gd name="connsiteY0" fmla="*/ 0 h 207771"/>
              <a:gd name="connsiteX1" fmla="*/ 12179 w 48221"/>
              <a:gd name="connsiteY1" fmla="*/ 1523 h 207771"/>
              <a:gd name="connsiteX2" fmla="*/ 14668 w 48221"/>
              <a:gd name="connsiteY2" fmla="*/ 6730 h 207771"/>
              <a:gd name="connsiteX3" fmla="*/ 14668 w 48221"/>
              <a:gd name="connsiteY3" fmla="*/ 97662 h 207771"/>
              <a:gd name="connsiteX4" fmla="*/ 42252 w 48221"/>
              <a:gd name="connsiteY4" fmla="*/ 97662 h 207771"/>
              <a:gd name="connsiteX5" fmla="*/ 48221 w 48221"/>
              <a:gd name="connsiteY5" fmla="*/ 103631 h 207771"/>
              <a:gd name="connsiteX6" fmla="*/ 42252 w 48221"/>
              <a:gd name="connsiteY6" fmla="*/ 109854 h 207771"/>
              <a:gd name="connsiteX7" fmla="*/ 14668 w 48221"/>
              <a:gd name="connsiteY7" fmla="*/ 109854 h 207771"/>
              <a:gd name="connsiteX8" fmla="*/ 14668 w 48221"/>
              <a:gd name="connsiteY8" fmla="*/ 200532 h 207771"/>
              <a:gd name="connsiteX9" fmla="*/ 12179 w 48221"/>
              <a:gd name="connsiteY9" fmla="*/ 205866 h 207771"/>
              <a:gd name="connsiteX10" fmla="*/ 7213 w 48221"/>
              <a:gd name="connsiteY10" fmla="*/ 207771 h 207771"/>
              <a:gd name="connsiteX11" fmla="*/ 2247 w 48221"/>
              <a:gd name="connsiteY11" fmla="*/ 205866 h 207771"/>
              <a:gd name="connsiteX12" fmla="*/ 0 w 48221"/>
              <a:gd name="connsiteY12" fmla="*/ 200532 h 207771"/>
              <a:gd name="connsiteX13" fmla="*/ 0 w 48221"/>
              <a:gd name="connsiteY13" fmla="*/ 6730 h 207771"/>
              <a:gd name="connsiteX14" fmla="*/ 2247 w 48221"/>
              <a:gd name="connsiteY14" fmla="*/ 1523 h 207771"/>
              <a:gd name="connsiteX15" fmla="*/ 7213 w 48221"/>
              <a:gd name="connsiteY15" fmla="*/ 0 h 207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48221" h="207771">
                <a:moveTo>
                  <a:pt x="7213" y="0"/>
                </a:moveTo>
                <a:cubicBezTo>
                  <a:pt x="9207" y="0"/>
                  <a:pt x="10858" y="507"/>
                  <a:pt x="12179" y="1523"/>
                </a:cubicBezTo>
                <a:cubicBezTo>
                  <a:pt x="13843" y="2793"/>
                  <a:pt x="14668" y="4571"/>
                  <a:pt x="14668" y="6730"/>
                </a:cubicBezTo>
                <a:lnTo>
                  <a:pt x="14668" y="97662"/>
                </a:lnTo>
                <a:lnTo>
                  <a:pt x="42252" y="97662"/>
                </a:lnTo>
                <a:cubicBezTo>
                  <a:pt x="46227" y="97662"/>
                  <a:pt x="48221" y="99694"/>
                  <a:pt x="48221" y="103631"/>
                </a:cubicBezTo>
                <a:cubicBezTo>
                  <a:pt x="48221" y="107822"/>
                  <a:pt x="46227" y="109854"/>
                  <a:pt x="42252" y="109854"/>
                </a:cubicBezTo>
                <a:lnTo>
                  <a:pt x="14668" y="109854"/>
                </a:lnTo>
                <a:lnTo>
                  <a:pt x="14668" y="200532"/>
                </a:lnTo>
                <a:cubicBezTo>
                  <a:pt x="14668" y="202691"/>
                  <a:pt x="13843" y="204469"/>
                  <a:pt x="12179" y="205866"/>
                </a:cubicBezTo>
                <a:cubicBezTo>
                  <a:pt x="10858" y="207136"/>
                  <a:pt x="9207" y="207771"/>
                  <a:pt x="7213" y="207771"/>
                </a:cubicBezTo>
                <a:cubicBezTo>
                  <a:pt x="5219" y="207771"/>
                  <a:pt x="3568" y="207136"/>
                  <a:pt x="2247" y="205866"/>
                </a:cubicBezTo>
                <a:cubicBezTo>
                  <a:pt x="749" y="204469"/>
                  <a:pt x="0" y="202691"/>
                  <a:pt x="0" y="200532"/>
                </a:cubicBezTo>
                <a:lnTo>
                  <a:pt x="0" y="6730"/>
                </a:lnTo>
                <a:cubicBezTo>
                  <a:pt x="0" y="4571"/>
                  <a:pt x="749" y="2793"/>
                  <a:pt x="2247" y="1523"/>
                </a:cubicBezTo>
                <a:cubicBezTo>
                  <a:pt x="3568" y="507"/>
                  <a:pt x="5219" y="0"/>
                  <a:pt x="7213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3" name="Freeform 3"/>
          <p:cNvSpPr/>
          <p:nvPr/>
        </p:nvSpPr>
        <p:spPr>
          <a:xfrm>
            <a:off x="1508506" y="3215513"/>
            <a:ext cx="178689" cy="36067"/>
          </a:xfrm>
          <a:custGeom>
            <a:avLst/>
            <a:gdLst>
              <a:gd name="connsiteX0" fmla="*/ 166116 w 178689"/>
              <a:gd name="connsiteY0" fmla="*/ 6350 h 36067"/>
              <a:gd name="connsiteX1" fmla="*/ 169418 w 178689"/>
              <a:gd name="connsiteY1" fmla="*/ 7111 h 36067"/>
              <a:gd name="connsiteX2" fmla="*/ 172339 w 178689"/>
              <a:gd name="connsiteY2" fmla="*/ 10795 h 36067"/>
              <a:gd name="connsiteX3" fmla="*/ 171450 w 178689"/>
              <a:gd name="connsiteY3" fmla="*/ 15239 h 36067"/>
              <a:gd name="connsiteX4" fmla="*/ 166370 w 178689"/>
              <a:gd name="connsiteY4" fmla="*/ 18542 h 36067"/>
              <a:gd name="connsiteX5" fmla="*/ 95885 w 178689"/>
              <a:gd name="connsiteY5" fmla="*/ 27432 h 36067"/>
              <a:gd name="connsiteX6" fmla="*/ 14351 w 178689"/>
              <a:gd name="connsiteY6" fmla="*/ 29717 h 36067"/>
              <a:gd name="connsiteX7" fmla="*/ 8382 w 178689"/>
              <a:gd name="connsiteY7" fmla="*/ 27685 h 36067"/>
              <a:gd name="connsiteX8" fmla="*/ 6350 w 178689"/>
              <a:gd name="connsiteY8" fmla="*/ 23495 h 36067"/>
              <a:gd name="connsiteX9" fmla="*/ 8382 w 178689"/>
              <a:gd name="connsiteY9" fmla="*/ 18923 h 36067"/>
              <a:gd name="connsiteX10" fmla="*/ 14351 w 178689"/>
              <a:gd name="connsiteY10" fmla="*/ 17272 h 36067"/>
              <a:gd name="connsiteX11" fmla="*/ 92329 w 178689"/>
              <a:gd name="connsiteY11" fmla="*/ 14985 h 36067"/>
              <a:gd name="connsiteX12" fmla="*/ 162433 w 178689"/>
              <a:gd name="connsiteY12" fmla="*/ 6857 h 36067"/>
              <a:gd name="connsiteX13" fmla="*/ 166116 w 178689"/>
              <a:gd name="connsiteY13" fmla="*/ 6350 h 360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78689" h="36067">
                <a:moveTo>
                  <a:pt x="166116" y="6350"/>
                </a:moveTo>
                <a:cubicBezTo>
                  <a:pt x="167385" y="6350"/>
                  <a:pt x="168401" y="6603"/>
                  <a:pt x="169418" y="7111"/>
                </a:cubicBezTo>
                <a:cubicBezTo>
                  <a:pt x="170941" y="7873"/>
                  <a:pt x="171830" y="9144"/>
                  <a:pt x="172339" y="10795"/>
                </a:cubicBezTo>
                <a:cubicBezTo>
                  <a:pt x="172720" y="12319"/>
                  <a:pt x="172339" y="13715"/>
                  <a:pt x="171450" y="15239"/>
                </a:cubicBezTo>
                <a:cubicBezTo>
                  <a:pt x="170180" y="16764"/>
                  <a:pt x="168529" y="17779"/>
                  <a:pt x="166370" y="18542"/>
                </a:cubicBezTo>
                <a:cubicBezTo>
                  <a:pt x="147193" y="22605"/>
                  <a:pt x="123698" y="25653"/>
                  <a:pt x="95885" y="27432"/>
                </a:cubicBezTo>
                <a:cubicBezTo>
                  <a:pt x="73405" y="28955"/>
                  <a:pt x="46227" y="29717"/>
                  <a:pt x="14351" y="29717"/>
                </a:cubicBezTo>
                <a:cubicBezTo>
                  <a:pt x="11811" y="29717"/>
                  <a:pt x="9779" y="28955"/>
                  <a:pt x="8382" y="27685"/>
                </a:cubicBezTo>
                <a:cubicBezTo>
                  <a:pt x="6985" y="26542"/>
                  <a:pt x="6350" y="25146"/>
                  <a:pt x="6350" y="23495"/>
                </a:cubicBezTo>
                <a:cubicBezTo>
                  <a:pt x="6350" y="21589"/>
                  <a:pt x="6985" y="20192"/>
                  <a:pt x="8382" y="18923"/>
                </a:cubicBezTo>
                <a:cubicBezTo>
                  <a:pt x="9779" y="17779"/>
                  <a:pt x="11811" y="17272"/>
                  <a:pt x="14351" y="17272"/>
                </a:cubicBezTo>
                <a:cubicBezTo>
                  <a:pt x="43306" y="17272"/>
                  <a:pt x="69341" y="16509"/>
                  <a:pt x="92329" y="14985"/>
                </a:cubicBezTo>
                <a:cubicBezTo>
                  <a:pt x="120650" y="13207"/>
                  <a:pt x="144018" y="10414"/>
                  <a:pt x="162433" y="6857"/>
                </a:cubicBezTo>
                <a:cubicBezTo>
                  <a:pt x="163703" y="6477"/>
                  <a:pt x="164973" y="6350"/>
                  <a:pt x="16611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4" name="Freeform 3"/>
          <p:cNvSpPr/>
          <p:nvPr/>
        </p:nvSpPr>
        <p:spPr>
          <a:xfrm>
            <a:off x="826795" y="3205480"/>
            <a:ext cx="183451" cy="71628"/>
          </a:xfrm>
          <a:custGeom>
            <a:avLst/>
            <a:gdLst>
              <a:gd name="connsiteX0" fmla="*/ 13804 w 183451"/>
              <a:gd name="connsiteY0" fmla="*/ 6350 h 71628"/>
              <a:gd name="connsiteX1" fmla="*/ 18770 w 183451"/>
              <a:gd name="connsiteY1" fmla="*/ 8636 h 71628"/>
              <a:gd name="connsiteX2" fmla="*/ 21259 w 183451"/>
              <a:gd name="connsiteY2" fmla="*/ 15621 h 71628"/>
              <a:gd name="connsiteX3" fmla="*/ 21259 w 183451"/>
              <a:gd name="connsiteY3" fmla="*/ 41148 h 71628"/>
              <a:gd name="connsiteX4" fmla="*/ 23749 w 183451"/>
              <a:gd name="connsiteY4" fmla="*/ 50419 h 71628"/>
              <a:gd name="connsiteX5" fmla="*/ 33185 w 183451"/>
              <a:gd name="connsiteY5" fmla="*/ 52578 h 71628"/>
              <a:gd name="connsiteX6" fmla="*/ 170637 w 183451"/>
              <a:gd name="connsiteY6" fmla="*/ 52578 h 71628"/>
              <a:gd name="connsiteX7" fmla="*/ 177101 w 183451"/>
              <a:gd name="connsiteY7" fmla="*/ 58801 h 71628"/>
              <a:gd name="connsiteX8" fmla="*/ 170637 w 183451"/>
              <a:gd name="connsiteY8" fmla="*/ 65278 h 71628"/>
              <a:gd name="connsiteX9" fmla="*/ 27724 w 183451"/>
              <a:gd name="connsiteY9" fmla="*/ 65278 h 71628"/>
              <a:gd name="connsiteX10" fmla="*/ 12065 w 183451"/>
              <a:gd name="connsiteY10" fmla="*/ 59055 h 71628"/>
              <a:gd name="connsiteX11" fmla="*/ 6350 w 183451"/>
              <a:gd name="connsiteY11" fmla="*/ 43434 h 71628"/>
              <a:gd name="connsiteX12" fmla="*/ 6350 w 183451"/>
              <a:gd name="connsiteY12" fmla="*/ 15621 h 71628"/>
              <a:gd name="connsiteX13" fmla="*/ 8585 w 183451"/>
              <a:gd name="connsiteY13" fmla="*/ 8636 h 71628"/>
              <a:gd name="connsiteX14" fmla="*/ 13804 w 183451"/>
              <a:gd name="connsiteY14" fmla="*/ 6350 h 716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83451" h="71628">
                <a:moveTo>
                  <a:pt x="13804" y="6350"/>
                </a:moveTo>
                <a:cubicBezTo>
                  <a:pt x="15786" y="6350"/>
                  <a:pt x="17449" y="7111"/>
                  <a:pt x="18770" y="8636"/>
                </a:cubicBezTo>
                <a:cubicBezTo>
                  <a:pt x="20434" y="10286"/>
                  <a:pt x="21259" y="12572"/>
                  <a:pt x="21259" y="15621"/>
                </a:cubicBezTo>
                <a:lnTo>
                  <a:pt x="21259" y="41148"/>
                </a:lnTo>
                <a:cubicBezTo>
                  <a:pt x="21259" y="45720"/>
                  <a:pt x="22085" y="48767"/>
                  <a:pt x="23749" y="50419"/>
                </a:cubicBezTo>
                <a:cubicBezTo>
                  <a:pt x="25400" y="51942"/>
                  <a:pt x="28549" y="52578"/>
                  <a:pt x="33185" y="52578"/>
                </a:cubicBezTo>
                <a:lnTo>
                  <a:pt x="170637" y="52578"/>
                </a:lnTo>
                <a:cubicBezTo>
                  <a:pt x="174942" y="52578"/>
                  <a:pt x="177101" y="54736"/>
                  <a:pt x="177101" y="58801"/>
                </a:cubicBezTo>
                <a:cubicBezTo>
                  <a:pt x="177101" y="63119"/>
                  <a:pt x="174942" y="65278"/>
                  <a:pt x="170637" y="65278"/>
                </a:cubicBezTo>
                <a:lnTo>
                  <a:pt x="27724" y="65278"/>
                </a:lnTo>
                <a:cubicBezTo>
                  <a:pt x="21094" y="65278"/>
                  <a:pt x="15875" y="63246"/>
                  <a:pt x="12065" y="59055"/>
                </a:cubicBezTo>
                <a:cubicBezTo>
                  <a:pt x="8255" y="55117"/>
                  <a:pt x="6350" y="49910"/>
                  <a:pt x="6350" y="43434"/>
                </a:cubicBezTo>
                <a:lnTo>
                  <a:pt x="6350" y="15621"/>
                </a:lnTo>
                <a:cubicBezTo>
                  <a:pt x="6350" y="12572"/>
                  <a:pt x="7086" y="10286"/>
                  <a:pt x="8585" y="8636"/>
                </a:cubicBezTo>
                <a:cubicBezTo>
                  <a:pt x="9906" y="7111"/>
                  <a:pt x="11645" y="6350"/>
                  <a:pt x="1380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5" name="Freeform 3"/>
          <p:cNvSpPr/>
          <p:nvPr/>
        </p:nvSpPr>
        <p:spPr>
          <a:xfrm>
            <a:off x="1298193" y="3184144"/>
            <a:ext cx="181229" cy="96265"/>
          </a:xfrm>
          <a:custGeom>
            <a:avLst/>
            <a:gdLst>
              <a:gd name="connsiteX0" fmla="*/ 13843 w 181229"/>
              <a:gd name="connsiteY0" fmla="*/ 6350 h 96265"/>
              <a:gd name="connsiteX1" fmla="*/ 145796 w 181229"/>
              <a:gd name="connsiteY1" fmla="*/ 6350 h 96265"/>
              <a:gd name="connsiteX2" fmla="*/ 162687 w 181229"/>
              <a:gd name="connsiteY2" fmla="*/ 11303 h 96265"/>
              <a:gd name="connsiteX3" fmla="*/ 168402 w 181229"/>
              <a:gd name="connsiteY3" fmla="*/ 25019 h 96265"/>
              <a:gd name="connsiteX4" fmla="*/ 168402 w 181229"/>
              <a:gd name="connsiteY4" fmla="*/ 35686 h 96265"/>
              <a:gd name="connsiteX5" fmla="*/ 162941 w 181229"/>
              <a:gd name="connsiteY5" fmla="*/ 48133 h 96265"/>
              <a:gd name="connsiteX6" fmla="*/ 148463 w 181229"/>
              <a:gd name="connsiteY6" fmla="*/ 52832 h 96265"/>
              <a:gd name="connsiteX7" fmla="*/ 30734 w 181229"/>
              <a:gd name="connsiteY7" fmla="*/ 52832 h 96265"/>
              <a:gd name="connsiteX8" fmla="*/ 23495 w 181229"/>
              <a:gd name="connsiteY8" fmla="*/ 54864 h 96265"/>
              <a:gd name="connsiteX9" fmla="*/ 21717 w 181229"/>
              <a:gd name="connsiteY9" fmla="*/ 60833 h 96265"/>
              <a:gd name="connsiteX10" fmla="*/ 21717 w 181229"/>
              <a:gd name="connsiteY10" fmla="*/ 70484 h 96265"/>
              <a:gd name="connsiteX11" fmla="*/ 24003 w 181229"/>
              <a:gd name="connsiteY11" fmla="*/ 75692 h 96265"/>
              <a:gd name="connsiteX12" fmla="*/ 30480 w 181229"/>
              <a:gd name="connsiteY12" fmla="*/ 77215 h 96265"/>
              <a:gd name="connsiteX13" fmla="*/ 167132 w 181229"/>
              <a:gd name="connsiteY13" fmla="*/ 77215 h 96265"/>
              <a:gd name="connsiteX14" fmla="*/ 172847 w 181229"/>
              <a:gd name="connsiteY14" fmla="*/ 78994 h 96265"/>
              <a:gd name="connsiteX15" fmla="*/ 174879 w 181229"/>
              <a:gd name="connsiteY15" fmla="*/ 83438 h 96265"/>
              <a:gd name="connsiteX16" fmla="*/ 173101 w 181229"/>
              <a:gd name="connsiteY16" fmla="*/ 87884 h 96265"/>
              <a:gd name="connsiteX17" fmla="*/ 168148 w 181229"/>
              <a:gd name="connsiteY17" fmla="*/ 89915 h 96265"/>
              <a:gd name="connsiteX18" fmla="*/ 26162 w 181229"/>
              <a:gd name="connsiteY18" fmla="*/ 89915 h 96265"/>
              <a:gd name="connsiteX19" fmla="*/ 12573 w 181229"/>
              <a:gd name="connsiteY19" fmla="*/ 85090 h 96265"/>
              <a:gd name="connsiteX20" fmla="*/ 7112 w 181229"/>
              <a:gd name="connsiteY20" fmla="*/ 72263 h 96265"/>
              <a:gd name="connsiteX21" fmla="*/ 7112 w 181229"/>
              <a:gd name="connsiteY21" fmla="*/ 57784 h 96265"/>
              <a:gd name="connsiteX22" fmla="*/ 12319 w 181229"/>
              <a:gd name="connsiteY22" fmla="*/ 44830 h 96265"/>
              <a:gd name="connsiteX23" fmla="*/ 25654 w 181229"/>
              <a:gd name="connsiteY23" fmla="*/ 40132 h 96265"/>
              <a:gd name="connsiteX24" fmla="*/ 144018 w 181229"/>
              <a:gd name="connsiteY24" fmla="*/ 40132 h 96265"/>
              <a:gd name="connsiteX25" fmla="*/ 150749 w 181229"/>
              <a:gd name="connsiteY25" fmla="*/ 38734 h 96265"/>
              <a:gd name="connsiteX26" fmla="*/ 153416 w 181229"/>
              <a:gd name="connsiteY26" fmla="*/ 33654 h 96265"/>
              <a:gd name="connsiteX27" fmla="*/ 153416 w 181229"/>
              <a:gd name="connsiteY27" fmla="*/ 27051 h 96265"/>
              <a:gd name="connsiteX28" fmla="*/ 151257 w 181229"/>
              <a:gd name="connsiteY28" fmla="*/ 20827 h 96265"/>
              <a:gd name="connsiteX29" fmla="*/ 143764 w 181229"/>
              <a:gd name="connsiteY29" fmla="*/ 19050 h 96265"/>
              <a:gd name="connsiteX30" fmla="*/ 13843 w 181229"/>
              <a:gd name="connsiteY30" fmla="*/ 19050 h 96265"/>
              <a:gd name="connsiteX31" fmla="*/ 6350 w 181229"/>
              <a:gd name="connsiteY31" fmla="*/ 12572 h 96265"/>
              <a:gd name="connsiteX32" fmla="*/ 13843 w 181229"/>
              <a:gd name="connsiteY32" fmla="*/ 6350 h 962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81229" h="96265">
                <a:moveTo>
                  <a:pt x="13843" y="6350"/>
                </a:moveTo>
                <a:lnTo>
                  <a:pt x="145796" y="6350"/>
                </a:lnTo>
                <a:cubicBezTo>
                  <a:pt x="153035" y="6350"/>
                  <a:pt x="158623" y="8001"/>
                  <a:pt x="162687" y="11303"/>
                </a:cubicBezTo>
                <a:cubicBezTo>
                  <a:pt x="166497" y="14604"/>
                  <a:pt x="168402" y="19176"/>
                  <a:pt x="168402" y="25019"/>
                </a:cubicBezTo>
                <a:lnTo>
                  <a:pt x="168402" y="35686"/>
                </a:lnTo>
                <a:cubicBezTo>
                  <a:pt x="168402" y="40766"/>
                  <a:pt x="166497" y="44957"/>
                  <a:pt x="162941" y="48133"/>
                </a:cubicBezTo>
                <a:cubicBezTo>
                  <a:pt x="159258" y="51307"/>
                  <a:pt x="154432" y="52832"/>
                  <a:pt x="148463" y="52832"/>
                </a:cubicBezTo>
                <a:lnTo>
                  <a:pt x="30734" y="52832"/>
                </a:lnTo>
                <a:cubicBezTo>
                  <a:pt x="27432" y="52832"/>
                  <a:pt x="25019" y="53466"/>
                  <a:pt x="23495" y="54864"/>
                </a:cubicBezTo>
                <a:cubicBezTo>
                  <a:pt x="22352" y="56134"/>
                  <a:pt x="21717" y="58165"/>
                  <a:pt x="21717" y="60833"/>
                </a:cubicBezTo>
                <a:lnTo>
                  <a:pt x="21717" y="70484"/>
                </a:lnTo>
                <a:cubicBezTo>
                  <a:pt x="21717" y="73025"/>
                  <a:pt x="22479" y="74676"/>
                  <a:pt x="24003" y="75692"/>
                </a:cubicBezTo>
                <a:cubicBezTo>
                  <a:pt x="25273" y="76707"/>
                  <a:pt x="27432" y="77215"/>
                  <a:pt x="30480" y="77215"/>
                </a:cubicBezTo>
                <a:lnTo>
                  <a:pt x="167132" y="77215"/>
                </a:lnTo>
                <a:cubicBezTo>
                  <a:pt x="169418" y="77215"/>
                  <a:pt x="171323" y="77723"/>
                  <a:pt x="172847" y="78994"/>
                </a:cubicBezTo>
                <a:cubicBezTo>
                  <a:pt x="173990" y="80264"/>
                  <a:pt x="174625" y="81788"/>
                  <a:pt x="174879" y="83438"/>
                </a:cubicBezTo>
                <a:cubicBezTo>
                  <a:pt x="174879" y="85090"/>
                  <a:pt x="174244" y="86614"/>
                  <a:pt x="173101" y="87884"/>
                </a:cubicBezTo>
                <a:cubicBezTo>
                  <a:pt x="171958" y="89153"/>
                  <a:pt x="170307" y="89915"/>
                  <a:pt x="168148" y="89915"/>
                </a:cubicBezTo>
                <a:lnTo>
                  <a:pt x="26162" y="89915"/>
                </a:lnTo>
                <a:cubicBezTo>
                  <a:pt x="20574" y="89915"/>
                  <a:pt x="16002" y="88265"/>
                  <a:pt x="12573" y="85090"/>
                </a:cubicBezTo>
                <a:cubicBezTo>
                  <a:pt x="8890" y="81788"/>
                  <a:pt x="7112" y="77470"/>
                  <a:pt x="7112" y="72263"/>
                </a:cubicBezTo>
                <a:lnTo>
                  <a:pt x="7112" y="57784"/>
                </a:lnTo>
                <a:cubicBezTo>
                  <a:pt x="7112" y="52323"/>
                  <a:pt x="8763" y="48005"/>
                  <a:pt x="12319" y="44830"/>
                </a:cubicBezTo>
                <a:cubicBezTo>
                  <a:pt x="15748" y="41783"/>
                  <a:pt x="20193" y="40132"/>
                  <a:pt x="25654" y="40132"/>
                </a:cubicBezTo>
                <a:lnTo>
                  <a:pt x="144018" y="40132"/>
                </a:lnTo>
                <a:cubicBezTo>
                  <a:pt x="147066" y="40132"/>
                  <a:pt x="149225" y="39623"/>
                  <a:pt x="150749" y="38734"/>
                </a:cubicBezTo>
                <a:cubicBezTo>
                  <a:pt x="152527" y="37719"/>
                  <a:pt x="153416" y="36067"/>
                  <a:pt x="153416" y="33654"/>
                </a:cubicBezTo>
                <a:lnTo>
                  <a:pt x="153416" y="27051"/>
                </a:lnTo>
                <a:cubicBezTo>
                  <a:pt x="153416" y="24003"/>
                  <a:pt x="152781" y="21971"/>
                  <a:pt x="151257" y="20827"/>
                </a:cubicBezTo>
                <a:cubicBezTo>
                  <a:pt x="149733" y="19557"/>
                  <a:pt x="147193" y="19050"/>
                  <a:pt x="143764" y="19050"/>
                </a:cubicBezTo>
                <a:lnTo>
                  <a:pt x="13843" y="19050"/>
                </a:lnTo>
                <a:cubicBezTo>
                  <a:pt x="8763" y="19050"/>
                  <a:pt x="6350" y="16891"/>
                  <a:pt x="6350" y="12572"/>
                </a:cubicBezTo>
                <a:cubicBezTo>
                  <a:pt x="6223" y="8382"/>
                  <a:pt x="8636" y="6350"/>
                  <a:pt x="1384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6" name="Freeform 3"/>
          <p:cNvSpPr/>
          <p:nvPr/>
        </p:nvSpPr>
        <p:spPr>
          <a:xfrm>
            <a:off x="806907" y="3164078"/>
            <a:ext cx="220484" cy="73024"/>
          </a:xfrm>
          <a:custGeom>
            <a:avLst/>
            <a:gdLst>
              <a:gd name="connsiteX0" fmla="*/ 13804 w 220484"/>
              <a:gd name="connsiteY0" fmla="*/ 6350 h 73024"/>
              <a:gd name="connsiteX1" fmla="*/ 207429 w 220484"/>
              <a:gd name="connsiteY1" fmla="*/ 6350 h 73024"/>
              <a:gd name="connsiteX2" fmla="*/ 214134 w 220484"/>
              <a:gd name="connsiteY2" fmla="*/ 12446 h 73024"/>
              <a:gd name="connsiteX3" fmla="*/ 207924 w 220484"/>
              <a:gd name="connsiteY3" fmla="*/ 18922 h 73024"/>
              <a:gd name="connsiteX4" fmla="*/ 117449 w 220484"/>
              <a:gd name="connsiteY4" fmla="*/ 18922 h 73024"/>
              <a:gd name="connsiteX5" fmla="*/ 117449 w 220484"/>
              <a:gd name="connsiteY5" fmla="*/ 58800 h 73024"/>
              <a:gd name="connsiteX6" fmla="*/ 114960 w 220484"/>
              <a:gd name="connsiteY6" fmla="*/ 64642 h 73024"/>
              <a:gd name="connsiteX7" fmla="*/ 110248 w 220484"/>
              <a:gd name="connsiteY7" fmla="*/ 66674 h 73024"/>
              <a:gd name="connsiteX8" fmla="*/ 105270 w 220484"/>
              <a:gd name="connsiteY8" fmla="*/ 64896 h 73024"/>
              <a:gd name="connsiteX9" fmla="*/ 103035 w 220484"/>
              <a:gd name="connsiteY9" fmla="*/ 59435 h 73024"/>
              <a:gd name="connsiteX10" fmla="*/ 103035 w 220484"/>
              <a:gd name="connsiteY10" fmla="*/ 18922 h 73024"/>
              <a:gd name="connsiteX11" fmla="*/ 12560 w 220484"/>
              <a:gd name="connsiteY11" fmla="*/ 18922 h 73024"/>
              <a:gd name="connsiteX12" fmla="*/ 6350 w 220484"/>
              <a:gd name="connsiteY12" fmla="*/ 12446 h 73024"/>
              <a:gd name="connsiteX13" fmla="*/ 13804 w 220484"/>
              <a:gd name="connsiteY13" fmla="*/ 6350 h 730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20484" h="73024">
                <a:moveTo>
                  <a:pt x="13804" y="6350"/>
                </a:moveTo>
                <a:lnTo>
                  <a:pt x="207429" y="6350"/>
                </a:lnTo>
                <a:cubicBezTo>
                  <a:pt x="211734" y="6350"/>
                  <a:pt x="213969" y="8381"/>
                  <a:pt x="214134" y="12446"/>
                </a:cubicBezTo>
                <a:cubicBezTo>
                  <a:pt x="214134" y="16763"/>
                  <a:pt x="212064" y="18922"/>
                  <a:pt x="207924" y="18922"/>
                </a:cubicBezTo>
                <a:lnTo>
                  <a:pt x="117449" y="18922"/>
                </a:lnTo>
                <a:lnTo>
                  <a:pt x="117449" y="58800"/>
                </a:lnTo>
                <a:cubicBezTo>
                  <a:pt x="117449" y="61213"/>
                  <a:pt x="116624" y="63246"/>
                  <a:pt x="114960" y="64642"/>
                </a:cubicBezTo>
                <a:cubicBezTo>
                  <a:pt x="113639" y="66039"/>
                  <a:pt x="112064" y="66674"/>
                  <a:pt x="110248" y="66674"/>
                </a:cubicBezTo>
                <a:cubicBezTo>
                  <a:pt x="108254" y="66674"/>
                  <a:pt x="106603" y="66166"/>
                  <a:pt x="105270" y="64896"/>
                </a:cubicBezTo>
                <a:cubicBezTo>
                  <a:pt x="103784" y="63627"/>
                  <a:pt x="103035" y="61848"/>
                  <a:pt x="103035" y="59435"/>
                </a:cubicBezTo>
                <a:lnTo>
                  <a:pt x="103035" y="18922"/>
                </a:lnTo>
                <a:lnTo>
                  <a:pt x="12560" y="18922"/>
                </a:lnTo>
                <a:cubicBezTo>
                  <a:pt x="8089" y="18922"/>
                  <a:pt x="6019" y="16763"/>
                  <a:pt x="6350" y="12446"/>
                </a:cubicBezTo>
                <a:cubicBezTo>
                  <a:pt x="6515" y="8381"/>
                  <a:pt x="9004" y="6350"/>
                  <a:pt x="1380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7" name="Freeform 3"/>
          <p:cNvSpPr/>
          <p:nvPr/>
        </p:nvSpPr>
        <p:spPr>
          <a:xfrm>
            <a:off x="1540637" y="3082036"/>
            <a:ext cx="103377" cy="90423"/>
          </a:xfrm>
          <a:custGeom>
            <a:avLst/>
            <a:gdLst>
              <a:gd name="connsiteX0" fmla="*/ 52069 w 103377"/>
              <a:gd name="connsiteY0" fmla="*/ 6350 h 90423"/>
              <a:gd name="connsiteX1" fmla="*/ 17271 w 103377"/>
              <a:gd name="connsiteY1" fmla="*/ 18288 h 90423"/>
              <a:gd name="connsiteX2" fmla="*/ 6350 w 103377"/>
              <a:gd name="connsiteY2" fmla="*/ 45338 h 90423"/>
              <a:gd name="connsiteX3" fmla="*/ 17271 w 103377"/>
              <a:gd name="connsiteY3" fmla="*/ 72135 h 90423"/>
              <a:gd name="connsiteX4" fmla="*/ 52069 w 103377"/>
              <a:gd name="connsiteY4" fmla="*/ 84073 h 90423"/>
              <a:gd name="connsiteX5" fmla="*/ 86105 w 103377"/>
              <a:gd name="connsiteY5" fmla="*/ 72135 h 90423"/>
              <a:gd name="connsiteX6" fmla="*/ 97027 w 103377"/>
              <a:gd name="connsiteY6" fmla="*/ 45338 h 90423"/>
              <a:gd name="connsiteX7" fmla="*/ 86105 w 103377"/>
              <a:gd name="connsiteY7" fmla="*/ 18288 h 90423"/>
              <a:gd name="connsiteX8" fmla="*/ 52069 w 103377"/>
              <a:gd name="connsiteY8" fmla="*/ 6350 h 904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3377" h="90423">
                <a:moveTo>
                  <a:pt x="52069" y="6350"/>
                </a:moveTo>
                <a:cubicBezTo>
                  <a:pt x="37210" y="6350"/>
                  <a:pt x="25653" y="10286"/>
                  <a:pt x="17271" y="18288"/>
                </a:cubicBezTo>
                <a:cubicBezTo>
                  <a:pt x="9905" y="25526"/>
                  <a:pt x="6350" y="34543"/>
                  <a:pt x="6350" y="45338"/>
                </a:cubicBezTo>
                <a:cubicBezTo>
                  <a:pt x="6350" y="56133"/>
                  <a:pt x="9905" y="65023"/>
                  <a:pt x="17271" y="72135"/>
                </a:cubicBezTo>
                <a:cubicBezTo>
                  <a:pt x="25526" y="80136"/>
                  <a:pt x="37083" y="84073"/>
                  <a:pt x="52069" y="84073"/>
                </a:cubicBezTo>
                <a:cubicBezTo>
                  <a:pt x="66420" y="84073"/>
                  <a:pt x="77723" y="80136"/>
                  <a:pt x="86105" y="72135"/>
                </a:cubicBezTo>
                <a:cubicBezTo>
                  <a:pt x="93344" y="65023"/>
                  <a:pt x="97027" y="56133"/>
                  <a:pt x="97027" y="45338"/>
                </a:cubicBezTo>
                <a:cubicBezTo>
                  <a:pt x="97027" y="34543"/>
                  <a:pt x="93344" y="25526"/>
                  <a:pt x="86105" y="18288"/>
                </a:cubicBezTo>
                <a:cubicBezTo>
                  <a:pt x="77723" y="10286"/>
                  <a:pt x="66420" y="6350"/>
                  <a:pt x="5206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8" name="Freeform 3"/>
          <p:cNvSpPr/>
          <p:nvPr/>
        </p:nvSpPr>
        <p:spPr>
          <a:xfrm>
            <a:off x="1299464" y="3079750"/>
            <a:ext cx="96901" cy="83820"/>
          </a:xfrm>
          <a:custGeom>
            <a:avLst/>
            <a:gdLst>
              <a:gd name="connsiteX0" fmla="*/ 48513 w 96901"/>
              <a:gd name="connsiteY0" fmla="*/ 6350 h 83820"/>
              <a:gd name="connsiteX1" fmla="*/ 16509 w 96901"/>
              <a:gd name="connsiteY1" fmla="*/ 17526 h 83820"/>
              <a:gd name="connsiteX2" fmla="*/ 6350 w 96901"/>
              <a:gd name="connsiteY2" fmla="*/ 41655 h 83820"/>
              <a:gd name="connsiteX3" fmla="*/ 16509 w 96901"/>
              <a:gd name="connsiteY3" fmla="*/ 66040 h 83820"/>
              <a:gd name="connsiteX4" fmla="*/ 48513 w 96901"/>
              <a:gd name="connsiteY4" fmla="*/ 77470 h 83820"/>
              <a:gd name="connsiteX5" fmla="*/ 80136 w 96901"/>
              <a:gd name="connsiteY5" fmla="*/ 66040 h 83820"/>
              <a:gd name="connsiteX6" fmla="*/ 90551 w 96901"/>
              <a:gd name="connsiteY6" fmla="*/ 41655 h 83820"/>
              <a:gd name="connsiteX7" fmla="*/ 80136 w 96901"/>
              <a:gd name="connsiteY7" fmla="*/ 17526 h 83820"/>
              <a:gd name="connsiteX8" fmla="*/ 48513 w 96901"/>
              <a:gd name="connsiteY8" fmla="*/ 6350 h 838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6901" h="83820">
                <a:moveTo>
                  <a:pt x="48513" y="6350"/>
                </a:moveTo>
                <a:cubicBezTo>
                  <a:pt x="34925" y="6350"/>
                  <a:pt x="24256" y="10032"/>
                  <a:pt x="16509" y="17526"/>
                </a:cubicBezTo>
                <a:cubicBezTo>
                  <a:pt x="9652" y="24002"/>
                  <a:pt x="6350" y="32004"/>
                  <a:pt x="6350" y="41655"/>
                </a:cubicBezTo>
                <a:cubicBezTo>
                  <a:pt x="6350" y="51308"/>
                  <a:pt x="9652" y="59436"/>
                  <a:pt x="16509" y="66040"/>
                </a:cubicBezTo>
                <a:cubicBezTo>
                  <a:pt x="24256" y="73659"/>
                  <a:pt x="34925" y="77470"/>
                  <a:pt x="48513" y="77470"/>
                </a:cubicBezTo>
                <a:cubicBezTo>
                  <a:pt x="61848" y="77470"/>
                  <a:pt x="72389" y="73659"/>
                  <a:pt x="80136" y="66040"/>
                </a:cubicBezTo>
                <a:cubicBezTo>
                  <a:pt x="87122" y="59436"/>
                  <a:pt x="90551" y="51308"/>
                  <a:pt x="90551" y="41655"/>
                </a:cubicBezTo>
                <a:cubicBezTo>
                  <a:pt x="90551" y="32258"/>
                  <a:pt x="87122" y="24129"/>
                  <a:pt x="80136" y="17526"/>
                </a:cubicBezTo>
                <a:cubicBezTo>
                  <a:pt x="72389" y="10032"/>
                  <a:pt x="61848" y="6350"/>
                  <a:pt x="4851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9" name="Freeform 3"/>
          <p:cNvSpPr/>
          <p:nvPr/>
        </p:nvSpPr>
        <p:spPr>
          <a:xfrm>
            <a:off x="841705" y="3079750"/>
            <a:ext cx="150888" cy="56515"/>
          </a:xfrm>
          <a:custGeom>
            <a:avLst/>
            <a:gdLst>
              <a:gd name="connsiteX0" fmla="*/ 15303 w 150888"/>
              <a:gd name="connsiteY0" fmla="*/ 6350 h 56515"/>
              <a:gd name="connsiteX1" fmla="*/ 8090 w 150888"/>
              <a:gd name="connsiteY1" fmla="*/ 8636 h 56515"/>
              <a:gd name="connsiteX2" fmla="*/ 6350 w 150888"/>
              <a:gd name="connsiteY2" fmla="*/ 15620 h 56515"/>
              <a:gd name="connsiteX3" fmla="*/ 6350 w 150888"/>
              <a:gd name="connsiteY3" fmla="*/ 40894 h 56515"/>
              <a:gd name="connsiteX4" fmla="*/ 8585 w 150888"/>
              <a:gd name="connsiteY4" fmla="*/ 48132 h 56515"/>
              <a:gd name="connsiteX5" fmla="*/ 16040 w 150888"/>
              <a:gd name="connsiteY5" fmla="*/ 50165 h 56515"/>
              <a:gd name="connsiteX6" fmla="*/ 135343 w 150888"/>
              <a:gd name="connsiteY6" fmla="*/ 50165 h 56515"/>
              <a:gd name="connsiteX7" fmla="*/ 142557 w 150888"/>
              <a:gd name="connsiteY7" fmla="*/ 48386 h 56515"/>
              <a:gd name="connsiteX8" fmla="*/ 144538 w 150888"/>
              <a:gd name="connsiteY8" fmla="*/ 42417 h 56515"/>
              <a:gd name="connsiteX9" fmla="*/ 144538 w 150888"/>
              <a:gd name="connsiteY9" fmla="*/ 14605 h 56515"/>
              <a:gd name="connsiteX10" fmla="*/ 142049 w 150888"/>
              <a:gd name="connsiteY10" fmla="*/ 8128 h 56515"/>
              <a:gd name="connsiteX11" fmla="*/ 134848 w 150888"/>
              <a:gd name="connsiteY11" fmla="*/ 6350 h 56515"/>
              <a:gd name="connsiteX12" fmla="*/ 15303 w 150888"/>
              <a:gd name="connsiteY12" fmla="*/ 6350 h 565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50888" h="56515">
                <a:moveTo>
                  <a:pt x="15303" y="6350"/>
                </a:moveTo>
                <a:cubicBezTo>
                  <a:pt x="11988" y="6350"/>
                  <a:pt x="9575" y="7111"/>
                  <a:pt x="8090" y="8636"/>
                </a:cubicBezTo>
                <a:cubicBezTo>
                  <a:pt x="6934" y="9905"/>
                  <a:pt x="6350" y="12191"/>
                  <a:pt x="6350" y="15620"/>
                </a:cubicBezTo>
                <a:lnTo>
                  <a:pt x="6350" y="40894"/>
                </a:lnTo>
                <a:cubicBezTo>
                  <a:pt x="6350" y="44196"/>
                  <a:pt x="7099" y="46609"/>
                  <a:pt x="8585" y="48132"/>
                </a:cubicBezTo>
                <a:cubicBezTo>
                  <a:pt x="9906" y="49402"/>
                  <a:pt x="12395" y="50165"/>
                  <a:pt x="16040" y="50165"/>
                </a:cubicBezTo>
                <a:lnTo>
                  <a:pt x="135343" y="50165"/>
                </a:lnTo>
                <a:cubicBezTo>
                  <a:pt x="138823" y="50165"/>
                  <a:pt x="141224" y="49529"/>
                  <a:pt x="142557" y="48386"/>
                </a:cubicBezTo>
                <a:cubicBezTo>
                  <a:pt x="143878" y="47244"/>
                  <a:pt x="144538" y="45211"/>
                  <a:pt x="144538" y="42417"/>
                </a:cubicBezTo>
                <a:lnTo>
                  <a:pt x="144538" y="14605"/>
                </a:lnTo>
                <a:cubicBezTo>
                  <a:pt x="144538" y="11557"/>
                  <a:pt x="143713" y="9397"/>
                  <a:pt x="142049" y="8128"/>
                </a:cubicBezTo>
                <a:cubicBezTo>
                  <a:pt x="140398" y="6985"/>
                  <a:pt x="137998" y="6350"/>
                  <a:pt x="134848" y="6350"/>
                </a:cubicBezTo>
                <a:lnTo>
                  <a:pt x="15303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0" name="Freeform 3"/>
          <p:cNvSpPr/>
          <p:nvPr/>
        </p:nvSpPr>
        <p:spPr>
          <a:xfrm>
            <a:off x="1046822" y="3070098"/>
            <a:ext cx="151638" cy="195072"/>
          </a:xfrm>
          <a:custGeom>
            <a:avLst/>
            <a:gdLst>
              <a:gd name="connsiteX0" fmla="*/ 19278 w 151638"/>
              <a:gd name="connsiteY0" fmla="*/ 6350 h 195072"/>
              <a:gd name="connsiteX1" fmla="*/ 132118 w 151638"/>
              <a:gd name="connsiteY1" fmla="*/ 6350 h 195072"/>
              <a:gd name="connsiteX2" fmla="*/ 138328 w 151638"/>
              <a:gd name="connsiteY2" fmla="*/ 12572 h 195072"/>
              <a:gd name="connsiteX3" fmla="*/ 132118 w 151638"/>
              <a:gd name="connsiteY3" fmla="*/ 19050 h 195072"/>
              <a:gd name="connsiteX4" fmla="*/ 82905 w 151638"/>
              <a:gd name="connsiteY4" fmla="*/ 19050 h 195072"/>
              <a:gd name="connsiteX5" fmla="*/ 82905 w 151638"/>
              <a:gd name="connsiteY5" fmla="*/ 59309 h 195072"/>
              <a:gd name="connsiteX6" fmla="*/ 99301 w 151638"/>
              <a:gd name="connsiteY6" fmla="*/ 129794 h 195072"/>
              <a:gd name="connsiteX7" fmla="*/ 141312 w 151638"/>
              <a:gd name="connsiteY7" fmla="*/ 175133 h 195072"/>
              <a:gd name="connsiteX8" fmla="*/ 145288 w 151638"/>
              <a:gd name="connsiteY8" fmla="*/ 179832 h 195072"/>
              <a:gd name="connsiteX9" fmla="*/ 144792 w 151638"/>
              <a:gd name="connsiteY9" fmla="*/ 185292 h 195072"/>
              <a:gd name="connsiteX10" fmla="*/ 140322 w 151638"/>
              <a:gd name="connsiteY10" fmla="*/ 188722 h 195072"/>
              <a:gd name="connsiteX11" fmla="*/ 133362 w 151638"/>
              <a:gd name="connsiteY11" fmla="*/ 187706 h 195072"/>
              <a:gd name="connsiteX12" fmla="*/ 96570 w 151638"/>
              <a:gd name="connsiteY12" fmla="*/ 152780 h 195072"/>
              <a:gd name="connsiteX13" fmla="*/ 75450 w 151638"/>
              <a:gd name="connsiteY13" fmla="*/ 102489 h 195072"/>
              <a:gd name="connsiteX14" fmla="*/ 54076 w 151638"/>
              <a:gd name="connsiteY14" fmla="*/ 152780 h 195072"/>
              <a:gd name="connsiteX15" fmla="*/ 16548 w 151638"/>
              <a:gd name="connsiteY15" fmla="*/ 187706 h 195072"/>
              <a:gd name="connsiteX16" fmla="*/ 10820 w 151638"/>
              <a:gd name="connsiteY16" fmla="*/ 187960 h 195072"/>
              <a:gd name="connsiteX17" fmla="*/ 7099 w 151638"/>
              <a:gd name="connsiteY17" fmla="*/ 184530 h 195072"/>
              <a:gd name="connsiteX18" fmla="*/ 6350 w 151638"/>
              <a:gd name="connsiteY18" fmla="*/ 179070 h 195072"/>
              <a:gd name="connsiteX19" fmla="*/ 10579 w 151638"/>
              <a:gd name="connsiteY19" fmla="*/ 174625 h 195072"/>
              <a:gd name="connsiteX20" fmla="*/ 51587 w 151638"/>
              <a:gd name="connsiteY20" fmla="*/ 130302 h 195072"/>
              <a:gd name="connsiteX21" fmla="*/ 68237 w 151638"/>
              <a:gd name="connsiteY21" fmla="*/ 59563 h 195072"/>
              <a:gd name="connsiteX22" fmla="*/ 68237 w 151638"/>
              <a:gd name="connsiteY22" fmla="*/ 19050 h 195072"/>
              <a:gd name="connsiteX23" fmla="*/ 19024 w 151638"/>
              <a:gd name="connsiteY23" fmla="*/ 19050 h 195072"/>
              <a:gd name="connsiteX24" fmla="*/ 12319 w 151638"/>
              <a:gd name="connsiteY24" fmla="*/ 12572 h 195072"/>
              <a:gd name="connsiteX25" fmla="*/ 19278 w 151638"/>
              <a:gd name="connsiteY25" fmla="*/ 6350 h 195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51638" h="195072">
                <a:moveTo>
                  <a:pt x="19278" y="6350"/>
                </a:moveTo>
                <a:lnTo>
                  <a:pt x="132118" y="6350"/>
                </a:lnTo>
                <a:cubicBezTo>
                  <a:pt x="136258" y="6350"/>
                  <a:pt x="138328" y="8382"/>
                  <a:pt x="138328" y="12572"/>
                </a:cubicBezTo>
                <a:cubicBezTo>
                  <a:pt x="138328" y="16891"/>
                  <a:pt x="136258" y="19050"/>
                  <a:pt x="132118" y="19050"/>
                </a:cubicBezTo>
                <a:lnTo>
                  <a:pt x="82905" y="19050"/>
                </a:lnTo>
                <a:lnTo>
                  <a:pt x="82905" y="59309"/>
                </a:lnTo>
                <a:cubicBezTo>
                  <a:pt x="82905" y="85090"/>
                  <a:pt x="88366" y="108584"/>
                  <a:pt x="99301" y="129794"/>
                </a:cubicBezTo>
                <a:cubicBezTo>
                  <a:pt x="109905" y="150368"/>
                  <a:pt x="123913" y="165480"/>
                  <a:pt x="141312" y="175133"/>
                </a:cubicBezTo>
                <a:cubicBezTo>
                  <a:pt x="143459" y="176276"/>
                  <a:pt x="144792" y="177800"/>
                  <a:pt x="145288" y="179832"/>
                </a:cubicBezTo>
                <a:cubicBezTo>
                  <a:pt x="145783" y="181737"/>
                  <a:pt x="145618" y="183642"/>
                  <a:pt x="144792" y="185292"/>
                </a:cubicBezTo>
                <a:cubicBezTo>
                  <a:pt x="143802" y="187071"/>
                  <a:pt x="142303" y="188214"/>
                  <a:pt x="140322" y="188722"/>
                </a:cubicBezTo>
                <a:cubicBezTo>
                  <a:pt x="138163" y="189357"/>
                  <a:pt x="135839" y="189103"/>
                  <a:pt x="133362" y="187706"/>
                </a:cubicBezTo>
                <a:cubicBezTo>
                  <a:pt x="120103" y="180594"/>
                  <a:pt x="107835" y="168910"/>
                  <a:pt x="96570" y="152780"/>
                </a:cubicBezTo>
                <a:cubicBezTo>
                  <a:pt x="85305" y="136144"/>
                  <a:pt x="78257" y="119380"/>
                  <a:pt x="75450" y="102489"/>
                </a:cubicBezTo>
                <a:cubicBezTo>
                  <a:pt x="72136" y="119888"/>
                  <a:pt x="65011" y="136652"/>
                  <a:pt x="54076" y="152780"/>
                </a:cubicBezTo>
                <a:cubicBezTo>
                  <a:pt x="42964" y="169164"/>
                  <a:pt x="30454" y="180848"/>
                  <a:pt x="16548" y="187706"/>
                </a:cubicBezTo>
                <a:cubicBezTo>
                  <a:pt x="14554" y="188722"/>
                  <a:pt x="12649" y="188849"/>
                  <a:pt x="10820" y="187960"/>
                </a:cubicBezTo>
                <a:cubicBezTo>
                  <a:pt x="9169" y="187325"/>
                  <a:pt x="7924" y="186182"/>
                  <a:pt x="7099" y="184530"/>
                </a:cubicBezTo>
                <a:cubicBezTo>
                  <a:pt x="6108" y="182753"/>
                  <a:pt x="5854" y="180848"/>
                  <a:pt x="6350" y="179070"/>
                </a:cubicBezTo>
                <a:cubicBezTo>
                  <a:pt x="7010" y="177038"/>
                  <a:pt x="8420" y="175641"/>
                  <a:pt x="10579" y="174625"/>
                </a:cubicBezTo>
                <a:cubicBezTo>
                  <a:pt x="27317" y="165989"/>
                  <a:pt x="40982" y="151257"/>
                  <a:pt x="51587" y="130302"/>
                </a:cubicBezTo>
                <a:cubicBezTo>
                  <a:pt x="62687" y="108966"/>
                  <a:pt x="68237" y="85344"/>
                  <a:pt x="68237" y="59563"/>
                </a:cubicBezTo>
                <a:lnTo>
                  <a:pt x="68237" y="19050"/>
                </a:lnTo>
                <a:lnTo>
                  <a:pt x="19024" y="19050"/>
                </a:lnTo>
                <a:cubicBezTo>
                  <a:pt x="14389" y="19050"/>
                  <a:pt x="12153" y="16891"/>
                  <a:pt x="12319" y="12572"/>
                </a:cubicBezTo>
                <a:cubicBezTo>
                  <a:pt x="12319" y="8382"/>
                  <a:pt x="14630" y="6350"/>
                  <a:pt x="1927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1" name="Freeform 3"/>
          <p:cNvSpPr/>
          <p:nvPr/>
        </p:nvSpPr>
        <p:spPr>
          <a:xfrm>
            <a:off x="1525905" y="3069590"/>
            <a:ext cx="132969" cy="115061"/>
          </a:xfrm>
          <a:custGeom>
            <a:avLst/>
            <a:gdLst>
              <a:gd name="connsiteX0" fmla="*/ 66802 w 132969"/>
              <a:gd name="connsiteY0" fmla="*/ 6350 h 115061"/>
              <a:gd name="connsiteX1" fmla="*/ 111505 w 132969"/>
              <a:gd name="connsiteY1" fmla="*/ 22225 h 115061"/>
              <a:gd name="connsiteX2" fmla="*/ 126619 w 132969"/>
              <a:gd name="connsiteY2" fmla="*/ 57784 h 115061"/>
              <a:gd name="connsiteX3" fmla="*/ 111505 w 132969"/>
              <a:gd name="connsiteY3" fmla="*/ 92836 h 115061"/>
              <a:gd name="connsiteX4" fmla="*/ 66802 w 132969"/>
              <a:gd name="connsiteY4" fmla="*/ 108711 h 115061"/>
              <a:gd name="connsiteX5" fmla="*/ 21208 w 132969"/>
              <a:gd name="connsiteY5" fmla="*/ 92836 h 115061"/>
              <a:gd name="connsiteX6" fmla="*/ 6350 w 132969"/>
              <a:gd name="connsiteY6" fmla="*/ 57784 h 115061"/>
              <a:gd name="connsiteX7" fmla="*/ 21208 w 132969"/>
              <a:gd name="connsiteY7" fmla="*/ 22225 h 115061"/>
              <a:gd name="connsiteX8" fmla="*/ 66802 w 132969"/>
              <a:gd name="connsiteY8" fmla="*/ 6350 h 1150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2969" h="115061">
                <a:moveTo>
                  <a:pt x="66802" y="6350"/>
                </a:moveTo>
                <a:cubicBezTo>
                  <a:pt x="85344" y="6350"/>
                  <a:pt x="100202" y="11684"/>
                  <a:pt x="111505" y="22225"/>
                </a:cubicBezTo>
                <a:cubicBezTo>
                  <a:pt x="121539" y="31876"/>
                  <a:pt x="126619" y="43688"/>
                  <a:pt x="126619" y="57784"/>
                </a:cubicBezTo>
                <a:cubicBezTo>
                  <a:pt x="126619" y="71500"/>
                  <a:pt x="121539" y="83184"/>
                  <a:pt x="111505" y="92836"/>
                </a:cubicBezTo>
                <a:cubicBezTo>
                  <a:pt x="100330" y="103377"/>
                  <a:pt x="85471" y="108711"/>
                  <a:pt x="66802" y="108711"/>
                </a:cubicBezTo>
                <a:cubicBezTo>
                  <a:pt x="47497" y="108711"/>
                  <a:pt x="32384" y="103377"/>
                  <a:pt x="21208" y="92836"/>
                </a:cubicBezTo>
                <a:cubicBezTo>
                  <a:pt x="11302" y="83438"/>
                  <a:pt x="6350" y="71754"/>
                  <a:pt x="6350" y="57784"/>
                </a:cubicBezTo>
                <a:cubicBezTo>
                  <a:pt x="6350" y="43688"/>
                  <a:pt x="11302" y="31876"/>
                  <a:pt x="21208" y="22225"/>
                </a:cubicBezTo>
                <a:cubicBezTo>
                  <a:pt x="32511" y="11684"/>
                  <a:pt x="47752" y="6350"/>
                  <a:pt x="6680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2" name="Freeform 3"/>
          <p:cNvSpPr/>
          <p:nvPr/>
        </p:nvSpPr>
        <p:spPr>
          <a:xfrm>
            <a:off x="826795" y="3067050"/>
            <a:ext cx="180708" cy="82041"/>
          </a:xfrm>
          <a:custGeom>
            <a:avLst/>
            <a:gdLst>
              <a:gd name="connsiteX0" fmla="*/ 29210 w 180708"/>
              <a:gd name="connsiteY0" fmla="*/ 6350 h 82041"/>
              <a:gd name="connsiteX1" fmla="*/ 150507 w 180708"/>
              <a:gd name="connsiteY1" fmla="*/ 6350 h 82041"/>
              <a:gd name="connsiteX2" fmla="*/ 167894 w 180708"/>
              <a:gd name="connsiteY2" fmla="*/ 11176 h 82041"/>
              <a:gd name="connsiteX3" fmla="*/ 174358 w 180708"/>
              <a:gd name="connsiteY3" fmla="*/ 24257 h 82041"/>
              <a:gd name="connsiteX4" fmla="*/ 174358 w 180708"/>
              <a:gd name="connsiteY4" fmla="*/ 57404 h 82041"/>
              <a:gd name="connsiteX5" fmla="*/ 168402 w 180708"/>
              <a:gd name="connsiteY5" fmla="*/ 71247 h 82041"/>
              <a:gd name="connsiteX6" fmla="*/ 151993 w 180708"/>
              <a:gd name="connsiteY6" fmla="*/ 75691 h 82041"/>
              <a:gd name="connsiteX7" fmla="*/ 27724 w 180708"/>
              <a:gd name="connsiteY7" fmla="*/ 75691 h 82041"/>
              <a:gd name="connsiteX8" fmla="*/ 11315 w 180708"/>
              <a:gd name="connsiteY8" fmla="*/ 70992 h 82041"/>
              <a:gd name="connsiteX9" fmla="*/ 6350 w 180708"/>
              <a:gd name="connsiteY9" fmla="*/ 57530 h 82041"/>
              <a:gd name="connsiteX10" fmla="*/ 6350 w 180708"/>
              <a:gd name="connsiteY10" fmla="*/ 26542 h 82041"/>
              <a:gd name="connsiteX11" fmla="*/ 12306 w 180708"/>
              <a:gd name="connsiteY11" fmla="*/ 11810 h 82041"/>
              <a:gd name="connsiteX12" fmla="*/ 29210 w 180708"/>
              <a:gd name="connsiteY12" fmla="*/ 6350 h 820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80708" h="82041">
                <a:moveTo>
                  <a:pt x="29210" y="6350"/>
                </a:moveTo>
                <a:lnTo>
                  <a:pt x="150507" y="6350"/>
                </a:lnTo>
                <a:cubicBezTo>
                  <a:pt x="157962" y="6350"/>
                  <a:pt x="163753" y="8001"/>
                  <a:pt x="167894" y="11176"/>
                </a:cubicBezTo>
                <a:cubicBezTo>
                  <a:pt x="172211" y="14224"/>
                  <a:pt x="174358" y="18669"/>
                  <a:pt x="174358" y="24257"/>
                </a:cubicBezTo>
                <a:lnTo>
                  <a:pt x="174358" y="57404"/>
                </a:lnTo>
                <a:cubicBezTo>
                  <a:pt x="174358" y="63500"/>
                  <a:pt x="172377" y="68071"/>
                  <a:pt x="168402" y="71247"/>
                </a:cubicBezTo>
                <a:cubicBezTo>
                  <a:pt x="164591" y="74295"/>
                  <a:pt x="159118" y="75691"/>
                  <a:pt x="151993" y="75691"/>
                </a:cubicBezTo>
                <a:lnTo>
                  <a:pt x="27724" y="75691"/>
                </a:lnTo>
                <a:cubicBezTo>
                  <a:pt x="20269" y="75691"/>
                  <a:pt x="14795" y="74167"/>
                  <a:pt x="11315" y="70992"/>
                </a:cubicBezTo>
                <a:cubicBezTo>
                  <a:pt x="8000" y="68071"/>
                  <a:pt x="6350" y="63500"/>
                  <a:pt x="6350" y="57530"/>
                </a:cubicBezTo>
                <a:lnTo>
                  <a:pt x="6350" y="26542"/>
                </a:lnTo>
                <a:cubicBezTo>
                  <a:pt x="6350" y="20447"/>
                  <a:pt x="8331" y="15494"/>
                  <a:pt x="12306" y="11810"/>
                </a:cubicBezTo>
                <a:cubicBezTo>
                  <a:pt x="16459" y="8255"/>
                  <a:pt x="22085" y="6350"/>
                  <a:pt x="2921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3" name="Freeform 3"/>
          <p:cNvSpPr/>
          <p:nvPr/>
        </p:nvSpPr>
        <p:spPr>
          <a:xfrm>
            <a:off x="1284478" y="3066796"/>
            <a:ext cx="126364" cy="109473"/>
          </a:xfrm>
          <a:custGeom>
            <a:avLst/>
            <a:gdLst>
              <a:gd name="connsiteX0" fmla="*/ 63500 w 126364"/>
              <a:gd name="connsiteY0" fmla="*/ 6350 h 109473"/>
              <a:gd name="connsiteX1" fmla="*/ 105791 w 126364"/>
              <a:gd name="connsiteY1" fmla="*/ 21590 h 109473"/>
              <a:gd name="connsiteX2" fmla="*/ 120014 w 126364"/>
              <a:gd name="connsiteY2" fmla="*/ 54609 h 109473"/>
              <a:gd name="connsiteX3" fmla="*/ 105791 w 126364"/>
              <a:gd name="connsiteY3" fmla="*/ 87629 h 109473"/>
              <a:gd name="connsiteX4" fmla="*/ 63500 w 126364"/>
              <a:gd name="connsiteY4" fmla="*/ 103123 h 109473"/>
              <a:gd name="connsiteX5" fmla="*/ 20573 w 126364"/>
              <a:gd name="connsiteY5" fmla="*/ 87629 h 109473"/>
              <a:gd name="connsiteX6" fmla="*/ 6350 w 126364"/>
              <a:gd name="connsiteY6" fmla="*/ 54609 h 109473"/>
              <a:gd name="connsiteX7" fmla="*/ 20573 w 126364"/>
              <a:gd name="connsiteY7" fmla="*/ 21590 h 109473"/>
              <a:gd name="connsiteX8" fmla="*/ 63500 w 126364"/>
              <a:gd name="connsiteY8" fmla="*/ 6350 h 109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6364" h="109473">
                <a:moveTo>
                  <a:pt x="63500" y="6350"/>
                </a:moveTo>
                <a:cubicBezTo>
                  <a:pt x="81280" y="6350"/>
                  <a:pt x="95377" y="11429"/>
                  <a:pt x="105791" y="21590"/>
                </a:cubicBezTo>
                <a:cubicBezTo>
                  <a:pt x="115189" y="30733"/>
                  <a:pt x="120014" y="41655"/>
                  <a:pt x="120014" y="54609"/>
                </a:cubicBezTo>
                <a:cubicBezTo>
                  <a:pt x="120014" y="67563"/>
                  <a:pt x="115189" y="78613"/>
                  <a:pt x="105791" y="87629"/>
                </a:cubicBezTo>
                <a:cubicBezTo>
                  <a:pt x="95377" y="97916"/>
                  <a:pt x="81280" y="103123"/>
                  <a:pt x="63500" y="103123"/>
                </a:cubicBezTo>
                <a:cubicBezTo>
                  <a:pt x="45465" y="103123"/>
                  <a:pt x="31114" y="97916"/>
                  <a:pt x="20573" y="87629"/>
                </a:cubicBezTo>
                <a:cubicBezTo>
                  <a:pt x="11049" y="78613"/>
                  <a:pt x="6350" y="67563"/>
                  <a:pt x="6350" y="54609"/>
                </a:cubicBezTo>
                <a:cubicBezTo>
                  <a:pt x="6350" y="41655"/>
                  <a:pt x="11049" y="30733"/>
                  <a:pt x="20573" y="21590"/>
                </a:cubicBezTo>
                <a:cubicBezTo>
                  <a:pt x="31114" y="11429"/>
                  <a:pt x="45465" y="6350"/>
                  <a:pt x="6350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4" name="Freeform 3"/>
          <p:cNvSpPr/>
          <p:nvPr/>
        </p:nvSpPr>
        <p:spPr>
          <a:xfrm>
            <a:off x="1679956" y="3062605"/>
            <a:ext cx="27685" cy="220471"/>
          </a:xfrm>
          <a:custGeom>
            <a:avLst/>
            <a:gdLst>
              <a:gd name="connsiteX0" fmla="*/ 13843 w 27685"/>
              <a:gd name="connsiteY0" fmla="*/ 6350 h 220471"/>
              <a:gd name="connsiteX1" fmla="*/ 18795 w 27685"/>
              <a:gd name="connsiteY1" fmla="*/ 8127 h 220471"/>
              <a:gd name="connsiteX2" fmla="*/ 21335 w 27685"/>
              <a:gd name="connsiteY2" fmla="*/ 13080 h 220471"/>
              <a:gd name="connsiteX3" fmla="*/ 21335 w 27685"/>
              <a:gd name="connsiteY3" fmla="*/ 206501 h 220471"/>
              <a:gd name="connsiteX4" fmla="*/ 18795 w 27685"/>
              <a:gd name="connsiteY4" fmla="*/ 212216 h 220471"/>
              <a:gd name="connsiteX5" fmla="*/ 13843 w 27685"/>
              <a:gd name="connsiteY5" fmla="*/ 214121 h 220471"/>
              <a:gd name="connsiteX6" fmla="*/ 8635 w 27685"/>
              <a:gd name="connsiteY6" fmla="*/ 212216 h 220471"/>
              <a:gd name="connsiteX7" fmla="*/ 6350 w 27685"/>
              <a:gd name="connsiteY7" fmla="*/ 206501 h 220471"/>
              <a:gd name="connsiteX8" fmla="*/ 6350 w 27685"/>
              <a:gd name="connsiteY8" fmla="*/ 13334 h 220471"/>
              <a:gd name="connsiteX9" fmla="*/ 8635 w 27685"/>
              <a:gd name="connsiteY9" fmla="*/ 8127 h 220471"/>
              <a:gd name="connsiteX10" fmla="*/ 13843 w 27685"/>
              <a:gd name="connsiteY10" fmla="*/ 6350 h 220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7685" h="220471">
                <a:moveTo>
                  <a:pt x="13843" y="6350"/>
                </a:moveTo>
                <a:cubicBezTo>
                  <a:pt x="15875" y="6350"/>
                  <a:pt x="17526" y="6984"/>
                  <a:pt x="18795" y="8127"/>
                </a:cubicBezTo>
                <a:cubicBezTo>
                  <a:pt x="20447" y="9270"/>
                  <a:pt x="21335" y="10921"/>
                  <a:pt x="21335" y="13080"/>
                </a:cubicBezTo>
                <a:lnTo>
                  <a:pt x="21335" y="206501"/>
                </a:lnTo>
                <a:cubicBezTo>
                  <a:pt x="21335" y="208787"/>
                  <a:pt x="20447" y="210692"/>
                  <a:pt x="18795" y="212216"/>
                </a:cubicBezTo>
                <a:cubicBezTo>
                  <a:pt x="17526" y="213486"/>
                  <a:pt x="15875" y="214121"/>
                  <a:pt x="13843" y="214121"/>
                </a:cubicBezTo>
                <a:cubicBezTo>
                  <a:pt x="11683" y="214121"/>
                  <a:pt x="9905" y="213486"/>
                  <a:pt x="8635" y="212216"/>
                </a:cubicBezTo>
                <a:cubicBezTo>
                  <a:pt x="7111" y="210692"/>
                  <a:pt x="6350" y="208787"/>
                  <a:pt x="6350" y="206501"/>
                </a:cubicBezTo>
                <a:lnTo>
                  <a:pt x="6350" y="13334"/>
                </a:lnTo>
                <a:cubicBezTo>
                  <a:pt x="6350" y="11175"/>
                  <a:pt x="7111" y="9397"/>
                  <a:pt x="8635" y="8127"/>
                </a:cubicBezTo>
                <a:cubicBezTo>
                  <a:pt x="9905" y="6984"/>
                  <a:pt x="11683" y="6350"/>
                  <a:pt x="1384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5" name="Freeform 3"/>
          <p:cNvSpPr/>
          <p:nvPr/>
        </p:nvSpPr>
        <p:spPr>
          <a:xfrm>
            <a:off x="1395349" y="3062605"/>
            <a:ext cx="77597" cy="120522"/>
          </a:xfrm>
          <a:custGeom>
            <a:avLst/>
            <a:gdLst>
              <a:gd name="connsiteX0" fmla="*/ 63753 w 77597"/>
              <a:gd name="connsiteY0" fmla="*/ 6350 h 120522"/>
              <a:gd name="connsiteX1" fmla="*/ 68706 w 77597"/>
              <a:gd name="connsiteY1" fmla="*/ 8127 h 120522"/>
              <a:gd name="connsiteX2" fmla="*/ 71247 w 77597"/>
              <a:gd name="connsiteY2" fmla="*/ 13080 h 120522"/>
              <a:gd name="connsiteX3" fmla="*/ 71247 w 77597"/>
              <a:gd name="connsiteY3" fmla="*/ 107314 h 120522"/>
              <a:gd name="connsiteX4" fmla="*/ 68706 w 77597"/>
              <a:gd name="connsiteY4" fmla="*/ 112521 h 120522"/>
              <a:gd name="connsiteX5" fmla="*/ 63753 w 77597"/>
              <a:gd name="connsiteY5" fmla="*/ 114172 h 120522"/>
              <a:gd name="connsiteX6" fmla="*/ 58547 w 77597"/>
              <a:gd name="connsiteY6" fmla="*/ 112521 h 120522"/>
              <a:gd name="connsiteX7" fmla="*/ 56261 w 77597"/>
              <a:gd name="connsiteY7" fmla="*/ 107314 h 120522"/>
              <a:gd name="connsiteX8" fmla="*/ 56261 w 77597"/>
              <a:gd name="connsiteY8" fmla="*/ 88137 h 120522"/>
              <a:gd name="connsiteX9" fmla="*/ 14604 w 77597"/>
              <a:gd name="connsiteY9" fmla="*/ 88137 h 120522"/>
              <a:gd name="connsiteX10" fmla="*/ 8636 w 77597"/>
              <a:gd name="connsiteY10" fmla="*/ 86105 h 120522"/>
              <a:gd name="connsiteX11" fmla="*/ 6603 w 77597"/>
              <a:gd name="connsiteY11" fmla="*/ 81660 h 120522"/>
              <a:gd name="connsiteX12" fmla="*/ 8381 w 77597"/>
              <a:gd name="connsiteY12" fmla="*/ 77215 h 120522"/>
              <a:gd name="connsiteX13" fmla="*/ 14350 w 77597"/>
              <a:gd name="connsiteY13" fmla="*/ 75437 h 120522"/>
              <a:gd name="connsiteX14" fmla="*/ 56261 w 77597"/>
              <a:gd name="connsiteY14" fmla="*/ 75437 h 120522"/>
              <a:gd name="connsiteX15" fmla="*/ 56261 w 77597"/>
              <a:gd name="connsiteY15" fmla="*/ 46862 h 120522"/>
              <a:gd name="connsiteX16" fmla="*/ 15112 w 77597"/>
              <a:gd name="connsiteY16" fmla="*/ 46862 h 120522"/>
              <a:gd name="connsiteX17" fmla="*/ 8636 w 77597"/>
              <a:gd name="connsiteY17" fmla="*/ 44576 h 120522"/>
              <a:gd name="connsiteX18" fmla="*/ 6350 w 77597"/>
              <a:gd name="connsiteY18" fmla="*/ 40385 h 120522"/>
              <a:gd name="connsiteX19" fmla="*/ 8127 w 77597"/>
              <a:gd name="connsiteY19" fmla="*/ 35940 h 120522"/>
              <a:gd name="connsiteX20" fmla="*/ 13842 w 77597"/>
              <a:gd name="connsiteY20" fmla="*/ 33908 h 120522"/>
              <a:gd name="connsiteX21" fmla="*/ 56261 w 77597"/>
              <a:gd name="connsiteY21" fmla="*/ 33908 h 120522"/>
              <a:gd name="connsiteX22" fmla="*/ 56261 w 77597"/>
              <a:gd name="connsiteY22" fmla="*/ 13207 h 120522"/>
              <a:gd name="connsiteX23" fmla="*/ 58547 w 77597"/>
              <a:gd name="connsiteY23" fmla="*/ 8127 h 120522"/>
              <a:gd name="connsiteX24" fmla="*/ 63753 w 77597"/>
              <a:gd name="connsiteY24" fmla="*/ 6350 h 1205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77597" h="120522">
                <a:moveTo>
                  <a:pt x="63753" y="6350"/>
                </a:moveTo>
                <a:cubicBezTo>
                  <a:pt x="65786" y="6350"/>
                  <a:pt x="67436" y="6984"/>
                  <a:pt x="68706" y="8127"/>
                </a:cubicBezTo>
                <a:cubicBezTo>
                  <a:pt x="70358" y="9270"/>
                  <a:pt x="71247" y="10921"/>
                  <a:pt x="71247" y="13080"/>
                </a:cubicBezTo>
                <a:lnTo>
                  <a:pt x="71247" y="107314"/>
                </a:lnTo>
                <a:cubicBezTo>
                  <a:pt x="71247" y="109473"/>
                  <a:pt x="70358" y="111124"/>
                  <a:pt x="68706" y="112521"/>
                </a:cubicBezTo>
                <a:cubicBezTo>
                  <a:pt x="67436" y="113664"/>
                  <a:pt x="65786" y="114172"/>
                  <a:pt x="63753" y="114172"/>
                </a:cubicBezTo>
                <a:cubicBezTo>
                  <a:pt x="61594" y="114172"/>
                  <a:pt x="59816" y="113664"/>
                  <a:pt x="58547" y="112521"/>
                </a:cubicBezTo>
                <a:cubicBezTo>
                  <a:pt x="57022" y="111251"/>
                  <a:pt x="56261" y="109473"/>
                  <a:pt x="56261" y="107314"/>
                </a:cubicBezTo>
                <a:lnTo>
                  <a:pt x="56261" y="88137"/>
                </a:lnTo>
                <a:lnTo>
                  <a:pt x="14604" y="88137"/>
                </a:lnTo>
                <a:cubicBezTo>
                  <a:pt x="12064" y="88137"/>
                  <a:pt x="10032" y="87502"/>
                  <a:pt x="8636" y="86105"/>
                </a:cubicBezTo>
                <a:cubicBezTo>
                  <a:pt x="7238" y="84835"/>
                  <a:pt x="6603" y="83311"/>
                  <a:pt x="6603" y="81660"/>
                </a:cubicBezTo>
                <a:cubicBezTo>
                  <a:pt x="6603" y="80009"/>
                  <a:pt x="7238" y="78485"/>
                  <a:pt x="8381" y="77215"/>
                </a:cubicBezTo>
                <a:cubicBezTo>
                  <a:pt x="9778" y="76072"/>
                  <a:pt x="11811" y="75437"/>
                  <a:pt x="14350" y="75437"/>
                </a:cubicBezTo>
                <a:lnTo>
                  <a:pt x="56261" y="75437"/>
                </a:lnTo>
                <a:lnTo>
                  <a:pt x="56261" y="46862"/>
                </a:lnTo>
                <a:lnTo>
                  <a:pt x="15112" y="46862"/>
                </a:lnTo>
                <a:cubicBezTo>
                  <a:pt x="12446" y="46862"/>
                  <a:pt x="10286" y="46100"/>
                  <a:pt x="8636" y="44576"/>
                </a:cubicBezTo>
                <a:cubicBezTo>
                  <a:pt x="7238" y="43433"/>
                  <a:pt x="6477" y="42036"/>
                  <a:pt x="6350" y="40385"/>
                </a:cubicBezTo>
                <a:cubicBezTo>
                  <a:pt x="6350" y="38607"/>
                  <a:pt x="6984" y="37083"/>
                  <a:pt x="8127" y="35940"/>
                </a:cubicBezTo>
                <a:cubicBezTo>
                  <a:pt x="9397" y="34670"/>
                  <a:pt x="11302" y="33908"/>
                  <a:pt x="13842" y="33908"/>
                </a:cubicBezTo>
                <a:lnTo>
                  <a:pt x="56261" y="33908"/>
                </a:lnTo>
                <a:lnTo>
                  <a:pt x="56261" y="13207"/>
                </a:lnTo>
                <a:cubicBezTo>
                  <a:pt x="56261" y="11175"/>
                  <a:pt x="57022" y="9397"/>
                  <a:pt x="58547" y="8127"/>
                </a:cubicBezTo>
                <a:cubicBezTo>
                  <a:pt x="59816" y="6984"/>
                  <a:pt x="61594" y="6350"/>
                  <a:pt x="6375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6" name="Freeform 3"/>
          <p:cNvSpPr/>
          <p:nvPr/>
        </p:nvSpPr>
        <p:spPr>
          <a:xfrm>
            <a:off x="1203401" y="3062605"/>
            <a:ext cx="60921" cy="220471"/>
          </a:xfrm>
          <a:custGeom>
            <a:avLst/>
            <a:gdLst>
              <a:gd name="connsiteX0" fmla="*/ 13563 w 60921"/>
              <a:gd name="connsiteY0" fmla="*/ 6350 h 220471"/>
              <a:gd name="connsiteX1" fmla="*/ 18529 w 60921"/>
              <a:gd name="connsiteY1" fmla="*/ 7873 h 220471"/>
              <a:gd name="connsiteX2" fmla="*/ 21018 w 60921"/>
              <a:gd name="connsiteY2" fmla="*/ 13080 h 220471"/>
              <a:gd name="connsiteX3" fmla="*/ 21018 w 60921"/>
              <a:gd name="connsiteY3" fmla="*/ 104012 h 220471"/>
              <a:gd name="connsiteX4" fmla="*/ 48602 w 60921"/>
              <a:gd name="connsiteY4" fmla="*/ 104012 h 220471"/>
              <a:gd name="connsiteX5" fmla="*/ 54571 w 60921"/>
              <a:gd name="connsiteY5" fmla="*/ 109981 h 220471"/>
              <a:gd name="connsiteX6" fmla="*/ 48602 w 60921"/>
              <a:gd name="connsiteY6" fmla="*/ 116204 h 220471"/>
              <a:gd name="connsiteX7" fmla="*/ 21018 w 60921"/>
              <a:gd name="connsiteY7" fmla="*/ 116204 h 220471"/>
              <a:gd name="connsiteX8" fmla="*/ 21018 w 60921"/>
              <a:gd name="connsiteY8" fmla="*/ 206882 h 220471"/>
              <a:gd name="connsiteX9" fmla="*/ 18529 w 60921"/>
              <a:gd name="connsiteY9" fmla="*/ 212216 h 220471"/>
              <a:gd name="connsiteX10" fmla="*/ 13563 w 60921"/>
              <a:gd name="connsiteY10" fmla="*/ 214121 h 220471"/>
              <a:gd name="connsiteX11" fmla="*/ 8597 w 60921"/>
              <a:gd name="connsiteY11" fmla="*/ 212216 h 220471"/>
              <a:gd name="connsiteX12" fmla="*/ 6350 w 60921"/>
              <a:gd name="connsiteY12" fmla="*/ 206882 h 220471"/>
              <a:gd name="connsiteX13" fmla="*/ 6350 w 60921"/>
              <a:gd name="connsiteY13" fmla="*/ 13080 h 220471"/>
              <a:gd name="connsiteX14" fmla="*/ 8597 w 60921"/>
              <a:gd name="connsiteY14" fmla="*/ 7873 h 220471"/>
              <a:gd name="connsiteX15" fmla="*/ 13563 w 60921"/>
              <a:gd name="connsiteY15" fmla="*/ 6350 h 220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60921" h="220471">
                <a:moveTo>
                  <a:pt x="13563" y="6350"/>
                </a:moveTo>
                <a:cubicBezTo>
                  <a:pt x="15557" y="6350"/>
                  <a:pt x="17208" y="6857"/>
                  <a:pt x="18529" y="7873"/>
                </a:cubicBezTo>
                <a:cubicBezTo>
                  <a:pt x="20193" y="9143"/>
                  <a:pt x="21018" y="10921"/>
                  <a:pt x="21018" y="13080"/>
                </a:cubicBezTo>
                <a:lnTo>
                  <a:pt x="21018" y="104012"/>
                </a:lnTo>
                <a:lnTo>
                  <a:pt x="48602" y="104012"/>
                </a:lnTo>
                <a:cubicBezTo>
                  <a:pt x="52577" y="104012"/>
                  <a:pt x="54571" y="106044"/>
                  <a:pt x="54571" y="109981"/>
                </a:cubicBezTo>
                <a:cubicBezTo>
                  <a:pt x="54571" y="114172"/>
                  <a:pt x="52577" y="116204"/>
                  <a:pt x="48602" y="116204"/>
                </a:cubicBezTo>
                <a:lnTo>
                  <a:pt x="21018" y="116204"/>
                </a:lnTo>
                <a:lnTo>
                  <a:pt x="21018" y="206882"/>
                </a:lnTo>
                <a:cubicBezTo>
                  <a:pt x="21018" y="209041"/>
                  <a:pt x="20193" y="210819"/>
                  <a:pt x="18529" y="212216"/>
                </a:cubicBezTo>
                <a:cubicBezTo>
                  <a:pt x="17208" y="213486"/>
                  <a:pt x="15557" y="214121"/>
                  <a:pt x="13563" y="214121"/>
                </a:cubicBezTo>
                <a:cubicBezTo>
                  <a:pt x="11569" y="214121"/>
                  <a:pt x="9918" y="213486"/>
                  <a:pt x="8597" y="212216"/>
                </a:cubicBezTo>
                <a:cubicBezTo>
                  <a:pt x="7099" y="210819"/>
                  <a:pt x="6350" y="209041"/>
                  <a:pt x="6350" y="206882"/>
                </a:cubicBezTo>
                <a:lnTo>
                  <a:pt x="6350" y="13080"/>
                </a:lnTo>
                <a:cubicBezTo>
                  <a:pt x="6350" y="10921"/>
                  <a:pt x="7099" y="9143"/>
                  <a:pt x="8597" y="7873"/>
                </a:cubicBezTo>
                <a:cubicBezTo>
                  <a:pt x="9918" y="6857"/>
                  <a:pt x="11569" y="6350"/>
                  <a:pt x="1356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7" name="Freeform 3"/>
          <p:cNvSpPr/>
          <p:nvPr/>
        </p:nvSpPr>
        <p:spPr>
          <a:xfrm>
            <a:off x="1820291" y="3074670"/>
            <a:ext cx="111125" cy="99695"/>
          </a:xfrm>
          <a:custGeom>
            <a:avLst/>
            <a:gdLst>
              <a:gd name="connsiteX0" fmla="*/ 10922 w 111125"/>
              <a:gd name="connsiteY0" fmla="*/ 0 h 99695"/>
              <a:gd name="connsiteX1" fmla="*/ 86995 w 111125"/>
              <a:gd name="connsiteY1" fmla="*/ 0 h 99695"/>
              <a:gd name="connsiteX2" fmla="*/ 104139 w 111125"/>
              <a:gd name="connsiteY2" fmla="*/ 5715 h 99695"/>
              <a:gd name="connsiteX3" fmla="*/ 111125 w 111125"/>
              <a:gd name="connsiteY3" fmla="*/ 20827 h 99695"/>
              <a:gd name="connsiteX4" fmla="*/ 111125 w 111125"/>
              <a:gd name="connsiteY4" fmla="*/ 30098 h 99695"/>
              <a:gd name="connsiteX5" fmla="*/ 84327 w 111125"/>
              <a:gd name="connsiteY5" fmla="*/ 77089 h 99695"/>
              <a:gd name="connsiteX6" fmla="*/ 8254 w 111125"/>
              <a:gd name="connsiteY6" fmla="*/ 99695 h 99695"/>
              <a:gd name="connsiteX7" fmla="*/ 0 w 111125"/>
              <a:gd name="connsiteY7" fmla="*/ 93726 h 99695"/>
              <a:gd name="connsiteX8" fmla="*/ 7746 w 111125"/>
              <a:gd name="connsiteY8" fmla="*/ 87248 h 99695"/>
              <a:gd name="connsiteX9" fmla="*/ 73786 w 111125"/>
              <a:gd name="connsiteY9" fmla="*/ 68834 h 99695"/>
              <a:gd name="connsiteX10" fmla="*/ 96900 w 111125"/>
              <a:gd name="connsiteY10" fmla="*/ 29845 h 99695"/>
              <a:gd name="connsiteX11" fmla="*/ 96900 w 111125"/>
              <a:gd name="connsiteY11" fmla="*/ 22859 h 99695"/>
              <a:gd name="connsiteX12" fmla="*/ 93725 w 111125"/>
              <a:gd name="connsiteY12" fmla="*/ 15112 h 99695"/>
              <a:gd name="connsiteX13" fmla="*/ 85470 w 111125"/>
              <a:gd name="connsiteY13" fmla="*/ 12700 h 99695"/>
              <a:gd name="connsiteX14" fmla="*/ 11175 w 111125"/>
              <a:gd name="connsiteY14" fmla="*/ 12700 h 99695"/>
              <a:gd name="connsiteX15" fmla="*/ 4191 w 111125"/>
              <a:gd name="connsiteY15" fmla="*/ 6222 h 99695"/>
              <a:gd name="connsiteX16" fmla="*/ 10922 w 111125"/>
              <a:gd name="connsiteY16" fmla="*/ 0 h 996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11125" h="99695">
                <a:moveTo>
                  <a:pt x="10922" y="0"/>
                </a:moveTo>
                <a:lnTo>
                  <a:pt x="86995" y="0"/>
                </a:lnTo>
                <a:cubicBezTo>
                  <a:pt x="93979" y="0"/>
                  <a:pt x="99695" y="1904"/>
                  <a:pt x="104139" y="5715"/>
                </a:cubicBezTo>
                <a:cubicBezTo>
                  <a:pt x="108838" y="9525"/>
                  <a:pt x="111125" y="14604"/>
                  <a:pt x="111125" y="20827"/>
                </a:cubicBezTo>
                <a:lnTo>
                  <a:pt x="111125" y="30098"/>
                </a:lnTo>
                <a:cubicBezTo>
                  <a:pt x="111125" y="48259"/>
                  <a:pt x="102108" y="64008"/>
                  <a:pt x="84327" y="77089"/>
                </a:cubicBezTo>
                <a:cubicBezTo>
                  <a:pt x="65023" y="90931"/>
                  <a:pt x="39750" y="98551"/>
                  <a:pt x="8254" y="99695"/>
                </a:cubicBezTo>
                <a:cubicBezTo>
                  <a:pt x="2920" y="99821"/>
                  <a:pt x="126" y="97916"/>
                  <a:pt x="0" y="93726"/>
                </a:cubicBezTo>
                <a:cubicBezTo>
                  <a:pt x="-126" y="89535"/>
                  <a:pt x="2413" y="87376"/>
                  <a:pt x="7746" y="87248"/>
                </a:cubicBezTo>
                <a:cubicBezTo>
                  <a:pt x="35560" y="86105"/>
                  <a:pt x="57658" y="80009"/>
                  <a:pt x="73786" y="68834"/>
                </a:cubicBezTo>
                <a:cubicBezTo>
                  <a:pt x="89280" y="58420"/>
                  <a:pt x="96900" y="45466"/>
                  <a:pt x="96900" y="29845"/>
                </a:cubicBezTo>
                <a:lnTo>
                  <a:pt x="96900" y="22859"/>
                </a:lnTo>
                <a:cubicBezTo>
                  <a:pt x="96900" y="19430"/>
                  <a:pt x="95885" y="16890"/>
                  <a:pt x="93725" y="15112"/>
                </a:cubicBezTo>
                <a:cubicBezTo>
                  <a:pt x="91694" y="13461"/>
                  <a:pt x="89026" y="12700"/>
                  <a:pt x="85470" y="12700"/>
                </a:cubicBezTo>
                <a:lnTo>
                  <a:pt x="11175" y="12700"/>
                </a:lnTo>
                <a:cubicBezTo>
                  <a:pt x="6604" y="12700"/>
                  <a:pt x="4191" y="10540"/>
                  <a:pt x="4191" y="6222"/>
                </a:cubicBezTo>
                <a:cubicBezTo>
                  <a:pt x="4064" y="2031"/>
                  <a:pt x="6350" y="0"/>
                  <a:pt x="10922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8" name="Freeform 3"/>
          <p:cNvSpPr/>
          <p:nvPr/>
        </p:nvSpPr>
        <p:spPr>
          <a:xfrm>
            <a:off x="2306828" y="3071749"/>
            <a:ext cx="170561" cy="76961"/>
          </a:xfrm>
          <a:custGeom>
            <a:avLst/>
            <a:gdLst>
              <a:gd name="connsiteX0" fmla="*/ 7747 w 170561"/>
              <a:gd name="connsiteY0" fmla="*/ 0 h 76961"/>
              <a:gd name="connsiteX1" fmla="*/ 146685 w 170561"/>
              <a:gd name="connsiteY1" fmla="*/ 0 h 76961"/>
              <a:gd name="connsiteX2" fmla="*/ 162051 w 170561"/>
              <a:gd name="connsiteY2" fmla="*/ 3683 h 76961"/>
              <a:gd name="connsiteX3" fmla="*/ 168021 w 170561"/>
              <a:gd name="connsiteY3" fmla="*/ 15113 h 76961"/>
              <a:gd name="connsiteX4" fmla="*/ 168021 w 170561"/>
              <a:gd name="connsiteY4" fmla="*/ 28829 h 76961"/>
              <a:gd name="connsiteX5" fmla="*/ 162559 w 170561"/>
              <a:gd name="connsiteY5" fmla="*/ 41148 h 76961"/>
              <a:gd name="connsiteX6" fmla="*/ 148463 w 170561"/>
              <a:gd name="connsiteY6" fmla="*/ 44958 h 76961"/>
              <a:gd name="connsiteX7" fmla="*/ 24638 w 170561"/>
              <a:gd name="connsiteY7" fmla="*/ 44958 h 76961"/>
              <a:gd name="connsiteX8" fmla="*/ 16636 w 170561"/>
              <a:gd name="connsiteY8" fmla="*/ 46736 h 76961"/>
              <a:gd name="connsiteX9" fmla="*/ 14986 w 170561"/>
              <a:gd name="connsiteY9" fmla="*/ 51180 h 76961"/>
              <a:gd name="connsiteX10" fmla="*/ 14986 w 170561"/>
              <a:gd name="connsiteY10" fmla="*/ 57911 h 76961"/>
              <a:gd name="connsiteX11" fmla="*/ 16636 w 170561"/>
              <a:gd name="connsiteY11" fmla="*/ 62357 h 76961"/>
              <a:gd name="connsiteX12" fmla="*/ 23876 w 170561"/>
              <a:gd name="connsiteY12" fmla="*/ 64261 h 76961"/>
              <a:gd name="connsiteX13" fmla="*/ 163067 w 170561"/>
              <a:gd name="connsiteY13" fmla="*/ 64261 h 76961"/>
              <a:gd name="connsiteX14" fmla="*/ 168528 w 170561"/>
              <a:gd name="connsiteY14" fmla="*/ 66040 h 76961"/>
              <a:gd name="connsiteX15" fmla="*/ 170561 w 170561"/>
              <a:gd name="connsiteY15" fmla="*/ 70485 h 76961"/>
              <a:gd name="connsiteX16" fmla="*/ 168782 w 170561"/>
              <a:gd name="connsiteY16" fmla="*/ 75057 h 76961"/>
              <a:gd name="connsiteX17" fmla="*/ 163829 w 170561"/>
              <a:gd name="connsiteY17" fmla="*/ 76961 h 76961"/>
              <a:gd name="connsiteX18" fmla="*/ 20192 w 170561"/>
              <a:gd name="connsiteY18" fmla="*/ 76961 h 76961"/>
              <a:gd name="connsiteX19" fmla="*/ 4952 w 170561"/>
              <a:gd name="connsiteY19" fmla="*/ 72771 h 76961"/>
              <a:gd name="connsiteX20" fmla="*/ 0 w 170561"/>
              <a:gd name="connsiteY20" fmla="*/ 60325 h 76961"/>
              <a:gd name="connsiteX21" fmla="*/ 0 w 170561"/>
              <a:gd name="connsiteY21" fmla="*/ 48895 h 76961"/>
              <a:gd name="connsiteX22" fmla="*/ 5207 w 170561"/>
              <a:gd name="connsiteY22" fmla="*/ 36448 h 76961"/>
              <a:gd name="connsiteX23" fmla="*/ 20192 w 170561"/>
              <a:gd name="connsiteY23" fmla="*/ 32258 h 76961"/>
              <a:gd name="connsiteX24" fmla="*/ 141986 w 170561"/>
              <a:gd name="connsiteY24" fmla="*/ 32258 h 76961"/>
              <a:gd name="connsiteX25" fmla="*/ 150113 w 170561"/>
              <a:gd name="connsiteY25" fmla="*/ 30226 h 76961"/>
              <a:gd name="connsiteX26" fmla="*/ 153161 w 170561"/>
              <a:gd name="connsiteY26" fmla="*/ 25527 h 76961"/>
              <a:gd name="connsiteX27" fmla="*/ 153161 w 170561"/>
              <a:gd name="connsiteY27" fmla="*/ 19558 h 76961"/>
              <a:gd name="connsiteX28" fmla="*/ 150367 w 170561"/>
              <a:gd name="connsiteY28" fmla="*/ 14097 h 76961"/>
              <a:gd name="connsiteX29" fmla="*/ 142494 w 170561"/>
              <a:gd name="connsiteY29" fmla="*/ 12572 h 76961"/>
              <a:gd name="connsiteX30" fmla="*/ 7492 w 170561"/>
              <a:gd name="connsiteY30" fmla="*/ 12572 h 76961"/>
              <a:gd name="connsiteX31" fmla="*/ 0 w 170561"/>
              <a:gd name="connsiteY31" fmla="*/ 6222 h 76961"/>
              <a:gd name="connsiteX32" fmla="*/ 7747 w 170561"/>
              <a:gd name="connsiteY32" fmla="*/ 0 h 76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70561" h="76961">
                <a:moveTo>
                  <a:pt x="7747" y="0"/>
                </a:moveTo>
                <a:lnTo>
                  <a:pt x="146685" y="0"/>
                </a:lnTo>
                <a:cubicBezTo>
                  <a:pt x="153288" y="0"/>
                  <a:pt x="158369" y="1142"/>
                  <a:pt x="162051" y="3683"/>
                </a:cubicBezTo>
                <a:cubicBezTo>
                  <a:pt x="165988" y="6477"/>
                  <a:pt x="168021" y="10287"/>
                  <a:pt x="168021" y="15113"/>
                </a:cubicBezTo>
                <a:lnTo>
                  <a:pt x="168021" y="28829"/>
                </a:lnTo>
                <a:cubicBezTo>
                  <a:pt x="168021" y="34417"/>
                  <a:pt x="166242" y="38608"/>
                  <a:pt x="162559" y="41148"/>
                </a:cubicBezTo>
                <a:cubicBezTo>
                  <a:pt x="159385" y="43688"/>
                  <a:pt x="154686" y="44958"/>
                  <a:pt x="148463" y="44958"/>
                </a:cubicBezTo>
                <a:lnTo>
                  <a:pt x="24638" y="44958"/>
                </a:lnTo>
                <a:cubicBezTo>
                  <a:pt x="20827" y="44958"/>
                  <a:pt x="18161" y="45466"/>
                  <a:pt x="16636" y="46736"/>
                </a:cubicBezTo>
                <a:cubicBezTo>
                  <a:pt x="15494" y="47625"/>
                  <a:pt x="14986" y="49148"/>
                  <a:pt x="14986" y="51180"/>
                </a:cubicBezTo>
                <a:lnTo>
                  <a:pt x="14986" y="57911"/>
                </a:lnTo>
                <a:cubicBezTo>
                  <a:pt x="14986" y="59817"/>
                  <a:pt x="15494" y="61341"/>
                  <a:pt x="16636" y="62357"/>
                </a:cubicBezTo>
                <a:cubicBezTo>
                  <a:pt x="18033" y="63627"/>
                  <a:pt x="20447" y="64261"/>
                  <a:pt x="23876" y="64261"/>
                </a:cubicBezTo>
                <a:lnTo>
                  <a:pt x="163067" y="64261"/>
                </a:lnTo>
                <a:cubicBezTo>
                  <a:pt x="165354" y="64261"/>
                  <a:pt x="167258" y="64897"/>
                  <a:pt x="168528" y="66040"/>
                </a:cubicBezTo>
                <a:cubicBezTo>
                  <a:pt x="169798" y="67437"/>
                  <a:pt x="170561" y="68833"/>
                  <a:pt x="170561" y="70485"/>
                </a:cubicBezTo>
                <a:cubicBezTo>
                  <a:pt x="170561" y="72136"/>
                  <a:pt x="169926" y="73660"/>
                  <a:pt x="168782" y="75057"/>
                </a:cubicBezTo>
                <a:cubicBezTo>
                  <a:pt x="167639" y="76327"/>
                  <a:pt x="165988" y="76961"/>
                  <a:pt x="163829" y="76961"/>
                </a:cubicBezTo>
                <a:lnTo>
                  <a:pt x="20192" y="76961"/>
                </a:lnTo>
                <a:cubicBezTo>
                  <a:pt x="13335" y="76961"/>
                  <a:pt x="8254" y="75565"/>
                  <a:pt x="4952" y="72771"/>
                </a:cubicBezTo>
                <a:cubicBezTo>
                  <a:pt x="1651" y="69977"/>
                  <a:pt x="0" y="65786"/>
                  <a:pt x="0" y="60325"/>
                </a:cubicBezTo>
                <a:lnTo>
                  <a:pt x="0" y="48895"/>
                </a:lnTo>
                <a:cubicBezTo>
                  <a:pt x="0" y="43560"/>
                  <a:pt x="1777" y="39497"/>
                  <a:pt x="5207" y="36448"/>
                </a:cubicBezTo>
                <a:cubicBezTo>
                  <a:pt x="8889" y="33655"/>
                  <a:pt x="13842" y="32258"/>
                  <a:pt x="20192" y="32258"/>
                </a:cubicBezTo>
                <a:lnTo>
                  <a:pt x="141986" y="32258"/>
                </a:lnTo>
                <a:cubicBezTo>
                  <a:pt x="145414" y="32258"/>
                  <a:pt x="148208" y="31622"/>
                  <a:pt x="150113" y="30226"/>
                </a:cubicBezTo>
                <a:cubicBezTo>
                  <a:pt x="152146" y="29083"/>
                  <a:pt x="153161" y="27559"/>
                  <a:pt x="153161" y="25527"/>
                </a:cubicBezTo>
                <a:lnTo>
                  <a:pt x="153161" y="19558"/>
                </a:lnTo>
                <a:cubicBezTo>
                  <a:pt x="153161" y="17145"/>
                  <a:pt x="152273" y="15240"/>
                  <a:pt x="150367" y="14097"/>
                </a:cubicBezTo>
                <a:cubicBezTo>
                  <a:pt x="148717" y="13080"/>
                  <a:pt x="146050" y="12572"/>
                  <a:pt x="142494" y="12572"/>
                </a:cubicBezTo>
                <a:lnTo>
                  <a:pt x="7492" y="12572"/>
                </a:lnTo>
                <a:cubicBezTo>
                  <a:pt x="2539" y="12572"/>
                  <a:pt x="0" y="10414"/>
                  <a:pt x="0" y="6222"/>
                </a:cubicBezTo>
                <a:cubicBezTo>
                  <a:pt x="127" y="2032"/>
                  <a:pt x="2794" y="0"/>
                  <a:pt x="7747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9" name="Freeform 3"/>
          <p:cNvSpPr/>
          <p:nvPr/>
        </p:nvSpPr>
        <p:spPr>
          <a:xfrm>
            <a:off x="2221230" y="3068955"/>
            <a:ext cx="14986" cy="207771"/>
          </a:xfrm>
          <a:custGeom>
            <a:avLst/>
            <a:gdLst>
              <a:gd name="connsiteX0" fmla="*/ 7492 w 14986"/>
              <a:gd name="connsiteY0" fmla="*/ 0 h 207771"/>
              <a:gd name="connsiteX1" fmla="*/ 12446 w 14986"/>
              <a:gd name="connsiteY1" fmla="*/ 1523 h 207771"/>
              <a:gd name="connsiteX2" fmla="*/ 14986 w 14986"/>
              <a:gd name="connsiteY2" fmla="*/ 6730 h 207771"/>
              <a:gd name="connsiteX3" fmla="*/ 14986 w 14986"/>
              <a:gd name="connsiteY3" fmla="*/ 200151 h 207771"/>
              <a:gd name="connsiteX4" fmla="*/ 12446 w 14986"/>
              <a:gd name="connsiteY4" fmla="*/ 205866 h 207771"/>
              <a:gd name="connsiteX5" fmla="*/ 7492 w 14986"/>
              <a:gd name="connsiteY5" fmla="*/ 207771 h 207771"/>
              <a:gd name="connsiteX6" fmla="*/ 2286 w 14986"/>
              <a:gd name="connsiteY6" fmla="*/ 205866 h 207771"/>
              <a:gd name="connsiteX7" fmla="*/ 0 w 14986"/>
              <a:gd name="connsiteY7" fmla="*/ 200151 h 207771"/>
              <a:gd name="connsiteX8" fmla="*/ 0 w 14986"/>
              <a:gd name="connsiteY8" fmla="*/ 6730 h 207771"/>
              <a:gd name="connsiteX9" fmla="*/ 2286 w 14986"/>
              <a:gd name="connsiteY9" fmla="*/ 1523 h 207771"/>
              <a:gd name="connsiteX10" fmla="*/ 7492 w 14986"/>
              <a:gd name="connsiteY10" fmla="*/ 0 h 207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4986" h="207771">
                <a:moveTo>
                  <a:pt x="7492" y="0"/>
                </a:moveTo>
                <a:cubicBezTo>
                  <a:pt x="9525" y="0"/>
                  <a:pt x="11176" y="507"/>
                  <a:pt x="12446" y="1523"/>
                </a:cubicBezTo>
                <a:cubicBezTo>
                  <a:pt x="14097" y="2793"/>
                  <a:pt x="14986" y="4571"/>
                  <a:pt x="14986" y="6730"/>
                </a:cubicBezTo>
                <a:lnTo>
                  <a:pt x="14986" y="200151"/>
                </a:lnTo>
                <a:cubicBezTo>
                  <a:pt x="14986" y="202437"/>
                  <a:pt x="14097" y="204342"/>
                  <a:pt x="12446" y="205866"/>
                </a:cubicBezTo>
                <a:cubicBezTo>
                  <a:pt x="11176" y="207136"/>
                  <a:pt x="9525" y="207771"/>
                  <a:pt x="7492" y="207771"/>
                </a:cubicBezTo>
                <a:cubicBezTo>
                  <a:pt x="5334" y="207771"/>
                  <a:pt x="3556" y="207136"/>
                  <a:pt x="2286" y="205866"/>
                </a:cubicBezTo>
                <a:cubicBezTo>
                  <a:pt x="761" y="204342"/>
                  <a:pt x="0" y="202437"/>
                  <a:pt x="0" y="200151"/>
                </a:cubicBezTo>
                <a:lnTo>
                  <a:pt x="0" y="6730"/>
                </a:lnTo>
                <a:cubicBezTo>
                  <a:pt x="0" y="4571"/>
                  <a:pt x="761" y="2793"/>
                  <a:pt x="2286" y="1523"/>
                </a:cubicBezTo>
                <a:cubicBezTo>
                  <a:pt x="3556" y="507"/>
                  <a:pt x="5334" y="0"/>
                  <a:pt x="7492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0" name="Freeform 3"/>
          <p:cNvSpPr/>
          <p:nvPr/>
        </p:nvSpPr>
        <p:spPr>
          <a:xfrm>
            <a:off x="1986534" y="3068955"/>
            <a:ext cx="14986" cy="107822"/>
          </a:xfrm>
          <a:custGeom>
            <a:avLst/>
            <a:gdLst>
              <a:gd name="connsiteX0" fmla="*/ 7492 w 14986"/>
              <a:gd name="connsiteY0" fmla="*/ 0 h 107822"/>
              <a:gd name="connsiteX1" fmla="*/ 12445 w 14986"/>
              <a:gd name="connsiteY1" fmla="*/ 1777 h 107822"/>
              <a:gd name="connsiteX2" fmla="*/ 14986 w 14986"/>
              <a:gd name="connsiteY2" fmla="*/ 6730 h 107822"/>
              <a:gd name="connsiteX3" fmla="*/ 14986 w 14986"/>
              <a:gd name="connsiteY3" fmla="*/ 100964 h 107822"/>
              <a:gd name="connsiteX4" fmla="*/ 12445 w 14986"/>
              <a:gd name="connsiteY4" fmla="*/ 106171 h 107822"/>
              <a:gd name="connsiteX5" fmla="*/ 7492 w 14986"/>
              <a:gd name="connsiteY5" fmla="*/ 107822 h 107822"/>
              <a:gd name="connsiteX6" fmla="*/ 2286 w 14986"/>
              <a:gd name="connsiteY6" fmla="*/ 106171 h 107822"/>
              <a:gd name="connsiteX7" fmla="*/ 0 w 14986"/>
              <a:gd name="connsiteY7" fmla="*/ 100964 h 107822"/>
              <a:gd name="connsiteX8" fmla="*/ 0 w 14986"/>
              <a:gd name="connsiteY8" fmla="*/ 6984 h 107822"/>
              <a:gd name="connsiteX9" fmla="*/ 2286 w 14986"/>
              <a:gd name="connsiteY9" fmla="*/ 1777 h 107822"/>
              <a:gd name="connsiteX10" fmla="*/ 7492 w 14986"/>
              <a:gd name="connsiteY10" fmla="*/ 0 h 1078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4986" h="107822">
                <a:moveTo>
                  <a:pt x="7492" y="0"/>
                </a:moveTo>
                <a:cubicBezTo>
                  <a:pt x="9525" y="0"/>
                  <a:pt x="11176" y="634"/>
                  <a:pt x="12445" y="1777"/>
                </a:cubicBezTo>
                <a:cubicBezTo>
                  <a:pt x="14097" y="2920"/>
                  <a:pt x="14986" y="4571"/>
                  <a:pt x="14986" y="6730"/>
                </a:cubicBezTo>
                <a:lnTo>
                  <a:pt x="14986" y="100964"/>
                </a:lnTo>
                <a:cubicBezTo>
                  <a:pt x="14986" y="103123"/>
                  <a:pt x="14097" y="104774"/>
                  <a:pt x="12445" y="106171"/>
                </a:cubicBezTo>
                <a:cubicBezTo>
                  <a:pt x="11176" y="107314"/>
                  <a:pt x="9525" y="107822"/>
                  <a:pt x="7492" y="107822"/>
                </a:cubicBezTo>
                <a:cubicBezTo>
                  <a:pt x="5333" y="107822"/>
                  <a:pt x="3555" y="107314"/>
                  <a:pt x="2286" y="106171"/>
                </a:cubicBezTo>
                <a:cubicBezTo>
                  <a:pt x="761" y="104774"/>
                  <a:pt x="0" y="103123"/>
                  <a:pt x="0" y="100964"/>
                </a:cubicBezTo>
                <a:lnTo>
                  <a:pt x="0" y="6984"/>
                </a:lnTo>
                <a:cubicBezTo>
                  <a:pt x="0" y="4825"/>
                  <a:pt x="761" y="3047"/>
                  <a:pt x="2286" y="1777"/>
                </a:cubicBezTo>
                <a:cubicBezTo>
                  <a:pt x="3555" y="634"/>
                  <a:pt x="5333" y="0"/>
                  <a:pt x="7492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1" name="Freeform 3"/>
          <p:cNvSpPr/>
          <p:nvPr/>
        </p:nvSpPr>
        <p:spPr>
          <a:xfrm>
            <a:off x="2299970" y="3188843"/>
            <a:ext cx="184022" cy="91566"/>
          </a:xfrm>
          <a:custGeom>
            <a:avLst/>
            <a:gdLst>
              <a:gd name="connsiteX0" fmla="*/ 14096 w 184022"/>
              <a:gd name="connsiteY0" fmla="*/ 6350 h 91566"/>
              <a:gd name="connsiteX1" fmla="*/ 152019 w 184022"/>
              <a:gd name="connsiteY1" fmla="*/ 6350 h 91566"/>
              <a:gd name="connsiteX2" fmla="*/ 167894 w 184022"/>
              <a:gd name="connsiteY2" fmla="*/ 10667 h 91566"/>
              <a:gd name="connsiteX3" fmla="*/ 174879 w 184022"/>
              <a:gd name="connsiteY3" fmla="*/ 22986 h 91566"/>
              <a:gd name="connsiteX4" fmla="*/ 174879 w 184022"/>
              <a:gd name="connsiteY4" fmla="*/ 34925 h 91566"/>
              <a:gd name="connsiteX5" fmla="*/ 169671 w 184022"/>
              <a:gd name="connsiteY5" fmla="*/ 46863 h 91566"/>
              <a:gd name="connsiteX6" fmla="*/ 156463 w 184022"/>
              <a:gd name="connsiteY6" fmla="*/ 52070 h 91566"/>
              <a:gd name="connsiteX7" fmla="*/ 30479 w 184022"/>
              <a:gd name="connsiteY7" fmla="*/ 52070 h 91566"/>
              <a:gd name="connsiteX8" fmla="*/ 23494 w 184022"/>
              <a:gd name="connsiteY8" fmla="*/ 54102 h 91566"/>
              <a:gd name="connsiteX9" fmla="*/ 21844 w 184022"/>
              <a:gd name="connsiteY9" fmla="*/ 59816 h 91566"/>
              <a:gd name="connsiteX10" fmla="*/ 21844 w 184022"/>
              <a:gd name="connsiteY10" fmla="*/ 65785 h 91566"/>
              <a:gd name="connsiteX11" fmla="*/ 23748 w 184022"/>
              <a:gd name="connsiteY11" fmla="*/ 70993 h 91566"/>
              <a:gd name="connsiteX12" fmla="*/ 30225 w 184022"/>
              <a:gd name="connsiteY12" fmla="*/ 72516 h 91566"/>
              <a:gd name="connsiteX13" fmla="*/ 169925 w 184022"/>
              <a:gd name="connsiteY13" fmla="*/ 72516 h 91566"/>
              <a:gd name="connsiteX14" fmla="*/ 175640 w 184022"/>
              <a:gd name="connsiteY14" fmla="*/ 74295 h 91566"/>
              <a:gd name="connsiteX15" fmla="*/ 177672 w 184022"/>
              <a:gd name="connsiteY15" fmla="*/ 78739 h 91566"/>
              <a:gd name="connsiteX16" fmla="*/ 175894 w 184022"/>
              <a:gd name="connsiteY16" fmla="*/ 83185 h 91566"/>
              <a:gd name="connsiteX17" fmla="*/ 170941 w 184022"/>
              <a:gd name="connsiteY17" fmla="*/ 85216 h 91566"/>
              <a:gd name="connsiteX18" fmla="*/ 24764 w 184022"/>
              <a:gd name="connsiteY18" fmla="*/ 85216 h 91566"/>
              <a:gd name="connsiteX19" fmla="*/ 11556 w 184022"/>
              <a:gd name="connsiteY19" fmla="*/ 80391 h 91566"/>
              <a:gd name="connsiteX20" fmla="*/ 6857 w 184022"/>
              <a:gd name="connsiteY20" fmla="*/ 68326 h 91566"/>
              <a:gd name="connsiteX21" fmla="*/ 6857 w 184022"/>
              <a:gd name="connsiteY21" fmla="*/ 57277 h 91566"/>
              <a:gd name="connsiteX22" fmla="*/ 11810 w 184022"/>
              <a:gd name="connsiteY22" fmla="*/ 44196 h 91566"/>
              <a:gd name="connsiteX23" fmla="*/ 26035 w 184022"/>
              <a:gd name="connsiteY23" fmla="*/ 39497 h 91566"/>
              <a:gd name="connsiteX24" fmla="*/ 150748 w 184022"/>
              <a:gd name="connsiteY24" fmla="*/ 39497 h 91566"/>
              <a:gd name="connsiteX25" fmla="*/ 157479 w 184022"/>
              <a:gd name="connsiteY25" fmla="*/ 37973 h 91566"/>
              <a:gd name="connsiteX26" fmla="*/ 160019 w 184022"/>
              <a:gd name="connsiteY26" fmla="*/ 33273 h 91566"/>
              <a:gd name="connsiteX27" fmla="*/ 160019 w 184022"/>
              <a:gd name="connsiteY27" fmla="*/ 27051 h 91566"/>
              <a:gd name="connsiteX28" fmla="*/ 157733 w 184022"/>
              <a:gd name="connsiteY28" fmla="*/ 20827 h 91566"/>
              <a:gd name="connsiteX29" fmla="*/ 150240 w 184022"/>
              <a:gd name="connsiteY29" fmla="*/ 19050 h 91566"/>
              <a:gd name="connsiteX30" fmla="*/ 13842 w 184022"/>
              <a:gd name="connsiteY30" fmla="*/ 19050 h 91566"/>
              <a:gd name="connsiteX31" fmla="*/ 6350 w 184022"/>
              <a:gd name="connsiteY31" fmla="*/ 12573 h 91566"/>
              <a:gd name="connsiteX32" fmla="*/ 14096 w 184022"/>
              <a:gd name="connsiteY32" fmla="*/ 6350 h 91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84022" h="91566">
                <a:moveTo>
                  <a:pt x="14096" y="6350"/>
                </a:moveTo>
                <a:lnTo>
                  <a:pt x="152019" y="6350"/>
                </a:lnTo>
                <a:cubicBezTo>
                  <a:pt x="158369" y="6350"/>
                  <a:pt x="163575" y="7747"/>
                  <a:pt x="167894" y="10667"/>
                </a:cubicBezTo>
                <a:cubicBezTo>
                  <a:pt x="172592" y="13716"/>
                  <a:pt x="174879" y="17907"/>
                  <a:pt x="174879" y="22986"/>
                </a:cubicBezTo>
                <a:lnTo>
                  <a:pt x="174879" y="34925"/>
                </a:lnTo>
                <a:cubicBezTo>
                  <a:pt x="174879" y="39751"/>
                  <a:pt x="173100" y="43688"/>
                  <a:pt x="169671" y="46863"/>
                </a:cubicBezTo>
                <a:cubicBezTo>
                  <a:pt x="166242" y="50419"/>
                  <a:pt x="161797" y="52070"/>
                  <a:pt x="156463" y="52070"/>
                </a:cubicBezTo>
                <a:lnTo>
                  <a:pt x="30479" y="52070"/>
                </a:lnTo>
                <a:cubicBezTo>
                  <a:pt x="27177" y="52070"/>
                  <a:pt x="24891" y="52832"/>
                  <a:pt x="23494" y="54102"/>
                </a:cubicBezTo>
                <a:cubicBezTo>
                  <a:pt x="22351" y="55372"/>
                  <a:pt x="21844" y="57277"/>
                  <a:pt x="21844" y="59816"/>
                </a:cubicBezTo>
                <a:lnTo>
                  <a:pt x="21844" y="65785"/>
                </a:lnTo>
                <a:cubicBezTo>
                  <a:pt x="21844" y="68326"/>
                  <a:pt x="22479" y="69977"/>
                  <a:pt x="23748" y="70993"/>
                </a:cubicBezTo>
                <a:cubicBezTo>
                  <a:pt x="25145" y="72008"/>
                  <a:pt x="27304" y="72516"/>
                  <a:pt x="30225" y="72516"/>
                </a:cubicBezTo>
                <a:lnTo>
                  <a:pt x="169925" y="72516"/>
                </a:lnTo>
                <a:cubicBezTo>
                  <a:pt x="172211" y="72516"/>
                  <a:pt x="174116" y="73025"/>
                  <a:pt x="175640" y="74295"/>
                </a:cubicBezTo>
                <a:cubicBezTo>
                  <a:pt x="176783" y="75565"/>
                  <a:pt x="177419" y="77089"/>
                  <a:pt x="177672" y="78739"/>
                </a:cubicBezTo>
                <a:cubicBezTo>
                  <a:pt x="177672" y="80391"/>
                  <a:pt x="177037" y="81915"/>
                  <a:pt x="175894" y="83185"/>
                </a:cubicBezTo>
                <a:cubicBezTo>
                  <a:pt x="174751" y="84454"/>
                  <a:pt x="173100" y="85216"/>
                  <a:pt x="170941" y="85216"/>
                </a:cubicBezTo>
                <a:lnTo>
                  <a:pt x="24764" y="85216"/>
                </a:lnTo>
                <a:cubicBezTo>
                  <a:pt x="19176" y="85216"/>
                  <a:pt x="14731" y="83566"/>
                  <a:pt x="11556" y="80391"/>
                </a:cubicBezTo>
                <a:cubicBezTo>
                  <a:pt x="8508" y="77470"/>
                  <a:pt x="6857" y="73405"/>
                  <a:pt x="6857" y="68326"/>
                </a:cubicBezTo>
                <a:lnTo>
                  <a:pt x="6857" y="57277"/>
                </a:lnTo>
                <a:cubicBezTo>
                  <a:pt x="6857" y="51816"/>
                  <a:pt x="8508" y="47497"/>
                  <a:pt x="11810" y="44196"/>
                </a:cubicBezTo>
                <a:cubicBezTo>
                  <a:pt x="15112" y="41021"/>
                  <a:pt x="19939" y="39497"/>
                  <a:pt x="26035" y="39497"/>
                </a:cubicBezTo>
                <a:lnTo>
                  <a:pt x="150748" y="39497"/>
                </a:lnTo>
                <a:cubicBezTo>
                  <a:pt x="153796" y="39497"/>
                  <a:pt x="155955" y="38989"/>
                  <a:pt x="157479" y="37973"/>
                </a:cubicBezTo>
                <a:cubicBezTo>
                  <a:pt x="159130" y="36957"/>
                  <a:pt x="160019" y="35433"/>
                  <a:pt x="160019" y="33273"/>
                </a:cubicBezTo>
                <a:lnTo>
                  <a:pt x="160019" y="27051"/>
                </a:lnTo>
                <a:cubicBezTo>
                  <a:pt x="160019" y="24257"/>
                  <a:pt x="159257" y="22097"/>
                  <a:pt x="157733" y="20827"/>
                </a:cubicBezTo>
                <a:cubicBezTo>
                  <a:pt x="156209" y="19685"/>
                  <a:pt x="153796" y="19050"/>
                  <a:pt x="150240" y="19050"/>
                </a:cubicBezTo>
                <a:lnTo>
                  <a:pt x="13842" y="19050"/>
                </a:lnTo>
                <a:cubicBezTo>
                  <a:pt x="8889" y="19050"/>
                  <a:pt x="6350" y="16891"/>
                  <a:pt x="6350" y="12573"/>
                </a:cubicBezTo>
                <a:cubicBezTo>
                  <a:pt x="6604" y="8508"/>
                  <a:pt x="9144" y="6350"/>
                  <a:pt x="1409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2" name="Freeform 3"/>
          <p:cNvSpPr/>
          <p:nvPr/>
        </p:nvSpPr>
        <p:spPr>
          <a:xfrm>
            <a:off x="1833118" y="3187573"/>
            <a:ext cx="181229" cy="92836"/>
          </a:xfrm>
          <a:custGeom>
            <a:avLst/>
            <a:gdLst>
              <a:gd name="connsiteX0" fmla="*/ 13842 w 181229"/>
              <a:gd name="connsiteY0" fmla="*/ 6350 h 92836"/>
              <a:gd name="connsiteX1" fmla="*/ 145796 w 181229"/>
              <a:gd name="connsiteY1" fmla="*/ 6350 h 92836"/>
              <a:gd name="connsiteX2" fmla="*/ 162687 w 181229"/>
              <a:gd name="connsiteY2" fmla="*/ 11429 h 92836"/>
              <a:gd name="connsiteX3" fmla="*/ 168402 w 181229"/>
              <a:gd name="connsiteY3" fmla="*/ 25273 h 92836"/>
              <a:gd name="connsiteX4" fmla="*/ 168402 w 181229"/>
              <a:gd name="connsiteY4" fmla="*/ 35305 h 92836"/>
              <a:gd name="connsiteX5" fmla="*/ 162941 w 181229"/>
              <a:gd name="connsiteY5" fmla="*/ 47371 h 92836"/>
              <a:gd name="connsiteX6" fmla="*/ 148463 w 181229"/>
              <a:gd name="connsiteY6" fmla="*/ 52451 h 92836"/>
              <a:gd name="connsiteX7" fmla="*/ 30733 w 181229"/>
              <a:gd name="connsiteY7" fmla="*/ 52451 h 92836"/>
              <a:gd name="connsiteX8" fmla="*/ 23495 w 181229"/>
              <a:gd name="connsiteY8" fmla="*/ 54355 h 92836"/>
              <a:gd name="connsiteX9" fmla="*/ 21717 w 181229"/>
              <a:gd name="connsiteY9" fmla="*/ 60071 h 92836"/>
              <a:gd name="connsiteX10" fmla="*/ 21717 w 181229"/>
              <a:gd name="connsiteY10" fmla="*/ 67055 h 92836"/>
              <a:gd name="connsiteX11" fmla="*/ 24002 w 181229"/>
              <a:gd name="connsiteY11" fmla="*/ 72263 h 92836"/>
              <a:gd name="connsiteX12" fmla="*/ 30479 w 181229"/>
              <a:gd name="connsiteY12" fmla="*/ 73786 h 92836"/>
              <a:gd name="connsiteX13" fmla="*/ 167132 w 181229"/>
              <a:gd name="connsiteY13" fmla="*/ 73786 h 92836"/>
              <a:gd name="connsiteX14" fmla="*/ 172847 w 181229"/>
              <a:gd name="connsiteY14" fmla="*/ 75565 h 92836"/>
              <a:gd name="connsiteX15" fmla="*/ 174879 w 181229"/>
              <a:gd name="connsiteY15" fmla="*/ 80009 h 92836"/>
              <a:gd name="connsiteX16" fmla="*/ 173101 w 181229"/>
              <a:gd name="connsiteY16" fmla="*/ 84455 h 92836"/>
              <a:gd name="connsiteX17" fmla="*/ 168148 w 181229"/>
              <a:gd name="connsiteY17" fmla="*/ 86486 h 92836"/>
              <a:gd name="connsiteX18" fmla="*/ 26161 w 181229"/>
              <a:gd name="connsiteY18" fmla="*/ 86486 h 92836"/>
              <a:gd name="connsiteX19" fmla="*/ 12573 w 181229"/>
              <a:gd name="connsiteY19" fmla="*/ 81661 h 92836"/>
              <a:gd name="connsiteX20" fmla="*/ 7111 w 181229"/>
              <a:gd name="connsiteY20" fmla="*/ 68834 h 92836"/>
              <a:gd name="connsiteX21" fmla="*/ 7111 w 181229"/>
              <a:gd name="connsiteY21" fmla="*/ 57658 h 92836"/>
              <a:gd name="connsiteX22" fmla="*/ 12319 w 181229"/>
              <a:gd name="connsiteY22" fmla="*/ 44196 h 92836"/>
              <a:gd name="connsiteX23" fmla="*/ 25654 w 181229"/>
              <a:gd name="connsiteY23" fmla="*/ 39497 h 92836"/>
              <a:gd name="connsiteX24" fmla="*/ 144018 w 181229"/>
              <a:gd name="connsiteY24" fmla="*/ 39497 h 92836"/>
              <a:gd name="connsiteX25" fmla="*/ 150748 w 181229"/>
              <a:gd name="connsiteY25" fmla="*/ 37973 h 92836"/>
              <a:gd name="connsiteX26" fmla="*/ 153416 w 181229"/>
              <a:gd name="connsiteY26" fmla="*/ 33528 h 92836"/>
              <a:gd name="connsiteX27" fmla="*/ 153416 w 181229"/>
              <a:gd name="connsiteY27" fmla="*/ 27051 h 92836"/>
              <a:gd name="connsiteX28" fmla="*/ 151257 w 181229"/>
              <a:gd name="connsiteY28" fmla="*/ 20828 h 92836"/>
              <a:gd name="connsiteX29" fmla="*/ 143764 w 181229"/>
              <a:gd name="connsiteY29" fmla="*/ 19050 h 92836"/>
              <a:gd name="connsiteX30" fmla="*/ 13842 w 181229"/>
              <a:gd name="connsiteY30" fmla="*/ 19050 h 92836"/>
              <a:gd name="connsiteX31" fmla="*/ 6350 w 181229"/>
              <a:gd name="connsiteY31" fmla="*/ 12573 h 92836"/>
              <a:gd name="connsiteX32" fmla="*/ 13842 w 181229"/>
              <a:gd name="connsiteY32" fmla="*/ 6350 h 928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81229" h="92836">
                <a:moveTo>
                  <a:pt x="13842" y="6350"/>
                </a:moveTo>
                <a:lnTo>
                  <a:pt x="145796" y="6350"/>
                </a:lnTo>
                <a:cubicBezTo>
                  <a:pt x="153035" y="6350"/>
                  <a:pt x="158623" y="8128"/>
                  <a:pt x="162687" y="11429"/>
                </a:cubicBezTo>
                <a:cubicBezTo>
                  <a:pt x="166497" y="14732"/>
                  <a:pt x="168402" y="19304"/>
                  <a:pt x="168402" y="25273"/>
                </a:cubicBezTo>
                <a:lnTo>
                  <a:pt x="168402" y="35305"/>
                </a:lnTo>
                <a:cubicBezTo>
                  <a:pt x="168402" y="40259"/>
                  <a:pt x="166497" y="44323"/>
                  <a:pt x="162941" y="47371"/>
                </a:cubicBezTo>
                <a:cubicBezTo>
                  <a:pt x="159258" y="50673"/>
                  <a:pt x="154432" y="52451"/>
                  <a:pt x="148463" y="52451"/>
                </a:cubicBezTo>
                <a:lnTo>
                  <a:pt x="30733" y="52451"/>
                </a:lnTo>
                <a:cubicBezTo>
                  <a:pt x="27432" y="52451"/>
                  <a:pt x="25019" y="53086"/>
                  <a:pt x="23495" y="54355"/>
                </a:cubicBezTo>
                <a:cubicBezTo>
                  <a:pt x="22352" y="55498"/>
                  <a:pt x="21717" y="57404"/>
                  <a:pt x="21717" y="60071"/>
                </a:cubicBezTo>
                <a:lnTo>
                  <a:pt x="21717" y="67055"/>
                </a:lnTo>
                <a:cubicBezTo>
                  <a:pt x="21717" y="69596"/>
                  <a:pt x="22479" y="71247"/>
                  <a:pt x="24002" y="72263"/>
                </a:cubicBezTo>
                <a:cubicBezTo>
                  <a:pt x="25273" y="73278"/>
                  <a:pt x="27432" y="73786"/>
                  <a:pt x="30479" y="73786"/>
                </a:cubicBezTo>
                <a:lnTo>
                  <a:pt x="167132" y="73786"/>
                </a:lnTo>
                <a:cubicBezTo>
                  <a:pt x="169418" y="73786"/>
                  <a:pt x="171323" y="74295"/>
                  <a:pt x="172847" y="75565"/>
                </a:cubicBezTo>
                <a:cubicBezTo>
                  <a:pt x="173989" y="76835"/>
                  <a:pt x="174625" y="78359"/>
                  <a:pt x="174879" y="80009"/>
                </a:cubicBezTo>
                <a:cubicBezTo>
                  <a:pt x="174879" y="81661"/>
                  <a:pt x="174244" y="83185"/>
                  <a:pt x="173101" y="84455"/>
                </a:cubicBezTo>
                <a:cubicBezTo>
                  <a:pt x="171958" y="85725"/>
                  <a:pt x="170307" y="86486"/>
                  <a:pt x="168148" y="86486"/>
                </a:cubicBezTo>
                <a:lnTo>
                  <a:pt x="26161" y="86486"/>
                </a:lnTo>
                <a:cubicBezTo>
                  <a:pt x="20573" y="86486"/>
                  <a:pt x="16002" y="84836"/>
                  <a:pt x="12573" y="81661"/>
                </a:cubicBezTo>
                <a:cubicBezTo>
                  <a:pt x="8889" y="78359"/>
                  <a:pt x="7111" y="74041"/>
                  <a:pt x="7111" y="68834"/>
                </a:cubicBezTo>
                <a:lnTo>
                  <a:pt x="7111" y="57658"/>
                </a:lnTo>
                <a:cubicBezTo>
                  <a:pt x="7111" y="51943"/>
                  <a:pt x="8763" y="47497"/>
                  <a:pt x="12319" y="44196"/>
                </a:cubicBezTo>
                <a:cubicBezTo>
                  <a:pt x="15748" y="41021"/>
                  <a:pt x="20192" y="39497"/>
                  <a:pt x="25654" y="39497"/>
                </a:cubicBezTo>
                <a:lnTo>
                  <a:pt x="144018" y="39497"/>
                </a:lnTo>
                <a:cubicBezTo>
                  <a:pt x="147066" y="39497"/>
                  <a:pt x="149225" y="38989"/>
                  <a:pt x="150748" y="37973"/>
                </a:cubicBezTo>
                <a:cubicBezTo>
                  <a:pt x="152527" y="36957"/>
                  <a:pt x="153416" y="35433"/>
                  <a:pt x="153416" y="33528"/>
                </a:cubicBezTo>
                <a:lnTo>
                  <a:pt x="153416" y="27051"/>
                </a:lnTo>
                <a:cubicBezTo>
                  <a:pt x="153416" y="24257"/>
                  <a:pt x="152781" y="22097"/>
                  <a:pt x="151257" y="20828"/>
                </a:cubicBezTo>
                <a:cubicBezTo>
                  <a:pt x="149733" y="19685"/>
                  <a:pt x="147192" y="19050"/>
                  <a:pt x="143764" y="19050"/>
                </a:cubicBezTo>
                <a:lnTo>
                  <a:pt x="13842" y="19050"/>
                </a:lnTo>
                <a:cubicBezTo>
                  <a:pt x="8763" y="19050"/>
                  <a:pt x="6350" y="16891"/>
                  <a:pt x="6350" y="12573"/>
                </a:cubicBezTo>
                <a:cubicBezTo>
                  <a:pt x="6223" y="8509"/>
                  <a:pt x="8636" y="6350"/>
                  <a:pt x="1384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3" name="Freeform 3"/>
          <p:cNvSpPr/>
          <p:nvPr/>
        </p:nvSpPr>
        <p:spPr>
          <a:xfrm>
            <a:off x="2280666" y="3158998"/>
            <a:ext cx="220471" cy="24892"/>
          </a:xfrm>
          <a:custGeom>
            <a:avLst/>
            <a:gdLst>
              <a:gd name="connsiteX0" fmla="*/ 13716 w 220471"/>
              <a:gd name="connsiteY0" fmla="*/ 6350 h 24892"/>
              <a:gd name="connsiteX1" fmla="*/ 206629 w 220471"/>
              <a:gd name="connsiteY1" fmla="*/ 6350 h 24892"/>
              <a:gd name="connsiteX2" fmla="*/ 212089 w 220471"/>
              <a:gd name="connsiteY2" fmla="*/ 8128 h 24892"/>
              <a:gd name="connsiteX3" fmla="*/ 214121 w 220471"/>
              <a:gd name="connsiteY3" fmla="*/ 12319 h 24892"/>
              <a:gd name="connsiteX4" fmla="*/ 212598 w 220471"/>
              <a:gd name="connsiteY4" fmla="*/ 16637 h 24892"/>
              <a:gd name="connsiteX5" fmla="*/ 207644 w 220471"/>
              <a:gd name="connsiteY5" fmla="*/ 18542 h 24892"/>
              <a:gd name="connsiteX6" fmla="*/ 13208 w 220471"/>
              <a:gd name="connsiteY6" fmla="*/ 18542 h 24892"/>
              <a:gd name="connsiteX7" fmla="*/ 6350 w 220471"/>
              <a:gd name="connsiteY7" fmla="*/ 12319 h 24892"/>
              <a:gd name="connsiteX8" fmla="*/ 13716 w 220471"/>
              <a:gd name="connsiteY8" fmla="*/ 6350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20471" h="24892">
                <a:moveTo>
                  <a:pt x="13716" y="6350"/>
                </a:moveTo>
                <a:lnTo>
                  <a:pt x="206629" y="6350"/>
                </a:lnTo>
                <a:cubicBezTo>
                  <a:pt x="208914" y="6350"/>
                  <a:pt x="210820" y="6984"/>
                  <a:pt x="212089" y="8128"/>
                </a:cubicBezTo>
                <a:cubicBezTo>
                  <a:pt x="213360" y="9271"/>
                  <a:pt x="214121" y="10668"/>
                  <a:pt x="214121" y="12319"/>
                </a:cubicBezTo>
                <a:cubicBezTo>
                  <a:pt x="214121" y="13970"/>
                  <a:pt x="213613" y="15494"/>
                  <a:pt x="212598" y="16637"/>
                </a:cubicBezTo>
                <a:cubicBezTo>
                  <a:pt x="211328" y="17907"/>
                  <a:pt x="209550" y="18542"/>
                  <a:pt x="207644" y="18542"/>
                </a:cubicBezTo>
                <a:lnTo>
                  <a:pt x="13208" y="18542"/>
                </a:lnTo>
                <a:cubicBezTo>
                  <a:pt x="8635" y="18542"/>
                  <a:pt x="6350" y="16510"/>
                  <a:pt x="6350" y="12319"/>
                </a:cubicBezTo>
                <a:cubicBezTo>
                  <a:pt x="6476" y="8382"/>
                  <a:pt x="8889" y="6350"/>
                  <a:pt x="1371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4" name="Freeform 3"/>
          <p:cNvSpPr/>
          <p:nvPr/>
        </p:nvSpPr>
        <p:spPr>
          <a:xfrm>
            <a:off x="2069084" y="3081528"/>
            <a:ext cx="96647" cy="169544"/>
          </a:xfrm>
          <a:custGeom>
            <a:avLst/>
            <a:gdLst>
              <a:gd name="connsiteX0" fmla="*/ 48513 w 96647"/>
              <a:gd name="connsiteY0" fmla="*/ 6350 h 169544"/>
              <a:gd name="connsiteX1" fmla="*/ 16763 w 96647"/>
              <a:gd name="connsiteY1" fmla="*/ 29971 h 169544"/>
              <a:gd name="connsiteX2" fmla="*/ 6350 w 96647"/>
              <a:gd name="connsiteY2" fmla="*/ 84835 h 169544"/>
              <a:gd name="connsiteX3" fmla="*/ 16763 w 96647"/>
              <a:gd name="connsiteY3" fmla="*/ 139319 h 169544"/>
              <a:gd name="connsiteX4" fmla="*/ 48513 w 96647"/>
              <a:gd name="connsiteY4" fmla="*/ 163194 h 169544"/>
              <a:gd name="connsiteX5" fmla="*/ 79882 w 96647"/>
              <a:gd name="connsiteY5" fmla="*/ 139319 h 169544"/>
              <a:gd name="connsiteX6" fmla="*/ 90297 w 96647"/>
              <a:gd name="connsiteY6" fmla="*/ 84835 h 169544"/>
              <a:gd name="connsiteX7" fmla="*/ 79882 w 96647"/>
              <a:gd name="connsiteY7" fmla="*/ 29971 h 169544"/>
              <a:gd name="connsiteX8" fmla="*/ 48513 w 96647"/>
              <a:gd name="connsiteY8" fmla="*/ 6350 h 1695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6647" h="169544">
                <a:moveTo>
                  <a:pt x="48513" y="6350"/>
                </a:moveTo>
                <a:cubicBezTo>
                  <a:pt x="34925" y="6350"/>
                  <a:pt x="24383" y="14223"/>
                  <a:pt x="16763" y="29971"/>
                </a:cubicBezTo>
                <a:cubicBezTo>
                  <a:pt x="9779" y="44322"/>
                  <a:pt x="6350" y="62610"/>
                  <a:pt x="6350" y="84835"/>
                </a:cubicBezTo>
                <a:cubicBezTo>
                  <a:pt x="6350" y="106552"/>
                  <a:pt x="9779" y="124713"/>
                  <a:pt x="16763" y="139319"/>
                </a:cubicBezTo>
                <a:cubicBezTo>
                  <a:pt x="24383" y="155193"/>
                  <a:pt x="34925" y="163194"/>
                  <a:pt x="48513" y="163194"/>
                </a:cubicBezTo>
                <a:cubicBezTo>
                  <a:pt x="61848" y="163194"/>
                  <a:pt x="72263" y="155193"/>
                  <a:pt x="79882" y="139319"/>
                </a:cubicBezTo>
                <a:cubicBezTo>
                  <a:pt x="86867" y="124713"/>
                  <a:pt x="90297" y="106552"/>
                  <a:pt x="90297" y="84835"/>
                </a:cubicBezTo>
                <a:cubicBezTo>
                  <a:pt x="90297" y="62610"/>
                  <a:pt x="86867" y="44322"/>
                  <a:pt x="79882" y="29971"/>
                </a:cubicBezTo>
                <a:cubicBezTo>
                  <a:pt x="72263" y="14223"/>
                  <a:pt x="61848" y="6350"/>
                  <a:pt x="4851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5" name="Freeform 3"/>
          <p:cNvSpPr/>
          <p:nvPr/>
        </p:nvSpPr>
        <p:spPr>
          <a:xfrm>
            <a:off x="2054097" y="3068828"/>
            <a:ext cx="126365" cy="194690"/>
          </a:xfrm>
          <a:custGeom>
            <a:avLst/>
            <a:gdLst>
              <a:gd name="connsiteX0" fmla="*/ 63500 w 126365"/>
              <a:gd name="connsiteY0" fmla="*/ 6350 h 194690"/>
              <a:gd name="connsiteX1" fmla="*/ 105791 w 126365"/>
              <a:gd name="connsiteY1" fmla="*/ 33908 h 194690"/>
              <a:gd name="connsiteX2" fmla="*/ 120015 w 126365"/>
              <a:gd name="connsiteY2" fmla="*/ 97535 h 194690"/>
              <a:gd name="connsiteX3" fmla="*/ 105791 w 126365"/>
              <a:gd name="connsiteY3" fmla="*/ 160400 h 194690"/>
              <a:gd name="connsiteX4" fmla="*/ 63500 w 126365"/>
              <a:gd name="connsiteY4" fmla="*/ 188340 h 194690"/>
              <a:gd name="connsiteX5" fmla="*/ 20574 w 126365"/>
              <a:gd name="connsiteY5" fmla="*/ 160400 h 194690"/>
              <a:gd name="connsiteX6" fmla="*/ 6350 w 126365"/>
              <a:gd name="connsiteY6" fmla="*/ 97535 h 194690"/>
              <a:gd name="connsiteX7" fmla="*/ 20574 w 126365"/>
              <a:gd name="connsiteY7" fmla="*/ 33908 h 194690"/>
              <a:gd name="connsiteX8" fmla="*/ 63500 w 126365"/>
              <a:gd name="connsiteY8" fmla="*/ 6350 h 1946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6365" h="194690">
                <a:moveTo>
                  <a:pt x="63500" y="6350"/>
                </a:moveTo>
                <a:cubicBezTo>
                  <a:pt x="81407" y="6350"/>
                  <a:pt x="95504" y="15493"/>
                  <a:pt x="105791" y="33908"/>
                </a:cubicBezTo>
                <a:cubicBezTo>
                  <a:pt x="115189" y="50800"/>
                  <a:pt x="120015" y="72008"/>
                  <a:pt x="120015" y="97535"/>
                </a:cubicBezTo>
                <a:cubicBezTo>
                  <a:pt x="120015" y="122808"/>
                  <a:pt x="115189" y="143763"/>
                  <a:pt x="105791" y="160400"/>
                </a:cubicBezTo>
                <a:cubicBezTo>
                  <a:pt x="95504" y="179069"/>
                  <a:pt x="81407" y="188340"/>
                  <a:pt x="63500" y="188340"/>
                </a:cubicBezTo>
                <a:cubicBezTo>
                  <a:pt x="45339" y="188340"/>
                  <a:pt x="30988" y="179069"/>
                  <a:pt x="20574" y="160400"/>
                </a:cubicBezTo>
                <a:cubicBezTo>
                  <a:pt x="11049" y="143763"/>
                  <a:pt x="6350" y="122808"/>
                  <a:pt x="6350" y="97535"/>
                </a:cubicBezTo>
                <a:cubicBezTo>
                  <a:pt x="6350" y="72008"/>
                  <a:pt x="11049" y="50800"/>
                  <a:pt x="20574" y="33908"/>
                </a:cubicBezTo>
                <a:cubicBezTo>
                  <a:pt x="30988" y="15493"/>
                  <a:pt x="45339" y="6350"/>
                  <a:pt x="6350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6" name="Freeform 3"/>
          <p:cNvSpPr/>
          <p:nvPr/>
        </p:nvSpPr>
        <p:spPr>
          <a:xfrm>
            <a:off x="1813941" y="3068320"/>
            <a:ext cx="123825" cy="112395"/>
          </a:xfrm>
          <a:custGeom>
            <a:avLst/>
            <a:gdLst>
              <a:gd name="connsiteX0" fmla="*/ 17272 w 123825"/>
              <a:gd name="connsiteY0" fmla="*/ 6350 h 112395"/>
              <a:gd name="connsiteX1" fmla="*/ 93345 w 123825"/>
              <a:gd name="connsiteY1" fmla="*/ 6350 h 112395"/>
              <a:gd name="connsiteX2" fmla="*/ 110489 w 123825"/>
              <a:gd name="connsiteY2" fmla="*/ 12065 h 112395"/>
              <a:gd name="connsiteX3" fmla="*/ 117475 w 123825"/>
              <a:gd name="connsiteY3" fmla="*/ 27177 h 112395"/>
              <a:gd name="connsiteX4" fmla="*/ 117475 w 123825"/>
              <a:gd name="connsiteY4" fmla="*/ 36448 h 112395"/>
              <a:gd name="connsiteX5" fmla="*/ 90677 w 123825"/>
              <a:gd name="connsiteY5" fmla="*/ 83439 h 112395"/>
              <a:gd name="connsiteX6" fmla="*/ 14604 w 123825"/>
              <a:gd name="connsiteY6" fmla="*/ 106045 h 112395"/>
              <a:gd name="connsiteX7" fmla="*/ 6350 w 123825"/>
              <a:gd name="connsiteY7" fmla="*/ 100076 h 112395"/>
              <a:gd name="connsiteX8" fmla="*/ 14096 w 123825"/>
              <a:gd name="connsiteY8" fmla="*/ 93598 h 112395"/>
              <a:gd name="connsiteX9" fmla="*/ 80136 w 123825"/>
              <a:gd name="connsiteY9" fmla="*/ 75184 h 112395"/>
              <a:gd name="connsiteX10" fmla="*/ 103250 w 123825"/>
              <a:gd name="connsiteY10" fmla="*/ 36195 h 112395"/>
              <a:gd name="connsiteX11" fmla="*/ 103250 w 123825"/>
              <a:gd name="connsiteY11" fmla="*/ 29209 h 112395"/>
              <a:gd name="connsiteX12" fmla="*/ 100075 w 123825"/>
              <a:gd name="connsiteY12" fmla="*/ 21462 h 112395"/>
              <a:gd name="connsiteX13" fmla="*/ 91820 w 123825"/>
              <a:gd name="connsiteY13" fmla="*/ 19050 h 112395"/>
              <a:gd name="connsiteX14" fmla="*/ 17525 w 123825"/>
              <a:gd name="connsiteY14" fmla="*/ 19050 h 112395"/>
              <a:gd name="connsiteX15" fmla="*/ 10541 w 123825"/>
              <a:gd name="connsiteY15" fmla="*/ 12572 h 112395"/>
              <a:gd name="connsiteX16" fmla="*/ 17272 w 123825"/>
              <a:gd name="connsiteY16" fmla="*/ 6350 h 1123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23825" h="112395">
                <a:moveTo>
                  <a:pt x="17272" y="6350"/>
                </a:moveTo>
                <a:lnTo>
                  <a:pt x="93345" y="6350"/>
                </a:lnTo>
                <a:cubicBezTo>
                  <a:pt x="100329" y="6350"/>
                  <a:pt x="106045" y="8254"/>
                  <a:pt x="110489" y="12065"/>
                </a:cubicBezTo>
                <a:cubicBezTo>
                  <a:pt x="115188" y="15875"/>
                  <a:pt x="117475" y="20954"/>
                  <a:pt x="117475" y="27177"/>
                </a:cubicBezTo>
                <a:lnTo>
                  <a:pt x="117475" y="36448"/>
                </a:lnTo>
                <a:cubicBezTo>
                  <a:pt x="117475" y="54609"/>
                  <a:pt x="108458" y="70358"/>
                  <a:pt x="90677" y="83439"/>
                </a:cubicBezTo>
                <a:cubicBezTo>
                  <a:pt x="71373" y="97281"/>
                  <a:pt x="46100" y="104901"/>
                  <a:pt x="14604" y="106045"/>
                </a:cubicBezTo>
                <a:cubicBezTo>
                  <a:pt x="9270" y="106171"/>
                  <a:pt x="6476" y="104266"/>
                  <a:pt x="6350" y="100076"/>
                </a:cubicBezTo>
                <a:cubicBezTo>
                  <a:pt x="6223" y="95885"/>
                  <a:pt x="8763" y="93726"/>
                  <a:pt x="14096" y="93598"/>
                </a:cubicBezTo>
                <a:cubicBezTo>
                  <a:pt x="41910" y="92455"/>
                  <a:pt x="64008" y="86359"/>
                  <a:pt x="80136" y="75184"/>
                </a:cubicBezTo>
                <a:cubicBezTo>
                  <a:pt x="95630" y="64770"/>
                  <a:pt x="103250" y="51816"/>
                  <a:pt x="103250" y="36195"/>
                </a:cubicBezTo>
                <a:lnTo>
                  <a:pt x="103250" y="29209"/>
                </a:lnTo>
                <a:cubicBezTo>
                  <a:pt x="103250" y="25780"/>
                  <a:pt x="102235" y="23240"/>
                  <a:pt x="100075" y="21462"/>
                </a:cubicBezTo>
                <a:cubicBezTo>
                  <a:pt x="98044" y="19811"/>
                  <a:pt x="95376" y="19050"/>
                  <a:pt x="91820" y="19050"/>
                </a:cubicBezTo>
                <a:lnTo>
                  <a:pt x="17525" y="19050"/>
                </a:lnTo>
                <a:cubicBezTo>
                  <a:pt x="12954" y="19050"/>
                  <a:pt x="10541" y="16890"/>
                  <a:pt x="10541" y="12572"/>
                </a:cubicBezTo>
                <a:cubicBezTo>
                  <a:pt x="10414" y="8381"/>
                  <a:pt x="12700" y="6350"/>
                  <a:pt x="1727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7" name="Freeform 3"/>
          <p:cNvSpPr/>
          <p:nvPr/>
        </p:nvSpPr>
        <p:spPr>
          <a:xfrm>
            <a:off x="2300478" y="3065399"/>
            <a:ext cx="183261" cy="89661"/>
          </a:xfrm>
          <a:custGeom>
            <a:avLst/>
            <a:gdLst>
              <a:gd name="connsiteX0" fmla="*/ 14097 w 183261"/>
              <a:gd name="connsiteY0" fmla="*/ 6350 h 89661"/>
              <a:gd name="connsiteX1" fmla="*/ 153035 w 183261"/>
              <a:gd name="connsiteY1" fmla="*/ 6350 h 89661"/>
              <a:gd name="connsiteX2" fmla="*/ 168401 w 183261"/>
              <a:gd name="connsiteY2" fmla="*/ 10033 h 89661"/>
              <a:gd name="connsiteX3" fmla="*/ 174371 w 183261"/>
              <a:gd name="connsiteY3" fmla="*/ 21463 h 89661"/>
              <a:gd name="connsiteX4" fmla="*/ 174371 w 183261"/>
              <a:gd name="connsiteY4" fmla="*/ 35179 h 89661"/>
              <a:gd name="connsiteX5" fmla="*/ 168909 w 183261"/>
              <a:gd name="connsiteY5" fmla="*/ 47498 h 89661"/>
              <a:gd name="connsiteX6" fmla="*/ 154813 w 183261"/>
              <a:gd name="connsiteY6" fmla="*/ 51308 h 89661"/>
              <a:gd name="connsiteX7" fmla="*/ 30988 w 183261"/>
              <a:gd name="connsiteY7" fmla="*/ 51308 h 89661"/>
              <a:gd name="connsiteX8" fmla="*/ 22986 w 183261"/>
              <a:gd name="connsiteY8" fmla="*/ 53086 h 89661"/>
              <a:gd name="connsiteX9" fmla="*/ 21336 w 183261"/>
              <a:gd name="connsiteY9" fmla="*/ 57530 h 89661"/>
              <a:gd name="connsiteX10" fmla="*/ 21336 w 183261"/>
              <a:gd name="connsiteY10" fmla="*/ 64261 h 89661"/>
              <a:gd name="connsiteX11" fmla="*/ 22986 w 183261"/>
              <a:gd name="connsiteY11" fmla="*/ 68707 h 89661"/>
              <a:gd name="connsiteX12" fmla="*/ 30226 w 183261"/>
              <a:gd name="connsiteY12" fmla="*/ 70611 h 89661"/>
              <a:gd name="connsiteX13" fmla="*/ 169417 w 183261"/>
              <a:gd name="connsiteY13" fmla="*/ 70611 h 89661"/>
              <a:gd name="connsiteX14" fmla="*/ 174878 w 183261"/>
              <a:gd name="connsiteY14" fmla="*/ 72390 h 89661"/>
              <a:gd name="connsiteX15" fmla="*/ 176911 w 183261"/>
              <a:gd name="connsiteY15" fmla="*/ 76835 h 89661"/>
              <a:gd name="connsiteX16" fmla="*/ 175132 w 183261"/>
              <a:gd name="connsiteY16" fmla="*/ 81407 h 89661"/>
              <a:gd name="connsiteX17" fmla="*/ 170179 w 183261"/>
              <a:gd name="connsiteY17" fmla="*/ 83311 h 89661"/>
              <a:gd name="connsiteX18" fmla="*/ 26542 w 183261"/>
              <a:gd name="connsiteY18" fmla="*/ 83311 h 89661"/>
              <a:gd name="connsiteX19" fmla="*/ 11302 w 183261"/>
              <a:gd name="connsiteY19" fmla="*/ 79121 h 89661"/>
              <a:gd name="connsiteX20" fmla="*/ 6350 w 183261"/>
              <a:gd name="connsiteY20" fmla="*/ 66675 h 89661"/>
              <a:gd name="connsiteX21" fmla="*/ 6350 w 183261"/>
              <a:gd name="connsiteY21" fmla="*/ 55245 h 89661"/>
              <a:gd name="connsiteX22" fmla="*/ 11557 w 183261"/>
              <a:gd name="connsiteY22" fmla="*/ 42798 h 89661"/>
              <a:gd name="connsiteX23" fmla="*/ 26542 w 183261"/>
              <a:gd name="connsiteY23" fmla="*/ 38608 h 89661"/>
              <a:gd name="connsiteX24" fmla="*/ 148336 w 183261"/>
              <a:gd name="connsiteY24" fmla="*/ 38608 h 89661"/>
              <a:gd name="connsiteX25" fmla="*/ 156463 w 183261"/>
              <a:gd name="connsiteY25" fmla="*/ 36576 h 89661"/>
              <a:gd name="connsiteX26" fmla="*/ 159511 w 183261"/>
              <a:gd name="connsiteY26" fmla="*/ 31877 h 89661"/>
              <a:gd name="connsiteX27" fmla="*/ 159511 w 183261"/>
              <a:gd name="connsiteY27" fmla="*/ 25908 h 89661"/>
              <a:gd name="connsiteX28" fmla="*/ 156717 w 183261"/>
              <a:gd name="connsiteY28" fmla="*/ 20447 h 89661"/>
              <a:gd name="connsiteX29" fmla="*/ 148844 w 183261"/>
              <a:gd name="connsiteY29" fmla="*/ 18922 h 89661"/>
              <a:gd name="connsiteX30" fmla="*/ 13842 w 183261"/>
              <a:gd name="connsiteY30" fmla="*/ 18922 h 89661"/>
              <a:gd name="connsiteX31" fmla="*/ 6350 w 183261"/>
              <a:gd name="connsiteY31" fmla="*/ 12572 h 89661"/>
              <a:gd name="connsiteX32" fmla="*/ 14097 w 183261"/>
              <a:gd name="connsiteY32" fmla="*/ 6350 h 896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83261" h="89661">
                <a:moveTo>
                  <a:pt x="14097" y="6350"/>
                </a:moveTo>
                <a:lnTo>
                  <a:pt x="153035" y="6350"/>
                </a:lnTo>
                <a:cubicBezTo>
                  <a:pt x="159638" y="6350"/>
                  <a:pt x="164719" y="7492"/>
                  <a:pt x="168401" y="10033"/>
                </a:cubicBezTo>
                <a:cubicBezTo>
                  <a:pt x="172338" y="12827"/>
                  <a:pt x="174371" y="16637"/>
                  <a:pt x="174371" y="21463"/>
                </a:cubicBezTo>
                <a:lnTo>
                  <a:pt x="174371" y="35179"/>
                </a:lnTo>
                <a:cubicBezTo>
                  <a:pt x="174371" y="40767"/>
                  <a:pt x="172592" y="44958"/>
                  <a:pt x="168909" y="47498"/>
                </a:cubicBezTo>
                <a:cubicBezTo>
                  <a:pt x="165735" y="50038"/>
                  <a:pt x="161036" y="51308"/>
                  <a:pt x="154813" y="51308"/>
                </a:cubicBezTo>
                <a:lnTo>
                  <a:pt x="30988" y="51308"/>
                </a:lnTo>
                <a:cubicBezTo>
                  <a:pt x="27177" y="51308"/>
                  <a:pt x="24511" y="51816"/>
                  <a:pt x="22986" y="53086"/>
                </a:cubicBezTo>
                <a:cubicBezTo>
                  <a:pt x="21844" y="53975"/>
                  <a:pt x="21336" y="55498"/>
                  <a:pt x="21336" y="57530"/>
                </a:cubicBezTo>
                <a:lnTo>
                  <a:pt x="21336" y="64261"/>
                </a:lnTo>
                <a:cubicBezTo>
                  <a:pt x="21336" y="66167"/>
                  <a:pt x="21844" y="67691"/>
                  <a:pt x="22986" y="68707"/>
                </a:cubicBezTo>
                <a:cubicBezTo>
                  <a:pt x="24383" y="69977"/>
                  <a:pt x="26797" y="70611"/>
                  <a:pt x="30226" y="70611"/>
                </a:cubicBezTo>
                <a:lnTo>
                  <a:pt x="169417" y="70611"/>
                </a:lnTo>
                <a:cubicBezTo>
                  <a:pt x="171704" y="70611"/>
                  <a:pt x="173608" y="71247"/>
                  <a:pt x="174878" y="72390"/>
                </a:cubicBezTo>
                <a:cubicBezTo>
                  <a:pt x="176148" y="73787"/>
                  <a:pt x="176911" y="75183"/>
                  <a:pt x="176911" y="76835"/>
                </a:cubicBezTo>
                <a:cubicBezTo>
                  <a:pt x="176911" y="78486"/>
                  <a:pt x="176276" y="80010"/>
                  <a:pt x="175132" y="81407"/>
                </a:cubicBezTo>
                <a:cubicBezTo>
                  <a:pt x="173989" y="82677"/>
                  <a:pt x="172338" y="83311"/>
                  <a:pt x="170179" y="83311"/>
                </a:cubicBezTo>
                <a:lnTo>
                  <a:pt x="26542" y="83311"/>
                </a:lnTo>
                <a:cubicBezTo>
                  <a:pt x="19685" y="83311"/>
                  <a:pt x="14604" y="81915"/>
                  <a:pt x="11302" y="79121"/>
                </a:cubicBezTo>
                <a:cubicBezTo>
                  <a:pt x="8001" y="76327"/>
                  <a:pt x="6350" y="72136"/>
                  <a:pt x="6350" y="66675"/>
                </a:cubicBezTo>
                <a:lnTo>
                  <a:pt x="6350" y="55245"/>
                </a:lnTo>
                <a:cubicBezTo>
                  <a:pt x="6350" y="49910"/>
                  <a:pt x="8127" y="45847"/>
                  <a:pt x="11557" y="42798"/>
                </a:cubicBezTo>
                <a:cubicBezTo>
                  <a:pt x="15239" y="40005"/>
                  <a:pt x="20192" y="38608"/>
                  <a:pt x="26542" y="38608"/>
                </a:cubicBezTo>
                <a:lnTo>
                  <a:pt x="148336" y="38608"/>
                </a:lnTo>
                <a:cubicBezTo>
                  <a:pt x="151764" y="38608"/>
                  <a:pt x="154558" y="37972"/>
                  <a:pt x="156463" y="36576"/>
                </a:cubicBezTo>
                <a:cubicBezTo>
                  <a:pt x="158496" y="35433"/>
                  <a:pt x="159511" y="33909"/>
                  <a:pt x="159511" y="31877"/>
                </a:cubicBezTo>
                <a:lnTo>
                  <a:pt x="159511" y="25908"/>
                </a:lnTo>
                <a:cubicBezTo>
                  <a:pt x="159511" y="23495"/>
                  <a:pt x="158623" y="21590"/>
                  <a:pt x="156717" y="20447"/>
                </a:cubicBezTo>
                <a:cubicBezTo>
                  <a:pt x="155067" y="19430"/>
                  <a:pt x="152400" y="18922"/>
                  <a:pt x="148844" y="18922"/>
                </a:cubicBezTo>
                <a:lnTo>
                  <a:pt x="13842" y="18922"/>
                </a:lnTo>
                <a:cubicBezTo>
                  <a:pt x="8889" y="18922"/>
                  <a:pt x="6350" y="16764"/>
                  <a:pt x="6350" y="12572"/>
                </a:cubicBezTo>
                <a:cubicBezTo>
                  <a:pt x="6477" y="8382"/>
                  <a:pt x="9144" y="6350"/>
                  <a:pt x="1409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8" name="Freeform 3"/>
          <p:cNvSpPr/>
          <p:nvPr/>
        </p:nvSpPr>
        <p:spPr>
          <a:xfrm>
            <a:off x="2214880" y="3062605"/>
            <a:ext cx="27686" cy="220471"/>
          </a:xfrm>
          <a:custGeom>
            <a:avLst/>
            <a:gdLst>
              <a:gd name="connsiteX0" fmla="*/ 13842 w 27686"/>
              <a:gd name="connsiteY0" fmla="*/ 6350 h 220471"/>
              <a:gd name="connsiteX1" fmla="*/ 18796 w 27686"/>
              <a:gd name="connsiteY1" fmla="*/ 7873 h 220471"/>
              <a:gd name="connsiteX2" fmla="*/ 21336 w 27686"/>
              <a:gd name="connsiteY2" fmla="*/ 13080 h 220471"/>
              <a:gd name="connsiteX3" fmla="*/ 21336 w 27686"/>
              <a:gd name="connsiteY3" fmla="*/ 206501 h 220471"/>
              <a:gd name="connsiteX4" fmla="*/ 18796 w 27686"/>
              <a:gd name="connsiteY4" fmla="*/ 212216 h 220471"/>
              <a:gd name="connsiteX5" fmla="*/ 13842 w 27686"/>
              <a:gd name="connsiteY5" fmla="*/ 214121 h 220471"/>
              <a:gd name="connsiteX6" fmla="*/ 8636 w 27686"/>
              <a:gd name="connsiteY6" fmla="*/ 212216 h 220471"/>
              <a:gd name="connsiteX7" fmla="*/ 6350 w 27686"/>
              <a:gd name="connsiteY7" fmla="*/ 206501 h 220471"/>
              <a:gd name="connsiteX8" fmla="*/ 6350 w 27686"/>
              <a:gd name="connsiteY8" fmla="*/ 13080 h 220471"/>
              <a:gd name="connsiteX9" fmla="*/ 8636 w 27686"/>
              <a:gd name="connsiteY9" fmla="*/ 7873 h 220471"/>
              <a:gd name="connsiteX10" fmla="*/ 13842 w 27686"/>
              <a:gd name="connsiteY10" fmla="*/ 6350 h 220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7686" h="220471">
                <a:moveTo>
                  <a:pt x="13842" y="6350"/>
                </a:moveTo>
                <a:cubicBezTo>
                  <a:pt x="15875" y="6350"/>
                  <a:pt x="17526" y="6857"/>
                  <a:pt x="18796" y="7873"/>
                </a:cubicBezTo>
                <a:cubicBezTo>
                  <a:pt x="20447" y="9143"/>
                  <a:pt x="21336" y="10921"/>
                  <a:pt x="21336" y="13080"/>
                </a:cubicBezTo>
                <a:lnTo>
                  <a:pt x="21336" y="206501"/>
                </a:lnTo>
                <a:cubicBezTo>
                  <a:pt x="21336" y="208787"/>
                  <a:pt x="20447" y="210692"/>
                  <a:pt x="18796" y="212216"/>
                </a:cubicBezTo>
                <a:cubicBezTo>
                  <a:pt x="17526" y="213486"/>
                  <a:pt x="15875" y="214121"/>
                  <a:pt x="13842" y="214121"/>
                </a:cubicBezTo>
                <a:cubicBezTo>
                  <a:pt x="11684" y="214121"/>
                  <a:pt x="9906" y="213486"/>
                  <a:pt x="8636" y="212216"/>
                </a:cubicBezTo>
                <a:cubicBezTo>
                  <a:pt x="7111" y="210692"/>
                  <a:pt x="6350" y="208787"/>
                  <a:pt x="6350" y="206501"/>
                </a:cubicBezTo>
                <a:lnTo>
                  <a:pt x="6350" y="13080"/>
                </a:lnTo>
                <a:cubicBezTo>
                  <a:pt x="6350" y="10921"/>
                  <a:pt x="7111" y="9143"/>
                  <a:pt x="8636" y="7873"/>
                </a:cubicBezTo>
                <a:cubicBezTo>
                  <a:pt x="9906" y="6857"/>
                  <a:pt x="11684" y="6350"/>
                  <a:pt x="1384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9" name="Freeform 3"/>
          <p:cNvSpPr/>
          <p:nvPr/>
        </p:nvSpPr>
        <p:spPr>
          <a:xfrm>
            <a:off x="1980184" y="3062605"/>
            <a:ext cx="27686" cy="120522"/>
          </a:xfrm>
          <a:custGeom>
            <a:avLst/>
            <a:gdLst>
              <a:gd name="connsiteX0" fmla="*/ 13842 w 27686"/>
              <a:gd name="connsiteY0" fmla="*/ 6350 h 120522"/>
              <a:gd name="connsiteX1" fmla="*/ 18795 w 27686"/>
              <a:gd name="connsiteY1" fmla="*/ 8127 h 120522"/>
              <a:gd name="connsiteX2" fmla="*/ 21336 w 27686"/>
              <a:gd name="connsiteY2" fmla="*/ 13080 h 120522"/>
              <a:gd name="connsiteX3" fmla="*/ 21336 w 27686"/>
              <a:gd name="connsiteY3" fmla="*/ 107314 h 120522"/>
              <a:gd name="connsiteX4" fmla="*/ 18795 w 27686"/>
              <a:gd name="connsiteY4" fmla="*/ 112521 h 120522"/>
              <a:gd name="connsiteX5" fmla="*/ 13842 w 27686"/>
              <a:gd name="connsiteY5" fmla="*/ 114172 h 120522"/>
              <a:gd name="connsiteX6" fmla="*/ 8636 w 27686"/>
              <a:gd name="connsiteY6" fmla="*/ 112521 h 120522"/>
              <a:gd name="connsiteX7" fmla="*/ 6350 w 27686"/>
              <a:gd name="connsiteY7" fmla="*/ 107314 h 120522"/>
              <a:gd name="connsiteX8" fmla="*/ 6350 w 27686"/>
              <a:gd name="connsiteY8" fmla="*/ 13334 h 120522"/>
              <a:gd name="connsiteX9" fmla="*/ 8636 w 27686"/>
              <a:gd name="connsiteY9" fmla="*/ 8127 h 120522"/>
              <a:gd name="connsiteX10" fmla="*/ 13842 w 27686"/>
              <a:gd name="connsiteY10" fmla="*/ 6350 h 1205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7686" h="120522">
                <a:moveTo>
                  <a:pt x="13842" y="6350"/>
                </a:moveTo>
                <a:cubicBezTo>
                  <a:pt x="15875" y="6350"/>
                  <a:pt x="17526" y="6984"/>
                  <a:pt x="18795" y="8127"/>
                </a:cubicBezTo>
                <a:cubicBezTo>
                  <a:pt x="20447" y="9270"/>
                  <a:pt x="21336" y="10921"/>
                  <a:pt x="21336" y="13080"/>
                </a:cubicBezTo>
                <a:lnTo>
                  <a:pt x="21336" y="107314"/>
                </a:lnTo>
                <a:cubicBezTo>
                  <a:pt x="21336" y="109473"/>
                  <a:pt x="20447" y="111124"/>
                  <a:pt x="18795" y="112521"/>
                </a:cubicBezTo>
                <a:cubicBezTo>
                  <a:pt x="17526" y="113664"/>
                  <a:pt x="15875" y="114172"/>
                  <a:pt x="13842" y="114172"/>
                </a:cubicBezTo>
                <a:cubicBezTo>
                  <a:pt x="11683" y="114172"/>
                  <a:pt x="9905" y="113664"/>
                  <a:pt x="8636" y="112521"/>
                </a:cubicBezTo>
                <a:cubicBezTo>
                  <a:pt x="7111" y="111124"/>
                  <a:pt x="6350" y="109473"/>
                  <a:pt x="6350" y="107314"/>
                </a:cubicBezTo>
                <a:lnTo>
                  <a:pt x="6350" y="13334"/>
                </a:lnTo>
                <a:cubicBezTo>
                  <a:pt x="6350" y="11175"/>
                  <a:pt x="7111" y="9397"/>
                  <a:pt x="8636" y="8127"/>
                </a:cubicBezTo>
                <a:cubicBezTo>
                  <a:pt x="9905" y="6984"/>
                  <a:pt x="11683" y="6350"/>
                  <a:pt x="1384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0" name="Freeform 3"/>
          <p:cNvSpPr/>
          <p:nvPr/>
        </p:nvSpPr>
        <p:spPr>
          <a:xfrm>
            <a:off x="2602865" y="3212338"/>
            <a:ext cx="179451" cy="65151"/>
          </a:xfrm>
          <a:custGeom>
            <a:avLst/>
            <a:gdLst>
              <a:gd name="connsiteX0" fmla="*/ 89789 w 179451"/>
              <a:gd name="connsiteY0" fmla="*/ 0 h 65151"/>
              <a:gd name="connsiteX1" fmla="*/ 94488 w 179451"/>
              <a:gd name="connsiteY1" fmla="*/ 2032 h 65151"/>
              <a:gd name="connsiteX2" fmla="*/ 96901 w 179451"/>
              <a:gd name="connsiteY2" fmla="*/ 7492 h 65151"/>
              <a:gd name="connsiteX3" fmla="*/ 119507 w 179451"/>
              <a:gd name="connsiteY3" fmla="*/ 38861 h 65151"/>
              <a:gd name="connsiteX4" fmla="*/ 171576 w 179451"/>
              <a:gd name="connsiteY4" fmla="*/ 52197 h 65151"/>
              <a:gd name="connsiteX5" fmla="*/ 177672 w 179451"/>
              <a:gd name="connsiteY5" fmla="*/ 54228 h 65151"/>
              <a:gd name="connsiteX6" fmla="*/ 179451 w 179451"/>
              <a:gd name="connsiteY6" fmla="*/ 58673 h 65151"/>
              <a:gd name="connsiteX7" fmla="*/ 177038 w 179451"/>
              <a:gd name="connsiteY7" fmla="*/ 63119 h 65151"/>
              <a:gd name="connsiteX8" fmla="*/ 170814 w 179451"/>
              <a:gd name="connsiteY8" fmla="*/ 65151 h 65151"/>
              <a:gd name="connsiteX9" fmla="*/ 118617 w 179451"/>
              <a:gd name="connsiteY9" fmla="*/ 52451 h 65151"/>
              <a:gd name="connsiteX10" fmla="*/ 89789 w 179451"/>
              <a:gd name="connsiteY10" fmla="*/ 25653 h 65151"/>
              <a:gd name="connsiteX11" fmla="*/ 60705 w 179451"/>
              <a:gd name="connsiteY11" fmla="*/ 52451 h 65151"/>
              <a:gd name="connsiteX12" fmla="*/ 8255 w 179451"/>
              <a:gd name="connsiteY12" fmla="*/ 65151 h 65151"/>
              <a:gd name="connsiteX13" fmla="*/ 2286 w 179451"/>
              <a:gd name="connsiteY13" fmla="*/ 63119 h 65151"/>
              <a:gd name="connsiteX14" fmla="*/ 0 w 179451"/>
              <a:gd name="connsiteY14" fmla="*/ 58673 h 65151"/>
              <a:gd name="connsiteX15" fmla="*/ 1524 w 179451"/>
              <a:gd name="connsiteY15" fmla="*/ 54228 h 65151"/>
              <a:gd name="connsiteX16" fmla="*/ 7492 w 179451"/>
              <a:gd name="connsiteY16" fmla="*/ 52197 h 65151"/>
              <a:gd name="connsiteX17" fmla="*/ 59690 w 179451"/>
              <a:gd name="connsiteY17" fmla="*/ 38861 h 65151"/>
              <a:gd name="connsiteX18" fmla="*/ 82550 w 179451"/>
              <a:gd name="connsiteY18" fmla="*/ 7492 h 65151"/>
              <a:gd name="connsiteX19" fmla="*/ 84836 w 179451"/>
              <a:gd name="connsiteY19" fmla="*/ 2032 h 65151"/>
              <a:gd name="connsiteX20" fmla="*/ 89789 w 179451"/>
              <a:gd name="connsiteY20" fmla="*/ 0 h 651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79451" h="65151">
                <a:moveTo>
                  <a:pt x="89789" y="0"/>
                </a:moveTo>
                <a:cubicBezTo>
                  <a:pt x="91567" y="0"/>
                  <a:pt x="93091" y="761"/>
                  <a:pt x="94488" y="2032"/>
                </a:cubicBezTo>
                <a:cubicBezTo>
                  <a:pt x="96139" y="3302"/>
                  <a:pt x="96901" y="5207"/>
                  <a:pt x="96901" y="7492"/>
                </a:cubicBezTo>
                <a:cubicBezTo>
                  <a:pt x="96901" y="19558"/>
                  <a:pt x="104521" y="29971"/>
                  <a:pt x="119507" y="38861"/>
                </a:cubicBezTo>
                <a:cubicBezTo>
                  <a:pt x="133985" y="47117"/>
                  <a:pt x="151257" y="51561"/>
                  <a:pt x="171576" y="52197"/>
                </a:cubicBezTo>
                <a:cubicBezTo>
                  <a:pt x="174117" y="52197"/>
                  <a:pt x="176276" y="52959"/>
                  <a:pt x="177672" y="54228"/>
                </a:cubicBezTo>
                <a:cubicBezTo>
                  <a:pt x="179070" y="55371"/>
                  <a:pt x="179578" y="56896"/>
                  <a:pt x="179451" y="58673"/>
                </a:cubicBezTo>
                <a:cubicBezTo>
                  <a:pt x="179324" y="60578"/>
                  <a:pt x="178435" y="61976"/>
                  <a:pt x="177038" y="63119"/>
                </a:cubicBezTo>
                <a:cubicBezTo>
                  <a:pt x="175386" y="64516"/>
                  <a:pt x="173228" y="65151"/>
                  <a:pt x="170814" y="65151"/>
                </a:cubicBezTo>
                <a:cubicBezTo>
                  <a:pt x="151003" y="64642"/>
                  <a:pt x="133604" y="60452"/>
                  <a:pt x="118617" y="52451"/>
                </a:cubicBezTo>
                <a:cubicBezTo>
                  <a:pt x="104267" y="45211"/>
                  <a:pt x="94741" y="36194"/>
                  <a:pt x="89789" y="25653"/>
                </a:cubicBezTo>
                <a:cubicBezTo>
                  <a:pt x="84582" y="36194"/>
                  <a:pt x="74930" y="45211"/>
                  <a:pt x="60705" y="52451"/>
                </a:cubicBezTo>
                <a:cubicBezTo>
                  <a:pt x="45466" y="60452"/>
                  <a:pt x="27940" y="64642"/>
                  <a:pt x="8255" y="65151"/>
                </a:cubicBezTo>
                <a:cubicBezTo>
                  <a:pt x="5714" y="65151"/>
                  <a:pt x="3810" y="64516"/>
                  <a:pt x="2286" y="63119"/>
                </a:cubicBezTo>
                <a:cubicBezTo>
                  <a:pt x="761" y="61976"/>
                  <a:pt x="0" y="60578"/>
                  <a:pt x="0" y="58673"/>
                </a:cubicBezTo>
                <a:cubicBezTo>
                  <a:pt x="-127" y="56896"/>
                  <a:pt x="380" y="55371"/>
                  <a:pt x="1524" y="54228"/>
                </a:cubicBezTo>
                <a:cubicBezTo>
                  <a:pt x="2794" y="52959"/>
                  <a:pt x="4826" y="52197"/>
                  <a:pt x="7492" y="52197"/>
                </a:cubicBezTo>
                <a:cubicBezTo>
                  <a:pt x="27686" y="51561"/>
                  <a:pt x="45085" y="47117"/>
                  <a:pt x="59690" y="38861"/>
                </a:cubicBezTo>
                <a:cubicBezTo>
                  <a:pt x="74930" y="30226"/>
                  <a:pt x="82550" y="19811"/>
                  <a:pt x="82550" y="7492"/>
                </a:cubicBezTo>
                <a:cubicBezTo>
                  <a:pt x="82550" y="5207"/>
                  <a:pt x="83311" y="3302"/>
                  <a:pt x="84836" y="2032"/>
                </a:cubicBezTo>
                <a:cubicBezTo>
                  <a:pt x="86105" y="761"/>
                  <a:pt x="87757" y="0"/>
                  <a:pt x="8978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1" name="Freeform 3"/>
          <p:cNvSpPr/>
          <p:nvPr/>
        </p:nvSpPr>
        <p:spPr>
          <a:xfrm>
            <a:off x="2588768" y="3161665"/>
            <a:ext cx="207772" cy="42036"/>
          </a:xfrm>
          <a:custGeom>
            <a:avLst/>
            <a:gdLst>
              <a:gd name="connsiteX0" fmla="*/ 7366 w 207772"/>
              <a:gd name="connsiteY0" fmla="*/ 0 h 42036"/>
              <a:gd name="connsiteX1" fmla="*/ 201041 w 207772"/>
              <a:gd name="connsiteY1" fmla="*/ 0 h 42036"/>
              <a:gd name="connsiteX2" fmla="*/ 207772 w 207772"/>
              <a:gd name="connsiteY2" fmla="*/ 5969 h 42036"/>
              <a:gd name="connsiteX3" fmla="*/ 201548 w 207772"/>
              <a:gd name="connsiteY3" fmla="*/ 12191 h 42036"/>
              <a:gd name="connsiteX4" fmla="*/ 110998 w 207772"/>
              <a:gd name="connsiteY4" fmla="*/ 12191 h 42036"/>
              <a:gd name="connsiteX5" fmla="*/ 110998 w 207772"/>
              <a:gd name="connsiteY5" fmla="*/ 34035 h 42036"/>
              <a:gd name="connsiteX6" fmla="*/ 108585 w 207772"/>
              <a:gd name="connsiteY6" fmla="*/ 40004 h 42036"/>
              <a:gd name="connsiteX7" fmla="*/ 103886 w 207772"/>
              <a:gd name="connsiteY7" fmla="*/ 42036 h 42036"/>
              <a:gd name="connsiteX8" fmla="*/ 98933 w 207772"/>
              <a:gd name="connsiteY8" fmla="*/ 40259 h 42036"/>
              <a:gd name="connsiteX9" fmla="*/ 96647 w 207772"/>
              <a:gd name="connsiteY9" fmla="*/ 34797 h 42036"/>
              <a:gd name="connsiteX10" fmla="*/ 96647 w 207772"/>
              <a:gd name="connsiteY10" fmla="*/ 12191 h 42036"/>
              <a:gd name="connsiteX11" fmla="*/ 6223 w 207772"/>
              <a:gd name="connsiteY11" fmla="*/ 12191 h 42036"/>
              <a:gd name="connsiteX12" fmla="*/ 0 w 207772"/>
              <a:gd name="connsiteY12" fmla="*/ 5969 h 42036"/>
              <a:gd name="connsiteX13" fmla="*/ 7366 w 207772"/>
              <a:gd name="connsiteY13" fmla="*/ 0 h 42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07772" h="42036">
                <a:moveTo>
                  <a:pt x="7366" y="0"/>
                </a:moveTo>
                <a:lnTo>
                  <a:pt x="201041" y="0"/>
                </a:lnTo>
                <a:cubicBezTo>
                  <a:pt x="205358" y="0"/>
                  <a:pt x="207518" y="2032"/>
                  <a:pt x="207772" y="5969"/>
                </a:cubicBezTo>
                <a:cubicBezTo>
                  <a:pt x="207772" y="10159"/>
                  <a:pt x="205613" y="12191"/>
                  <a:pt x="201548" y="12191"/>
                </a:cubicBezTo>
                <a:lnTo>
                  <a:pt x="110998" y="12191"/>
                </a:lnTo>
                <a:lnTo>
                  <a:pt x="110998" y="34035"/>
                </a:lnTo>
                <a:cubicBezTo>
                  <a:pt x="110998" y="36575"/>
                  <a:pt x="110236" y="38480"/>
                  <a:pt x="108585" y="40004"/>
                </a:cubicBezTo>
                <a:cubicBezTo>
                  <a:pt x="107188" y="41401"/>
                  <a:pt x="105664" y="42036"/>
                  <a:pt x="103886" y="42036"/>
                </a:cubicBezTo>
                <a:cubicBezTo>
                  <a:pt x="101854" y="42036"/>
                  <a:pt x="100202" y="41401"/>
                  <a:pt x="98933" y="40259"/>
                </a:cubicBezTo>
                <a:cubicBezTo>
                  <a:pt x="97408" y="38989"/>
                  <a:pt x="96647" y="37083"/>
                  <a:pt x="96647" y="34797"/>
                </a:cubicBezTo>
                <a:lnTo>
                  <a:pt x="96647" y="12191"/>
                </a:lnTo>
                <a:lnTo>
                  <a:pt x="6223" y="12191"/>
                </a:lnTo>
                <a:cubicBezTo>
                  <a:pt x="1651" y="12191"/>
                  <a:pt x="-380" y="10159"/>
                  <a:pt x="0" y="5969"/>
                </a:cubicBezTo>
                <a:cubicBezTo>
                  <a:pt x="127" y="2032"/>
                  <a:pt x="2539" y="0"/>
                  <a:pt x="7366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2" name="Freeform 3"/>
          <p:cNvSpPr/>
          <p:nvPr/>
        </p:nvSpPr>
        <p:spPr>
          <a:xfrm>
            <a:off x="2828671" y="3076448"/>
            <a:ext cx="138938" cy="182372"/>
          </a:xfrm>
          <a:custGeom>
            <a:avLst/>
            <a:gdLst>
              <a:gd name="connsiteX0" fmla="*/ 12826 w 138938"/>
              <a:gd name="connsiteY0" fmla="*/ 0 h 182372"/>
              <a:gd name="connsiteX1" fmla="*/ 125730 w 138938"/>
              <a:gd name="connsiteY1" fmla="*/ 0 h 182372"/>
              <a:gd name="connsiteX2" fmla="*/ 131953 w 138938"/>
              <a:gd name="connsiteY2" fmla="*/ 6222 h 182372"/>
              <a:gd name="connsiteX3" fmla="*/ 125730 w 138938"/>
              <a:gd name="connsiteY3" fmla="*/ 12700 h 182372"/>
              <a:gd name="connsiteX4" fmla="*/ 76454 w 138938"/>
              <a:gd name="connsiteY4" fmla="*/ 12700 h 182372"/>
              <a:gd name="connsiteX5" fmla="*/ 76454 w 138938"/>
              <a:gd name="connsiteY5" fmla="*/ 52959 h 182372"/>
              <a:gd name="connsiteX6" fmla="*/ 92964 w 138938"/>
              <a:gd name="connsiteY6" fmla="*/ 123444 h 182372"/>
              <a:gd name="connsiteX7" fmla="*/ 134874 w 138938"/>
              <a:gd name="connsiteY7" fmla="*/ 168783 h 182372"/>
              <a:gd name="connsiteX8" fmla="*/ 138938 w 138938"/>
              <a:gd name="connsiteY8" fmla="*/ 173482 h 182372"/>
              <a:gd name="connsiteX9" fmla="*/ 138430 w 138938"/>
              <a:gd name="connsiteY9" fmla="*/ 178942 h 182372"/>
              <a:gd name="connsiteX10" fmla="*/ 133985 w 138938"/>
              <a:gd name="connsiteY10" fmla="*/ 182372 h 182372"/>
              <a:gd name="connsiteX11" fmla="*/ 127000 w 138938"/>
              <a:gd name="connsiteY11" fmla="*/ 181356 h 182372"/>
              <a:gd name="connsiteX12" fmla="*/ 90170 w 138938"/>
              <a:gd name="connsiteY12" fmla="*/ 146430 h 182372"/>
              <a:gd name="connsiteX13" fmla="*/ 69088 w 138938"/>
              <a:gd name="connsiteY13" fmla="*/ 96139 h 182372"/>
              <a:gd name="connsiteX14" fmla="*/ 47625 w 138938"/>
              <a:gd name="connsiteY14" fmla="*/ 146430 h 182372"/>
              <a:gd name="connsiteX15" fmla="*/ 10160 w 138938"/>
              <a:gd name="connsiteY15" fmla="*/ 181356 h 182372"/>
              <a:gd name="connsiteX16" fmla="*/ 4445 w 138938"/>
              <a:gd name="connsiteY16" fmla="*/ 181610 h 182372"/>
              <a:gd name="connsiteX17" fmla="*/ 761 w 138938"/>
              <a:gd name="connsiteY17" fmla="*/ 178180 h 182372"/>
              <a:gd name="connsiteX18" fmla="*/ 0 w 138938"/>
              <a:gd name="connsiteY18" fmla="*/ 172720 h 182372"/>
              <a:gd name="connsiteX19" fmla="*/ 4191 w 138938"/>
              <a:gd name="connsiteY19" fmla="*/ 168275 h 182372"/>
              <a:gd name="connsiteX20" fmla="*/ 45211 w 138938"/>
              <a:gd name="connsiteY20" fmla="*/ 123952 h 182372"/>
              <a:gd name="connsiteX21" fmla="*/ 61849 w 138938"/>
              <a:gd name="connsiteY21" fmla="*/ 53213 h 182372"/>
              <a:gd name="connsiteX22" fmla="*/ 61849 w 138938"/>
              <a:gd name="connsiteY22" fmla="*/ 12700 h 182372"/>
              <a:gd name="connsiteX23" fmla="*/ 12700 w 138938"/>
              <a:gd name="connsiteY23" fmla="*/ 12700 h 182372"/>
              <a:gd name="connsiteX24" fmla="*/ 5969 w 138938"/>
              <a:gd name="connsiteY24" fmla="*/ 6222 h 182372"/>
              <a:gd name="connsiteX25" fmla="*/ 12826 w 138938"/>
              <a:gd name="connsiteY25" fmla="*/ 0 h 1823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38938" h="182372">
                <a:moveTo>
                  <a:pt x="12826" y="0"/>
                </a:moveTo>
                <a:lnTo>
                  <a:pt x="125730" y="0"/>
                </a:lnTo>
                <a:cubicBezTo>
                  <a:pt x="129920" y="0"/>
                  <a:pt x="131953" y="2032"/>
                  <a:pt x="131953" y="6222"/>
                </a:cubicBezTo>
                <a:cubicBezTo>
                  <a:pt x="131953" y="10541"/>
                  <a:pt x="129920" y="12700"/>
                  <a:pt x="125730" y="12700"/>
                </a:cubicBezTo>
                <a:lnTo>
                  <a:pt x="76454" y="12700"/>
                </a:lnTo>
                <a:lnTo>
                  <a:pt x="76454" y="52959"/>
                </a:lnTo>
                <a:cubicBezTo>
                  <a:pt x="76454" y="78740"/>
                  <a:pt x="82042" y="102234"/>
                  <a:pt x="92964" y="123444"/>
                </a:cubicBezTo>
                <a:cubicBezTo>
                  <a:pt x="103505" y="144018"/>
                  <a:pt x="117475" y="159130"/>
                  <a:pt x="134874" y="168783"/>
                </a:cubicBezTo>
                <a:cubicBezTo>
                  <a:pt x="137033" y="169926"/>
                  <a:pt x="138430" y="171450"/>
                  <a:pt x="138938" y="173482"/>
                </a:cubicBezTo>
                <a:cubicBezTo>
                  <a:pt x="139445" y="175387"/>
                  <a:pt x="139192" y="177292"/>
                  <a:pt x="138430" y="178942"/>
                </a:cubicBezTo>
                <a:cubicBezTo>
                  <a:pt x="137414" y="180721"/>
                  <a:pt x="135889" y="181864"/>
                  <a:pt x="133985" y="182372"/>
                </a:cubicBezTo>
                <a:cubicBezTo>
                  <a:pt x="131826" y="183007"/>
                  <a:pt x="129413" y="182753"/>
                  <a:pt x="127000" y="181356"/>
                </a:cubicBezTo>
                <a:cubicBezTo>
                  <a:pt x="113665" y="174244"/>
                  <a:pt x="101473" y="162560"/>
                  <a:pt x="90170" y="146430"/>
                </a:cubicBezTo>
                <a:cubicBezTo>
                  <a:pt x="78866" y="129794"/>
                  <a:pt x="71882" y="113030"/>
                  <a:pt x="69088" y="96139"/>
                </a:cubicBezTo>
                <a:cubicBezTo>
                  <a:pt x="65785" y="113538"/>
                  <a:pt x="58674" y="130302"/>
                  <a:pt x="47625" y="146430"/>
                </a:cubicBezTo>
                <a:cubicBezTo>
                  <a:pt x="36576" y="162814"/>
                  <a:pt x="24130" y="174498"/>
                  <a:pt x="10160" y="181356"/>
                </a:cubicBezTo>
                <a:cubicBezTo>
                  <a:pt x="8128" y="182372"/>
                  <a:pt x="6223" y="182499"/>
                  <a:pt x="4445" y="181610"/>
                </a:cubicBezTo>
                <a:cubicBezTo>
                  <a:pt x="2794" y="180975"/>
                  <a:pt x="1524" y="179832"/>
                  <a:pt x="761" y="178180"/>
                </a:cubicBezTo>
                <a:cubicBezTo>
                  <a:pt x="-254" y="176403"/>
                  <a:pt x="-507" y="174498"/>
                  <a:pt x="0" y="172720"/>
                </a:cubicBezTo>
                <a:cubicBezTo>
                  <a:pt x="635" y="170688"/>
                  <a:pt x="2032" y="169291"/>
                  <a:pt x="4191" y="168275"/>
                </a:cubicBezTo>
                <a:cubicBezTo>
                  <a:pt x="20955" y="159639"/>
                  <a:pt x="34544" y="144907"/>
                  <a:pt x="45211" y="123952"/>
                </a:cubicBezTo>
                <a:cubicBezTo>
                  <a:pt x="56261" y="102616"/>
                  <a:pt x="61849" y="78994"/>
                  <a:pt x="61849" y="53213"/>
                </a:cubicBezTo>
                <a:lnTo>
                  <a:pt x="61849" y="12700"/>
                </a:lnTo>
                <a:lnTo>
                  <a:pt x="12700" y="12700"/>
                </a:lnTo>
                <a:cubicBezTo>
                  <a:pt x="8001" y="12700"/>
                  <a:pt x="5715" y="10541"/>
                  <a:pt x="5969" y="6222"/>
                </a:cubicBezTo>
                <a:cubicBezTo>
                  <a:pt x="5969" y="2032"/>
                  <a:pt x="8255" y="0"/>
                  <a:pt x="12826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3" name="Freeform 3"/>
          <p:cNvSpPr/>
          <p:nvPr/>
        </p:nvSpPr>
        <p:spPr>
          <a:xfrm>
            <a:off x="3058160" y="3075432"/>
            <a:ext cx="207772" cy="184150"/>
          </a:xfrm>
          <a:custGeom>
            <a:avLst/>
            <a:gdLst>
              <a:gd name="connsiteX0" fmla="*/ 29082 w 207772"/>
              <a:gd name="connsiteY0" fmla="*/ 0 h 184150"/>
              <a:gd name="connsiteX1" fmla="*/ 158750 w 207772"/>
              <a:gd name="connsiteY1" fmla="*/ 0 h 184150"/>
              <a:gd name="connsiteX2" fmla="*/ 176910 w 207772"/>
              <a:gd name="connsiteY2" fmla="*/ 4953 h 184150"/>
              <a:gd name="connsiteX3" fmla="*/ 183133 w 207772"/>
              <a:gd name="connsiteY3" fmla="*/ 20065 h 184150"/>
              <a:gd name="connsiteX4" fmla="*/ 183133 w 207772"/>
              <a:gd name="connsiteY4" fmla="*/ 43307 h 184150"/>
              <a:gd name="connsiteX5" fmla="*/ 176910 w 207772"/>
              <a:gd name="connsiteY5" fmla="*/ 58165 h 184150"/>
              <a:gd name="connsiteX6" fmla="*/ 159004 w 207772"/>
              <a:gd name="connsiteY6" fmla="*/ 62357 h 184150"/>
              <a:gd name="connsiteX7" fmla="*/ 46735 w 207772"/>
              <a:gd name="connsiteY7" fmla="*/ 62357 h 184150"/>
              <a:gd name="connsiteX8" fmla="*/ 38226 w 207772"/>
              <a:gd name="connsiteY8" fmla="*/ 64642 h 184150"/>
              <a:gd name="connsiteX9" fmla="*/ 35686 w 207772"/>
              <a:gd name="connsiteY9" fmla="*/ 72135 h 184150"/>
              <a:gd name="connsiteX10" fmla="*/ 35686 w 207772"/>
              <a:gd name="connsiteY10" fmla="*/ 97154 h 184150"/>
              <a:gd name="connsiteX11" fmla="*/ 38226 w 207772"/>
              <a:gd name="connsiteY11" fmla="*/ 104394 h 184150"/>
              <a:gd name="connsiteX12" fmla="*/ 47370 w 207772"/>
              <a:gd name="connsiteY12" fmla="*/ 106679 h 184150"/>
              <a:gd name="connsiteX13" fmla="*/ 181101 w 207772"/>
              <a:gd name="connsiteY13" fmla="*/ 106679 h 184150"/>
              <a:gd name="connsiteX14" fmla="*/ 186308 w 207772"/>
              <a:gd name="connsiteY14" fmla="*/ 108330 h 184150"/>
              <a:gd name="connsiteX15" fmla="*/ 188341 w 207772"/>
              <a:gd name="connsiteY15" fmla="*/ 112776 h 184150"/>
              <a:gd name="connsiteX16" fmla="*/ 186562 w 207772"/>
              <a:gd name="connsiteY16" fmla="*/ 117347 h 184150"/>
              <a:gd name="connsiteX17" fmla="*/ 181610 w 207772"/>
              <a:gd name="connsiteY17" fmla="*/ 119253 h 184150"/>
              <a:gd name="connsiteX18" fmla="*/ 109346 w 207772"/>
              <a:gd name="connsiteY18" fmla="*/ 119253 h 184150"/>
              <a:gd name="connsiteX19" fmla="*/ 110616 w 207772"/>
              <a:gd name="connsiteY19" fmla="*/ 120904 h 184150"/>
              <a:gd name="connsiteX20" fmla="*/ 111251 w 207772"/>
              <a:gd name="connsiteY20" fmla="*/ 124078 h 184150"/>
              <a:gd name="connsiteX21" fmla="*/ 111251 w 207772"/>
              <a:gd name="connsiteY21" fmla="*/ 171450 h 184150"/>
              <a:gd name="connsiteX22" fmla="*/ 200279 w 207772"/>
              <a:gd name="connsiteY22" fmla="*/ 171450 h 184150"/>
              <a:gd name="connsiteX23" fmla="*/ 205739 w 207772"/>
              <a:gd name="connsiteY23" fmla="*/ 173227 h 184150"/>
              <a:gd name="connsiteX24" fmla="*/ 207772 w 207772"/>
              <a:gd name="connsiteY24" fmla="*/ 177673 h 184150"/>
              <a:gd name="connsiteX25" fmla="*/ 205739 w 207772"/>
              <a:gd name="connsiteY25" fmla="*/ 182117 h 184150"/>
              <a:gd name="connsiteX26" fmla="*/ 200532 w 207772"/>
              <a:gd name="connsiteY26" fmla="*/ 184150 h 184150"/>
              <a:gd name="connsiteX27" fmla="*/ 5460 w 207772"/>
              <a:gd name="connsiteY27" fmla="*/ 184150 h 184150"/>
              <a:gd name="connsiteX28" fmla="*/ 1142 w 207772"/>
              <a:gd name="connsiteY28" fmla="*/ 182117 h 184150"/>
              <a:gd name="connsiteX29" fmla="*/ 0 w 207772"/>
              <a:gd name="connsiteY29" fmla="*/ 177673 h 184150"/>
              <a:gd name="connsiteX30" fmla="*/ 1904 w 207772"/>
              <a:gd name="connsiteY30" fmla="*/ 173227 h 184150"/>
              <a:gd name="connsiteX31" fmla="*/ 7366 w 207772"/>
              <a:gd name="connsiteY31" fmla="*/ 171450 h 184150"/>
              <a:gd name="connsiteX32" fmla="*/ 96900 w 207772"/>
              <a:gd name="connsiteY32" fmla="*/ 171450 h 184150"/>
              <a:gd name="connsiteX33" fmla="*/ 96900 w 207772"/>
              <a:gd name="connsiteY33" fmla="*/ 123063 h 184150"/>
              <a:gd name="connsiteX34" fmla="*/ 97408 w 207772"/>
              <a:gd name="connsiteY34" fmla="*/ 120142 h 184150"/>
              <a:gd name="connsiteX35" fmla="*/ 98170 w 207772"/>
              <a:gd name="connsiteY35" fmla="*/ 119253 h 184150"/>
              <a:gd name="connsiteX36" fmla="*/ 41401 w 207772"/>
              <a:gd name="connsiteY36" fmla="*/ 119253 h 184150"/>
              <a:gd name="connsiteX37" fmla="*/ 26542 w 207772"/>
              <a:gd name="connsiteY37" fmla="*/ 113538 h 184150"/>
              <a:gd name="connsiteX38" fmla="*/ 21081 w 207772"/>
              <a:gd name="connsiteY38" fmla="*/ 97408 h 184150"/>
              <a:gd name="connsiteX39" fmla="*/ 21081 w 207772"/>
              <a:gd name="connsiteY39" fmla="*/ 70611 h 184150"/>
              <a:gd name="connsiteX40" fmla="*/ 26542 w 207772"/>
              <a:gd name="connsiteY40" fmla="*/ 55626 h 184150"/>
              <a:gd name="connsiteX41" fmla="*/ 43941 w 207772"/>
              <a:gd name="connsiteY41" fmla="*/ 49403 h 184150"/>
              <a:gd name="connsiteX42" fmla="*/ 156845 w 207772"/>
              <a:gd name="connsiteY42" fmla="*/ 49403 h 184150"/>
              <a:gd name="connsiteX43" fmla="*/ 164972 w 207772"/>
              <a:gd name="connsiteY43" fmla="*/ 47752 h 184150"/>
              <a:gd name="connsiteX44" fmla="*/ 168275 w 207772"/>
              <a:gd name="connsiteY44" fmla="*/ 42036 h 184150"/>
              <a:gd name="connsiteX45" fmla="*/ 168275 w 207772"/>
              <a:gd name="connsiteY45" fmla="*/ 21589 h 184150"/>
              <a:gd name="connsiteX46" fmla="*/ 165226 w 207772"/>
              <a:gd name="connsiteY46" fmla="*/ 14604 h 184150"/>
              <a:gd name="connsiteX47" fmla="*/ 156336 w 207772"/>
              <a:gd name="connsiteY47" fmla="*/ 12954 h 184150"/>
              <a:gd name="connsiteX48" fmla="*/ 28829 w 207772"/>
              <a:gd name="connsiteY48" fmla="*/ 12954 h 184150"/>
              <a:gd name="connsiteX49" fmla="*/ 21589 w 207772"/>
              <a:gd name="connsiteY49" fmla="*/ 6477 h 184150"/>
              <a:gd name="connsiteX50" fmla="*/ 29082 w 207772"/>
              <a:gd name="connsiteY50" fmla="*/ 0 h 184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</a:cxnLst>
            <a:rect l="l" t="t" r="r" b="b"/>
            <a:pathLst>
              <a:path w="207772" h="184150">
                <a:moveTo>
                  <a:pt x="29082" y="0"/>
                </a:moveTo>
                <a:lnTo>
                  <a:pt x="158750" y="0"/>
                </a:lnTo>
                <a:cubicBezTo>
                  <a:pt x="166750" y="0"/>
                  <a:pt x="172719" y="1650"/>
                  <a:pt x="176910" y="4953"/>
                </a:cubicBezTo>
                <a:cubicBezTo>
                  <a:pt x="181101" y="8508"/>
                  <a:pt x="183133" y="13461"/>
                  <a:pt x="183133" y="20065"/>
                </a:cubicBezTo>
                <a:lnTo>
                  <a:pt x="183133" y="43307"/>
                </a:lnTo>
                <a:cubicBezTo>
                  <a:pt x="183133" y="50165"/>
                  <a:pt x="181101" y="55117"/>
                  <a:pt x="176910" y="58165"/>
                </a:cubicBezTo>
                <a:cubicBezTo>
                  <a:pt x="173227" y="60959"/>
                  <a:pt x="167258" y="62357"/>
                  <a:pt x="159004" y="62357"/>
                </a:cubicBezTo>
                <a:lnTo>
                  <a:pt x="46735" y="62357"/>
                </a:lnTo>
                <a:cubicBezTo>
                  <a:pt x="42672" y="62357"/>
                  <a:pt x="39877" y="63119"/>
                  <a:pt x="38226" y="64642"/>
                </a:cubicBezTo>
                <a:cubicBezTo>
                  <a:pt x="36576" y="66166"/>
                  <a:pt x="35686" y="68579"/>
                  <a:pt x="35686" y="72135"/>
                </a:cubicBezTo>
                <a:lnTo>
                  <a:pt x="35686" y="97154"/>
                </a:lnTo>
                <a:cubicBezTo>
                  <a:pt x="35686" y="100457"/>
                  <a:pt x="36576" y="102869"/>
                  <a:pt x="38226" y="104394"/>
                </a:cubicBezTo>
                <a:cubicBezTo>
                  <a:pt x="40004" y="105917"/>
                  <a:pt x="43052" y="106679"/>
                  <a:pt x="47370" y="106679"/>
                </a:cubicBezTo>
                <a:lnTo>
                  <a:pt x="181101" y="106679"/>
                </a:lnTo>
                <a:cubicBezTo>
                  <a:pt x="183260" y="106679"/>
                  <a:pt x="185039" y="107188"/>
                  <a:pt x="186308" y="108330"/>
                </a:cubicBezTo>
                <a:cubicBezTo>
                  <a:pt x="187705" y="109727"/>
                  <a:pt x="188341" y="111125"/>
                  <a:pt x="188341" y="112776"/>
                </a:cubicBezTo>
                <a:cubicBezTo>
                  <a:pt x="188341" y="114554"/>
                  <a:pt x="187705" y="115950"/>
                  <a:pt x="186562" y="117347"/>
                </a:cubicBezTo>
                <a:cubicBezTo>
                  <a:pt x="185419" y="118617"/>
                  <a:pt x="183769" y="119253"/>
                  <a:pt x="181610" y="119253"/>
                </a:cubicBezTo>
                <a:lnTo>
                  <a:pt x="109346" y="119253"/>
                </a:lnTo>
                <a:lnTo>
                  <a:pt x="110616" y="120904"/>
                </a:lnTo>
                <a:cubicBezTo>
                  <a:pt x="111125" y="121792"/>
                  <a:pt x="111251" y="122808"/>
                  <a:pt x="111251" y="124078"/>
                </a:cubicBezTo>
                <a:lnTo>
                  <a:pt x="111251" y="171450"/>
                </a:lnTo>
                <a:lnTo>
                  <a:pt x="200279" y="171450"/>
                </a:lnTo>
                <a:cubicBezTo>
                  <a:pt x="202564" y="171450"/>
                  <a:pt x="204469" y="172084"/>
                  <a:pt x="205739" y="173227"/>
                </a:cubicBezTo>
                <a:cubicBezTo>
                  <a:pt x="207010" y="174497"/>
                  <a:pt x="207772" y="176022"/>
                  <a:pt x="207772" y="177673"/>
                </a:cubicBezTo>
                <a:cubicBezTo>
                  <a:pt x="207772" y="179323"/>
                  <a:pt x="207010" y="180847"/>
                  <a:pt x="205739" y="182117"/>
                </a:cubicBezTo>
                <a:cubicBezTo>
                  <a:pt x="204469" y="183515"/>
                  <a:pt x="202692" y="184150"/>
                  <a:pt x="200532" y="184150"/>
                </a:cubicBezTo>
                <a:lnTo>
                  <a:pt x="5460" y="184150"/>
                </a:lnTo>
                <a:cubicBezTo>
                  <a:pt x="3555" y="184150"/>
                  <a:pt x="2158" y="183515"/>
                  <a:pt x="1142" y="182117"/>
                </a:cubicBezTo>
                <a:cubicBezTo>
                  <a:pt x="254" y="180847"/>
                  <a:pt x="-254" y="179323"/>
                  <a:pt x="0" y="177673"/>
                </a:cubicBezTo>
                <a:cubicBezTo>
                  <a:pt x="126" y="176022"/>
                  <a:pt x="761" y="174497"/>
                  <a:pt x="1904" y="173227"/>
                </a:cubicBezTo>
                <a:cubicBezTo>
                  <a:pt x="3301" y="172084"/>
                  <a:pt x="5079" y="171450"/>
                  <a:pt x="7366" y="171450"/>
                </a:cubicBezTo>
                <a:lnTo>
                  <a:pt x="96900" y="171450"/>
                </a:lnTo>
                <a:lnTo>
                  <a:pt x="96900" y="123063"/>
                </a:lnTo>
                <a:cubicBezTo>
                  <a:pt x="96900" y="121919"/>
                  <a:pt x="97027" y="121030"/>
                  <a:pt x="97408" y="120142"/>
                </a:cubicBezTo>
                <a:lnTo>
                  <a:pt x="98170" y="119253"/>
                </a:lnTo>
                <a:lnTo>
                  <a:pt x="41401" y="119253"/>
                </a:lnTo>
                <a:cubicBezTo>
                  <a:pt x="35179" y="119253"/>
                  <a:pt x="30226" y="117347"/>
                  <a:pt x="26542" y="113538"/>
                </a:cubicBezTo>
                <a:cubicBezTo>
                  <a:pt x="22860" y="109600"/>
                  <a:pt x="21081" y="104266"/>
                  <a:pt x="21081" y="97408"/>
                </a:cubicBezTo>
                <a:lnTo>
                  <a:pt x="21081" y="70611"/>
                </a:lnTo>
                <a:cubicBezTo>
                  <a:pt x="21081" y="64515"/>
                  <a:pt x="22860" y="59435"/>
                  <a:pt x="26542" y="55626"/>
                </a:cubicBezTo>
                <a:cubicBezTo>
                  <a:pt x="30733" y="51561"/>
                  <a:pt x="36449" y="49403"/>
                  <a:pt x="43941" y="49403"/>
                </a:cubicBezTo>
                <a:lnTo>
                  <a:pt x="156845" y="49403"/>
                </a:lnTo>
                <a:cubicBezTo>
                  <a:pt x="160400" y="49403"/>
                  <a:pt x="163195" y="48895"/>
                  <a:pt x="164972" y="47752"/>
                </a:cubicBezTo>
                <a:cubicBezTo>
                  <a:pt x="167131" y="46354"/>
                  <a:pt x="168275" y="44450"/>
                  <a:pt x="168275" y="42036"/>
                </a:cubicBezTo>
                <a:lnTo>
                  <a:pt x="168275" y="21589"/>
                </a:lnTo>
                <a:cubicBezTo>
                  <a:pt x="168275" y="18288"/>
                  <a:pt x="167258" y="16002"/>
                  <a:pt x="165226" y="14604"/>
                </a:cubicBezTo>
                <a:cubicBezTo>
                  <a:pt x="163449" y="13461"/>
                  <a:pt x="160400" y="12954"/>
                  <a:pt x="156336" y="12954"/>
                </a:cubicBezTo>
                <a:lnTo>
                  <a:pt x="28829" y="12954"/>
                </a:lnTo>
                <a:cubicBezTo>
                  <a:pt x="24002" y="12954"/>
                  <a:pt x="21589" y="10795"/>
                  <a:pt x="21589" y="6477"/>
                </a:cubicBezTo>
                <a:cubicBezTo>
                  <a:pt x="21589" y="2158"/>
                  <a:pt x="24002" y="0"/>
                  <a:pt x="29082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4" name="Freeform 3"/>
          <p:cNvSpPr/>
          <p:nvPr/>
        </p:nvSpPr>
        <p:spPr>
          <a:xfrm>
            <a:off x="2985262" y="3068955"/>
            <a:ext cx="48133" cy="207771"/>
          </a:xfrm>
          <a:custGeom>
            <a:avLst/>
            <a:gdLst>
              <a:gd name="connsiteX0" fmla="*/ 7112 w 48133"/>
              <a:gd name="connsiteY0" fmla="*/ 0 h 207771"/>
              <a:gd name="connsiteX1" fmla="*/ 12192 w 48133"/>
              <a:gd name="connsiteY1" fmla="*/ 1523 h 207771"/>
              <a:gd name="connsiteX2" fmla="*/ 14604 w 48133"/>
              <a:gd name="connsiteY2" fmla="*/ 6730 h 207771"/>
              <a:gd name="connsiteX3" fmla="*/ 14604 w 48133"/>
              <a:gd name="connsiteY3" fmla="*/ 97662 h 207771"/>
              <a:gd name="connsiteX4" fmla="*/ 42164 w 48133"/>
              <a:gd name="connsiteY4" fmla="*/ 97662 h 207771"/>
              <a:gd name="connsiteX5" fmla="*/ 48133 w 48133"/>
              <a:gd name="connsiteY5" fmla="*/ 103631 h 207771"/>
              <a:gd name="connsiteX6" fmla="*/ 42164 w 48133"/>
              <a:gd name="connsiteY6" fmla="*/ 109854 h 207771"/>
              <a:gd name="connsiteX7" fmla="*/ 14604 w 48133"/>
              <a:gd name="connsiteY7" fmla="*/ 109854 h 207771"/>
              <a:gd name="connsiteX8" fmla="*/ 14604 w 48133"/>
              <a:gd name="connsiteY8" fmla="*/ 200532 h 207771"/>
              <a:gd name="connsiteX9" fmla="*/ 12192 w 48133"/>
              <a:gd name="connsiteY9" fmla="*/ 205866 h 207771"/>
              <a:gd name="connsiteX10" fmla="*/ 7112 w 48133"/>
              <a:gd name="connsiteY10" fmla="*/ 207771 h 207771"/>
              <a:gd name="connsiteX11" fmla="*/ 2158 w 48133"/>
              <a:gd name="connsiteY11" fmla="*/ 205866 h 207771"/>
              <a:gd name="connsiteX12" fmla="*/ 0 w 48133"/>
              <a:gd name="connsiteY12" fmla="*/ 200532 h 207771"/>
              <a:gd name="connsiteX13" fmla="*/ 0 w 48133"/>
              <a:gd name="connsiteY13" fmla="*/ 6730 h 207771"/>
              <a:gd name="connsiteX14" fmla="*/ 2158 w 48133"/>
              <a:gd name="connsiteY14" fmla="*/ 1523 h 207771"/>
              <a:gd name="connsiteX15" fmla="*/ 7112 w 48133"/>
              <a:gd name="connsiteY15" fmla="*/ 0 h 207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48133" h="207771">
                <a:moveTo>
                  <a:pt x="7112" y="0"/>
                </a:moveTo>
                <a:cubicBezTo>
                  <a:pt x="9144" y="0"/>
                  <a:pt x="10794" y="507"/>
                  <a:pt x="12192" y="1523"/>
                </a:cubicBezTo>
                <a:cubicBezTo>
                  <a:pt x="13843" y="2793"/>
                  <a:pt x="14604" y="4571"/>
                  <a:pt x="14604" y="6730"/>
                </a:cubicBezTo>
                <a:lnTo>
                  <a:pt x="14604" y="97662"/>
                </a:lnTo>
                <a:lnTo>
                  <a:pt x="42164" y="97662"/>
                </a:lnTo>
                <a:cubicBezTo>
                  <a:pt x="46227" y="97662"/>
                  <a:pt x="48133" y="99694"/>
                  <a:pt x="48133" y="103631"/>
                </a:cubicBezTo>
                <a:cubicBezTo>
                  <a:pt x="48133" y="107822"/>
                  <a:pt x="46227" y="109854"/>
                  <a:pt x="42164" y="109854"/>
                </a:cubicBezTo>
                <a:lnTo>
                  <a:pt x="14604" y="109854"/>
                </a:lnTo>
                <a:lnTo>
                  <a:pt x="14604" y="200532"/>
                </a:lnTo>
                <a:cubicBezTo>
                  <a:pt x="14604" y="202691"/>
                  <a:pt x="13843" y="204469"/>
                  <a:pt x="12192" y="205866"/>
                </a:cubicBezTo>
                <a:cubicBezTo>
                  <a:pt x="10794" y="207136"/>
                  <a:pt x="9144" y="207771"/>
                  <a:pt x="7112" y="207771"/>
                </a:cubicBezTo>
                <a:cubicBezTo>
                  <a:pt x="5207" y="207771"/>
                  <a:pt x="3555" y="207136"/>
                  <a:pt x="2158" y="205866"/>
                </a:cubicBezTo>
                <a:cubicBezTo>
                  <a:pt x="762" y="204469"/>
                  <a:pt x="0" y="202691"/>
                  <a:pt x="0" y="200532"/>
                </a:cubicBezTo>
                <a:lnTo>
                  <a:pt x="0" y="6730"/>
                </a:lnTo>
                <a:cubicBezTo>
                  <a:pt x="0" y="4571"/>
                  <a:pt x="762" y="2793"/>
                  <a:pt x="2158" y="1523"/>
                </a:cubicBezTo>
                <a:cubicBezTo>
                  <a:pt x="3555" y="507"/>
                  <a:pt x="5207" y="0"/>
                  <a:pt x="7112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5" name="Freeform 3"/>
          <p:cNvSpPr/>
          <p:nvPr/>
        </p:nvSpPr>
        <p:spPr>
          <a:xfrm>
            <a:off x="2597658" y="3065271"/>
            <a:ext cx="189864" cy="71501"/>
          </a:xfrm>
          <a:custGeom>
            <a:avLst/>
            <a:gdLst>
              <a:gd name="connsiteX0" fmla="*/ 94996 w 189864"/>
              <a:gd name="connsiteY0" fmla="*/ 0 h 71501"/>
              <a:gd name="connsiteX1" fmla="*/ 99695 w 189864"/>
              <a:gd name="connsiteY1" fmla="*/ 1905 h 71501"/>
              <a:gd name="connsiteX2" fmla="*/ 102108 w 189864"/>
              <a:gd name="connsiteY2" fmla="*/ 8128 h 71501"/>
              <a:gd name="connsiteX3" fmla="*/ 126746 w 189864"/>
              <a:gd name="connsiteY3" fmla="*/ 42926 h 71501"/>
              <a:gd name="connsiteX4" fmla="*/ 182626 w 189864"/>
              <a:gd name="connsiteY4" fmla="*/ 57658 h 71501"/>
              <a:gd name="connsiteX5" fmla="*/ 188341 w 189864"/>
              <a:gd name="connsiteY5" fmla="*/ 59563 h 71501"/>
              <a:gd name="connsiteX6" fmla="*/ 189864 w 189864"/>
              <a:gd name="connsiteY6" fmla="*/ 64643 h 71501"/>
              <a:gd name="connsiteX7" fmla="*/ 187452 w 189864"/>
              <a:gd name="connsiteY7" fmla="*/ 69342 h 71501"/>
              <a:gd name="connsiteX8" fmla="*/ 181991 w 189864"/>
              <a:gd name="connsiteY8" fmla="*/ 71247 h 71501"/>
              <a:gd name="connsiteX9" fmla="*/ 125729 w 189864"/>
              <a:gd name="connsiteY9" fmla="*/ 57404 h 71501"/>
              <a:gd name="connsiteX10" fmla="*/ 94996 w 189864"/>
              <a:gd name="connsiteY10" fmla="*/ 31242 h 71501"/>
              <a:gd name="connsiteX11" fmla="*/ 64135 w 189864"/>
              <a:gd name="connsiteY11" fmla="*/ 57404 h 71501"/>
              <a:gd name="connsiteX12" fmla="*/ 8255 w 189864"/>
              <a:gd name="connsiteY12" fmla="*/ 71501 h 71501"/>
              <a:gd name="connsiteX13" fmla="*/ 2286 w 189864"/>
              <a:gd name="connsiteY13" fmla="*/ 69596 h 71501"/>
              <a:gd name="connsiteX14" fmla="*/ 0 w 189864"/>
              <a:gd name="connsiteY14" fmla="*/ 64897 h 71501"/>
              <a:gd name="connsiteX15" fmla="*/ 1524 w 189864"/>
              <a:gd name="connsiteY15" fmla="*/ 60071 h 71501"/>
              <a:gd name="connsiteX16" fmla="*/ 7493 w 189864"/>
              <a:gd name="connsiteY16" fmla="*/ 57912 h 71501"/>
              <a:gd name="connsiteX17" fmla="*/ 62864 w 189864"/>
              <a:gd name="connsiteY17" fmla="*/ 43179 h 71501"/>
              <a:gd name="connsiteX18" fmla="*/ 87757 w 189864"/>
              <a:gd name="connsiteY18" fmla="*/ 7620 h 71501"/>
              <a:gd name="connsiteX19" fmla="*/ 90043 w 189864"/>
              <a:gd name="connsiteY19" fmla="*/ 1905 h 71501"/>
              <a:gd name="connsiteX20" fmla="*/ 94996 w 189864"/>
              <a:gd name="connsiteY20" fmla="*/ 0 h 715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89864" h="71501">
                <a:moveTo>
                  <a:pt x="94996" y="0"/>
                </a:moveTo>
                <a:cubicBezTo>
                  <a:pt x="96774" y="0"/>
                  <a:pt x="98298" y="635"/>
                  <a:pt x="99695" y="1905"/>
                </a:cubicBezTo>
                <a:cubicBezTo>
                  <a:pt x="101346" y="3429"/>
                  <a:pt x="102108" y="5460"/>
                  <a:pt x="102108" y="8128"/>
                </a:cubicBezTo>
                <a:cubicBezTo>
                  <a:pt x="102108" y="21590"/>
                  <a:pt x="110363" y="33147"/>
                  <a:pt x="126746" y="42926"/>
                </a:cubicBezTo>
                <a:cubicBezTo>
                  <a:pt x="142621" y="52197"/>
                  <a:pt x="161289" y="57150"/>
                  <a:pt x="182626" y="57658"/>
                </a:cubicBezTo>
                <a:cubicBezTo>
                  <a:pt x="185166" y="57658"/>
                  <a:pt x="187071" y="58293"/>
                  <a:pt x="188341" y="59563"/>
                </a:cubicBezTo>
                <a:cubicBezTo>
                  <a:pt x="189611" y="60960"/>
                  <a:pt x="190119" y="62610"/>
                  <a:pt x="189864" y="64643"/>
                </a:cubicBezTo>
                <a:cubicBezTo>
                  <a:pt x="189738" y="66421"/>
                  <a:pt x="188848" y="67945"/>
                  <a:pt x="187452" y="69342"/>
                </a:cubicBezTo>
                <a:cubicBezTo>
                  <a:pt x="185928" y="70612"/>
                  <a:pt x="184150" y="71247"/>
                  <a:pt x="181991" y="71247"/>
                </a:cubicBezTo>
                <a:cubicBezTo>
                  <a:pt x="160782" y="69977"/>
                  <a:pt x="141986" y="65278"/>
                  <a:pt x="125729" y="57404"/>
                </a:cubicBezTo>
                <a:cubicBezTo>
                  <a:pt x="110489" y="50038"/>
                  <a:pt x="100202" y="41402"/>
                  <a:pt x="94996" y="31242"/>
                </a:cubicBezTo>
                <a:cubicBezTo>
                  <a:pt x="90043" y="41275"/>
                  <a:pt x="79756" y="49910"/>
                  <a:pt x="64135" y="57404"/>
                </a:cubicBezTo>
                <a:cubicBezTo>
                  <a:pt x="47879" y="65151"/>
                  <a:pt x="29210" y="69850"/>
                  <a:pt x="8255" y="71501"/>
                </a:cubicBezTo>
                <a:cubicBezTo>
                  <a:pt x="5714" y="71501"/>
                  <a:pt x="3683" y="70866"/>
                  <a:pt x="2286" y="69596"/>
                </a:cubicBezTo>
                <a:cubicBezTo>
                  <a:pt x="762" y="68198"/>
                  <a:pt x="0" y="66675"/>
                  <a:pt x="0" y="64897"/>
                </a:cubicBezTo>
                <a:cubicBezTo>
                  <a:pt x="-126" y="62992"/>
                  <a:pt x="381" y="61468"/>
                  <a:pt x="1524" y="60071"/>
                </a:cubicBezTo>
                <a:cubicBezTo>
                  <a:pt x="2794" y="58674"/>
                  <a:pt x="4826" y="57912"/>
                  <a:pt x="7493" y="57912"/>
                </a:cubicBezTo>
                <a:cubicBezTo>
                  <a:pt x="28448" y="57530"/>
                  <a:pt x="46989" y="52705"/>
                  <a:pt x="62864" y="43179"/>
                </a:cubicBezTo>
                <a:cubicBezTo>
                  <a:pt x="79502" y="33274"/>
                  <a:pt x="87757" y="21463"/>
                  <a:pt x="87757" y="7620"/>
                </a:cubicBezTo>
                <a:cubicBezTo>
                  <a:pt x="87757" y="5207"/>
                  <a:pt x="88519" y="3302"/>
                  <a:pt x="90043" y="1905"/>
                </a:cubicBezTo>
                <a:cubicBezTo>
                  <a:pt x="91313" y="635"/>
                  <a:pt x="92964" y="0"/>
                  <a:pt x="94996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6" name="Freeform 3"/>
          <p:cNvSpPr/>
          <p:nvPr/>
        </p:nvSpPr>
        <p:spPr>
          <a:xfrm>
            <a:off x="2596515" y="3205988"/>
            <a:ext cx="192151" cy="77851"/>
          </a:xfrm>
          <a:custGeom>
            <a:avLst/>
            <a:gdLst>
              <a:gd name="connsiteX0" fmla="*/ 96139 w 192151"/>
              <a:gd name="connsiteY0" fmla="*/ 6350 h 77851"/>
              <a:gd name="connsiteX1" fmla="*/ 100838 w 192151"/>
              <a:gd name="connsiteY1" fmla="*/ 8382 h 77851"/>
              <a:gd name="connsiteX2" fmla="*/ 103251 w 192151"/>
              <a:gd name="connsiteY2" fmla="*/ 13842 h 77851"/>
              <a:gd name="connsiteX3" fmla="*/ 125857 w 192151"/>
              <a:gd name="connsiteY3" fmla="*/ 45211 h 77851"/>
              <a:gd name="connsiteX4" fmla="*/ 177926 w 192151"/>
              <a:gd name="connsiteY4" fmla="*/ 58547 h 77851"/>
              <a:gd name="connsiteX5" fmla="*/ 184022 w 192151"/>
              <a:gd name="connsiteY5" fmla="*/ 60578 h 77851"/>
              <a:gd name="connsiteX6" fmla="*/ 185801 w 192151"/>
              <a:gd name="connsiteY6" fmla="*/ 65023 h 77851"/>
              <a:gd name="connsiteX7" fmla="*/ 183388 w 192151"/>
              <a:gd name="connsiteY7" fmla="*/ 69469 h 77851"/>
              <a:gd name="connsiteX8" fmla="*/ 177164 w 192151"/>
              <a:gd name="connsiteY8" fmla="*/ 71501 h 77851"/>
              <a:gd name="connsiteX9" fmla="*/ 124967 w 192151"/>
              <a:gd name="connsiteY9" fmla="*/ 58801 h 77851"/>
              <a:gd name="connsiteX10" fmla="*/ 96139 w 192151"/>
              <a:gd name="connsiteY10" fmla="*/ 32003 h 77851"/>
              <a:gd name="connsiteX11" fmla="*/ 67055 w 192151"/>
              <a:gd name="connsiteY11" fmla="*/ 58801 h 77851"/>
              <a:gd name="connsiteX12" fmla="*/ 14605 w 192151"/>
              <a:gd name="connsiteY12" fmla="*/ 71501 h 77851"/>
              <a:gd name="connsiteX13" fmla="*/ 8636 w 192151"/>
              <a:gd name="connsiteY13" fmla="*/ 69469 h 77851"/>
              <a:gd name="connsiteX14" fmla="*/ 6350 w 192151"/>
              <a:gd name="connsiteY14" fmla="*/ 65023 h 77851"/>
              <a:gd name="connsiteX15" fmla="*/ 7874 w 192151"/>
              <a:gd name="connsiteY15" fmla="*/ 60578 h 77851"/>
              <a:gd name="connsiteX16" fmla="*/ 13842 w 192151"/>
              <a:gd name="connsiteY16" fmla="*/ 58547 h 77851"/>
              <a:gd name="connsiteX17" fmla="*/ 66040 w 192151"/>
              <a:gd name="connsiteY17" fmla="*/ 45211 h 77851"/>
              <a:gd name="connsiteX18" fmla="*/ 88900 w 192151"/>
              <a:gd name="connsiteY18" fmla="*/ 13842 h 77851"/>
              <a:gd name="connsiteX19" fmla="*/ 91186 w 192151"/>
              <a:gd name="connsiteY19" fmla="*/ 8382 h 77851"/>
              <a:gd name="connsiteX20" fmla="*/ 96139 w 192151"/>
              <a:gd name="connsiteY20" fmla="*/ 6350 h 77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92151" h="77851">
                <a:moveTo>
                  <a:pt x="96139" y="6350"/>
                </a:moveTo>
                <a:cubicBezTo>
                  <a:pt x="97917" y="6350"/>
                  <a:pt x="99441" y="7111"/>
                  <a:pt x="100838" y="8382"/>
                </a:cubicBezTo>
                <a:cubicBezTo>
                  <a:pt x="102489" y="9652"/>
                  <a:pt x="103251" y="11557"/>
                  <a:pt x="103251" y="13842"/>
                </a:cubicBezTo>
                <a:cubicBezTo>
                  <a:pt x="103251" y="25908"/>
                  <a:pt x="110871" y="36321"/>
                  <a:pt x="125857" y="45211"/>
                </a:cubicBezTo>
                <a:cubicBezTo>
                  <a:pt x="140335" y="53467"/>
                  <a:pt x="157607" y="57911"/>
                  <a:pt x="177926" y="58547"/>
                </a:cubicBezTo>
                <a:cubicBezTo>
                  <a:pt x="180467" y="58547"/>
                  <a:pt x="182626" y="59309"/>
                  <a:pt x="184022" y="60578"/>
                </a:cubicBezTo>
                <a:cubicBezTo>
                  <a:pt x="185420" y="61721"/>
                  <a:pt x="185928" y="63246"/>
                  <a:pt x="185801" y="65023"/>
                </a:cubicBezTo>
                <a:cubicBezTo>
                  <a:pt x="185674" y="66928"/>
                  <a:pt x="184785" y="68326"/>
                  <a:pt x="183388" y="69469"/>
                </a:cubicBezTo>
                <a:cubicBezTo>
                  <a:pt x="181736" y="70866"/>
                  <a:pt x="179578" y="71501"/>
                  <a:pt x="177164" y="71501"/>
                </a:cubicBezTo>
                <a:cubicBezTo>
                  <a:pt x="157353" y="70992"/>
                  <a:pt x="139954" y="66802"/>
                  <a:pt x="124967" y="58801"/>
                </a:cubicBezTo>
                <a:cubicBezTo>
                  <a:pt x="110617" y="51561"/>
                  <a:pt x="101091" y="42544"/>
                  <a:pt x="96139" y="32003"/>
                </a:cubicBezTo>
                <a:cubicBezTo>
                  <a:pt x="90932" y="42544"/>
                  <a:pt x="81280" y="51561"/>
                  <a:pt x="67055" y="58801"/>
                </a:cubicBezTo>
                <a:cubicBezTo>
                  <a:pt x="51816" y="66802"/>
                  <a:pt x="34290" y="70992"/>
                  <a:pt x="14605" y="71501"/>
                </a:cubicBezTo>
                <a:cubicBezTo>
                  <a:pt x="12064" y="71501"/>
                  <a:pt x="10160" y="70866"/>
                  <a:pt x="8636" y="69469"/>
                </a:cubicBezTo>
                <a:cubicBezTo>
                  <a:pt x="7111" y="68326"/>
                  <a:pt x="6350" y="66928"/>
                  <a:pt x="6350" y="65023"/>
                </a:cubicBezTo>
                <a:cubicBezTo>
                  <a:pt x="6222" y="63246"/>
                  <a:pt x="6730" y="61721"/>
                  <a:pt x="7874" y="60578"/>
                </a:cubicBezTo>
                <a:cubicBezTo>
                  <a:pt x="9144" y="59309"/>
                  <a:pt x="11176" y="58547"/>
                  <a:pt x="13842" y="58547"/>
                </a:cubicBezTo>
                <a:cubicBezTo>
                  <a:pt x="34036" y="57911"/>
                  <a:pt x="51435" y="53467"/>
                  <a:pt x="66040" y="45211"/>
                </a:cubicBezTo>
                <a:cubicBezTo>
                  <a:pt x="81280" y="36576"/>
                  <a:pt x="88900" y="26161"/>
                  <a:pt x="88900" y="13842"/>
                </a:cubicBezTo>
                <a:cubicBezTo>
                  <a:pt x="88900" y="11557"/>
                  <a:pt x="89661" y="9652"/>
                  <a:pt x="91186" y="8382"/>
                </a:cubicBezTo>
                <a:cubicBezTo>
                  <a:pt x="92455" y="7111"/>
                  <a:pt x="94107" y="6350"/>
                  <a:pt x="9613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7" name="Freeform 3"/>
          <p:cNvSpPr/>
          <p:nvPr/>
        </p:nvSpPr>
        <p:spPr>
          <a:xfrm>
            <a:off x="2582418" y="3155315"/>
            <a:ext cx="220472" cy="54736"/>
          </a:xfrm>
          <a:custGeom>
            <a:avLst/>
            <a:gdLst>
              <a:gd name="connsiteX0" fmla="*/ 13716 w 220472"/>
              <a:gd name="connsiteY0" fmla="*/ 6350 h 54736"/>
              <a:gd name="connsiteX1" fmla="*/ 207391 w 220472"/>
              <a:gd name="connsiteY1" fmla="*/ 6350 h 54736"/>
              <a:gd name="connsiteX2" fmla="*/ 214122 w 220472"/>
              <a:gd name="connsiteY2" fmla="*/ 12319 h 54736"/>
              <a:gd name="connsiteX3" fmla="*/ 207898 w 220472"/>
              <a:gd name="connsiteY3" fmla="*/ 18541 h 54736"/>
              <a:gd name="connsiteX4" fmla="*/ 117348 w 220472"/>
              <a:gd name="connsiteY4" fmla="*/ 18541 h 54736"/>
              <a:gd name="connsiteX5" fmla="*/ 117348 w 220472"/>
              <a:gd name="connsiteY5" fmla="*/ 40385 h 54736"/>
              <a:gd name="connsiteX6" fmla="*/ 114935 w 220472"/>
              <a:gd name="connsiteY6" fmla="*/ 46354 h 54736"/>
              <a:gd name="connsiteX7" fmla="*/ 110236 w 220472"/>
              <a:gd name="connsiteY7" fmla="*/ 48386 h 54736"/>
              <a:gd name="connsiteX8" fmla="*/ 105283 w 220472"/>
              <a:gd name="connsiteY8" fmla="*/ 46609 h 54736"/>
              <a:gd name="connsiteX9" fmla="*/ 102997 w 220472"/>
              <a:gd name="connsiteY9" fmla="*/ 41147 h 54736"/>
              <a:gd name="connsiteX10" fmla="*/ 102997 w 220472"/>
              <a:gd name="connsiteY10" fmla="*/ 18541 h 54736"/>
              <a:gd name="connsiteX11" fmla="*/ 12573 w 220472"/>
              <a:gd name="connsiteY11" fmla="*/ 18541 h 54736"/>
              <a:gd name="connsiteX12" fmla="*/ 6350 w 220472"/>
              <a:gd name="connsiteY12" fmla="*/ 12319 h 54736"/>
              <a:gd name="connsiteX13" fmla="*/ 13716 w 220472"/>
              <a:gd name="connsiteY13" fmla="*/ 6350 h 54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20472" h="54736">
                <a:moveTo>
                  <a:pt x="13716" y="6350"/>
                </a:moveTo>
                <a:lnTo>
                  <a:pt x="207391" y="6350"/>
                </a:lnTo>
                <a:cubicBezTo>
                  <a:pt x="211708" y="6350"/>
                  <a:pt x="213868" y="8382"/>
                  <a:pt x="214122" y="12319"/>
                </a:cubicBezTo>
                <a:cubicBezTo>
                  <a:pt x="214122" y="16509"/>
                  <a:pt x="211963" y="18541"/>
                  <a:pt x="207898" y="18541"/>
                </a:cubicBezTo>
                <a:lnTo>
                  <a:pt x="117348" y="18541"/>
                </a:lnTo>
                <a:lnTo>
                  <a:pt x="117348" y="40385"/>
                </a:lnTo>
                <a:cubicBezTo>
                  <a:pt x="117348" y="42925"/>
                  <a:pt x="116586" y="44830"/>
                  <a:pt x="114935" y="46354"/>
                </a:cubicBezTo>
                <a:cubicBezTo>
                  <a:pt x="113538" y="47751"/>
                  <a:pt x="112014" y="48386"/>
                  <a:pt x="110236" y="48386"/>
                </a:cubicBezTo>
                <a:cubicBezTo>
                  <a:pt x="108204" y="48386"/>
                  <a:pt x="106552" y="47751"/>
                  <a:pt x="105283" y="46609"/>
                </a:cubicBezTo>
                <a:cubicBezTo>
                  <a:pt x="103758" y="45339"/>
                  <a:pt x="102997" y="43433"/>
                  <a:pt x="102997" y="41147"/>
                </a:cubicBezTo>
                <a:lnTo>
                  <a:pt x="102997" y="18541"/>
                </a:lnTo>
                <a:lnTo>
                  <a:pt x="12573" y="18541"/>
                </a:lnTo>
                <a:cubicBezTo>
                  <a:pt x="8001" y="18541"/>
                  <a:pt x="5969" y="16509"/>
                  <a:pt x="6350" y="12319"/>
                </a:cubicBezTo>
                <a:cubicBezTo>
                  <a:pt x="6477" y="8382"/>
                  <a:pt x="8889" y="6350"/>
                  <a:pt x="1371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8" name="Freeform 3"/>
          <p:cNvSpPr/>
          <p:nvPr/>
        </p:nvSpPr>
        <p:spPr>
          <a:xfrm>
            <a:off x="2822321" y="3070098"/>
            <a:ext cx="151638" cy="195072"/>
          </a:xfrm>
          <a:custGeom>
            <a:avLst/>
            <a:gdLst>
              <a:gd name="connsiteX0" fmla="*/ 19176 w 151638"/>
              <a:gd name="connsiteY0" fmla="*/ 6350 h 195072"/>
              <a:gd name="connsiteX1" fmla="*/ 132080 w 151638"/>
              <a:gd name="connsiteY1" fmla="*/ 6350 h 195072"/>
              <a:gd name="connsiteX2" fmla="*/ 138303 w 151638"/>
              <a:gd name="connsiteY2" fmla="*/ 12572 h 195072"/>
              <a:gd name="connsiteX3" fmla="*/ 132080 w 151638"/>
              <a:gd name="connsiteY3" fmla="*/ 19050 h 195072"/>
              <a:gd name="connsiteX4" fmla="*/ 82804 w 151638"/>
              <a:gd name="connsiteY4" fmla="*/ 19050 h 195072"/>
              <a:gd name="connsiteX5" fmla="*/ 82804 w 151638"/>
              <a:gd name="connsiteY5" fmla="*/ 59309 h 195072"/>
              <a:gd name="connsiteX6" fmla="*/ 99314 w 151638"/>
              <a:gd name="connsiteY6" fmla="*/ 129794 h 195072"/>
              <a:gd name="connsiteX7" fmla="*/ 141224 w 151638"/>
              <a:gd name="connsiteY7" fmla="*/ 175133 h 195072"/>
              <a:gd name="connsiteX8" fmla="*/ 145288 w 151638"/>
              <a:gd name="connsiteY8" fmla="*/ 179832 h 195072"/>
              <a:gd name="connsiteX9" fmla="*/ 144780 w 151638"/>
              <a:gd name="connsiteY9" fmla="*/ 185292 h 195072"/>
              <a:gd name="connsiteX10" fmla="*/ 140335 w 151638"/>
              <a:gd name="connsiteY10" fmla="*/ 188722 h 195072"/>
              <a:gd name="connsiteX11" fmla="*/ 133350 w 151638"/>
              <a:gd name="connsiteY11" fmla="*/ 187706 h 195072"/>
              <a:gd name="connsiteX12" fmla="*/ 96520 w 151638"/>
              <a:gd name="connsiteY12" fmla="*/ 152780 h 195072"/>
              <a:gd name="connsiteX13" fmla="*/ 75438 w 151638"/>
              <a:gd name="connsiteY13" fmla="*/ 102489 h 195072"/>
              <a:gd name="connsiteX14" fmla="*/ 53975 w 151638"/>
              <a:gd name="connsiteY14" fmla="*/ 152780 h 195072"/>
              <a:gd name="connsiteX15" fmla="*/ 16510 w 151638"/>
              <a:gd name="connsiteY15" fmla="*/ 187706 h 195072"/>
              <a:gd name="connsiteX16" fmla="*/ 10795 w 151638"/>
              <a:gd name="connsiteY16" fmla="*/ 187960 h 195072"/>
              <a:gd name="connsiteX17" fmla="*/ 7111 w 151638"/>
              <a:gd name="connsiteY17" fmla="*/ 184530 h 195072"/>
              <a:gd name="connsiteX18" fmla="*/ 6350 w 151638"/>
              <a:gd name="connsiteY18" fmla="*/ 179070 h 195072"/>
              <a:gd name="connsiteX19" fmla="*/ 10541 w 151638"/>
              <a:gd name="connsiteY19" fmla="*/ 174625 h 195072"/>
              <a:gd name="connsiteX20" fmla="*/ 51561 w 151638"/>
              <a:gd name="connsiteY20" fmla="*/ 130302 h 195072"/>
              <a:gd name="connsiteX21" fmla="*/ 68199 w 151638"/>
              <a:gd name="connsiteY21" fmla="*/ 59563 h 195072"/>
              <a:gd name="connsiteX22" fmla="*/ 68199 w 151638"/>
              <a:gd name="connsiteY22" fmla="*/ 19050 h 195072"/>
              <a:gd name="connsiteX23" fmla="*/ 19050 w 151638"/>
              <a:gd name="connsiteY23" fmla="*/ 19050 h 195072"/>
              <a:gd name="connsiteX24" fmla="*/ 12319 w 151638"/>
              <a:gd name="connsiteY24" fmla="*/ 12572 h 195072"/>
              <a:gd name="connsiteX25" fmla="*/ 19176 w 151638"/>
              <a:gd name="connsiteY25" fmla="*/ 6350 h 195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51638" h="195072">
                <a:moveTo>
                  <a:pt x="19176" y="6350"/>
                </a:moveTo>
                <a:lnTo>
                  <a:pt x="132080" y="6350"/>
                </a:lnTo>
                <a:cubicBezTo>
                  <a:pt x="136270" y="6350"/>
                  <a:pt x="138303" y="8382"/>
                  <a:pt x="138303" y="12572"/>
                </a:cubicBezTo>
                <a:cubicBezTo>
                  <a:pt x="138303" y="16891"/>
                  <a:pt x="136270" y="19050"/>
                  <a:pt x="132080" y="19050"/>
                </a:cubicBezTo>
                <a:lnTo>
                  <a:pt x="82804" y="19050"/>
                </a:lnTo>
                <a:lnTo>
                  <a:pt x="82804" y="59309"/>
                </a:lnTo>
                <a:cubicBezTo>
                  <a:pt x="82804" y="85090"/>
                  <a:pt x="88392" y="108584"/>
                  <a:pt x="99314" y="129794"/>
                </a:cubicBezTo>
                <a:cubicBezTo>
                  <a:pt x="109855" y="150368"/>
                  <a:pt x="123825" y="165480"/>
                  <a:pt x="141224" y="175133"/>
                </a:cubicBezTo>
                <a:cubicBezTo>
                  <a:pt x="143383" y="176276"/>
                  <a:pt x="144780" y="177800"/>
                  <a:pt x="145288" y="179832"/>
                </a:cubicBezTo>
                <a:cubicBezTo>
                  <a:pt x="145795" y="181737"/>
                  <a:pt x="145542" y="183642"/>
                  <a:pt x="144780" y="185292"/>
                </a:cubicBezTo>
                <a:cubicBezTo>
                  <a:pt x="143764" y="187071"/>
                  <a:pt x="142239" y="188214"/>
                  <a:pt x="140335" y="188722"/>
                </a:cubicBezTo>
                <a:cubicBezTo>
                  <a:pt x="138176" y="189357"/>
                  <a:pt x="135763" y="189103"/>
                  <a:pt x="133350" y="187706"/>
                </a:cubicBezTo>
                <a:cubicBezTo>
                  <a:pt x="120015" y="180594"/>
                  <a:pt x="107823" y="168910"/>
                  <a:pt x="96520" y="152780"/>
                </a:cubicBezTo>
                <a:cubicBezTo>
                  <a:pt x="85216" y="136144"/>
                  <a:pt x="78232" y="119380"/>
                  <a:pt x="75438" y="102489"/>
                </a:cubicBezTo>
                <a:cubicBezTo>
                  <a:pt x="72135" y="119888"/>
                  <a:pt x="65024" y="136652"/>
                  <a:pt x="53975" y="152780"/>
                </a:cubicBezTo>
                <a:cubicBezTo>
                  <a:pt x="42926" y="169164"/>
                  <a:pt x="30480" y="180848"/>
                  <a:pt x="16510" y="187706"/>
                </a:cubicBezTo>
                <a:cubicBezTo>
                  <a:pt x="14478" y="188722"/>
                  <a:pt x="12573" y="188849"/>
                  <a:pt x="10795" y="187960"/>
                </a:cubicBezTo>
                <a:cubicBezTo>
                  <a:pt x="9144" y="187325"/>
                  <a:pt x="7874" y="186182"/>
                  <a:pt x="7111" y="184530"/>
                </a:cubicBezTo>
                <a:cubicBezTo>
                  <a:pt x="6095" y="182753"/>
                  <a:pt x="5842" y="180848"/>
                  <a:pt x="6350" y="179070"/>
                </a:cubicBezTo>
                <a:cubicBezTo>
                  <a:pt x="6985" y="177038"/>
                  <a:pt x="8382" y="175641"/>
                  <a:pt x="10541" y="174625"/>
                </a:cubicBezTo>
                <a:cubicBezTo>
                  <a:pt x="27305" y="165989"/>
                  <a:pt x="40894" y="151257"/>
                  <a:pt x="51561" y="130302"/>
                </a:cubicBezTo>
                <a:cubicBezTo>
                  <a:pt x="62611" y="108966"/>
                  <a:pt x="68199" y="85344"/>
                  <a:pt x="68199" y="59563"/>
                </a:cubicBezTo>
                <a:lnTo>
                  <a:pt x="68199" y="19050"/>
                </a:lnTo>
                <a:lnTo>
                  <a:pt x="19050" y="19050"/>
                </a:lnTo>
                <a:cubicBezTo>
                  <a:pt x="14351" y="19050"/>
                  <a:pt x="12065" y="16891"/>
                  <a:pt x="12319" y="12572"/>
                </a:cubicBezTo>
                <a:cubicBezTo>
                  <a:pt x="12319" y="8382"/>
                  <a:pt x="14605" y="6350"/>
                  <a:pt x="1917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9" name="Freeform 3"/>
          <p:cNvSpPr/>
          <p:nvPr/>
        </p:nvSpPr>
        <p:spPr>
          <a:xfrm>
            <a:off x="3051810" y="3069082"/>
            <a:ext cx="220472" cy="196850"/>
          </a:xfrm>
          <a:custGeom>
            <a:avLst/>
            <a:gdLst>
              <a:gd name="connsiteX0" fmla="*/ 35432 w 220472"/>
              <a:gd name="connsiteY0" fmla="*/ 6350 h 196850"/>
              <a:gd name="connsiteX1" fmla="*/ 165100 w 220472"/>
              <a:gd name="connsiteY1" fmla="*/ 6350 h 196850"/>
              <a:gd name="connsiteX2" fmla="*/ 183260 w 220472"/>
              <a:gd name="connsiteY2" fmla="*/ 11303 h 196850"/>
              <a:gd name="connsiteX3" fmla="*/ 189483 w 220472"/>
              <a:gd name="connsiteY3" fmla="*/ 26415 h 196850"/>
              <a:gd name="connsiteX4" fmla="*/ 189483 w 220472"/>
              <a:gd name="connsiteY4" fmla="*/ 49657 h 196850"/>
              <a:gd name="connsiteX5" fmla="*/ 183260 w 220472"/>
              <a:gd name="connsiteY5" fmla="*/ 64515 h 196850"/>
              <a:gd name="connsiteX6" fmla="*/ 165354 w 220472"/>
              <a:gd name="connsiteY6" fmla="*/ 68707 h 196850"/>
              <a:gd name="connsiteX7" fmla="*/ 53085 w 220472"/>
              <a:gd name="connsiteY7" fmla="*/ 68707 h 196850"/>
              <a:gd name="connsiteX8" fmla="*/ 44576 w 220472"/>
              <a:gd name="connsiteY8" fmla="*/ 70992 h 196850"/>
              <a:gd name="connsiteX9" fmla="*/ 42036 w 220472"/>
              <a:gd name="connsiteY9" fmla="*/ 78485 h 196850"/>
              <a:gd name="connsiteX10" fmla="*/ 42036 w 220472"/>
              <a:gd name="connsiteY10" fmla="*/ 103504 h 196850"/>
              <a:gd name="connsiteX11" fmla="*/ 44576 w 220472"/>
              <a:gd name="connsiteY11" fmla="*/ 110744 h 196850"/>
              <a:gd name="connsiteX12" fmla="*/ 53720 w 220472"/>
              <a:gd name="connsiteY12" fmla="*/ 113029 h 196850"/>
              <a:gd name="connsiteX13" fmla="*/ 187451 w 220472"/>
              <a:gd name="connsiteY13" fmla="*/ 113029 h 196850"/>
              <a:gd name="connsiteX14" fmla="*/ 192658 w 220472"/>
              <a:gd name="connsiteY14" fmla="*/ 114680 h 196850"/>
              <a:gd name="connsiteX15" fmla="*/ 194691 w 220472"/>
              <a:gd name="connsiteY15" fmla="*/ 119126 h 196850"/>
              <a:gd name="connsiteX16" fmla="*/ 192912 w 220472"/>
              <a:gd name="connsiteY16" fmla="*/ 123697 h 196850"/>
              <a:gd name="connsiteX17" fmla="*/ 187960 w 220472"/>
              <a:gd name="connsiteY17" fmla="*/ 125603 h 196850"/>
              <a:gd name="connsiteX18" fmla="*/ 115696 w 220472"/>
              <a:gd name="connsiteY18" fmla="*/ 125603 h 196850"/>
              <a:gd name="connsiteX19" fmla="*/ 116966 w 220472"/>
              <a:gd name="connsiteY19" fmla="*/ 127254 h 196850"/>
              <a:gd name="connsiteX20" fmla="*/ 117601 w 220472"/>
              <a:gd name="connsiteY20" fmla="*/ 130428 h 196850"/>
              <a:gd name="connsiteX21" fmla="*/ 117601 w 220472"/>
              <a:gd name="connsiteY21" fmla="*/ 177800 h 196850"/>
              <a:gd name="connsiteX22" fmla="*/ 206629 w 220472"/>
              <a:gd name="connsiteY22" fmla="*/ 177800 h 196850"/>
              <a:gd name="connsiteX23" fmla="*/ 212089 w 220472"/>
              <a:gd name="connsiteY23" fmla="*/ 179577 h 196850"/>
              <a:gd name="connsiteX24" fmla="*/ 214122 w 220472"/>
              <a:gd name="connsiteY24" fmla="*/ 184023 h 196850"/>
              <a:gd name="connsiteX25" fmla="*/ 212089 w 220472"/>
              <a:gd name="connsiteY25" fmla="*/ 188467 h 196850"/>
              <a:gd name="connsiteX26" fmla="*/ 206882 w 220472"/>
              <a:gd name="connsiteY26" fmla="*/ 190500 h 196850"/>
              <a:gd name="connsiteX27" fmla="*/ 11810 w 220472"/>
              <a:gd name="connsiteY27" fmla="*/ 190500 h 196850"/>
              <a:gd name="connsiteX28" fmla="*/ 7492 w 220472"/>
              <a:gd name="connsiteY28" fmla="*/ 188467 h 196850"/>
              <a:gd name="connsiteX29" fmla="*/ 6350 w 220472"/>
              <a:gd name="connsiteY29" fmla="*/ 184023 h 196850"/>
              <a:gd name="connsiteX30" fmla="*/ 8254 w 220472"/>
              <a:gd name="connsiteY30" fmla="*/ 179577 h 196850"/>
              <a:gd name="connsiteX31" fmla="*/ 13716 w 220472"/>
              <a:gd name="connsiteY31" fmla="*/ 177800 h 196850"/>
              <a:gd name="connsiteX32" fmla="*/ 103250 w 220472"/>
              <a:gd name="connsiteY32" fmla="*/ 177800 h 196850"/>
              <a:gd name="connsiteX33" fmla="*/ 103250 w 220472"/>
              <a:gd name="connsiteY33" fmla="*/ 129413 h 196850"/>
              <a:gd name="connsiteX34" fmla="*/ 103758 w 220472"/>
              <a:gd name="connsiteY34" fmla="*/ 126492 h 196850"/>
              <a:gd name="connsiteX35" fmla="*/ 104520 w 220472"/>
              <a:gd name="connsiteY35" fmla="*/ 125603 h 196850"/>
              <a:gd name="connsiteX36" fmla="*/ 47751 w 220472"/>
              <a:gd name="connsiteY36" fmla="*/ 125603 h 196850"/>
              <a:gd name="connsiteX37" fmla="*/ 32892 w 220472"/>
              <a:gd name="connsiteY37" fmla="*/ 119888 h 196850"/>
              <a:gd name="connsiteX38" fmla="*/ 27431 w 220472"/>
              <a:gd name="connsiteY38" fmla="*/ 103758 h 196850"/>
              <a:gd name="connsiteX39" fmla="*/ 27431 w 220472"/>
              <a:gd name="connsiteY39" fmla="*/ 76961 h 196850"/>
              <a:gd name="connsiteX40" fmla="*/ 32892 w 220472"/>
              <a:gd name="connsiteY40" fmla="*/ 61976 h 196850"/>
              <a:gd name="connsiteX41" fmla="*/ 50291 w 220472"/>
              <a:gd name="connsiteY41" fmla="*/ 55753 h 196850"/>
              <a:gd name="connsiteX42" fmla="*/ 163195 w 220472"/>
              <a:gd name="connsiteY42" fmla="*/ 55753 h 196850"/>
              <a:gd name="connsiteX43" fmla="*/ 171322 w 220472"/>
              <a:gd name="connsiteY43" fmla="*/ 54102 h 196850"/>
              <a:gd name="connsiteX44" fmla="*/ 174625 w 220472"/>
              <a:gd name="connsiteY44" fmla="*/ 48386 h 196850"/>
              <a:gd name="connsiteX45" fmla="*/ 174625 w 220472"/>
              <a:gd name="connsiteY45" fmla="*/ 27939 h 196850"/>
              <a:gd name="connsiteX46" fmla="*/ 171576 w 220472"/>
              <a:gd name="connsiteY46" fmla="*/ 20954 h 196850"/>
              <a:gd name="connsiteX47" fmla="*/ 162686 w 220472"/>
              <a:gd name="connsiteY47" fmla="*/ 19304 h 196850"/>
              <a:gd name="connsiteX48" fmla="*/ 35179 w 220472"/>
              <a:gd name="connsiteY48" fmla="*/ 19304 h 196850"/>
              <a:gd name="connsiteX49" fmla="*/ 27939 w 220472"/>
              <a:gd name="connsiteY49" fmla="*/ 12827 h 196850"/>
              <a:gd name="connsiteX50" fmla="*/ 35432 w 220472"/>
              <a:gd name="connsiteY50" fmla="*/ 6350 h 196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</a:cxnLst>
            <a:rect l="l" t="t" r="r" b="b"/>
            <a:pathLst>
              <a:path w="220472" h="196850">
                <a:moveTo>
                  <a:pt x="35432" y="6350"/>
                </a:moveTo>
                <a:lnTo>
                  <a:pt x="165100" y="6350"/>
                </a:lnTo>
                <a:cubicBezTo>
                  <a:pt x="173100" y="6350"/>
                  <a:pt x="179069" y="8000"/>
                  <a:pt x="183260" y="11303"/>
                </a:cubicBezTo>
                <a:cubicBezTo>
                  <a:pt x="187451" y="14858"/>
                  <a:pt x="189483" y="19811"/>
                  <a:pt x="189483" y="26415"/>
                </a:cubicBezTo>
                <a:lnTo>
                  <a:pt x="189483" y="49657"/>
                </a:lnTo>
                <a:cubicBezTo>
                  <a:pt x="189483" y="56515"/>
                  <a:pt x="187451" y="61467"/>
                  <a:pt x="183260" y="64515"/>
                </a:cubicBezTo>
                <a:cubicBezTo>
                  <a:pt x="179577" y="67309"/>
                  <a:pt x="173608" y="68707"/>
                  <a:pt x="165354" y="68707"/>
                </a:cubicBezTo>
                <a:lnTo>
                  <a:pt x="53085" y="68707"/>
                </a:lnTo>
                <a:cubicBezTo>
                  <a:pt x="49022" y="68707"/>
                  <a:pt x="46227" y="69469"/>
                  <a:pt x="44576" y="70992"/>
                </a:cubicBezTo>
                <a:cubicBezTo>
                  <a:pt x="42926" y="72516"/>
                  <a:pt x="42036" y="74929"/>
                  <a:pt x="42036" y="78485"/>
                </a:cubicBezTo>
                <a:lnTo>
                  <a:pt x="42036" y="103504"/>
                </a:lnTo>
                <a:cubicBezTo>
                  <a:pt x="42036" y="106807"/>
                  <a:pt x="42926" y="109219"/>
                  <a:pt x="44576" y="110744"/>
                </a:cubicBezTo>
                <a:cubicBezTo>
                  <a:pt x="46354" y="112267"/>
                  <a:pt x="49402" y="113029"/>
                  <a:pt x="53720" y="113029"/>
                </a:cubicBezTo>
                <a:lnTo>
                  <a:pt x="187451" y="113029"/>
                </a:lnTo>
                <a:cubicBezTo>
                  <a:pt x="189610" y="113029"/>
                  <a:pt x="191389" y="113538"/>
                  <a:pt x="192658" y="114680"/>
                </a:cubicBezTo>
                <a:cubicBezTo>
                  <a:pt x="194055" y="116077"/>
                  <a:pt x="194691" y="117475"/>
                  <a:pt x="194691" y="119126"/>
                </a:cubicBezTo>
                <a:cubicBezTo>
                  <a:pt x="194691" y="120904"/>
                  <a:pt x="194055" y="122300"/>
                  <a:pt x="192912" y="123697"/>
                </a:cubicBezTo>
                <a:cubicBezTo>
                  <a:pt x="191769" y="124967"/>
                  <a:pt x="190119" y="125603"/>
                  <a:pt x="187960" y="125603"/>
                </a:cubicBezTo>
                <a:lnTo>
                  <a:pt x="115696" y="125603"/>
                </a:lnTo>
                <a:lnTo>
                  <a:pt x="116966" y="127254"/>
                </a:lnTo>
                <a:cubicBezTo>
                  <a:pt x="117475" y="128142"/>
                  <a:pt x="117601" y="129158"/>
                  <a:pt x="117601" y="130428"/>
                </a:cubicBezTo>
                <a:lnTo>
                  <a:pt x="117601" y="177800"/>
                </a:lnTo>
                <a:lnTo>
                  <a:pt x="206629" y="177800"/>
                </a:lnTo>
                <a:cubicBezTo>
                  <a:pt x="208914" y="177800"/>
                  <a:pt x="210819" y="178434"/>
                  <a:pt x="212089" y="179577"/>
                </a:cubicBezTo>
                <a:cubicBezTo>
                  <a:pt x="213360" y="180847"/>
                  <a:pt x="214122" y="182372"/>
                  <a:pt x="214122" y="184023"/>
                </a:cubicBezTo>
                <a:cubicBezTo>
                  <a:pt x="214122" y="185673"/>
                  <a:pt x="213360" y="187197"/>
                  <a:pt x="212089" y="188467"/>
                </a:cubicBezTo>
                <a:cubicBezTo>
                  <a:pt x="210819" y="189865"/>
                  <a:pt x="209042" y="190500"/>
                  <a:pt x="206882" y="190500"/>
                </a:cubicBezTo>
                <a:lnTo>
                  <a:pt x="11810" y="190500"/>
                </a:lnTo>
                <a:cubicBezTo>
                  <a:pt x="9905" y="190500"/>
                  <a:pt x="8508" y="189865"/>
                  <a:pt x="7492" y="188467"/>
                </a:cubicBezTo>
                <a:cubicBezTo>
                  <a:pt x="6604" y="187197"/>
                  <a:pt x="6095" y="185673"/>
                  <a:pt x="6350" y="184023"/>
                </a:cubicBezTo>
                <a:cubicBezTo>
                  <a:pt x="6476" y="182372"/>
                  <a:pt x="7111" y="180847"/>
                  <a:pt x="8254" y="179577"/>
                </a:cubicBezTo>
                <a:cubicBezTo>
                  <a:pt x="9651" y="178434"/>
                  <a:pt x="11429" y="177800"/>
                  <a:pt x="13716" y="177800"/>
                </a:cubicBezTo>
                <a:lnTo>
                  <a:pt x="103250" y="177800"/>
                </a:lnTo>
                <a:lnTo>
                  <a:pt x="103250" y="129413"/>
                </a:lnTo>
                <a:cubicBezTo>
                  <a:pt x="103250" y="128269"/>
                  <a:pt x="103377" y="127380"/>
                  <a:pt x="103758" y="126492"/>
                </a:cubicBezTo>
                <a:lnTo>
                  <a:pt x="104520" y="125603"/>
                </a:lnTo>
                <a:lnTo>
                  <a:pt x="47751" y="125603"/>
                </a:lnTo>
                <a:cubicBezTo>
                  <a:pt x="41529" y="125603"/>
                  <a:pt x="36576" y="123697"/>
                  <a:pt x="32892" y="119888"/>
                </a:cubicBezTo>
                <a:cubicBezTo>
                  <a:pt x="29210" y="115950"/>
                  <a:pt x="27431" y="110616"/>
                  <a:pt x="27431" y="103758"/>
                </a:cubicBezTo>
                <a:lnTo>
                  <a:pt x="27431" y="76961"/>
                </a:lnTo>
                <a:cubicBezTo>
                  <a:pt x="27431" y="70865"/>
                  <a:pt x="29210" y="65785"/>
                  <a:pt x="32892" y="61976"/>
                </a:cubicBezTo>
                <a:cubicBezTo>
                  <a:pt x="37083" y="57911"/>
                  <a:pt x="42799" y="55753"/>
                  <a:pt x="50291" y="55753"/>
                </a:cubicBezTo>
                <a:lnTo>
                  <a:pt x="163195" y="55753"/>
                </a:lnTo>
                <a:cubicBezTo>
                  <a:pt x="166750" y="55753"/>
                  <a:pt x="169545" y="55245"/>
                  <a:pt x="171322" y="54102"/>
                </a:cubicBezTo>
                <a:cubicBezTo>
                  <a:pt x="173481" y="52704"/>
                  <a:pt x="174625" y="50800"/>
                  <a:pt x="174625" y="48386"/>
                </a:cubicBezTo>
                <a:lnTo>
                  <a:pt x="174625" y="27939"/>
                </a:lnTo>
                <a:cubicBezTo>
                  <a:pt x="174625" y="24638"/>
                  <a:pt x="173608" y="22352"/>
                  <a:pt x="171576" y="20954"/>
                </a:cubicBezTo>
                <a:cubicBezTo>
                  <a:pt x="169799" y="19811"/>
                  <a:pt x="166750" y="19304"/>
                  <a:pt x="162686" y="19304"/>
                </a:cubicBezTo>
                <a:lnTo>
                  <a:pt x="35179" y="19304"/>
                </a:lnTo>
                <a:cubicBezTo>
                  <a:pt x="30352" y="19304"/>
                  <a:pt x="27939" y="17145"/>
                  <a:pt x="27939" y="12827"/>
                </a:cubicBezTo>
                <a:cubicBezTo>
                  <a:pt x="27939" y="8508"/>
                  <a:pt x="30352" y="6350"/>
                  <a:pt x="3543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0" name="Freeform 3"/>
          <p:cNvSpPr/>
          <p:nvPr/>
        </p:nvSpPr>
        <p:spPr>
          <a:xfrm>
            <a:off x="2978912" y="3062605"/>
            <a:ext cx="60833" cy="220471"/>
          </a:xfrm>
          <a:custGeom>
            <a:avLst/>
            <a:gdLst>
              <a:gd name="connsiteX0" fmla="*/ 13462 w 60833"/>
              <a:gd name="connsiteY0" fmla="*/ 6350 h 220471"/>
              <a:gd name="connsiteX1" fmla="*/ 18542 w 60833"/>
              <a:gd name="connsiteY1" fmla="*/ 7873 h 220471"/>
              <a:gd name="connsiteX2" fmla="*/ 20954 w 60833"/>
              <a:gd name="connsiteY2" fmla="*/ 13080 h 220471"/>
              <a:gd name="connsiteX3" fmla="*/ 20954 w 60833"/>
              <a:gd name="connsiteY3" fmla="*/ 104012 h 220471"/>
              <a:gd name="connsiteX4" fmla="*/ 48514 w 60833"/>
              <a:gd name="connsiteY4" fmla="*/ 104012 h 220471"/>
              <a:gd name="connsiteX5" fmla="*/ 54483 w 60833"/>
              <a:gd name="connsiteY5" fmla="*/ 109981 h 220471"/>
              <a:gd name="connsiteX6" fmla="*/ 48514 w 60833"/>
              <a:gd name="connsiteY6" fmla="*/ 116204 h 220471"/>
              <a:gd name="connsiteX7" fmla="*/ 20954 w 60833"/>
              <a:gd name="connsiteY7" fmla="*/ 116204 h 220471"/>
              <a:gd name="connsiteX8" fmla="*/ 20954 w 60833"/>
              <a:gd name="connsiteY8" fmla="*/ 206882 h 220471"/>
              <a:gd name="connsiteX9" fmla="*/ 18542 w 60833"/>
              <a:gd name="connsiteY9" fmla="*/ 212216 h 220471"/>
              <a:gd name="connsiteX10" fmla="*/ 13462 w 60833"/>
              <a:gd name="connsiteY10" fmla="*/ 214121 h 220471"/>
              <a:gd name="connsiteX11" fmla="*/ 8508 w 60833"/>
              <a:gd name="connsiteY11" fmla="*/ 212216 h 220471"/>
              <a:gd name="connsiteX12" fmla="*/ 6350 w 60833"/>
              <a:gd name="connsiteY12" fmla="*/ 206882 h 220471"/>
              <a:gd name="connsiteX13" fmla="*/ 6350 w 60833"/>
              <a:gd name="connsiteY13" fmla="*/ 13080 h 220471"/>
              <a:gd name="connsiteX14" fmla="*/ 8508 w 60833"/>
              <a:gd name="connsiteY14" fmla="*/ 7873 h 220471"/>
              <a:gd name="connsiteX15" fmla="*/ 13462 w 60833"/>
              <a:gd name="connsiteY15" fmla="*/ 6350 h 220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60833" h="220471">
                <a:moveTo>
                  <a:pt x="13462" y="6350"/>
                </a:moveTo>
                <a:cubicBezTo>
                  <a:pt x="15494" y="6350"/>
                  <a:pt x="17144" y="6857"/>
                  <a:pt x="18542" y="7873"/>
                </a:cubicBezTo>
                <a:cubicBezTo>
                  <a:pt x="20193" y="9143"/>
                  <a:pt x="20954" y="10921"/>
                  <a:pt x="20954" y="13080"/>
                </a:cubicBezTo>
                <a:lnTo>
                  <a:pt x="20954" y="104012"/>
                </a:lnTo>
                <a:lnTo>
                  <a:pt x="48514" y="104012"/>
                </a:lnTo>
                <a:cubicBezTo>
                  <a:pt x="52577" y="104012"/>
                  <a:pt x="54483" y="106044"/>
                  <a:pt x="54483" y="109981"/>
                </a:cubicBezTo>
                <a:cubicBezTo>
                  <a:pt x="54483" y="114172"/>
                  <a:pt x="52577" y="116204"/>
                  <a:pt x="48514" y="116204"/>
                </a:cubicBezTo>
                <a:lnTo>
                  <a:pt x="20954" y="116204"/>
                </a:lnTo>
                <a:lnTo>
                  <a:pt x="20954" y="206882"/>
                </a:lnTo>
                <a:cubicBezTo>
                  <a:pt x="20954" y="209041"/>
                  <a:pt x="20193" y="210819"/>
                  <a:pt x="18542" y="212216"/>
                </a:cubicBezTo>
                <a:cubicBezTo>
                  <a:pt x="17144" y="213486"/>
                  <a:pt x="15494" y="214121"/>
                  <a:pt x="13462" y="214121"/>
                </a:cubicBezTo>
                <a:cubicBezTo>
                  <a:pt x="11557" y="214121"/>
                  <a:pt x="9905" y="213486"/>
                  <a:pt x="8508" y="212216"/>
                </a:cubicBezTo>
                <a:cubicBezTo>
                  <a:pt x="7112" y="210819"/>
                  <a:pt x="6350" y="209041"/>
                  <a:pt x="6350" y="206882"/>
                </a:cubicBezTo>
                <a:lnTo>
                  <a:pt x="6350" y="13080"/>
                </a:lnTo>
                <a:cubicBezTo>
                  <a:pt x="6350" y="10921"/>
                  <a:pt x="7112" y="9143"/>
                  <a:pt x="8508" y="7873"/>
                </a:cubicBezTo>
                <a:cubicBezTo>
                  <a:pt x="9905" y="6857"/>
                  <a:pt x="11557" y="6350"/>
                  <a:pt x="1346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1" name="Freeform 3"/>
          <p:cNvSpPr/>
          <p:nvPr/>
        </p:nvSpPr>
        <p:spPr>
          <a:xfrm>
            <a:off x="2591308" y="3058921"/>
            <a:ext cx="202564" cy="84201"/>
          </a:xfrm>
          <a:custGeom>
            <a:avLst/>
            <a:gdLst>
              <a:gd name="connsiteX0" fmla="*/ 101346 w 202564"/>
              <a:gd name="connsiteY0" fmla="*/ 6350 h 84201"/>
              <a:gd name="connsiteX1" fmla="*/ 106045 w 202564"/>
              <a:gd name="connsiteY1" fmla="*/ 8255 h 84201"/>
              <a:gd name="connsiteX2" fmla="*/ 108458 w 202564"/>
              <a:gd name="connsiteY2" fmla="*/ 14478 h 84201"/>
              <a:gd name="connsiteX3" fmla="*/ 133096 w 202564"/>
              <a:gd name="connsiteY3" fmla="*/ 49276 h 84201"/>
              <a:gd name="connsiteX4" fmla="*/ 188976 w 202564"/>
              <a:gd name="connsiteY4" fmla="*/ 64008 h 84201"/>
              <a:gd name="connsiteX5" fmla="*/ 194691 w 202564"/>
              <a:gd name="connsiteY5" fmla="*/ 65913 h 84201"/>
              <a:gd name="connsiteX6" fmla="*/ 196214 w 202564"/>
              <a:gd name="connsiteY6" fmla="*/ 70993 h 84201"/>
              <a:gd name="connsiteX7" fmla="*/ 193802 w 202564"/>
              <a:gd name="connsiteY7" fmla="*/ 75692 h 84201"/>
              <a:gd name="connsiteX8" fmla="*/ 188341 w 202564"/>
              <a:gd name="connsiteY8" fmla="*/ 77597 h 84201"/>
              <a:gd name="connsiteX9" fmla="*/ 132079 w 202564"/>
              <a:gd name="connsiteY9" fmla="*/ 63754 h 84201"/>
              <a:gd name="connsiteX10" fmla="*/ 101346 w 202564"/>
              <a:gd name="connsiteY10" fmla="*/ 37592 h 84201"/>
              <a:gd name="connsiteX11" fmla="*/ 70485 w 202564"/>
              <a:gd name="connsiteY11" fmla="*/ 63754 h 84201"/>
              <a:gd name="connsiteX12" fmla="*/ 14605 w 202564"/>
              <a:gd name="connsiteY12" fmla="*/ 77851 h 84201"/>
              <a:gd name="connsiteX13" fmla="*/ 8636 w 202564"/>
              <a:gd name="connsiteY13" fmla="*/ 75946 h 84201"/>
              <a:gd name="connsiteX14" fmla="*/ 6350 w 202564"/>
              <a:gd name="connsiteY14" fmla="*/ 71247 h 84201"/>
              <a:gd name="connsiteX15" fmla="*/ 7874 w 202564"/>
              <a:gd name="connsiteY15" fmla="*/ 66421 h 84201"/>
              <a:gd name="connsiteX16" fmla="*/ 13843 w 202564"/>
              <a:gd name="connsiteY16" fmla="*/ 64262 h 84201"/>
              <a:gd name="connsiteX17" fmla="*/ 69214 w 202564"/>
              <a:gd name="connsiteY17" fmla="*/ 49529 h 84201"/>
              <a:gd name="connsiteX18" fmla="*/ 94107 w 202564"/>
              <a:gd name="connsiteY18" fmla="*/ 13970 h 84201"/>
              <a:gd name="connsiteX19" fmla="*/ 96393 w 202564"/>
              <a:gd name="connsiteY19" fmla="*/ 8255 h 84201"/>
              <a:gd name="connsiteX20" fmla="*/ 101346 w 202564"/>
              <a:gd name="connsiteY20" fmla="*/ 6350 h 842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02564" h="84201">
                <a:moveTo>
                  <a:pt x="101346" y="6350"/>
                </a:moveTo>
                <a:cubicBezTo>
                  <a:pt x="103124" y="6350"/>
                  <a:pt x="104648" y="6985"/>
                  <a:pt x="106045" y="8255"/>
                </a:cubicBezTo>
                <a:cubicBezTo>
                  <a:pt x="107696" y="9779"/>
                  <a:pt x="108458" y="11810"/>
                  <a:pt x="108458" y="14478"/>
                </a:cubicBezTo>
                <a:cubicBezTo>
                  <a:pt x="108458" y="27940"/>
                  <a:pt x="116713" y="39497"/>
                  <a:pt x="133096" y="49276"/>
                </a:cubicBezTo>
                <a:cubicBezTo>
                  <a:pt x="148971" y="58547"/>
                  <a:pt x="167639" y="63500"/>
                  <a:pt x="188976" y="64008"/>
                </a:cubicBezTo>
                <a:cubicBezTo>
                  <a:pt x="191516" y="64008"/>
                  <a:pt x="193421" y="64643"/>
                  <a:pt x="194691" y="65913"/>
                </a:cubicBezTo>
                <a:cubicBezTo>
                  <a:pt x="195961" y="67310"/>
                  <a:pt x="196469" y="68960"/>
                  <a:pt x="196214" y="70993"/>
                </a:cubicBezTo>
                <a:cubicBezTo>
                  <a:pt x="196088" y="72771"/>
                  <a:pt x="195198" y="74295"/>
                  <a:pt x="193802" y="75692"/>
                </a:cubicBezTo>
                <a:cubicBezTo>
                  <a:pt x="192278" y="76962"/>
                  <a:pt x="190500" y="77597"/>
                  <a:pt x="188341" y="77597"/>
                </a:cubicBezTo>
                <a:cubicBezTo>
                  <a:pt x="167132" y="76327"/>
                  <a:pt x="148336" y="71628"/>
                  <a:pt x="132079" y="63754"/>
                </a:cubicBezTo>
                <a:cubicBezTo>
                  <a:pt x="116839" y="56388"/>
                  <a:pt x="106552" y="47752"/>
                  <a:pt x="101346" y="37592"/>
                </a:cubicBezTo>
                <a:cubicBezTo>
                  <a:pt x="96393" y="47625"/>
                  <a:pt x="86106" y="56260"/>
                  <a:pt x="70485" y="63754"/>
                </a:cubicBezTo>
                <a:cubicBezTo>
                  <a:pt x="54229" y="71501"/>
                  <a:pt x="35560" y="76200"/>
                  <a:pt x="14605" y="77851"/>
                </a:cubicBezTo>
                <a:cubicBezTo>
                  <a:pt x="12064" y="77851"/>
                  <a:pt x="10033" y="77216"/>
                  <a:pt x="8636" y="75946"/>
                </a:cubicBezTo>
                <a:cubicBezTo>
                  <a:pt x="7112" y="74548"/>
                  <a:pt x="6350" y="73025"/>
                  <a:pt x="6350" y="71247"/>
                </a:cubicBezTo>
                <a:cubicBezTo>
                  <a:pt x="6223" y="69342"/>
                  <a:pt x="6731" y="67818"/>
                  <a:pt x="7874" y="66421"/>
                </a:cubicBezTo>
                <a:cubicBezTo>
                  <a:pt x="9144" y="65024"/>
                  <a:pt x="11176" y="64262"/>
                  <a:pt x="13843" y="64262"/>
                </a:cubicBezTo>
                <a:cubicBezTo>
                  <a:pt x="34798" y="63880"/>
                  <a:pt x="53339" y="59055"/>
                  <a:pt x="69214" y="49529"/>
                </a:cubicBezTo>
                <a:cubicBezTo>
                  <a:pt x="85852" y="39624"/>
                  <a:pt x="94107" y="27813"/>
                  <a:pt x="94107" y="13970"/>
                </a:cubicBezTo>
                <a:cubicBezTo>
                  <a:pt x="94107" y="11557"/>
                  <a:pt x="94869" y="9652"/>
                  <a:pt x="96393" y="8255"/>
                </a:cubicBezTo>
                <a:cubicBezTo>
                  <a:pt x="97663" y="6985"/>
                  <a:pt x="99314" y="6350"/>
                  <a:pt x="10134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2" name="Freeform 3"/>
          <p:cNvSpPr/>
          <p:nvPr/>
        </p:nvSpPr>
        <p:spPr>
          <a:xfrm>
            <a:off x="3830193" y="3106801"/>
            <a:ext cx="111125" cy="12827"/>
          </a:xfrm>
          <a:custGeom>
            <a:avLst/>
            <a:gdLst>
              <a:gd name="connsiteX0" fmla="*/ 6985 w 111125"/>
              <a:gd name="connsiteY0" fmla="*/ 0 h 12827"/>
              <a:gd name="connsiteX1" fmla="*/ 103378 w 111125"/>
              <a:gd name="connsiteY1" fmla="*/ 0 h 12827"/>
              <a:gd name="connsiteX2" fmla="*/ 109092 w 111125"/>
              <a:gd name="connsiteY2" fmla="*/ 1904 h 12827"/>
              <a:gd name="connsiteX3" fmla="*/ 111125 w 111125"/>
              <a:gd name="connsiteY3" fmla="*/ 6350 h 12827"/>
              <a:gd name="connsiteX4" fmla="*/ 109347 w 111125"/>
              <a:gd name="connsiteY4" fmla="*/ 10667 h 12827"/>
              <a:gd name="connsiteX5" fmla="*/ 104394 w 111125"/>
              <a:gd name="connsiteY5" fmla="*/ 12827 h 12827"/>
              <a:gd name="connsiteX6" fmla="*/ 6985 w 111125"/>
              <a:gd name="connsiteY6" fmla="*/ 12827 h 12827"/>
              <a:gd name="connsiteX7" fmla="*/ 0 w 111125"/>
              <a:gd name="connsiteY7" fmla="*/ 6350 h 12827"/>
              <a:gd name="connsiteX8" fmla="*/ 6985 w 111125"/>
              <a:gd name="connsiteY8" fmla="*/ 0 h 128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1125" h="12827">
                <a:moveTo>
                  <a:pt x="6985" y="0"/>
                </a:moveTo>
                <a:lnTo>
                  <a:pt x="103378" y="0"/>
                </a:lnTo>
                <a:cubicBezTo>
                  <a:pt x="105790" y="0"/>
                  <a:pt x="107696" y="635"/>
                  <a:pt x="109092" y="1904"/>
                </a:cubicBezTo>
                <a:cubicBezTo>
                  <a:pt x="110236" y="3047"/>
                  <a:pt x="110997" y="4571"/>
                  <a:pt x="111125" y="6350"/>
                </a:cubicBezTo>
                <a:cubicBezTo>
                  <a:pt x="111125" y="8000"/>
                  <a:pt x="110490" y="9525"/>
                  <a:pt x="109347" y="10667"/>
                </a:cubicBezTo>
                <a:cubicBezTo>
                  <a:pt x="108204" y="12065"/>
                  <a:pt x="106552" y="12827"/>
                  <a:pt x="104394" y="12827"/>
                </a:cubicBezTo>
                <a:lnTo>
                  <a:pt x="6985" y="12827"/>
                </a:lnTo>
                <a:cubicBezTo>
                  <a:pt x="2286" y="12827"/>
                  <a:pt x="0" y="10667"/>
                  <a:pt x="0" y="6350"/>
                </a:cubicBezTo>
                <a:cubicBezTo>
                  <a:pt x="0" y="2158"/>
                  <a:pt x="2286" y="0"/>
                  <a:pt x="698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3" name="Freeform 3"/>
          <p:cNvSpPr/>
          <p:nvPr/>
        </p:nvSpPr>
        <p:spPr>
          <a:xfrm>
            <a:off x="3604006" y="3100832"/>
            <a:ext cx="128269" cy="12827"/>
          </a:xfrm>
          <a:custGeom>
            <a:avLst/>
            <a:gdLst>
              <a:gd name="connsiteX0" fmla="*/ 6984 w 128269"/>
              <a:gd name="connsiteY0" fmla="*/ 0 h 12827"/>
              <a:gd name="connsiteX1" fmla="*/ 120523 w 128269"/>
              <a:gd name="connsiteY1" fmla="*/ 0 h 12827"/>
              <a:gd name="connsiteX2" fmla="*/ 126238 w 128269"/>
              <a:gd name="connsiteY2" fmla="*/ 1904 h 12827"/>
              <a:gd name="connsiteX3" fmla="*/ 128269 w 128269"/>
              <a:gd name="connsiteY3" fmla="*/ 6350 h 12827"/>
              <a:gd name="connsiteX4" fmla="*/ 126492 w 128269"/>
              <a:gd name="connsiteY4" fmla="*/ 10667 h 12827"/>
              <a:gd name="connsiteX5" fmla="*/ 121284 w 128269"/>
              <a:gd name="connsiteY5" fmla="*/ 12827 h 12827"/>
              <a:gd name="connsiteX6" fmla="*/ 6984 w 128269"/>
              <a:gd name="connsiteY6" fmla="*/ 12827 h 12827"/>
              <a:gd name="connsiteX7" fmla="*/ 0 w 128269"/>
              <a:gd name="connsiteY7" fmla="*/ 6350 h 12827"/>
              <a:gd name="connsiteX8" fmla="*/ 6984 w 128269"/>
              <a:gd name="connsiteY8" fmla="*/ 0 h 128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8269" h="12827">
                <a:moveTo>
                  <a:pt x="6984" y="0"/>
                </a:moveTo>
                <a:lnTo>
                  <a:pt x="120523" y="0"/>
                </a:lnTo>
                <a:cubicBezTo>
                  <a:pt x="122808" y="0"/>
                  <a:pt x="124714" y="634"/>
                  <a:pt x="126238" y="1904"/>
                </a:cubicBezTo>
                <a:cubicBezTo>
                  <a:pt x="127380" y="3047"/>
                  <a:pt x="128015" y="4572"/>
                  <a:pt x="128269" y="6350"/>
                </a:cubicBezTo>
                <a:cubicBezTo>
                  <a:pt x="128269" y="8127"/>
                  <a:pt x="127634" y="9525"/>
                  <a:pt x="126492" y="10667"/>
                </a:cubicBezTo>
                <a:cubicBezTo>
                  <a:pt x="125095" y="12065"/>
                  <a:pt x="123444" y="12827"/>
                  <a:pt x="121284" y="12827"/>
                </a:cubicBezTo>
                <a:lnTo>
                  <a:pt x="6984" y="12827"/>
                </a:lnTo>
                <a:cubicBezTo>
                  <a:pt x="2285" y="12827"/>
                  <a:pt x="0" y="10667"/>
                  <a:pt x="0" y="6350"/>
                </a:cubicBezTo>
                <a:cubicBezTo>
                  <a:pt x="0" y="2158"/>
                  <a:pt x="2285" y="0"/>
                  <a:pt x="698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4" name="Freeform 3"/>
          <p:cNvSpPr/>
          <p:nvPr/>
        </p:nvSpPr>
        <p:spPr>
          <a:xfrm>
            <a:off x="4308348" y="3076448"/>
            <a:ext cx="137413" cy="179197"/>
          </a:xfrm>
          <a:custGeom>
            <a:avLst/>
            <a:gdLst>
              <a:gd name="connsiteX0" fmla="*/ 25019 w 137413"/>
              <a:gd name="connsiteY0" fmla="*/ 0 h 179197"/>
              <a:gd name="connsiteX1" fmla="*/ 102869 w 137413"/>
              <a:gd name="connsiteY1" fmla="*/ 0 h 179197"/>
              <a:gd name="connsiteX2" fmla="*/ 110108 w 137413"/>
              <a:gd name="connsiteY2" fmla="*/ 6222 h 179197"/>
              <a:gd name="connsiteX3" fmla="*/ 102615 w 137413"/>
              <a:gd name="connsiteY3" fmla="*/ 12700 h 179197"/>
              <a:gd name="connsiteX4" fmla="*/ 25526 w 137413"/>
              <a:gd name="connsiteY4" fmla="*/ 12700 h 179197"/>
              <a:gd name="connsiteX5" fmla="*/ 16890 w 137413"/>
              <a:gd name="connsiteY5" fmla="*/ 15367 h 179197"/>
              <a:gd name="connsiteX6" fmla="*/ 14604 w 137413"/>
              <a:gd name="connsiteY6" fmla="*/ 24892 h 179197"/>
              <a:gd name="connsiteX7" fmla="*/ 14604 w 137413"/>
              <a:gd name="connsiteY7" fmla="*/ 152527 h 179197"/>
              <a:gd name="connsiteX8" fmla="*/ 18160 w 137413"/>
              <a:gd name="connsiteY8" fmla="*/ 163322 h 179197"/>
              <a:gd name="connsiteX9" fmla="*/ 28320 w 137413"/>
              <a:gd name="connsiteY9" fmla="*/ 166497 h 179197"/>
              <a:gd name="connsiteX10" fmla="*/ 83184 w 137413"/>
              <a:gd name="connsiteY10" fmla="*/ 161036 h 179197"/>
              <a:gd name="connsiteX11" fmla="*/ 128015 w 137413"/>
              <a:gd name="connsiteY11" fmla="*/ 145922 h 179197"/>
              <a:gd name="connsiteX12" fmla="*/ 133984 w 137413"/>
              <a:gd name="connsiteY12" fmla="*/ 144907 h 179197"/>
              <a:gd name="connsiteX13" fmla="*/ 137413 w 137413"/>
              <a:gd name="connsiteY13" fmla="*/ 148336 h 179197"/>
              <a:gd name="connsiteX14" fmla="*/ 137413 w 137413"/>
              <a:gd name="connsiteY14" fmla="*/ 153797 h 179197"/>
              <a:gd name="connsiteX15" fmla="*/ 133222 w 137413"/>
              <a:gd name="connsiteY15" fmla="*/ 158750 h 179197"/>
              <a:gd name="connsiteX16" fmla="*/ 84200 w 137413"/>
              <a:gd name="connsiteY16" fmla="*/ 174498 h 179197"/>
              <a:gd name="connsiteX17" fmla="*/ 27812 w 137413"/>
              <a:gd name="connsiteY17" fmla="*/ 179197 h 179197"/>
              <a:gd name="connsiteX18" fmla="*/ 7111 w 137413"/>
              <a:gd name="connsiteY18" fmla="*/ 172466 h 179197"/>
              <a:gd name="connsiteX19" fmla="*/ 0 w 137413"/>
              <a:gd name="connsiteY19" fmla="*/ 152527 h 179197"/>
              <a:gd name="connsiteX20" fmla="*/ 0 w 137413"/>
              <a:gd name="connsiteY20" fmla="*/ 24130 h 179197"/>
              <a:gd name="connsiteX21" fmla="*/ 6476 w 137413"/>
              <a:gd name="connsiteY21" fmla="*/ 6730 h 179197"/>
              <a:gd name="connsiteX22" fmla="*/ 25019 w 137413"/>
              <a:gd name="connsiteY22" fmla="*/ 0 h 1791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37413" h="179197">
                <a:moveTo>
                  <a:pt x="25019" y="0"/>
                </a:moveTo>
                <a:lnTo>
                  <a:pt x="102869" y="0"/>
                </a:lnTo>
                <a:cubicBezTo>
                  <a:pt x="107695" y="0"/>
                  <a:pt x="110108" y="2032"/>
                  <a:pt x="110108" y="6222"/>
                </a:cubicBezTo>
                <a:cubicBezTo>
                  <a:pt x="109854" y="10541"/>
                  <a:pt x="107441" y="12700"/>
                  <a:pt x="102615" y="12700"/>
                </a:cubicBezTo>
                <a:lnTo>
                  <a:pt x="25526" y="12700"/>
                </a:lnTo>
                <a:cubicBezTo>
                  <a:pt x="21462" y="12700"/>
                  <a:pt x="18541" y="13589"/>
                  <a:pt x="16890" y="15367"/>
                </a:cubicBezTo>
                <a:cubicBezTo>
                  <a:pt x="15366" y="17145"/>
                  <a:pt x="14604" y="20320"/>
                  <a:pt x="14604" y="24892"/>
                </a:cubicBezTo>
                <a:lnTo>
                  <a:pt x="14604" y="152527"/>
                </a:lnTo>
                <a:cubicBezTo>
                  <a:pt x="14604" y="157353"/>
                  <a:pt x="15747" y="160909"/>
                  <a:pt x="18160" y="163322"/>
                </a:cubicBezTo>
                <a:cubicBezTo>
                  <a:pt x="20319" y="165480"/>
                  <a:pt x="23621" y="166497"/>
                  <a:pt x="28320" y="166497"/>
                </a:cubicBezTo>
                <a:cubicBezTo>
                  <a:pt x="47370" y="166497"/>
                  <a:pt x="65658" y="164719"/>
                  <a:pt x="83184" y="161036"/>
                </a:cubicBezTo>
                <a:cubicBezTo>
                  <a:pt x="100964" y="157226"/>
                  <a:pt x="115823" y="152146"/>
                  <a:pt x="128015" y="145922"/>
                </a:cubicBezTo>
                <a:cubicBezTo>
                  <a:pt x="130174" y="144526"/>
                  <a:pt x="132079" y="144272"/>
                  <a:pt x="133984" y="144907"/>
                </a:cubicBezTo>
                <a:cubicBezTo>
                  <a:pt x="135635" y="145415"/>
                  <a:pt x="136778" y="146558"/>
                  <a:pt x="137413" y="148336"/>
                </a:cubicBezTo>
                <a:cubicBezTo>
                  <a:pt x="138175" y="149987"/>
                  <a:pt x="138175" y="151892"/>
                  <a:pt x="137413" y="153797"/>
                </a:cubicBezTo>
                <a:cubicBezTo>
                  <a:pt x="136778" y="155829"/>
                  <a:pt x="135381" y="157480"/>
                  <a:pt x="133222" y="158750"/>
                </a:cubicBezTo>
                <a:cubicBezTo>
                  <a:pt x="119887" y="165734"/>
                  <a:pt x="103631" y="170942"/>
                  <a:pt x="84200" y="174498"/>
                </a:cubicBezTo>
                <a:cubicBezTo>
                  <a:pt x="66801" y="177546"/>
                  <a:pt x="48005" y="179197"/>
                  <a:pt x="27812" y="179197"/>
                </a:cubicBezTo>
                <a:cubicBezTo>
                  <a:pt x="18669" y="179197"/>
                  <a:pt x="11810" y="176911"/>
                  <a:pt x="7111" y="172466"/>
                </a:cubicBezTo>
                <a:cubicBezTo>
                  <a:pt x="2412" y="167767"/>
                  <a:pt x="0" y="161163"/>
                  <a:pt x="0" y="152527"/>
                </a:cubicBezTo>
                <a:lnTo>
                  <a:pt x="0" y="24130"/>
                </a:lnTo>
                <a:cubicBezTo>
                  <a:pt x="0" y="16764"/>
                  <a:pt x="2158" y="11049"/>
                  <a:pt x="6476" y="6730"/>
                </a:cubicBezTo>
                <a:cubicBezTo>
                  <a:pt x="11048" y="2159"/>
                  <a:pt x="17271" y="0"/>
                  <a:pt x="2501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5" name="Freeform 3"/>
          <p:cNvSpPr/>
          <p:nvPr/>
        </p:nvSpPr>
        <p:spPr>
          <a:xfrm>
            <a:off x="3629025" y="3075940"/>
            <a:ext cx="77342" cy="12446"/>
          </a:xfrm>
          <a:custGeom>
            <a:avLst/>
            <a:gdLst>
              <a:gd name="connsiteX0" fmla="*/ 7238 w 77342"/>
              <a:gd name="connsiteY0" fmla="*/ 0 h 12446"/>
              <a:gd name="connsiteX1" fmla="*/ 70104 w 77342"/>
              <a:gd name="connsiteY1" fmla="*/ 0 h 12446"/>
              <a:gd name="connsiteX2" fmla="*/ 77342 w 77342"/>
              <a:gd name="connsiteY2" fmla="*/ 6222 h 12446"/>
              <a:gd name="connsiteX3" fmla="*/ 70611 w 77342"/>
              <a:gd name="connsiteY3" fmla="*/ 12446 h 12446"/>
              <a:gd name="connsiteX4" fmla="*/ 7238 w 77342"/>
              <a:gd name="connsiteY4" fmla="*/ 12446 h 12446"/>
              <a:gd name="connsiteX5" fmla="*/ 0 w 77342"/>
              <a:gd name="connsiteY5" fmla="*/ 6222 h 12446"/>
              <a:gd name="connsiteX6" fmla="*/ 7238 w 77342"/>
              <a:gd name="connsiteY6" fmla="*/ 0 h 124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77342" h="12446">
                <a:moveTo>
                  <a:pt x="7238" y="0"/>
                </a:moveTo>
                <a:lnTo>
                  <a:pt x="70104" y="0"/>
                </a:lnTo>
                <a:cubicBezTo>
                  <a:pt x="74929" y="0"/>
                  <a:pt x="77342" y="2031"/>
                  <a:pt x="77342" y="6222"/>
                </a:cubicBezTo>
                <a:cubicBezTo>
                  <a:pt x="77469" y="10286"/>
                  <a:pt x="75310" y="12446"/>
                  <a:pt x="70611" y="12446"/>
                </a:cubicBezTo>
                <a:lnTo>
                  <a:pt x="7238" y="12446"/>
                </a:lnTo>
                <a:cubicBezTo>
                  <a:pt x="2413" y="12446"/>
                  <a:pt x="0" y="10286"/>
                  <a:pt x="0" y="6222"/>
                </a:cubicBezTo>
                <a:cubicBezTo>
                  <a:pt x="0" y="2031"/>
                  <a:pt x="2413" y="0"/>
                  <a:pt x="7238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6" name="Freeform 3"/>
          <p:cNvSpPr/>
          <p:nvPr/>
        </p:nvSpPr>
        <p:spPr>
          <a:xfrm>
            <a:off x="3369563" y="3074924"/>
            <a:ext cx="105156" cy="112140"/>
          </a:xfrm>
          <a:custGeom>
            <a:avLst/>
            <a:gdLst>
              <a:gd name="connsiteX0" fmla="*/ 7111 w 105156"/>
              <a:gd name="connsiteY0" fmla="*/ 0 h 112140"/>
              <a:gd name="connsiteX1" fmla="*/ 12192 w 105156"/>
              <a:gd name="connsiteY1" fmla="*/ 2031 h 112140"/>
              <a:gd name="connsiteX2" fmla="*/ 14605 w 105156"/>
              <a:gd name="connsiteY2" fmla="*/ 8254 h 112140"/>
              <a:gd name="connsiteX3" fmla="*/ 14605 w 105156"/>
              <a:gd name="connsiteY3" fmla="*/ 37972 h 112140"/>
              <a:gd name="connsiteX4" fmla="*/ 90932 w 105156"/>
              <a:gd name="connsiteY4" fmla="*/ 37972 h 112140"/>
              <a:gd name="connsiteX5" fmla="*/ 90932 w 105156"/>
              <a:gd name="connsiteY5" fmla="*/ 6984 h 112140"/>
              <a:gd name="connsiteX6" fmla="*/ 97917 w 105156"/>
              <a:gd name="connsiteY6" fmla="*/ 0 h 112140"/>
              <a:gd name="connsiteX7" fmla="*/ 105156 w 105156"/>
              <a:gd name="connsiteY7" fmla="*/ 7238 h 112140"/>
              <a:gd name="connsiteX8" fmla="*/ 105156 w 105156"/>
              <a:gd name="connsiteY8" fmla="*/ 92963 h 112140"/>
              <a:gd name="connsiteX9" fmla="*/ 98933 w 105156"/>
              <a:gd name="connsiteY9" fmla="*/ 106679 h 112140"/>
              <a:gd name="connsiteX10" fmla="*/ 83185 w 105156"/>
              <a:gd name="connsiteY10" fmla="*/ 112140 h 112140"/>
              <a:gd name="connsiteX11" fmla="*/ 20828 w 105156"/>
              <a:gd name="connsiteY11" fmla="*/ 112140 h 112140"/>
              <a:gd name="connsiteX12" fmla="*/ 5969 w 105156"/>
              <a:gd name="connsiteY12" fmla="*/ 107441 h 112140"/>
              <a:gd name="connsiteX13" fmla="*/ 0 w 105156"/>
              <a:gd name="connsiteY13" fmla="*/ 92963 h 112140"/>
              <a:gd name="connsiteX14" fmla="*/ 0 w 105156"/>
              <a:gd name="connsiteY14" fmla="*/ 8508 h 112140"/>
              <a:gd name="connsiteX15" fmla="*/ 2159 w 105156"/>
              <a:gd name="connsiteY15" fmla="*/ 2285 h 112140"/>
              <a:gd name="connsiteX16" fmla="*/ 7111 w 105156"/>
              <a:gd name="connsiteY16" fmla="*/ 0 h 1121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05156" h="112140">
                <a:moveTo>
                  <a:pt x="7111" y="0"/>
                </a:moveTo>
                <a:cubicBezTo>
                  <a:pt x="9144" y="0"/>
                  <a:pt x="10795" y="634"/>
                  <a:pt x="12192" y="2031"/>
                </a:cubicBezTo>
                <a:cubicBezTo>
                  <a:pt x="13843" y="3428"/>
                  <a:pt x="14605" y="5587"/>
                  <a:pt x="14605" y="8254"/>
                </a:cubicBezTo>
                <a:lnTo>
                  <a:pt x="14605" y="37972"/>
                </a:lnTo>
                <a:lnTo>
                  <a:pt x="90932" y="37972"/>
                </a:lnTo>
                <a:lnTo>
                  <a:pt x="90932" y="6984"/>
                </a:lnTo>
                <a:cubicBezTo>
                  <a:pt x="90932" y="2285"/>
                  <a:pt x="93218" y="0"/>
                  <a:pt x="97917" y="0"/>
                </a:cubicBezTo>
                <a:cubicBezTo>
                  <a:pt x="102743" y="0"/>
                  <a:pt x="105156" y="2412"/>
                  <a:pt x="105156" y="7238"/>
                </a:cubicBezTo>
                <a:lnTo>
                  <a:pt x="105156" y="92963"/>
                </a:lnTo>
                <a:cubicBezTo>
                  <a:pt x="105156" y="98551"/>
                  <a:pt x="102997" y="103123"/>
                  <a:pt x="98933" y="106679"/>
                </a:cubicBezTo>
                <a:cubicBezTo>
                  <a:pt x="94869" y="110235"/>
                  <a:pt x="89661" y="112140"/>
                  <a:pt x="83185" y="112140"/>
                </a:cubicBezTo>
                <a:lnTo>
                  <a:pt x="20828" y="112140"/>
                </a:lnTo>
                <a:cubicBezTo>
                  <a:pt x="14732" y="112140"/>
                  <a:pt x="9779" y="110489"/>
                  <a:pt x="5969" y="107441"/>
                </a:cubicBezTo>
                <a:cubicBezTo>
                  <a:pt x="1905" y="103885"/>
                  <a:pt x="0" y="99059"/>
                  <a:pt x="0" y="92963"/>
                </a:cubicBezTo>
                <a:lnTo>
                  <a:pt x="0" y="8508"/>
                </a:lnTo>
                <a:cubicBezTo>
                  <a:pt x="0" y="5841"/>
                  <a:pt x="761" y="3682"/>
                  <a:pt x="2159" y="2285"/>
                </a:cubicBezTo>
                <a:cubicBezTo>
                  <a:pt x="3556" y="761"/>
                  <a:pt x="5207" y="0"/>
                  <a:pt x="7111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7" name="Freeform 3"/>
          <p:cNvSpPr/>
          <p:nvPr/>
        </p:nvSpPr>
        <p:spPr>
          <a:xfrm>
            <a:off x="4071365" y="3073400"/>
            <a:ext cx="189865" cy="74548"/>
          </a:xfrm>
          <a:custGeom>
            <a:avLst/>
            <a:gdLst>
              <a:gd name="connsiteX0" fmla="*/ 15113 w 189865"/>
              <a:gd name="connsiteY0" fmla="*/ 0 h 74548"/>
              <a:gd name="connsiteX1" fmla="*/ 175514 w 189865"/>
              <a:gd name="connsiteY1" fmla="*/ 0 h 74548"/>
              <a:gd name="connsiteX2" fmla="*/ 181736 w 189865"/>
              <a:gd name="connsiteY2" fmla="*/ 6222 h 74548"/>
              <a:gd name="connsiteX3" fmla="*/ 175514 w 189865"/>
              <a:gd name="connsiteY3" fmla="*/ 12700 h 74548"/>
              <a:gd name="connsiteX4" fmla="*/ 102108 w 189865"/>
              <a:gd name="connsiteY4" fmla="*/ 12700 h 74548"/>
              <a:gd name="connsiteX5" fmla="*/ 126238 w 189865"/>
              <a:gd name="connsiteY5" fmla="*/ 46228 h 74548"/>
              <a:gd name="connsiteX6" fmla="*/ 183642 w 189865"/>
              <a:gd name="connsiteY6" fmla="*/ 61214 h 74548"/>
              <a:gd name="connsiteX7" fmla="*/ 188848 w 189865"/>
              <a:gd name="connsiteY7" fmla="*/ 63372 h 74548"/>
              <a:gd name="connsiteX8" fmla="*/ 189865 w 189865"/>
              <a:gd name="connsiteY8" fmla="*/ 68198 h 74548"/>
              <a:gd name="connsiteX9" fmla="*/ 187197 w 189865"/>
              <a:gd name="connsiteY9" fmla="*/ 72644 h 74548"/>
              <a:gd name="connsiteX10" fmla="*/ 181228 w 189865"/>
              <a:gd name="connsiteY10" fmla="*/ 74548 h 74548"/>
              <a:gd name="connsiteX11" fmla="*/ 125984 w 189865"/>
              <a:gd name="connsiteY11" fmla="*/ 60451 h 74548"/>
              <a:gd name="connsiteX12" fmla="*/ 94996 w 189865"/>
              <a:gd name="connsiteY12" fmla="*/ 35051 h 74548"/>
              <a:gd name="connsiteX13" fmla="*/ 64389 w 189865"/>
              <a:gd name="connsiteY13" fmla="*/ 60451 h 74548"/>
              <a:gd name="connsiteX14" fmla="*/ 9397 w 189865"/>
              <a:gd name="connsiteY14" fmla="*/ 74548 h 74548"/>
              <a:gd name="connsiteX15" fmla="*/ 2794 w 189865"/>
              <a:gd name="connsiteY15" fmla="*/ 72897 h 74548"/>
              <a:gd name="connsiteX16" fmla="*/ 0 w 189865"/>
              <a:gd name="connsiteY16" fmla="*/ 68198 h 74548"/>
              <a:gd name="connsiteX17" fmla="*/ 1016 w 189865"/>
              <a:gd name="connsiteY17" fmla="*/ 63372 h 74548"/>
              <a:gd name="connsiteX18" fmla="*/ 7239 w 189865"/>
              <a:gd name="connsiteY18" fmla="*/ 61214 h 74548"/>
              <a:gd name="connsiteX19" fmla="*/ 63119 w 189865"/>
              <a:gd name="connsiteY19" fmla="*/ 46228 h 74548"/>
              <a:gd name="connsiteX20" fmla="*/ 87757 w 189865"/>
              <a:gd name="connsiteY20" fmla="*/ 12700 h 74548"/>
              <a:gd name="connsiteX21" fmla="*/ 14859 w 189865"/>
              <a:gd name="connsiteY21" fmla="*/ 12700 h 74548"/>
              <a:gd name="connsiteX22" fmla="*/ 8255 w 189865"/>
              <a:gd name="connsiteY22" fmla="*/ 6222 h 74548"/>
              <a:gd name="connsiteX23" fmla="*/ 15113 w 189865"/>
              <a:gd name="connsiteY23" fmla="*/ 0 h 745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189865" h="74548">
                <a:moveTo>
                  <a:pt x="15113" y="0"/>
                </a:moveTo>
                <a:lnTo>
                  <a:pt x="175514" y="0"/>
                </a:lnTo>
                <a:cubicBezTo>
                  <a:pt x="179578" y="0"/>
                  <a:pt x="181736" y="2159"/>
                  <a:pt x="181736" y="6222"/>
                </a:cubicBezTo>
                <a:cubicBezTo>
                  <a:pt x="181736" y="10540"/>
                  <a:pt x="179578" y="12700"/>
                  <a:pt x="175514" y="12700"/>
                </a:cubicBezTo>
                <a:lnTo>
                  <a:pt x="102108" y="12700"/>
                </a:lnTo>
                <a:cubicBezTo>
                  <a:pt x="102108" y="25780"/>
                  <a:pt x="110236" y="36957"/>
                  <a:pt x="126238" y="46228"/>
                </a:cubicBezTo>
                <a:cubicBezTo>
                  <a:pt x="142113" y="55498"/>
                  <a:pt x="161290" y="60578"/>
                  <a:pt x="183642" y="61214"/>
                </a:cubicBezTo>
                <a:cubicBezTo>
                  <a:pt x="186055" y="61214"/>
                  <a:pt x="187705" y="61976"/>
                  <a:pt x="188848" y="63372"/>
                </a:cubicBezTo>
                <a:cubicBezTo>
                  <a:pt x="189865" y="64770"/>
                  <a:pt x="190246" y="66294"/>
                  <a:pt x="189865" y="68198"/>
                </a:cubicBezTo>
                <a:cubicBezTo>
                  <a:pt x="189611" y="69977"/>
                  <a:pt x="188595" y="71501"/>
                  <a:pt x="187197" y="72644"/>
                </a:cubicBezTo>
                <a:cubicBezTo>
                  <a:pt x="185547" y="74167"/>
                  <a:pt x="183515" y="74802"/>
                  <a:pt x="181228" y="74548"/>
                </a:cubicBezTo>
                <a:cubicBezTo>
                  <a:pt x="161417" y="73405"/>
                  <a:pt x="143128" y="68707"/>
                  <a:pt x="125984" y="60451"/>
                </a:cubicBezTo>
                <a:cubicBezTo>
                  <a:pt x="110617" y="52832"/>
                  <a:pt x="100203" y="44322"/>
                  <a:pt x="94996" y="35051"/>
                </a:cubicBezTo>
                <a:cubicBezTo>
                  <a:pt x="89789" y="44577"/>
                  <a:pt x="79628" y="52959"/>
                  <a:pt x="64389" y="60451"/>
                </a:cubicBezTo>
                <a:cubicBezTo>
                  <a:pt x="47752" y="68579"/>
                  <a:pt x="29464" y="73278"/>
                  <a:pt x="9397" y="74548"/>
                </a:cubicBezTo>
                <a:cubicBezTo>
                  <a:pt x="6858" y="74802"/>
                  <a:pt x="4572" y="74167"/>
                  <a:pt x="2794" y="72897"/>
                </a:cubicBezTo>
                <a:cubicBezTo>
                  <a:pt x="1270" y="71501"/>
                  <a:pt x="381" y="69977"/>
                  <a:pt x="0" y="68198"/>
                </a:cubicBezTo>
                <a:cubicBezTo>
                  <a:pt x="-507" y="66294"/>
                  <a:pt x="-126" y="64770"/>
                  <a:pt x="1016" y="63372"/>
                </a:cubicBezTo>
                <a:cubicBezTo>
                  <a:pt x="2286" y="61976"/>
                  <a:pt x="4445" y="61214"/>
                  <a:pt x="7239" y="61214"/>
                </a:cubicBezTo>
                <a:cubicBezTo>
                  <a:pt x="28955" y="60197"/>
                  <a:pt x="47625" y="55245"/>
                  <a:pt x="63119" y="46228"/>
                </a:cubicBezTo>
                <a:cubicBezTo>
                  <a:pt x="79502" y="36829"/>
                  <a:pt x="87757" y="25654"/>
                  <a:pt x="87757" y="12700"/>
                </a:cubicBezTo>
                <a:lnTo>
                  <a:pt x="14859" y="12700"/>
                </a:lnTo>
                <a:cubicBezTo>
                  <a:pt x="10286" y="12700"/>
                  <a:pt x="8001" y="10540"/>
                  <a:pt x="8255" y="6222"/>
                </a:cubicBezTo>
                <a:cubicBezTo>
                  <a:pt x="8255" y="2159"/>
                  <a:pt x="10541" y="0"/>
                  <a:pt x="15113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8" name="Freeform 3"/>
          <p:cNvSpPr/>
          <p:nvPr/>
        </p:nvSpPr>
        <p:spPr>
          <a:xfrm>
            <a:off x="3855847" y="3073400"/>
            <a:ext cx="60324" cy="12700"/>
          </a:xfrm>
          <a:custGeom>
            <a:avLst/>
            <a:gdLst>
              <a:gd name="connsiteX0" fmla="*/ 7238 w 60324"/>
              <a:gd name="connsiteY0" fmla="*/ 0 h 12700"/>
              <a:gd name="connsiteX1" fmla="*/ 53212 w 60324"/>
              <a:gd name="connsiteY1" fmla="*/ 0 h 12700"/>
              <a:gd name="connsiteX2" fmla="*/ 60324 w 60324"/>
              <a:gd name="connsiteY2" fmla="*/ 6222 h 12700"/>
              <a:gd name="connsiteX3" fmla="*/ 53466 w 60324"/>
              <a:gd name="connsiteY3" fmla="*/ 12700 h 12700"/>
              <a:gd name="connsiteX4" fmla="*/ 7238 w 60324"/>
              <a:gd name="connsiteY4" fmla="*/ 12700 h 12700"/>
              <a:gd name="connsiteX5" fmla="*/ 0 w 60324"/>
              <a:gd name="connsiteY5" fmla="*/ 6222 h 12700"/>
              <a:gd name="connsiteX6" fmla="*/ 7238 w 60324"/>
              <a:gd name="connsiteY6" fmla="*/ 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0324" h="12700">
                <a:moveTo>
                  <a:pt x="7238" y="0"/>
                </a:moveTo>
                <a:lnTo>
                  <a:pt x="53212" y="0"/>
                </a:lnTo>
                <a:cubicBezTo>
                  <a:pt x="57911" y="0"/>
                  <a:pt x="60324" y="2159"/>
                  <a:pt x="60324" y="6222"/>
                </a:cubicBezTo>
                <a:cubicBezTo>
                  <a:pt x="60324" y="10540"/>
                  <a:pt x="58038" y="12700"/>
                  <a:pt x="53466" y="12700"/>
                </a:cubicBezTo>
                <a:lnTo>
                  <a:pt x="7238" y="12700"/>
                </a:lnTo>
                <a:cubicBezTo>
                  <a:pt x="2412" y="12700"/>
                  <a:pt x="0" y="10540"/>
                  <a:pt x="0" y="6222"/>
                </a:cubicBezTo>
                <a:cubicBezTo>
                  <a:pt x="0" y="2159"/>
                  <a:pt x="2412" y="0"/>
                  <a:pt x="7238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9" name="Freeform 3"/>
          <p:cNvSpPr/>
          <p:nvPr/>
        </p:nvSpPr>
        <p:spPr>
          <a:xfrm>
            <a:off x="4458970" y="3068955"/>
            <a:ext cx="48132" cy="207771"/>
          </a:xfrm>
          <a:custGeom>
            <a:avLst/>
            <a:gdLst>
              <a:gd name="connsiteX0" fmla="*/ 7111 w 48132"/>
              <a:gd name="connsiteY0" fmla="*/ 0 h 207771"/>
              <a:gd name="connsiteX1" fmla="*/ 12191 w 48132"/>
              <a:gd name="connsiteY1" fmla="*/ 1523 h 207771"/>
              <a:gd name="connsiteX2" fmla="*/ 14604 w 48132"/>
              <a:gd name="connsiteY2" fmla="*/ 6730 h 207771"/>
              <a:gd name="connsiteX3" fmla="*/ 14604 w 48132"/>
              <a:gd name="connsiteY3" fmla="*/ 97662 h 207771"/>
              <a:gd name="connsiteX4" fmla="*/ 42163 w 48132"/>
              <a:gd name="connsiteY4" fmla="*/ 97662 h 207771"/>
              <a:gd name="connsiteX5" fmla="*/ 48132 w 48132"/>
              <a:gd name="connsiteY5" fmla="*/ 103631 h 207771"/>
              <a:gd name="connsiteX6" fmla="*/ 42163 w 48132"/>
              <a:gd name="connsiteY6" fmla="*/ 109854 h 207771"/>
              <a:gd name="connsiteX7" fmla="*/ 14604 w 48132"/>
              <a:gd name="connsiteY7" fmla="*/ 109854 h 207771"/>
              <a:gd name="connsiteX8" fmla="*/ 14604 w 48132"/>
              <a:gd name="connsiteY8" fmla="*/ 200532 h 207771"/>
              <a:gd name="connsiteX9" fmla="*/ 12191 w 48132"/>
              <a:gd name="connsiteY9" fmla="*/ 205866 h 207771"/>
              <a:gd name="connsiteX10" fmla="*/ 7111 w 48132"/>
              <a:gd name="connsiteY10" fmla="*/ 207771 h 207771"/>
              <a:gd name="connsiteX11" fmla="*/ 2159 w 48132"/>
              <a:gd name="connsiteY11" fmla="*/ 205866 h 207771"/>
              <a:gd name="connsiteX12" fmla="*/ 0 w 48132"/>
              <a:gd name="connsiteY12" fmla="*/ 200532 h 207771"/>
              <a:gd name="connsiteX13" fmla="*/ 0 w 48132"/>
              <a:gd name="connsiteY13" fmla="*/ 6730 h 207771"/>
              <a:gd name="connsiteX14" fmla="*/ 2159 w 48132"/>
              <a:gd name="connsiteY14" fmla="*/ 1523 h 207771"/>
              <a:gd name="connsiteX15" fmla="*/ 7111 w 48132"/>
              <a:gd name="connsiteY15" fmla="*/ 0 h 207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48132" h="207771">
                <a:moveTo>
                  <a:pt x="7111" y="0"/>
                </a:moveTo>
                <a:cubicBezTo>
                  <a:pt x="9143" y="0"/>
                  <a:pt x="10794" y="507"/>
                  <a:pt x="12191" y="1523"/>
                </a:cubicBezTo>
                <a:cubicBezTo>
                  <a:pt x="13842" y="2793"/>
                  <a:pt x="14604" y="4571"/>
                  <a:pt x="14604" y="6730"/>
                </a:cubicBezTo>
                <a:lnTo>
                  <a:pt x="14604" y="97662"/>
                </a:lnTo>
                <a:lnTo>
                  <a:pt x="42163" y="97662"/>
                </a:lnTo>
                <a:cubicBezTo>
                  <a:pt x="46228" y="97662"/>
                  <a:pt x="48132" y="99694"/>
                  <a:pt x="48132" y="103631"/>
                </a:cubicBezTo>
                <a:cubicBezTo>
                  <a:pt x="48132" y="107822"/>
                  <a:pt x="46228" y="109854"/>
                  <a:pt x="42163" y="109854"/>
                </a:cubicBezTo>
                <a:lnTo>
                  <a:pt x="14604" y="109854"/>
                </a:lnTo>
                <a:lnTo>
                  <a:pt x="14604" y="200532"/>
                </a:lnTo>
                <a:cubicBezTo>
                  <a:pt x="14604" y="202691"/>
                  <a:pt x="13842" y="204469"/>
                  <a:pt x="12191" y="205866"/>
                </a:cubicBezTo>
                <a:cubicBezTo>
                  <a:pt x="10794" y="207136"/>
                  <a:pt x="9143" y="207771"/>
                  <a:pt x="7111" y="207771"/>
                </a:cubicBezTo>
                <a:cubicBezTo>
                  <a:pt x="5207" y="207771"/>
                  <a:pt x="3555" y="207136"/>
                  <a:pt x="2159" y="205866"/>
                </a:cubicBezTo>
                <a:cubicBezTo>
                  <a:pt x="761" y="204469"/>
                  <a:pt x="0" y="202691"/>
                  <a:pt x="0" y="200532"/>
                </a:cubicBezTo>
                <a:lnTo>
                  <a:pt x="0" y="6730"/>
                </a:lnTo>
                <a:cubicBezTo>
                  <a:pt x="0" y="4571"/>
                  <a:pt x="761" y="2793"/>
                  <a:pt x="2159" y="1523"/>
                </a:cubicBezTo>
                <a:cubicBezTo>
                  <a:pt x="3555" y="507"/>
                  <a:pt x="5207" y="0"/>
                  <a:pt x="7111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0" name="Freeform 3"/>
          <p:cNvSpPr/>
          <p:nvPr/>
        </p:nvSpPr>
        <p:spPr>
          <a:xfrm>
            <a:off x="3954018" y="3068955"/>
            <a:ext cx="64134" cy="207771"/>
          </a:xfrm>
          <a:custGeom>
            <a:avLst/>
            <a:gdLst>
              <a:gd name="connsiteX0" fmla="*/ 7239 w 64134"/>
              <a:gd name="connsiteY0" fmla="*/ 0 h 207771"/>
              <a:gd name="connsiteX1" fmla="*/ 14604 w 64134"/>
              <a:gd name="connsiteY1" fmla="*/ 6476 h 207771"/>
              <a:gd name="connsiteX2" fmla="*/ 14604 w 64134"/>
              <a:gd name="connsiteY2" fmla="*/ 98678 h 207771"/>
              <a:gd name="connsiteX3" fmla="*/ 49657 w 64134"/>
              <a:gd name="connsiteY3" fmla="*/ 98678 h 207771"/>
              <a:gd name="connsiteX4" fmla="*/ 49657 w 64134"/>
              <a:gd name="connsiteY4" fmla="*/ 6476 h 207771"/>
              <a:gd name="connsiteX5" fmla="*/ 56895 w 64134"/>
              <a:gd name="connsiteY5" fmla="*/ 0 h 207771"/>
              <a:gd name="connsiteX6" fmla="*/ 64134 w 64134"/>
              <a:gd name="connsiteY6" fmla="*/ 6476 h 207771"/>
              <a:gd name="connsiteX7" fmla="*/ 64134 w 64134"/>
              <a:gd name="connsiteY7" fmla="*/ 200532 h 207771"/>
              <a:gd name="connsiteX8" fmla="*/ 61595 w 64134"/>
              <a:gd name="connsiteY8" fmla="*/ 205866 h 207771"/>
              <a:gd name="connsiteX9" fmla="*/ 56895 w 64134"/>
              <a:gd name="connsiteY9" fmla="*/ 207771 h 207771"/>
              <a:gd name="connsiteX10" fmla="*/ 51942 w 64134"/>
              <a:gd name="connsiteY10" fmla="*/ 205993 h 207771"/>
              <a:gd name="connsiteX11" fmla="*/ 49657 w 64134"/>
              <a:gd name="connsiteY11" fmla="*/ 200786 h 207771"/>
              <a:gd name="connsiteX12" fmla="*/ 49657 w 64134"/>
              <a:gd name="connsiteY12" fmla="*/ 110870 h 207771"/>
              <a:gd name="connsiteX13" fmla="*/ 14604 w 64134"/>
              <a:gd name="connsiteY13" fmla="*/ 110870 h 207771"/>
              <a:gd name="connsiteX14" fmla="*/ 14604 w 64134"/>
              <a:gd name="connsiteY14" fmla="*/ 200278 h 207771"/>
              <a:gd name="connsiteX15" fmla="*/ 12191 w 64134"/>
              <a:gd name="connsiteY15" fmla="*/ 205993 h 207771"/>
              <a:gd name="connsiteX16" fmla="*/ 7239 w 64134"/>
              <a:gd name="connsiteY16" fmla="*/ 207771 h 207771"/>
              <a:gd name="connsiteX17" fmla="*/ 2159 w 64134"/>
              <a:gd name="connsiteY17" fmla="*/ 206120 h 207771"/>
              <a:gd name="connsiteX18" fmla="*/ 0 w 64134"/>
              <a:gd name="connsiteY18" fmla="*/ 200405 h 207771"/>
              <a:gd name="connsiteX19" fmla="*/ 0 w 64134"/>
              <a:gd name="connsiteY19" fmla="*/ 6476 h 207771"/>
              <a:gd name="connsiteX20" fmla="*/ 7239 w 64134"/>
              <a:gd name="connsiteY20" fmla="*/ 0 h 207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64134" h="207771">
                <a:moveTo>
                  <a:pt x="7239" y="0"/>
                </a:moveTo>
                <a:cubicBezTo>
                  <a:pt x="12191" y="0"/>
                  <a:pt x="14604" y="2158"/>
                  <a:pt x="14604" y="6476"/>
                </a:cubicBezTo>
                <a:lnTo>
                  <a:pt x="14604" y="98678"/>
                </a:lnTo>
                <a:lnTo>
                  <a:pt x="49657" y="98678"/>
                </a:lnTo>
                <a:lnTo>
                  <a:pt x="49657" y="6476"/>
                </a:lnTo>
                <a:cubicBezTo>
                  <a:pt x="49657" y="2158"/>
                  <a:pt x="52070" y="0"/>
                  <a:pt x="56895" y="0"/>
                </a:cubicBezTo>
                <a:cubicBezTo>
                  <a:pt x="61722" y="0"/>
                  <a:pt x="64134" y="2158"/>
                  <a:pt x="64134" y="6476"/>
                </a:cubicBezTo>
                <a:lnTo>
                  <a:pt x="64134" y="200532"/>
                </a:lnTo>
                <a:cubicBezTo>
                  <a:pt x="64134" y="202691"/>
                  <a:pt x="63245" y="204469"/>
                  <a:pt x="61595" y="205866"/>
                </a:cubicBezTo>
                <a:cubicBezTo>
                  <a:pt x="60325" y="207136"/>
                  <a:pt x="58673" y="207771"/>
                  <a:pt x="56895" y="207771"/>
                </a:cubicBezTo>
                <a:cubicBezTo>
                  <a:pt x="54864" y="207771"/>
                  <a:pt x="53213" y="207263"/>
                  <a:pt x="51942" y="205993"/>
                </a:cubicBezTo>
                <a:cubicBezTo>
                  <a:pt x="50419" y="204723"/>
                  <a:pt x="49657" y="202945"/>
                  <a:pt x="49657" y="200786"/>
                </a:cubicBezTo>
                <a:lnTo>
                  <a:pt x="49657" y="110870"/>
                </a:lnTo>
                <a:lnTo>
                  <a:pt x="14604" y="110870"/>
                </a:lnTo>
                <a:lnTo>
                  <a:pt x="14604" y="200278"/>
                </a:lnTo>
                <a:cubicBezTo>
                  <a:pt x="14604" y="202691"/>
                  <a:pt x="13842" y="204596"/>
                  <a:pt x="12191" y="205993"/>
                </a:cubicBezTo>
                <a:cubicBezTo>
                  <a:pt x="10795" y="207263"/>
                  <a:pt x="9144" y="207771"/>
                  <a:pt x="7239" y="207771"/>
                </a:cubicBezTo>
                <a:cubicBezTo>
                  <a:pt x="5207" y="207771"/>
                  <a:pt x="3555" y="207263"/>
                  <a:pt x="2159" y="206120"/>
                </a:cubicBezTo>
                <a:cubicBezTo>
                  <a:pt x="761" y="204596"/>
                  <a:pt x="0" y="202691"/>
                  <a:pt x="0" y="200405"/>
                </a:cubicBezTo>
                <a:lnTo>
                  <a:pt x="0" y="6476"/>
                </a:lnTo>
                <a:cubicBezTo>
                  <a:pt x="0" y="2158"/>
                  <a:pt x="2413" y="0"/>
                  <a:pt x="723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1" name="Freeform 3"/>
          <p:cNvSpPr/>
          <p:nvPr/>
        </p:nvSpPr>
        <p:spPr>
          <a:xfrm>
            <a:off x="3754882" y="3068955"/>
            <a:ext cx="48386" cy="154812"/>
          </a:xfrm>
          <a:custGeom>
            <a:avLst/>
            <a:gdLst>
              <a:gd name="connsiteX0" fmla="*/ 7111 w 48386"/>
              <a:gd name="connsiteY0" fmla="*/ 0 h 154812"/>
              <a:gd name="connsiteX1" fmla="*/ 14604 w 48386"/>
              <a:gd name="connsiteY1" fmla="*/ 6476 h 154812"/>
              <a:gd name="connsiteX2" fmla="*/ 14604 w 48386"/>
              <a:gd name="connsiteY2" fmla="*/ 83819 h 154812"/>
              <a:gd name="connsiteX3" fmla="*/ 41401 w 48386"/>
              <a:gd name="connsiteY3" fmla="*/ 83819 h 154812"/>
              <a:gd name="connsiteX4" fmla="*/ 48386 w 48386"/>
              <a:gd name="connsiteY4" fmla="*/ 90042 h 154812"/>
              <a:gd name="connsiteX5" fmla="*/ 42417 w 48386"/>
              <a:gd name="connsiteY5" fmla="*/ 96138 h 154812"/>
              <a:gd name="connsiteX6" fmla="*/ 14604 w 48386"/>
              <a:gd name="connsiteY6" fmla="*/ 96138 h 154812"/>
              <a:gd name="connsiteX7" fmla="*/ 14604 w 48386"/>
              <a:gd name="connsiteY7" fmla="*/ 147700 h 154812"/>
              <a:gd name="connsiteX8" fmla="*/ 12191 w 48386"/>
              <a:gd name="connsiteY8" fmla="*/ 153161 h 154812"/>
              <a:gd name="connsiteX9" fmla="*/ 7111 w 48386"/>
              <a:gd name="connsiteY9" fmla="*/ 154812 h 154812"/>
              <a:gd name="connsiteX10" fmla="*/ 2158 w 48386"/>
              <a:gd name="connsiteY10" fmla="*/ 153161 h 154812"/>
              <a:gd name="connsiteX11" fmla="*/ 0 w 48386"/>
              <a:gd name="connsiteY11" fmla="*/ 147446 h 154812"/>
              <a:gd name="connsiteX12" fmla="*/ 0 w 48386"/>
              <a:gd name="connsiteY12" fmla="*/ 6730 h 154812"/>
              <a:gd name="connsiteX13" fmla="*/ 7111 w 48386"/>
              <a:gd name="connsiteY13" fmla="*/ 0 h 1548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48386" h="154812">
                <a:moveTo>
                  <a:pt x="7111" y="0"/>
                </a:moveTo>
                <a:cubicBezTo>
                  <a:pt x="12191" y="0"/>
                  <a:pt x="14604" y="2158"/>
                  <a:pt x="14604" y="6476"/>
                </a:cubicBezTo>
                <a:lnTo>
                  <a:pt x="14604" y="83819"/>
                </a:lnTo>
                <a:lnTo>
                  <a:pt x="41401" y="83819"/>
                </a:lnTo>
                <a:cubicBezTo>
                  <a:pt x="45973" y="83819"/>
                  <a:pt x="48259" y="85851"/>
                  <a:pt x="48386" y="90042"/>
                </a:cubicBezTo>
                <a:cubicBezTo>
                  <a:pt x="48640" y="94106"/>
                  <a:pt x="46608" y="96138"/>
                  <a:pt x="42417" y="96138"/>
                </a:cubicBezTo>
                <a:lnTo>
                  <a:pt x="14604" y="96138"/>
                </a:lnTo>
                <a:lnTo>
                  <a:pt x="14604" y="147700"/>
                </a:lnTo>
                <a:cubicBezTo>
                  <a:pt x="14604" y="149986"/>
                  <a:pt x="13842" y="151764"/>
                  <a:pt x="12191" y="153161"/>
                </a:cubicBezTo>
                <a:cubicBezTo>
                  <a:pt x="10795" y="154304"/>
                  <a:pt x="9143" y="154812"/>
                  <a:pt x="7111" y="154812"/>
                </a:cubicBezTo>
                <a:cubicBezTo>
                  <a:pt x="5207" y="154812"/>
                  <a:pt x="3555" y="154304"/>
                  <a:pt x="2158" y="153161"/>
                </a:cubicBezTo>
                <a:cubicBezTo>
                  <a:pt x="761" y="151637"/>
                  <a:pt x="0" y="149732"/>
                  <a:pt x="0" y="147446"/>
                </a:cubicBezTo>
                <a:lnTo>
                  <a:pt x="0" y="6730"/>
                </a:lnTo>
                <a:cubicBezTo>
                  <a:pt x="0" y="2285"/>
                  <a:pt x="2412" y="0"/>
                  <a:pt x="7111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2" name="Freeform 3"/>
          <p:cNvSpPr/>
          <p:nvPr/>
        </p:nvSpPr>
        <p:spPr>
          <a:xfrm>
            <a:off x="3520186" y="3068955"/>
            <a:ext cx="48133" cy="151637"/>
          </a:xfrm>
          <a:custGeom>
            <a:avLst/>
            <a:gdLst>
              <a:gd name="connsiteX0" fmla="*/ 7112 w 48133"/>
              <a:gd name="connsiteY0" fmla="*/ 0 h 151637"/>
              <a:gd name="connsiteX1" fmla="*/ 14604 w 48133"/>
              <a:gd name="connsiteY1" fmla="*/ 6730 h 151637"/>
              <a:gd name="connsiteX2" fmla="*/ 14604 w 48133"/>
              <a:gd name="connsiteY2" fmla="*/ 74802 h 151637"/>
              <a:gd name="connsiteX3" fmla="*/ 41655 w 48133"/>
              <a:gd name="connsiteY3" fmla="*/ 74802 h 151637"/>
              <a:gd name="connsiteX4" fmla="*/ 48133 w 48133"/>
              <a:gd name="connsiteY4" fmla="*/ 81025 h 151637"/>
              <a:gd name="connsiteX5" fmla="*/ 41655 w 48133"/>
              <a:gd name="connsiteY5" fmla="*/ 87502 h 151637"/>
              <a:gd name="connsiteX6" fmla="*/ 14604 w 48133"/>
              <a:gd name="connsiteY6" fmla="*/ 87502 h 151637"/>
              <a:gd name="connsiteX7" fmla="*/ 14604 w 48133"/>
              <a:gd name="connsiteY7" fmla="*/ 144144 h 151637"/>
              <a:gd name="connsiteX8" fmla="*/ 12192 w 48133"/>
              <a:gd name="connsiteY8" fmla="*/ 149605 h 151637"/>
              <a:gd name="connsiteX9" fmla="*/ 7112 w 48133"/>
              <a:gd name="connsiteY9" fmla="*/ 151637 h 151637"/>
              <a:gd name="connsiteX10" fmla="*/ 2158 w 48133"/>
              <a:gd name="connsiteY10" fmla="*/ 149605 h 151637"/>
              <a:gd name="connsiteX11" fmla="*/ 0 w 48133"/>
              <a:gd name="connsiteY11" fmla="*/ 144144 h 151637"/>
              <a:gd name="connsiteX12" fmla="*/ 0 w 48133"/>
              <a:gd name="connsiteY12" fmla="*/ 6730 h 151637"/>
              <a:gd name="connsiteX13" fmla="*/ 7112 w 48133"/>
              <a:gd name="connsiteY13" fmla="*/ 0 h 1516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48133" h="151637">
                <a:moveTo>
                  <a:pt x="7112" y="0"/>
                </a:moveTo>
                <a:cubicBezTo>
                  <a:pt x="12192" y="0"/>
                  <a:pt x="14604" y="2285"/>
                  <a:pt x="14604" y="6730"/>
                </a:cubicBezTo>
                <a:lnTo>
                  <a:pt x="14604" y="74802"/>
                </a:lnTo>
                <a:lnTo>
                  <a:pt x="41655" y="74802"/>
                </a:lnTo>
                <a:cubicBezTo>
                  <a:pt x="45973" y="74802"/>
                  <a:pt x="48133" y="76834"/>
                  <a:pt x="48133" y="81025"/>
                </a:cubicBezTo>
                <a:cubicBezTo>
                  <a:pt x="48133" y="85343"/>
                  <a:pt x="45973" y="87502"/>
                  <a:pt x="41655" y="87502"/>
                </a:cubicBezTo>
                <a:lnTo>
                  <a:pt x="14604" y="87502"/>
                </a:lnTo>
                <a:lnTo>
                  <a:pt x="14604" y="144144"/>
                </a:lnTo>
                <a:cubicBezTo>
                  <a:pt x="14604" y="146430"/>
                  <a:pt x="13843" y="148335"/>
                  <a:pt x="12192" y="149605"/>
                </a:cubicBezTo>
                <a:cubicBezTo>
                  <a:pt x="10795" y="151002"/>
                  <a:pt x="9144" y="151637"/>
                  <a:pt x="7112" y="151637"/>
                </a:cubicBezTo>
                <a:cubicBezTo>
                  <a:pt x="5207" y="151637"/>
                  <a:pt x="3555" y="151002"/>
                  <a:pt x="2158" y="149605"/>
                </a:cubicBezTo>
                <a:cubicBezTo>
                  <a:pt x="762" y="148335"/>
                  <a:pt x="0" y="146557"/>
                  <a:pt x="0" y="144144"/>
                </a:cubicBezTo>
                <a:lnTo>
                  <a:pt x="0" y="6730"/>
                </a:lnTo>
                <a:cubicBezTo>
                  <a:pt x="0" y="2285"/>
                  <a:pt x="2413" y="0"/>
                  <a:pt x="7112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3" name="Freeform 3"/>
          <p:cNvSpPr/>
          <p:nvPr/>
        </p:nvSpPr>
        <p:spPr>
          <a:xfrm>
            <a:off x="3610102" y="3207766"/>
            <a:ext cx="175386" cy="69341"/>
          </a:xfrm>
          <a:custGeom>
            <a:avLst/>
            <a:gdLst>
              <a:gd name="connsiteX0" fmla="*/ 13461 w 175386"/>
              <a:gd name="connsiteY0" fmla="*/ 6350 h 69341"/>
              <a:gd name="connsiteX1" fmla="*/ 18415 w 175386"/>
              <a:gd name="connsiteY1" fmla="*/ 8127 h 69341"/>
              <a:gd name="connsiteX2" fmla="*/ 20954 w 175386"/>
              <a:gd name="connsiteY2" fmla="*/ 13589 h 69341"/>
              <a:gd name="connsiteX3" fmla="*/ 20954 w 175386"/>
              <a:gd name="connsiteY3" fmla="*/ 38861 h 69341"/>
              <a:gd name="connsiteX4" fmla="*/ 23495 w 175386"/>
              <a:gd name="connsiteY4" fmla="*/ 48132 h 69341"/>
              <a:gd name="connsiteX5" fmla="*/ 32892 w 175386"/>
              <a:gd name="connsiteY5" fmla="*/ 50291 h 69341"/>
              <a:gd name="connsiteX6" fmla="*/ 163067 w 175386"/>
              <a:gd name="connsiteY6" fmla="*/ 50291 h 69341"/>
              <a:gd name="connsiteX7" fmla="*/ 169036 w 175386"/>
              <a:gd name="connsiteY7" fmla="*/ 56514 h 69341"/>
              <a:gd name="connsiteX8" fmla="*/ 163067 w 175386"/>
              <a:gd name="connsiteY8" fmla="*/ 62991 h 69341"/>
              <a:gd name="connsiteX9" fmla="*/ 28955 w 175386"/>
              <a:gd name="connsiteY9" fmla="*/ 62991 h 69341"/>
              <a:gd name="connsiteX10" fmla="*/ 12319 w 175386"/>
              <a:gd name="connsiteY10" fmla="*/ 57022 h 69341"/>
              <a:gd name="connsiteX11" fmla="*/ 6350 w 175386"/>
              <a:gd name="connsiteY11" fmla="*/ 41401 h 69341"/>
              <a:gd name="connsiteX12" fmla="*/ 6350 w 175386"/>
              <a:gd name="connsiteY12" fmla="*/ 13589 h 69341"/>
              <a:gd name="connsiteX13" fmla="*/ 8508 w 175386"/>
              <a:gd name="connsiteY13" fmla="*/ 8127 h 69341"/>
              <a:gd name="connsiteX14" fmla="*/ 13461 w 175386"/>
              <a:gd name="connsiteY14" fmla="*/ 6350 h 693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75386" h="69341">
                <a:moveTo>
                  <a:pt x="13461" y="6350"/>
                </a:moveTo>
                <a:cubicBezTo>
                  <a:pt x="15493" y="6350"/>
                  <a:pt x="17145" y="6984"/>
                  <a:pt x="18415" y="8127"/>
                </a:cubicBezTo>
                <a:cubicBezTo>
                  <a:pt x="20192" y="9397"/>
                  <a:pt x="20954" y="11175"/>
                  <a:pt x="20954" y="13589"/>
                </a:cubicBezTo>
                <a:lnTo>
                  <a:pt x="20954" y="38861"/>
                </a:lnTo>
                <a:cubicBezTo>
                  <a:pt x="20954" y="43433"/>
                  <a:pt x="21843" y="46481"/>
                  <a:pt x="23495" y="48132"/>
                </a:cubicBezTo>
                <a:cubicBezTo>
                  <a:pt x="25146" y="49656"/>
                  <a:pt x="28193" y="50291"/>
                  <a:pt x="32892" y="50291"/>
                </a:cubicBezTo>
                <a:lnTo>
                  <a:pt x="163067" y="50291"/>
                </a:lnTo>
                <a:cubicBezTo>
                  <a:pt x="167131" y="50291"/>
                  <a:pt x="169036" y="52450"/>
                  <a:pt x="169036" y="56514"/>
                </a:cubicBezTo>
                <a:cubicBezTo>
                  <a:pt x="169036" y="60832"/>
                  <a:pt x="167131" y="62991"/>
                  <a:pt x="163067" y="62991"/>
                </a:cubicBezTo>
                <a:lnTo>
                  <a:pt x="28955" y="62991"/>
                </a:lnTo>
                <a:cubicBezTo>
                  <a:pt x="21970" y="62991"/>
                  <a:pt x="16382" y="61086"/>
                  <a:pt x="12319" y="57022"/>
                </a:cubicBezTo>
                <a:cubicBezTo>
                  <a:pt x="8254" y="53085"/>
                  <a:pt x="6350" y="47878"/>
                  <a:pt x="6350" y="41401"/>
                </a:cubicBezTo>
                <a:lnTo>
                  <a:pt x="6350" y="13589"/>
                </a:lnTo>
                <a:cubicBezTo>
                  <a:pt x="6350" y="11175"/>
                  <a:pt x="6984" y="9397"/>
                  <a:pt x="8508" y="8127"/>
                </a:cubicBezTo>
                <a:cubicBezTo>
                  <a:pt x="9905" y="6984"/>
                  <a:pt x="11557" y="6350"/>
                  <a:pt x="1346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4" name="Freeform 3"/>
          <p:cNvSpPr/>
          <p:nvPr/>
        </p:nvSpPr>
        <p:spPr>
          <a:xfrm>
            <a:off x="4075938" y="3205480"/>
            <a:ext cx="183514" cy="71628"/>
          </a:xfrm>
          <a:custGeom>
            <a:avLst/>
            <a:gdLst>
              <a:gd name="connsiteX0" fmla="*/ 13842 w 183514"/>
              <a:gd name="connsiteY0" fmla="*/ 6350 h 71628"/>
              <a:gd name="connsiteX1" fmla="*/ 18795 w 183514"/>
              <a:gd name="connsiteY1" fmla="*/ 8636 h 71628"/>
              <a:gd name="connsiteX2" fmla="*/ 21335 w 183514"/>
              <a:gd name="connsiteY2" fmla="*/ 15621 h 71628"/>
              <a:gd name="connsiteX3" fmla="*/ 21335 w 183514"/>
              <a:gd name="connsiteY3" fmla="*/ 41148 h 71628"/>
              <a:gd name="connsiteX4" fmla="*/ 23748 w 183514"/>
              <a:gd name="connsiteY4" fmla="*/ 50419 h 71628"/>
              <a:gd name="connsiteX5" fmla="*/ 33273 w 183514"/>
              <a:gd name="connsiteY5" fmla="*/ 52578 h 71628"/>
              <a:gd name="connsiteX6" fmla="*/ 170687 w 183514"/>
              <a:gd name="connsiteY6" fmla="*/ 52578 h 71628"/>
              <a:gd name="connsiteX7" fmla="*/ 177164 w 183514"/>
              <a:gd name="connsiteY7" fmla="*/ 58801 h 71628"/>
              <a:gd name="connsiteX8" fmla="*/ 170687 w 183514"/>
              <a:gd name="connsiteY8" fmla="*/ 65278 h 71628"/>
              <a:gd name="connsiteX9" fmla="*/ 27685 w 183514"/>
              <a:gd name="connsiteY9" fmla="*/ 65278 h 71628"/>
              <a:gd name="connsiteX10" fmla="*/ 12064 w 183514"/>
              <a:gd name="connsiteY10" fmla="*/ 59055 h 71628"/>
              <a:gd name="connsiteX11" fmla="*/ 6350 w 183514"/>
              <a:gd name="connsiteY11" fmla="*/ 43434 h 71628"/>
              <a:gd name="connsiteX12" fmla="*/ 6350 w 183514"/>
              <a:gd name="connsiteY12" fmla="*/ 15621 h 71628"/>
              <a:gd name="connsiteX13" fmla="*/ 8635 w 183514"/>
              <a:gd name="connsiteY13" fmla="*/ 8636 h 71628"/>
              <a:gd name="connsiteX14" fmla="*/ 13842 w 183514"/>
              <a:gd name="connsiteY14" fmla="*/ 6350 h 716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83514" h="71628">
                <a:moveTo>
                  <a:pt x="13842" y="6350"/>
                </a:moveTo>
                <a:cubicBezTo>
                  <a:pt x="15875" y="6350"/>
                  <a:pt x="17525" y="7111"/>
                  <a:pt x="18795" y="8636"/>
                </a:cubicBezTo>
                <a:cubicBezTo>
                  <a:pt x="20446" y="10286"/>
                  <a:pt x="21335" y="12572"/>
                  <a:pt x="21335" y="15621"/>
                </a:cubicBezTo>
                <a:lnTo>
                  <a:pt x="21335" y="41148"/>
                </a:lnTo>
                <a:cubicBezTo>
                  <a:pt x="21335" y="45720"/>
                  <a:pt x="22097" y="48767"/>
                  <a:pt x="23748" y="50419"/>
                </a:cubicBezTo>
                <a:cubicBezTo>
                  <a:pt x="25400" y="51942"/>
                  <a:pt x="28575" y="52578"/>
                  <a:pt x="33273" y="52578"/>
                </a:cubicBezTo>
                <a:lnTo>
                  <a:pt x="170687" y="52578"/>
                </a:lnTo>
                <a:cubicBezTo>
                  <a:pt x="175005" y="52578"/>
                  <a:pt x="177164" y="54736"/>
                  <a:pt x="177164" y="58801"/>
                </a:cubicBezTo>
                <a:cubicBezTo>
                  <a:pt x="177164" y="63119"/>
                  <a:pt x="175005" y="65278"/>
                  <a:pt x="170687" y="65278"/>
                </a:cubicBezTo>
                <a:lnTo>
                  <a:pt x="27685" y="65278"/>
                </a:lnTo>
                <a:cubicBezTo>
                  <a:pt x="21082" y="65278"/>
                  <a:pt x="15875" y="63246"/>
                  <a:pt x="12064" y="59055"/>
                </a:cubicBezTo>
                <a:cubicBezTo>
                  <a:pt x="8254" y="55117"/>
                  <a:pt x="6350" y="49910"/>
                  <a:pt x="6350" y="43434"/>
                </a:cubicBezTo>
                <a:lnTo>
                  <a:pt x="6350" y="15621"/>
                </a:lnTo>
                <a:cubicBezTo>
                  <a:pt x="6350" y="12572"/>
                  <a:pt x="7111" y="10286"/>
                  <a:pt x="8635" y="8636"/>
                </a:cubicBezTo>
                <a:cubicBezTo>
                  <a:pt x="9905" y="7111"/>
                  <a:pt x="11683" y="6350"/>
                  <a:pt x="1384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5" name="Freeform 3"/>
          <p:cNvSpPr/>
          <p:nvPr/>
        </p:nvSpPr>
        <p:spPr>
          <a:xfrm>
            <a:off x="3375406" y="3200273"/>
            <a:ext cx="172465" cy="76835"/>
          </a:xfrm>
          <a:custGeom>
            <a:avLst/>
            <a:gdLst>
              <a:gd name="connsiteX0" fmla="*/ 13461 w 172465"/>
              <a:gd name="connsiteY0" fmla="*/ 6350 h 76835"/>
              <a:gd name="connsiteX1" fmla="*/ 18415 w 172465"/>
              <a:gd name="connsiteY1" fmla="*/ 8636 h 76835"/>
              <a:gd name="connsiteX2" fmla="*/ 20954 w 172465"/>
              <a:gd name="connsiteY2" fmla="*/ 15113 h 76835"/>
              <a:gd name="connsiteX3" fmla="*/ 20954 w 172465"/>
              <a:gd name="connsiteY3" fmla="*/ 46355 h 76835"/>
              <a:gd name="connsiteX4" fmla="*/ 23495 w 172465"/>
              <a:gd name="connsiteY4" fmla="*/ 55626 h 76835"/>
              <a:gd name="connsiteX5" fmla="*/ 32892 w 172465"/>
              <a:gd name="connsiteY5" fmla="*/ 57785 h 76835"/>
              <a:gd name="connsiteX6" fmla="*/ 159638 w 172465"/>
              <a:gd name="connsiteY6" fmla="*/ 57785 h 76835"/>
              <a:gd name="connsiteX7" fmla="*/ 166115 w 172465"/>
              <a:gd name="connsiteY7" fmla="*/ 64008 h 76835"/>
              <a:gd name="connsiteX8" fmla="*/ 159638 w 172465"/>
              <a:gd name="connsiteY8" fmla="*/ 70485 h 76835"/>
              <a:gd name="connsiteX9" fmla="*/ 30861 w 172465"/>
              <a:gd name="connsiteY9" fmla="*/ 70485 h 76835"/>
              <a:gd name="connsiteX10" fmla="*/ 12573 w 172465"/>
              <a:gd name="connsiteY10" fmla="*/ 64262 h 76835"/>
              <a:gd name="connsiteX11" fmla="*/ 6350 w 172465"/>
              <a:gd name="connsiteY11" fmla="*/ 47878 h 76835"/>
              <a:gd name="connsiteX12" fmla="*/ 6350 w 172465"/>
              <a:gd name="connsiteY12" fmla="*/ 15113 h 76835"/>
              <a:gd name="connsiteX13" fmla="*/ 8508 w 172465"/>
              <a:gd name="connsiteY13" fmla="*/ 8636 h 76835"/>
              <a:gd name="connsiteX14" fmla="*/ 13461 w 172465"/>
              <a:gd name="connsiteY14" fmla="*/ 6350 h 768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72465" h="76835">
                <a:moveTo>
                  <a:pt x="13461" y="6350"/>
                </a:moveTo>
                <a:cubicBezTo>
                  <a:pt x="15494" y="6350"/>
                  <a:pt x="17145" y="7112"/>
                  <a:pt x="18415" y="8636"/>
                </a:cubicBezTo>
                <a:cubicBezTo>
                  <a:pt x="20192" y="10159"/>
                  <a:pt x="20954" y="12319"/>
                  <a:pt x="20954" y="15113"/>
                </a:cubicBezTo>
                <a:lnTo>
                  <a:pt x="20954" y="46355"/>
                </a:lnTo>
                <a:cubicBezTo>
                  <a:pt x="20954" y="50927"/>
                  <a:pt x="21844" y="53975"/>
                  <a:pt x="23495" y="55626"/>
                </a:cubicBezTo>
                <a:cubicBezTo>
                  <a:pt x="25146" y="57150"/>
                  <a:pt x="28194" y="57785"/>
                  <a:pt x="32892" y="57785"/>
                </a:cubicBezTo>
                <a:lnTo>
                  <a:pt x="159638" y="57785"/>
                </a:lnTo>
                <a:cubicBezTo>
                  <a:pt x="163957" y="57785"/>
                  <a:pt x="166115" y="59944"/>
                  <a:pt x="166115" y="64008"/>
                </a:cubicBezTo>
                <a:cubicBezTo>
                  <a:pt x="166115" y="68326"/>
                  <a:pt x="163957" y="70485"/>
                  <a:pt x="159638" y="70485"/>
                </a:cubicBezTo>
                <a:lnTo>
                  <a:pt x="30861" y="70485"/>
                </a:lnTo>
                <a:cubicBezTo>
                  <a:pt x="23114" y="70485"/>
                  <a:pt x="17017" y="68453"/>
                  <a:pt x="12573" y="64262"/>
                </a:cubicBezTo>
                <a:cubicBezTo>
                  <a:pt x="8382" y="60325"/>
                  <a:pt x="6350" y="54864"/>
                  <a:pt x="6350" y="47878"/>
                </a:cubicBezTo>
                <a:lnTo>
                  <a:pt x="6350" y="15113"/>
                </a:lnTo>
                <a:cubicBezTo>
                  <a:pt x="6350" y="12319"/>
                  <a:pt x="6984" y="10159"/>
                  <a:pt x="8508" y="8636"/>
                </a:cubicBezTo>
                <a:cubicBezTo>
                  <a:pt x="9905" y="7112"/>
                  <a:pt x="11557" y="6350"/>
                  <a:pt x="1346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6" name="Freeform 3"/>
          <p:cNvSpPr/>
          <p:nvPr/>
        </p:nvSpPr>
        <p:spPr>
          <a:xfrm>
            <a:off x="4056125" y="3164078"/>
            <a:ext cx="220472" cy="73024"/>
          </a:xfrm>
          <a:custGeom>
            <a:avLst/>
            <a:gdLst>
              <a:gd name="connsiteX0" fmla="*/ 13716 w 220472"/>
              <a:gd name="connsiteY0" fmla="*/ 6350 h 73024"/>
              <a:gd name="connsiteX1" fmla="*/ 207391 w 220472"/>
              <a:gd name="connsiteY1" fmla="*/ 6350 h 73024"/>
              <a:gd name="connsiteX2" fmla="*/ 214122 w 220472"/>
              <a:gd name="connsiteY2" fmla="*/ 12446 h 73024"/>
              <a:gd name="connsiteX3" fmla="*/ 207899 w 220472"/>
              <a:gd name="connsiteY3" fmla="*/ 18922 h 73024"/>
              <a:gd name="connsiteX4" fmla="*/ 117348 w 220472"/>
              <a:gd name="connsiteY4" fmla="*/ 18922 h 73024"/>
              <a:gd name="connsiteX5" fmla="*/ 117348 w 220472"/>
              <a:gd name="connsiteY5" fmla="*/ 58800 h 73024"/>
              <a:gd name="connsiteX6" fmla="*/ 114935 w 220472"/>
              <a:gd name="connsiteY6" fmla="*/ 64642 h 73024"/>
              <a:gd name="connsiteX7" fmla="*/ 110236 w 220472"/>
              <a:gd name="connsiteY7" fmla="*/ 66674 h 73024"/>
              <a:gd name="connsiteX8" fmla="*/ 105283 w 220472"/>
              <a:gd name="connsiteY8" fmla="*/ 64896 h 73024"/>
              <a:gd name="connsiteX9" fmla="*/ 102997 w 220472"/>
              <a:gd name="connsiteY9" fmla="*/ 59435 h 73024"/>
              <a:gd name="connsiteX10" fmla="*/ 102997 w 220472"/>
              <a:gd name="connsiteY10" fmla="*/ 18922 h 73024"/>
              <a:gd name="connsiteX11" fmla="*/ 12573 w 220472"/>
              <a:gd name="connsiteY11" fmla="*/ 18922 h 73024"/>
              <a:gd name="connsiteX12" fmla="*/ 6350 w 220472"/>
              <a:gd name="connsiteY12" fmla="*/ 12446 h 73024"/>
              <a:gd name="connsiteX13" fmla="*/ 13716 w 220472"/>
              <a:gd name="connsiteY13" fmla="*/ 6350 h 730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20472" h="73024">
                <a:moveTo>
                  <a:pt x="13716" y="6350"/>
                </a:moveTo>
                <a:lnTo>
                  <a:pt x="207391" y="6350"/>
                </a:lnTo>
                <a:cubicBezTo>
                  <a:pt x="211709" y="6350"/>
                  <a:pt x="213868" y="8381"/>
                  <a:pt x="214122" y="12446"/>
                </a:cubicBezTo>
                <a:cubicBezTo>
                  <a:pt x="214122" y="16763"/>
                  <a:pt x="211963" y="18922"/>
                  <a:pt x="207899" y="18922"/>
                </a:cubicBezTo>
                <a:lnTo>
                  <a:pt x="117348" y="18922"/>
                </a:lnTo>
                <a:lnTo>
                  <a:pt x="117348" y="58800"/>
                </a:lnTo>
                <a:cubicBezTo>
                  <a:pt x="117348" y="61213"/>
                  <a:pt x="116586" y="63246"/>
                  <a:pt x="114935" y="64642"/>
                </a:cubicBezTo>
                <a:cubicBezTo>
                  <a:pt x="113538" y="66039"/>
                  <a:pt x="112014" y="66674"/>
                  <a:pt x="110236" y="66674"/>
                </a:cubicBezTo>
                <a:cubicBezTo>
                  <a:pt x="108204" y="66674"/>
                  <a:pt x="106553" y="66166"/>
                  <a:pt x="105283" y="64896"/>
                </a:cubicBezTo>
                <a:cubicBezTo>
                  <a:pt x="103759" y="63627"/>
                  <a:pt x="102997" y="61848"/>
                  <a:pt x="102997" y="59435"/>
                </a:cubicBezTo>
                <a:lnTo>
                  <a:pt x="102997" y="18922"/>
                </a:lnTo>
                <a:lnTo>
                  <a:pt x="12573" y="18922"/>
                </a:lnTo>
                <a:cubicBezTo>
                  <a:pt x="8001" y="18922"/>
                  <a:pt x="5969" y="16763"/>
                  <a:pt x="6350" y="12446"/>
                </a:cubicBezTo>
                <a:cubicBezTo>
                  <a:pt x="6477" y="8381"/>
                  <a:pt x="8890" y="6350"/>
                  <a:pt x="1371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7" name="Freeform 3"/>
          <p:cNvSpPr/>
          <p:nvPr/>
        </p:nvSpPr>
        <p:spPr>
          <a:xfrm>
            <a:off x="3847211" y="3143885"/>
            <a:ext cx="77597" cy="108457"/>
          </a:xfrm>
          <a:custGeom>
            <a:avLst/>
            <a:gdLst>
              <a:gd name="connsiteX0" fmla="*/ 38989 w 77597"/>
              <a:gd name="connsiteY0" fmla="*/ 6350 h 108457"/>
              <a:gd name="connsiteX1" fmla="*/ 14097 w 77597"/>
              <a:gd name="connsiteY1" fmla="*/ 21081 h 108457"/>
              <a:gd name="connsiteX2" fmla="*/ 6350 w 77597"/>
              <a:gd name="connsiteY2" fmla="*/ 54101 h 108457"/>
              <a:gd name="connsiteX3" fmla="*/ 14097 w 77597"/>
              <a:gd name="connsiteY3" fmla="*/ 86867 h 108457"/>
              <a:gd name="connsiteX4" fmla="*/ 38989 w 77597"/>
              <a:gd name="connsiteY4" fmla="*/ 102107 h 108457"/>
              <a:gd name="connsiteX5" fmla="*/ 63246 w 77597"/>
              <a:gd name="connsiteY5" fmla="*/ 86867 h 108457"/>
              <a:gd name="connsiteX6" fmla="*/ 71247 w 77597"/>
              <a:gd name="connsiteY6" fmla="*/ 54101 h 108457"/>
              <a:gd name="connsiteX7" fmla="*/ 63246 w 77597"/>
              <a:gd name="connsiteY7" fmla="*/ 21081 h 108457"/>
              <a:gd name="connsiteX8" fmla="*/ 38989 w 77597"/>
              <a:gd name="connsiteY8" fmla="*/ 6350 h 108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7597" h="108457">
                <a:moveTo>
                  <a:pt x="38989" y="6350"/>
                </a:moveTo>
                <a:cubicBezTo>
                  <a:pt x="28194" y="6350"/>
                  <a:pt x="19811" y="11302"/>
                  <a:pt x="14097" y="21081"/>
                </a:cubicBezTo>
                <a:cubicBezTo>
                  <a:pt x="8890" y="29590"/>
                  <a:pt x="6350" y="40639"/>
                  <a:pt x="6350" y="54101"/>
                </a:cubicBezTo>
                <a:cubicBezTo>
                  <a:pt x="6350" y="67309"/>
                  <a:pt x="8890" y="78231"/>
                  <a:pt x="14097" y="86867"/>
                </a:cubicBezTo>
                <a:cubicBezTo>
                  <a:pt x="19811" y="97027"/>
                  <a:pt x="28194" y="102107"/>
                  <a:pt x="38989" y="102107"/>
                </a:cubicBezTo>
                <a:cubicBezTo>
                  <a:pt x="49402" y="102107"/>
                  <a:pt x="57530" y="97027"/>
                  <a:pt x="63246" y="86867"/>
                </a:cubicBezTo>
                <a:cubicBezTo>
                  <a:pt x="68579" y="78104"/>
                  <a:pt x="71247" y="67182"/>
                  <a:pt x="71247" y="54101"/>
                </a:cubicBezTo>
                <a:cubicBezTo>
                  <a:pt x="71247" y="40639"/>
                  <a:pt x="68579" y="29590"/>
                  <a:pt x="63246" y="21081"/>
                </a:cubicBezTo>
                <a:cubicBezTo>
                  <a:pt x="57530" y="11302"/>
                  <a:pt x="49402" y="6350"/>
                  <a:pt x="3898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8" name="Freeform 3"/>
          <p:cNvSpPr/>
          <p:nvPr/>
        </p:nvSpPr>
        <p:spPr>
          <a:xfrm>
            <a:off x="3832606" y="3131185"/>
            <a:ext cx="106298" cy="133984"/>
          </a:xfrm>
          <a:custGeom>
            <a:avLst/>
            <a:gdLst>
              <a:gd name="connsiteX0" fmla="*/ 53594 w 106298"/>
              <a:gd name="connsiteY0" fmla="*/ 6350 h 133984"/>
              <a:gd name="connsiteX1" fmla="*/ 88392 w 106298"/>
              <a:gd name="connsiteY1" fmla="*/ 25272 h 133984"/>
              <a:gd name="connsiteX2" fmla="*/ 99948 w 106298"/>
              <a:gd name="connsiteY2" fmla="*/ 66801 h 133984"/>
              <a:gd name="connsiteX3" fmla="*/ 88392 w 106298"/>
              <a:gd name="connsiteY3" fmla="*/ 108584 h 133984"/>
              <a:gd name="connsiteX4" fmla="*/ 53594 w 106298"/>
              <a:gd name="connsiteY4" fmla="*/ 127634 h 133984"/>
              <a:gd name="connsiteX5" fmla="*/ 18034 w 106298"/>
              <a:gd name="connsiteY5" fmla="*/ 108584 h 133984"/>
              <a:gd name="connsiteX6" fmla="*/ 6350 w 106298"/>
              <a:gd name="connsiteY6" fmla="*/ 66801 h 133984"/>
              <a:gd name="connsiteX7" fmla="*/ 18034 w 106298"/>
              <a:gd name="connsiteY7" fmla="*/ 25272 h 133984"/>
              <a:gd name="connsiteX8" fmla="*/ 53594 w 106298"/>
              <a:gd name="connsiteY8" fmla="*/ 6350 h 1339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6298" h="133984">
                <a:moveTo>
                  <a:pt x="53594" y="6350"/>
                </a:moveTo>
                <a:cubicBezTo>
                  <a:pt x="68072" y="6350"/>
                  <a:pt x="79755" y="12700"/>
                  <a:pt x="88392" y="25272"/>
                </a:cubicBezTo>
                <a:cubicBezTo>
                  <a:pt x="96138" y="36575"/>
                  <a:pt x="99948" y="50419"/>
                  <a:pt x="99948" y="66801"/>
                </a:cubicBezTo>
                <a:cubicBezTo>
                  <a:pt x="99948" y="83311"/>
                  <a:pt x="96138" y="97281"/>
                  <a:pt x="88392" y="108584"/>
                </a:cubicBezTo>
                <a:cubicBezTo>
                  <a:pt x="79883" y="121284"/>
                  <a:pt x="68326" y="127634"/>
                  <a:pt x="53594" y="127634"/>
                </a:cubicBezTo>
                <a:cubicBezTo>
                  <a:pt x="38607" y="127634"/>
                  <a:pt x="26796" y="121284"/>
                  <a:pt x="18034" y="108584"/>
                </a:cubicBezTo>
                <a:cubicBezTo>
                  <a:pt x="10159" y="97154"/>
                  <a:pt x="6350" y="83184"/>
                  <a:pt x="6350" y="66801"/>
                </a:cubicBezTo>
                <a:cubicBezTo>
                  <a:pt x="6350" y="50545"/>
                  <a:pt x="10159" y="36702"/>
                  <a:pt x="18034" y="25272"/>
                </a:cubicBezTo>
                <a:cubicBezTo>
                  <a:pt x="26796" y="12700"/>
                  <a:pt x="38607" y="6350"/>
                  <a:pt x="5359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9" name="Freeform 3"/>
          <p:cNvSpPr/>
          <p:nvPr/>
        </p:nvSpPr>
        <p:spPr>
          <a:xfrm>
            <a:off x="3618992" y="3129915"/>
            <a:ext cx="97663" cy="36829"/>
          </a:xfrm>
          <a:custGeom>
            <a:avLst/>
            <a:gdLst>
              <a:gd name="connsiteX0" fmla="*/ 49148 w 97663"/>
              <a:gd name="connsiteY0" fmla="*/ 6350 h 36829"/>
              <a:gd name="connsiteX1" fmla="*/ 16002 w 97663"/>
              <a:gd name="connsiteY1" fmla="*/ 9397 h 36829"/>
              <a:gd name="connsiteX2" fmla="*/ 6350 w 97663"/>
              <a:gd name="connsiteY2" fmla="*/ 18541 h 36829"/>
              <a:gd name="connsiteX3" fmla="*/ 16002 w 97663"/>
              <a:gd name="connsiteY3" fmla="*/ 27304 h 36829"/>
              <a:gd name="connsiteX4" fmla="*/ 49148 w 97663"/>
              <a:gd name="connsiteY4" fmla="*/ 30479 h 36829"/>
              <a:gd name="connsiteX5" fmla="*/ 81152 w 97663"/>
              <a:gd name="connsiteY5" fmla="*/ 27304 h 36829"/>
              <a:gd name="connsiteX6" fmla="*/ 91313 w 97663"/>
              <a:gd name="connsiteY6" fmla="*/ 18541 h 36829"/>
              <a:gd name="connsiteX7" fmla="*/ 81152 w 97663"/>
              <a:gd name="connsiteY7" fmla="*/ 9397 h 36829"/>
              <a:gd name="connsiteX8" fmla="*/ 49148 w 97663"/>
              <a:gd name="connsiteY8" fmla="*/ 6350 h 368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97663" h="36829">
                <a:moveTo>
                  <a:pt x="49148" y="6350"/>
                </a:moveTo>
                <a:cubicBezTo>
                  <a:pt x="34036" y="6350"/>
                  <a:pt x="22987" y="7365"/>
                  <a:pt x="16002" y="9397"/>
                </a:cubicBezTo>
                <a:cubicBezTo>
                  <a:pt x="9525" y="11175"/>
                  <a:pt x="6350" y="14223"/>
                  <a:pt x="6350" y="18541"/>
                </a:cubicBezTo>
                <a:cubicBezTo>
                  <a:pt x="6350" y="22351"/>
                  <a:pt x="9525" y="25272"/>
                  <a:pt x="16002" y="27304"/>
                </a:cubicBezTo>
                <a:cubicBezTo>
                  <a:pt x="22987" y="29463"/>
                  <a:pt x="34036" y="30479"/>
                  <a:pt x="49148" y="30479"/>
                </a:cubicBezTo>
                <a:cubicBezTo>
                  <a:pt x="63500" y="30479"/>
                  <a:pt x="74167" y="29463"/>
                  <a:pt x="81152" y="27304"/>
                </a:cubicBezTo>
                <a:cubicBezTo>
                  <a:pt x="88010" y="25272"/>
                  <a:pt x="91313" y="22351"/>
                  <a:pt x="91313" y="18541"/>
                </a:cubicBezTo>
                <a:cubicBezTo>
                  <a:pt x="91313" y="14477"/>
                  <a:pt x="88010" y="11429"/>
                  <a:pt x="81152" y="9397"/>
                </a:cubicBezTo>
                <a:cubicBezTo>
                  <a:pt x="74421" y="7365"/>
                  <a:pt x="63627" y="6350"/>
                  <a:pt x="4914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0" name="Freeform 3"/>
          <p:cNvSpPr/>
          <p:nvPr/>
        </p:nvSpPr>
        <p:spPr>
          <a:xfrm>
            <a:off x="3377819" y="3119247"/>
            <a:ext cx="89026" cy="61467"/>
          </a:xfrm>
          <a:custGeom>
            <a:avLst/>
            <a:gdLst>
              <a:gd name="connsiteX0" fmla="*/ 6350 w 89026"/>
              <a:gd name="connsiteY0" fmla="*/ 6350 h 61467"/>
              <a:gd name="connsiteX1" fmla="*/ 6350 w 89026"/>
              <a:gd name="connsiteY1" fmla="*/ 45719 h 61467"/>
              <a:gd name="connsiteX2" fmla="*/ 8890 w 89026"/>
              <a:gd name="connsiteY2" fmla="*/ 53085 h 61467"/>
              <a:gd name="connsiteX3" fmla="*/ 16510 w 89026"/>
              <a:gd name="connsiteY3" fmla="*/ 55117 h 61467"/>
              <a:gd name="connsiteX4" fmla="*/ 70739 w 89026"/>
              <a:gd name="connsiteY4" fmla="*/ 55117 h 61467"/>
              <a:gd name="connsiteX5" fmla="*/ 79502 w 89026"/>
              <a:gd name="connsiteY5" fmla="*/ 52831 h 61467"/>
              <a:gd name="connsiteX6" fmla="*/ 82676 w 89026"/>
              <a:gd name="connsiteY6" fmla="*/ 45719 h 61467"/>
              <a:gd name="connsiteX7" fmla="*/ 82676 w 89026"/>
              <a:gd name="connsiteY7" fmla="*/ 6350 h 61467"/>
              <a:gd name="connsiteX8" fmla="*/ 6350 w 89026"/>
              <a:gd name="connsiteY8" fmla="*/ 6350 h 6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9026" h="61467">
                <a:moveTo>
                  <a:pt x="6350" y="6350"/>
                </a:moveTo>
                <a:lnTo>
                  <a:pt x="6350" y="45719"/>
                </a:lnTo>
                <a:cubicBezTo>
                  <a:pt x="6350" y="49275"/>
                  <a:pt x="7239" y="51815"/>
                  <a:pt x="8890" y="53085"/>
                </a:cubicBezTo>
                <a:cubicBezTo>
                  <a:pt x="10160" y="54482"/>
                  <a:pt x="12700" y="55117"/>
                  <a:pt x="16510" y="55117"/>
                </a:cubicBezTo>
                <a:lnTo>
                  <a:pt x="70739" y="55117"/>
                </a:lnTo>
                <a:cubicBezTo>
                  <a:pt x="74675" y="55117"/>
                  <a:pt x="77596" y="54355"/>
                  <a:pt x="79502" y="52831"/>
                </a:cubicBezTo>
                <a:cubicBezTo>
                  <a:pt x="81533" y="51434"/>
                  <a:pt x="82676" y="49021"/>
                  <a:pt x="82676" y="45719"/>
                </a:cubicBezTo>
                <a:lnTo>
                  <a:pt x="82676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1" name="Freeform 3"/>
          <p:cNvSpPr/>
          <p:nvPr/>
        </p:nvSpPr>
        <p:spPr>
          <a:xfrm>
            <a:off x="3584194" y="3117342"/>
            <a:ext cx="167258" cy="97663"/>
          </a:xfrm>
          <a:custGeom>
            <a:avLst/>
            <a:gdLst>
              <a:gd name="connsiteX0" fmla="*/ 83946 w 167258"/>
              <a:gd name="connsiteY0" fmla="*/ 6350 h 97663"/>
              <a:gd name="connsiteX1" fmla="*/ 127127 w 167258"/>
              <a:gd name="connsiteY1" fmla="*/ 13208 h 97663"/>
              <a:gd name="connsiteX2" fmla="*/ 140842 w 167258"/>
              <a:gd name="connsiteY2" fmla="*/ 31115 h 97663"/>
              <a:gd name="connsiteX3" fmla="*/ 127127 w 167258"/>
              <a:gd name="connsiteY3" fmla="*/ 48514 h 97663"/>
              <a:gd name="connsiteX4" fmla="*/ 97281 w 167258"/>
              <a:gd name="connsiteY4" fmla="*/ 55117 h 97663"/>
              <a:gd name="connsiteX5" fmla="*/ 94107 w 167258"/>
              <a:gd name="connsiteY5" fmla="*/ 55245 h 97663"/>
              <a:gd name="connsiteX6" fmla="*/ 94107 w 167258"/>
              <a:gd name="connsiteY6" fmla="*/ 76200 h 97663"/>
              <a:gd name="connsiteX7" fmla="*/ 124714 w 167258"/>
              <a:gd name="connsiteY7" fmla="*/ 72898 h 97663"/>
              <a:gd name="connsiteX8" fmla="*/ 152273 w 167258"/>
              <a:gd name="connsiteY8" fmla="*/ 67690 h 97663"/>
              <a:gd name="connsiteX9" fmla="*/ 157988 w 167258"/>
              <a:gd name="connsiteY9" fmla="*/ 67945 h 97663"/>
              <a:gd name="connsiteX10" fmla="*/ 160908 w 167258"/>
              <a:gd name="connsiteY10" fmla="*/ 71628 h 97663"/>
              <a:gd name="connsiteX11" fmla="*/ 160654 w 167258"/>
              <a:gd name="connsiteY11" fmla="*/ 76454 h 97663"/>
              <a:gd name="connsiteX12" fmla="*/ 156464 w 167258"/>
              <a:gd name="connsiteY12" fmla="*/ 79375 h 97663"/>
              <a:gd name="connsiteX13" fmla="*/ 93598 w 167258"/>
              <a:gd name="connsiteY13" fmla="*/ 88265 h 97663"/>
              <a:gd name="connsiteX14" fmla="*/ 14604 w 167258"/>
              <a:gd name="connsiteY14" fmla="*/ 91313 h 97663"/>
              <a:gd name="connsiteX15" fmla="*/ 8381 w 167258"/>
              <a:gd name="connsiteY15" fmla="*/ 89280 h 97663"/>
              <a:gd name="connsiteX16" fmla="*/ 6350 w 167258"/>
              <a:gd name="connsiteY16" fmla="*/ 84836 h 97663"/>
              <a:gd name="connsiteX17" fmla="*/ 8127 w 167258"/>
              <a:gd name="connsiteY17" fmla="*/ 80390 h 97663"/>
              <a:gd name="connsiteX18" fmla="*/ 13589 w 167258"/>
              <a:gd name="connsiteY18" fmla="*/ 78613 h 97663"/>
              <a:gd name="connsiteX19" fmla="*/ 44323 w 167258"/>
              <a:gd name="connsiteY19" fmla="*/ 78359 h 97663"/>
              <a:gd name="connsiteX20" fmla="*/ 79375 w 167258"/>
              <a:gd name="connsiteY20" fmla="*/ 77089 h 97663"/>
              <a:gd name="connsiteX21" fmla="*/ 79375 w 167258"/>
              <a:gd name="connsiteY21" fmla="*/ 55372 h 97663"/>
              <a:gd name="connsiteX22" fmla="*/ 70230 w 167258"/>
              <a:gd name="connsiteY22" fmla="*/ 55117 h 97663"/>
              <a:gd name="connsiteX23" fmla="*/ 40131 w 167258"/>
              <a:gd name="connsiteY23" fmla="*/ 48514 h 97663"/>
              <a:gd name="connsiteX24" fmla="*/ 26542 w 167258"/>
              <a:gd name="connsiteY24" fmla="*/ 31115 h 97663"/>
              <a:gd name="connsiteX25" fmla="*/ 40131 w 167258"/>
              <a:gd name="connsiteY25" fmla="*/ 13208 h 97663"/>
              <a:gd name="connsiteX26" fmla="*/ 83946 w 167258"/>
              <a:gd name="connsiteY26" fmla="*/ 6350 h 97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167258" h="97663">
                <a:moveTo>
                  <a:pt x="83946" y="6350"/>
                </a:moveTo>
                <a:cubicBezTo>
                  <a:pt x="102996" y="6350"/>
                  <a:pt x="117347" y="8636"/>
                  <a:pt x="127127" y="13208"/>
                </a:cubicBezTo>
                <a:cubicBezTo>
                  <a:pt x="136270" y="17526"/>
                  <a:pt x="140842" y="23495"/>
                  <a:pt x="140842" y="31115"/>
                </a:cubicBezTo>
                <a:cubicBezTo>
                  <a:pt x="140842" y="38480"/>
                  <a:pt x="136270" y="44196"/>
                  <a:pt x="127127" y="48514"/>
                </a:cubicBezTo>
                <a:cubicBezTo>
                  <a:pt x="119760" y="52070"/>
                  <a:pt x="109854" y="54228"/>
                  <a:pt x="97281" y="55117"/>
                </a:cubicBezTo>
                <a:lnTo>
                  <a:pt x="94107" y="55245"/>
                </a:lnTo>
                <a:lnTo>
                  <a:pt x="94107" y="76200"/>
                </a:lnTo>
                <a:cubicBezTo>
                  <a:pt x="104901" y="75310"/>
                  <a:pt x="115061" y="74295"/>
                  <a:pt x="124714" y="72898"/>
                </a:cubicBezTo>
                <a:cubicBezTo>
                  <a:pt x="135635" y="71374"/>
                  <a:pt x="144779" y="69723"/>
                  <a:pt x="152273" y="67690"/>
                </a:cubicBezTo>
                <a:cubicBezTo>
                  <a:pt x="154431" y="67055"/>
                  <a:pt x="156336" y="67055"/>
                  <a:pt x="157988" y="67945"/>
                </a:cubicBezTo>
                <a:cubicBezTo>
                  <a:pt x="159511" y="68834"/>
                  <a:pt x="160400" y="69977"/>
                  <a:pt x="160908" y="71628"/>
                </a:cubicBezTo>
                <a:cubicBezTo>
                  <a:pt x="161416" y="73278"/>
                  <a:pt x="161416" y="74929"/>
                  <a:pt x="160654" y="76454"/>
                </a:cubicBezTo>
                <a:cubicBezTo>
                  <a:pt x="159892" y="77851"/>
                  <a:pt x="158496" y="78867"/>
                  <a:pt x="156464" y="79375"/>
                </a:cubicBezTo>
                <a:cubicBezTo>
                  <a:pt x="140080" y="83185"/>
                  <a:pt x="119126" y="86233"/>
                  <a:pt x="93598" y="88265"/>
                </a:cubicBezTo>
                <a:cubicBezTo>
                  <a:pt x="69215" y="90297"/>
                  <a:pt x="42926" y="91313"/>
                  <a:pt x="14604" y="91313"/>
                </a:cubicBezTo>
                <a:cubicBezTo>
                  <a:pt x="11938" y="91313"/>
                  <a:pt x="9778" y="90678"/>
                  <a:pt x="8381" y="89280"/>
                </a:cubicBezTo>
                <a:cubicBezTo>
                  <a:pt x="6985" y="88010"/>
                  <a:pt x="6350" y="86486"/>
                  <a:pt x="6350" y="84836"/>
                </a:cubicBezTo>
                <a:cubicBezTo>
                  <a:pt x="6223" y="83185"/>
                  <a:pt x="6730" y="81660"/>
                  <a:pt x="8127" y="80390"/>
                </a:cubicBezTo>
                <a:cubicBezTo>
                  <a:pt x="9397" y="79248"/>
                  <a:pt x="11303" y="78613"/>
                  <a:pt x="13589" y="78613"/>
                </a:cubicBezTo>
                <a:cubicBezTo>
                  <a:pt x="25527" y="78613"/>
                  <a:pt x="35814" y="78486"/>
                  <a:pt x="44323" y="78359"/>
                </a:cubicBezTo>
                <a:cubicBezTo>
                  <a:pt x="60451" y="78105"/>
                  <a:pt x="72135" y="77597"/>
                  <a:pt x="79375" y="77089"/>
                </a:cubicBezTo>
                <a:lnTo>
                  <a:pt x="79375" y="55372"/>
                </a:lnTo>
                <a:lnTo>
                  <a:pt x="70230" y="55117"/>
                </a:lnTo>
                <a:cubicBezTo>
                  <a:pt x="57530" y="54228"/>
                  <a:pt x="47497" y="52070"/>
                  <a:pt x="40131" y="48514"/>
                </a:cubicBezTo>
                <a:cubicBezTo>
                  <a:pt x="30988" y="44196"/>
                  <a:pt x="26542" y="38480"/>
                  <a:pt x="26542" y="31115"/>
                </a:cubicBezTo>
                <a:cubicBezTo>
                  <a:pt x="26542" y="23495"/>
                  <a:pt x="30988" y="17526"/>
                  <a:pt x="40131" y="13208"/>
                </a:cubicBezTo>
                <a:cubicBezTo>
                  <a:pt x="50038" y="8636"/>
                  <a:pt x="64642" y="6350"/>
                  <a:pt x="8394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2" name="Freeform 3"/>
          <p:cNvSpPr/>
          <p:nvPr/>
        </p:nvSpPr>
        <p:spPr>
          <a:xfrm>
            <a:off x="3823843" y="3100451"/>
            <a:ext cx="123825" cy="25527"/>
          </a:xfrm>
          <a:custGeom>
            <a:avLst/>
            <a:gdLst>
              <a:gd name="connsiteX0" fmla="*/ 13335 w 123825"/>
              <a:gd name="connsiteY0" fmla="*/ 6350 h 25527"/>
              <a:gd name="connsiteX1" fmla="*/ 109728 w 123825"/>
              <a:gd name="connsiteY1" fmla="*/ 6350 h 25527"/>
              <a:gd name="connsiteX2" fmla="*/ 115442 w 123825"/>
              <a:gd name="connsiteY2" fmla="*/ 8254 h 25527"/>
              <a:gd name="connsiteX3" fmla="*/ 117475 w 123825"/>
              <a:gd name="connsiteY3" fmla="*/ 12700 h 25527"/>
              <a:gd name="connsiteX4" fmla="*/ 115697 w 123825"/>
              <a:gd name="connsiteY4" fmla="*/ 17017 h 25527"/>
              <a:gd name="connsiteX5" fmla="*/ 110744 w 123825"/>
              <a:gd name="connsiteY5" fmla="*/ 19177 h 25527"/>
              <a:gd name="connsiteX6" fmla="*/ 13335 w 123825"/>
              <a:gd name="connsiteY6" fmla="*/ 19177 h 25527"/>
              <a:gd name="connsiteX7" fmla="*/ 6350 w 123825"/>
              <a:gd name="connsiteY7" fmla="*/ 12700 h 25527"/>
              <a:gd name="connsiteX8" fmla="*/ 13335 w 123825"/>
              <a:gd name="connsiteY8" fmla="*/ 6350 h 25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3825" h="25527">
                <a:moveTo>
                  <a:pt x="13335" y="6350"/>
                </a:moveTo>
                <a:lnTo>
                  <a:pt x="109728" y="6350"/>
                </a:lnTo>
                <a:cubicBezTo>
                  <a:pt x="112140" y="6350"/>
                  <a:pt x="114046" y="6985"/>
                  <a:pt x="115442" y="8254"/>
                </a:cubicBezTo>
                <a:cubicBezTo>
                  <a:pt x="116586" y="9397"/>
                  <a:pt x="117347" y="10921"/>
                  <a:pt x="117475" y="12700"/>
                </a:cubicBezTo>
                <a:cubicBezTo>
                  <a:pt x="117475" y="14350"/>
                  <a:pt x="116840" y="15875"/>
                  <a:pt x="115697" y="17017"/>
                </a:cubicBezTo>
                <a:cubicBezTo>
                  <a:pt x="114554" y="18415"/>
                  <a:pt x="112902" y="19177"/>
                  <a:pt x="110744" y="19177"/>
                </a:cubicBezTo>
                <a:lnTo>
                  <a:pt x="13335" y="19177"/>
                </a:lnTo>
                <a:cubicBezTo>
                  <a:pt x="8636" y="19177"/>
                  <a:pt x="6350" y="17017"/>
                  <a:pt x="6350" y="12700"/>
                </a:cubicBezTo>
                <a:cubicBezTo>
                  <a:pt x="6350" y="8508"/>
                  <a:pt x="8636" y="6350"/>
                  <a:pt x="1333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3" name="Freeform 3"/>
          <p:cNvSpPr/>
          <p:nvPr/>
        </p:nvSpPr>
        <p:spPr>
          <a:xfrm>
            <a:off x="3597656" y="3094482"/>
            <a:ext cx="140969" cy="25527"/>
          </a:xfrm>
          <a:custGeom>
            <a:avLst/>
            <a:gdLst>
              <a:gd name="connsiteX0" fmla="*/ 13334 w 140969"/>
              <a:gd name="connsiteY0" fmla="*/ 6350 h 25527"/>
              <a:gd name="connsiteX1" fmla="*/ 126873 w 140969"/>
              <a:gd name="connsiteY1" fmla="*/ 6350 h 25527"/>
              <a:gd name="connsiteX2" fmla="*/ 132588 w 140969"/>
              <a:gd name="connsiteY2" fmla="*/ 8254 h 25527"/>
              <a:gd name="connsiteX3" fmla="*/ 134619 w 140969"/>
              <a:gd name="connsiteY3" fmla="*/ 12700 h 25527"/>
              <a:gd name="connsiteX4" fmla="*/ 132842 w 140969"/>
              <a:gd name="connsiteY4" fmla="*/ 17017 h 25527"/>
              <a:gd name="connsiteX5" fmla="*/ 127634 w 140969"/>
              <a:gd name="connsiteY5" fmla="*/ 19177 h 25527"/>
              <a:gd name="connsiteX6" fmla="*/ 13334 w 140969"/>
              <a:gd name="connsiteY6" fmla="*/ 19177 h 25527"/>
              <a:gd name="connsiteX7" fmla="*/ 6350 w 140969"/>
              <a:gd name="connsiteY7" fmla="*/ 12700 h 25527"/>
              <a:gd name="connsiteX8" fmla="*/ 13334 w 140969"/>
              <a:gd name="connsiteY8" fmla="*/ 6350 h 25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0969" h="25527">
                <a:moveTo>
                  <a:pt x="13334" y="6350"/>
                </a:moveTo>
                <a:lnTo>
                  <a:pt x="126873" y="6350"/>
                </a:lnTo>
                <a:cubicBezTo>
                  <a:pt x="129158" y="6350"/>
                  <a:pt x="131064" y="6984"/>
                  <a:pt x="132588" y="8254"/>
                </a:cubicBezTo>
                <a:cubicBezTo>
                  <a:pt x="133730" y="9397"/>
                  <a:pt x="134365" y="10922"/>
                  <a:pt x="134619" y="12700"/>
                </a:cubicBezTo>
                <a:cubicBezTo>
                  <a:pt x="134619" y="14477"/>
                  <a:pt x="133984" y="15875"/>
                  <a:pt x="132842" y="17017"/>
                </a:cubicBezTo>
                <a:cubicBezTo>
                  <a:pt x="131445" y="18415"/>
                  <a:pt x="129794" y="19177"/>
                  <a:pt x="127634" y="19177"/>
                </a:cubicBezTo>
                <a:lnTo>
                  <a:pt x="13334" y="19177"/>
                </a:lnTo>
                <a:cubicBezTo>
                  <a:pt x="8635" y="19177"/>
                  <a:pt x="6350" y="17017"/>
                  <a:pt x="6350" y="12700"/>
                </a:cubicBezTo>
                <a:cubicBezTo>
                  <a:pt x="6350" y="8508"/>
                  <a:pt x="8635" y="6350"/>
                  <a:pt x="1333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4" name="Freeform 3"/>
          <p:cNvSpPr/>
          <p:nvPr/>
        </p:nvSpPr>
        <p:spPr>
          <a:xfrm>
            <a:off x="4301998" y="3070098"/>
            <a:ext cx="150113" cy="191897"/>
          </a:xfrm>
          <a:custGeom>
            <a:avLst/>
            <a:gdLst>
              <a:gd name="connsiteX0" fmla="*/ 31369 w 150113"/>
              <a:gd name="connsiteY0" fmla="*/ 6350 h 191897"/>
              <a:gd name="connsiteX1" fmla="*/ 109219 w 150113"/>
              <a:gd name="connsiteY1" fmla="*/ 6350 h 191897"/>
              <a:gd name="connsiteX2" fmla="*/ 116458 w 150113"/>
              <a:gd name="connsiteY2" fmla="*/ 12572 h 191897"/>
              <a:gd name="connsiteX3" fmla="*/ 108965 w 150113"/>
              <a:gd name="connsiteY3" fmla="*/ 19050 h 191897"/>
              <a:gd name="connsiteX4" fmla="*/ 31876 w 150113"/>
              <a:gd name="connsiteY4" fmla="*/ 19050 h 191897"/>
              <a:gd name="connsiteX5" fmla="*/ 23240 w 150113"/>
              <a:gd name="connsiteY5" fmla="*/ 21717 h 191897"/>
              <a:gd name="connsiteX6" fmla="*/ 20954 w 150113"/>
              <a:gd name="connsiteY6" fmla="*/ 31242 h 191897"/>
              <a:gd name="connsiteX7" fmla="*/ 20954 w 150113"/>
              <a:gd name="connsiteY7" fmla="*/ 158877 h 191897"/>
              <a:gd name="connsiteX8" fmla="*/ 24510 w 150113"/>
              <a:gd name="connsiteY8" fmla="*/ 169672 h 191897"/>
              <a:gd name="connsiteX9" fmla="*/ 34670 w 150113"/>
              <a:gd name="connsiteY9" fmla="*/ 172847 h 191897"/>
              <a:gd name="connsiteX10" fmla="*/ 89534 w 150113"/>
              <a:gd name="connsiteY10" fmla="*/ 167386 h 191897"/>
              <a:gd name="connsiteX11" fmla="*/ 134365 w 150113"/>
              <a:gd name="connsiteY11" fmla="*/ 152272 h 191897"/>
              <a:gd name="connsiteX12" fmla="*/ 140334 w 150113"/>
              <a:gd name="connsiteY12" fmla="*/ 151257 h 191897"/>
              <a:gd name="connsiteX13" fmla="*/ 143763 w 150113"/>
              <a:gd name="connsiteY13" fmla="*/ 154686 h 191897"/>
              <a:gd name="connsiteX14" fmla="*/ 143763 w 150113"/>
              <a:gd name="connsiteY14" fmla="*/ 160147 h 191897"/>
              <a:gd name="connsiteX15" fmla="*/ 139572 w 150113"/>
              <a:gd name="connsiteY15" fmla="*/ 165100 h 191897"/>
              <a:gd name="connsiteX16" fmla="*/ 90550 w 150113"/>
              <a:gd name="connsiteY16" fmla="*/ 180848 h 191897"/>
              <a:gd name="connsiteX17" fmla="*/ 34162 w 150113"/>
              <a:gd name="connsiteY17" fmla="*/ 185547 h 191897"/>
              <a:gd name="connsiteX18" fmla="*/ 13461 w 150113"/>
              <a:gd name="connsiteY18" fmla="*/ 178816 h 191897"/>
              <a:gd name="connsiteX19" fmla="*/ 6350 w 150113"/>
              <a:gd name="connsiteY19" fmla="*/ 158877 h 191897"/>
              <a:gd name="connsiteX20" fmla="*/ 6350 w 150113"/>
              <a:gd name="connsiteY20" fmla="*/ 30480 h 191897"/>
              <a:gd name="connsiteX21" fmla="*/ 12826 w 150113"/>
              <a:gd name="connsiteY21" fmla="*/ 13080 h 191897"/>
              <a:gd name="connsiteX22" fmla="*/ 31369 w 150113"/>
              <a:gd name="connsiteY22" fmla="*/ 6350 h 191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50113" h="191897">
                <a:moveTo>
                  <a:pt x="31369" y="6350"/>
                </a:moveTo>
                <a:lnTo>
                  <a:pt x="109219" y="6350"/>
                </a:lnTo>
                <a:cubicBezTo>
                  <a:pt x="114045" y="6350"/>
                  <a:pt x="116458" y="8382"/>
                  <a:pt x="116458" y="12572"/>
                </a:cubicBezTo>
                <a:cubicBezTo>
                  <a:pt x="116204" y="16891"/>
                  <a:pt x="113791" y="19050"/>
                  <a:pt x="108965" y="19050"/>
                </a:cubicBezTo>
                <a:lnTo>
                  <a:pt x="31876" y="19050"/>
                </a:lnTo>
                <a:cubicBezTo>
                  <a:pt x="27812" y="19050"/>
                  <a:pt x="24891" y="19939"/>
                  <a:pt x="23240" y="21717"/>
                </a:cubicBezTo>
                <a:cubicBezTo>
                  <a:pt x="21716" y="23495"/>
                  <a:pt x="20954" y="26670"/>
                  <a:pt x="20954" y="31242"/>
                </a:cubicBezTo>
                <a:lnTo>
                  <a:pt x="20954" y="158877"/>
                </a:lnTo>
                <a:cubicBezTo>
                  <a:pt x="20954" y="163703"/>
                  <a:pt x="22097" y="167259"/>
                  <a:pt x="24510" y="169672"/>
                </a:cubicBezTo>
                <a:cubicBezTo>
                  <a:pt x="26669" y="171830"/>
                  <a:pt x="29971" y="172847"/>
                  <a:pt x="34670" y="172847"/>
                </a:cubicBezTo>
                <a:cubicBezTo>
                  <a:pt x="53720" y="172847"/>
                  <a:pt x="72008" y="171069"/>
                  <a:pt x="89534" y="167386"/>
                </a:cubicBezTo>
                <a:cubicBezTo>
                  <a:pt x="107314" y="163576"/>
                  <a:pt x="122173" y="158496"/>
                  <a:pt x="134365" y="152272"/>
                </a:cubicBezTo>
                <a:cubicBezTo>
                  <a:pt x="136524" y="150876"/>
                  <a:pt x="138429" y="150622"/>
                  <a:pt x="140334" y="151257"/>
                </a:cubicBezTo>
                <a:cubicBezTo>
                  <a:pt x="141985" y="151765"/>
                  <a:pt x="143128" y="152908"/>
                  <a:pt x="143763" y="154686"/>
                </a:cubicBezTo>
                <a:cubicBezTo>
                  <a:pt x="144525" y="156337"/>
                  <a:pt x="144525" y="158242"/>
                  <a:pt x="143763" y="160147"/>
                </a:cubicBezTo>
                <a:cubicBezTo>
                  <a:pt x="143128" y="162179"/>
                  <a:pt x="141731" y="163830"/>
                  <a:pt x="139572" y="165100"/>
                </a:cubicBezTo>
                <a:cubicBezTo>
                  <a:pt x="126237" y="172084"/>
                  <a:pt x="109981" y="177292"/>
                  <a:pt x="90550" y="180848"/>
                </a:cubicBezTo>
                <a:cubicBezTo>
                  <a:pt x="73151" y="183896"/>
                  <a:pt x="54355" y="185547"/>
                  <a:pt x="34162" y="185547"/>
                </a:cubicBezTo>
                <a:cubicBezTo>
                  <a:pt x="25019" y="185547"/>
                  <a:pt x="18160" y="183261"/>
                  <a:pt x="13461" y="178816"/>
                </a:cubicBezTo>
                <a:cubicBezTo>
                  <a:pt x="8762" y="174117"/>
                  <a:pt x="6350" y="167513"/>
                  <a:pt x="6350" y="158877"/>
                </a:cubicBezTo>
                <a:lnTo>
                  <a:pt x="6350" y="30480"/>
                </a:lnTo>
                <a:cubicBezTo>
                  <a:pt x="6350" y="23114"/>
                  <a:pt x="8508" y="17399"/>
                  <a:pt x="12826" y="13080"/>
                </a:cubicBezTo>
                <a:cubicBezTo>
                  <a:pt x="17398" y="8509"/>
                  <a:pt x="23621" y="6350"/>
                  <a:pt x="3136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5" name="Freeform 3"/>
          <p:cNvSpPr/>
          <p:nvPr/>
        </p:nvSpPr>
        <p:spPr>
          <a:xfrm>
            <a:off x="3622675" y="3069590"/>
            <a:ext cx="90042" cy="25146"/>
          </a:xfrm>
          <a:custGeom>
            <a:avLst/>
            <a:gdLst>
              <a:gd name="connsiteX0" fmla="*/ 13588 w 90042"/>
              <a:gd name="connsiteY0" fmla="*/ 6350 h 25146"/>
              <a:gd name="connsiteX1" fmla="*/ 76454 w 90042"/>
              <a:gd name="connsiteY1" fmla="*/ 6350 h 25146"/>
              <a:gd name="connsiteX2" fmla="*/ 83692 w 90042"/>
              <a:gd name="connsiteY2" fmla="*/ 12572 h 25146"/>
              <a:gd name="connsiteX3" fmla="*/ 76961 w 90042"/>
              <a:gd name="connsiteY3" fmla="*/ 18796 h 25146"/>
              <a:gd name="connsiteX4" fmla="*/ 13588 w 90042"/>
              <a:gd name="connsiteY4" fmla="*/ 18796 h 25146"/>
              <a:gd name="connsiteX5" fmla="*/ 6350 w 90042"/>
              <a:gd name="connsiteY5" fmla="*/ 12572 h 25146"/>
              <a:gd name="connsiteX6" fmla="*/ 13588 w 90042"/>
              <a:gd name="connsiteY6" fmla="*/ 6350 h 251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0042" h="25146">
                <a:moveTo>
                  <a:pt x="13588" y="6350"/>
                </a:moveTo>
                <a:lnTo>
                  <a:pt x="76454" y="6350"/>
                </a:lnTo>
                <a:cubicBezTo>
                  <a:pt x="81279" y="6350"/>
                  <a:pt x="83692" y="8381"/>
                  <a:pt x="83692" y="12572"/>
                </a:cubicBezTo>
                <a:cubicBezTo>
                  <a:pt x="83819" y="16636"/>
                  <a:pt x="81660" y="18796"/>
                  <a:pt x="76961" y="18796"/>
                </a:cubicBezTo>
                <a:lnTo>
                  <a:pt x="13588" y="18796"/>
                </a:lnTo>
                <a:cubicBezTo>
                  <a:pt x="8763" y="18796"/>
                  <a:pt x="6350" y="16636"/>
                  <a:pt x="6350" y="12572"/>
                </a:cubicBezTo>
                <a:cubicBezTo>
                  <a:pt x="6350" y="8381"/>
                  <a:pt x="8763" y="6350"/>
                  <a:pt x="1358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6" name="Freeform 3"/>
          <p:cNvSpPr/>
          <p:nvPr/>
        </p:nvSpPr>
        <p:spPr>
          <a:xfrm>
            <a:off x="3363213" y="3068574"/>
            <a:ext cx="117856" cy="124840"/>
          </a:xfrm>
          <a:custGeom>
            <a:avLst/>
            <a:gdLst>
              <a:gd name="connsiteX0" fmla="*/ 13461 w 117856"/>
              <a:gd name="connsiteY0" fmla="*/ 6350 h 124840"/>
              <a:gd name="connsiteX1" fmla="*/ 18542 w 117856"/>
              <a:gd name="connsiteY1" fmla="*/ 8381 h 124840"/>
              <a:gd name="connsiteX2" fmla="*/ 20955 w 117856"/>
              <a:gd name="connsiteY2" fmla="*/ 14604 h 124840"/>
              <a:gd name="connsiteX3" fmla="*/ 20955 w 117856"/>
              <a:gd name="connsiteY3" fmla="*/ 44322 h 124840"/>
              <a:gd name="connsiteX4" fmla="*/ 97282 w 117856"/>
              <a:gd name="connsiteY4" fmla="*/ 44322 h 124840"/>
              <a:gd name="connsiteX5" fmla="*/ 97282 w 117856"/>
              <a:gd name="connsiteY5" fmla="*/ 13334 h 124840"/>
              <a:gd name="connsiteX6" fmla="*/ 104267 w 117856"/>
              <a:gd name="connsiteY6" fmla="*/ 6350 h 124840"/>
              <a:gd name="connsiteX7" fmla="*/ 111506 w 117856"/>
              <a:gd name="connsiteY7" fmla="*/ 13588 h 124840"/>
              <a:gd name="connsiteX8" fmla="*/ 111506 w 117856"/>
              <a:gd name="connsiteY8" fmla="*/ 99313 h 124840"/>
              <a:gd name="connsiteX9" fmla="*/ 105283 w 117856"/>
              <a:gd name="connsiteY9" fmla="*/ 113029 h 124840"/>
              <a:gd name="connsiteX10" fmla="*/ 89535 w 117856"/>
              <a:gd name="connsiteY10" fmla="*/ 118490 h 124840"/>
              <a:gd name="connsiteX11" fmla="*/ 27178 w 117856"/>
              <a:gd name="connsiteY11" fmla="*/ 118490 h 124840"/>
              <a:gd name="connsiteX12" fmla="*/ 12319 w 117856"/>
              <a:gd name="connsiteY12" fmla="*/ 113791 h 124840"/>
              <a:gd name="connsiteX13" fmla="*/ 6350 w 117856"/>
              <a:gd name="connsiteY13" fmla="*/ 99313 h 124840"/>
              <a:gd name="connsiteX14" fmla="*/ 6350 w 117856"/>
              <a:gd name="connsiteY14" fmla="*/ 14858 h 124840"/>
              <a:gd name="connsiteX15" fmla="*/ 8509 w 117856"/>
              <a:gd name="connsiteY15" fmla="*/ 8635 h 124840"/>
              <a:gd name="connsiteX16" fmla="*/ 13461 w 117856"/>
              <a:gd name="connsiteY16" fmla="*/ 6350 h 124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17856" h="124840">
                <a:moveTo>
                  <a:pt x="13461" y="6350"/>
                </a:moveTo>
                <a:cubicBezTo>
                  <a:pt x="15494" y="6350"/>
                  <a:pt x="17145" y="6984"/>
                  <a:pt x="18542" y="8381"/>
                </a:cubicBezTo>
                <a:cubicBezTo>
                  <a:pt x="20193" y="9778"/>
                  <a:pt x="20955" y="11937"/>
                  <a:pt x="20955" y="14604"/>
                </a:cubicBezTo>
                <a:lnTo>
                  <a:pt x="20955" y="44322"/>
                </a:lnTo>
                <a:lnTo>
                  <a:pt x="97282" y="44322"/>
                </a:lnTo>
                <a:lnTo>
                  <a:pt x="97282" y="13334"/>
                </a:lnTo>
                <a:cubicBezTo>
                  <a:pt x="97282" y="8635"/>
                  <a:pt x="99568" y="6350"/>
                  <a:pt x="104267" y="6350"/>
                </a:cubicBezTo>
                <a:cubicBezTo>
                  <a:pt x="109093" y="6350"/>
                  <a:pt x="111506" y="8762"/>
                  <a:pt x="111506" y="13588"/>
                </a:cubicBezTo>
                <a:lnTo>
                  <a:pt x="111506" y="99313"/>
                </a:lnTo>
                <a:cubicBezTo>
                  <a:pt x="111506" y="104901"/>
                  <a:pt x="109347" y="109473"/>
                  <a:pt x="105283" y="113029"/>
                </a:cubicBezTo>
                <a:cubicBezTo>
                  <a:pt x="101219" y="116585"/>
                  <a:pt x="96011" y="118490"/>
                  <a:pt x="89535" y="118490"/>
                </a:cubicBezTo>
                <a:lnTo>
                  <a:pt x="27178" y="118490"/>
                </a:lnTo>
                <a:cubicBezTo>
                  <a:pt x="21082" y="118490"/>
                  <a:pt x="16129" y="116839"/>
                  <a:pt x="12319" y="113791"/>
                </a:cubicBezTo>
                <a:cubicBezTo>
                  <a:pt x="8255" y="110235"/>
                  <a:pt x="6350" y="105409"/>
                  <a:pt x="6350" y="99313"/>
                </a:cubicBezTo>
                <a:lnTo>
                  <a:pt x="6350" y="14858"/>
                </a:lnTo>
                <a:cubicBezTo>
                  <a:pt x="6350" y="12191"/>
                  <a:pt x="7111" y="10032"/>
                  <a:pt x="8509" y="8635"/>
                </a:cubicBezTo>
                <a:cubicBezTo>
                  <a:pt x="9906" y="7111"/>
                  <a:pt x="11557" y="6350"/>
                  <a:pt x="1346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7" name="Freeform 3"/>
          <p:cNvSpPr/>
          <p:nvPr/>
        </p:nvSpPr>
        <p:spPr>
          <a:xfrm>
            <a:off x="4065015" y="3067050"/>
            <a:ext cx="202565" cy="87248"/>
          </a:xfrm>
          <a:custGeom>
            <a:avLst/>
            <a:gdLst>
              <a:gd name="connsiteX0" fmla="*/ 21463 w 202565"/>
              <a:gd name="connsiteY0" fmla="*/ 6350 h 87248"/>
              <a:gd name="connsiteX1" fmla="*/ 181864 w 202565"/>
              <a:gd name="connsiteY1" fmla="*/ 6350 h 87248"/>
              <a:gd name="connsiteX2" fmla="*/ 188086 w 202565"/>
              <a:gd name="connsiteY2" fmla="*/ 12572 h 87248"/>
              <a:gd name="connsiteX3" fmla="*/ 181864 w 202565"/>
              <a:gd name="connsiteY3" fmla="*/ 19050 h 87248"/>
              <a:gd name="connsiteX4" fmla="*/ 108458 w 202565"/>
              <a:gd name="connsiteY4" fmla="*/ 19050 h 87248"/>
              <a:gd name="connsiteX5" fmla="*/ 132588 w 202565"/>
              <a:gd name="connsiteY5" fmla="*/ 52578 h 87248"/>
              <a:gd name="connsiteX6" fmla="*/ 189992 w 202565"/>
              <a:gd name="connsiteY6" fmla="*/ 67564 h 87248"/>
              <a:gd name="connsiteX7" fmla="*/ 195198 w 202565"/>
              <a:gd name="connsiteY7" fmla="*/ 69722 h 87248"/>
              <a:gd name="connsiteX8" fmla="*/ 196215 w 202565"/>
              <a:gd name="connsiteY8" fmla="*/ 74548 h 87248"/>
              <a:gd name="connsiteX9" fmla="*/ 193547 w 202565"/>
              <a:gd name="connsiteY9" fmla="*/ 78994 h 87248"/>
              <a:gd name="connsiteX10" fmla="*/ 187578 w 202565"/>
              <a:gd name="connsiteY10" fmla="*/ 80898 h 87248"/>
              <a:gd name="connsiteX11" fmla="*/ 132334 w 202565"/>
              <a:gd name="connsiteY11" fmla="*/ 66801 h 87248"/>
              <a:gd name="connsiteX12" fmla="*/ 101346 w 202565"/>
              <a:gd name="connsiteY12" fmla="*/ 41401 h 87248"/>
              <a:gd name="connsiteX13" fmla="*/ 70739 w 202565"/>
              <a:gd name="connsiteY13" fmla="*/ 66801 h 87248"/>
              <a:gd name="connsiteX14" fmla="*/ 15747 w 202565"/>
              <a:gd name="connsiteY14" fmla="*/ 80898 h 87248"/>
              <a:gd name="connsiteX15" fmla="*/ 9144 w 202565"/>
              <a:gd name="connsiteY15" fmla="*/ 79247 h 87248"/>
              <a:gd name="connsiteX16" fmla="*/ 6350 w 202565"/>
              <a:gd name="connsiteY16" fmla="*/ 74548 h 87248"/>
              <a:gd name="connsiteX17" fmla="*/ 7366 w 202565"/>
              <a:gd name="connsiteY17" fmla="*/ 69722 h 87248"/>
              <a:gd name="connsiteX18" fmla="*/ 13589 w 202565"/>
              <a:gd name="connsiteY18" fmla="*/ 67564 h 87248"/>
              <a:gd name="connsiteX19" fmla="*/ 69469 w 202565"/>
              <a:gd name="connsiteY19" fmla="*/ 52578 h 87248"/>
              <a:gd name="connsiteX20" fmla="*/ 94107 w 202565"/>
              <a:gd name="connsiteY20" fmla="*/ 19050 h 87248"/>
              <a:gd name="connsiteX21" fmla="*/ 21209 w 202565"/>
              <a:gd name="connsiteY21" fmla="*/ 19050 h 87248"/>
              <a:gd name="connsiteX22" fmla="*/ 14605 w 202565"/>
              <a:gd name="connsiteY22" fmla="*/ 12572 h 87248"/>
              <a:gd name="connsiteX23" fmla="*/ 21463 w 202565"/>
              <a:gd name="connsiteY23" fmla="*/ 6350 h 87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202565" h="87248">
                <a:moveTo>
                  <a:pt x="21463" y="6350"/>
                </a:moveTo>
                <a:lnTo>
                  <a:pt x="181864" y="6350"/>
                </a:lnTo>
                <a:cubicBezTo>
                  <a:pt x="185928" y="6350"/>
                  <a:pt x="188086" y="8509"/>
                  <a:pt x="188086" y="12572"/>
                </a:cubicBezTo>
                <a:cubicBezTo>
                  <a:pt x="188086" y="16890"/>
                  <a:pt x="185928" y="19050"/>
                  <a:pt x="181864" y="19050"/>
                </a:cubicBezTo>
                <a:lnTo>
                  <a:pt x="108458" y="19050"/>
                </a:lnTo>
                <a:cubicBezTo>
                  <a:pt x="108458" y="32130"/>
                  <a:pt x="116586" y="43307"/>
                  <a:pt x="132588" y="52578"/>
                </a:cubicBezTo>
                <a:cubicBezTo>
                  <a:pt x="148463" y="61848"/>
                  <a:pt x="167640" y="66928"/>
                  <a:pt x="189992" y="67564"/>
                </a:cubicBezTo>
                <a:cubicBezTo>
                  <a:pt x="192405" y="67564"/>
                  <a:pt x="194055" y="68326"/>
                  <a:pt x="195198" y="69722"/>
                </a:cubicBezTo>
                <a:cubicBezTo>
                  <a:pt x="196215" y="71120"/>
                  <a:pt x="196596" y="72644"/>
                  <a:pt x="196215" y="74548"/>
                </a:cubicBezTo>
                <a:cubicBezTo>
                  <a:pt x="195961" y="76327"/>
                  <a:pt x="194945" y="77851"/>
                  <a:pt x="193547" y="78994"/>
                </a:cubicBezTo>
                <a:cubicBezTo>
                  <a:pt x="191897" y="80517"/>
                  <a:pt x="189865" y="81152"/>
                  <a:pt x="187578" y="80898"/>
                </a:cubicBezTo>
                <a:cubicBezTo>
                  <a:pt x="167767" y="79755"/>
                  <a:pt x="149478" y="75057"/>
                  <a:pt x="132334" y="66801"/>
                </a:cubicBezTo>
                <a:cubicBezTo>
                  <a:pt x="116967" y="59182"/>
                  <a:pt x="106553" y="50672"/>
                  <a:pt x="101346" y="41401"/>
                </a:cubicBezTo>
                <a:cubicBezTo>
                  <a:pt x="96139" y="50927"/>
                  <a:pt x="85978" y="59309"/>
                  <a:pt x="70739" y="66801"/>
                </a:cubicBezTo>
                <a:cubicBezTo>
                  <a:pt x="54102" y="74929"/>
                  <a:pt x="35814" y="79628"/>
                  <a:pt x="15747" y="80898"/>
                </a:cubicBezTo>
                <a:cubicBezTo>
                  <a:pt x="13208" y="81152"/>
                  <a:pt x="10922" y="80517"/>
                  <a:pt x="9144" y="79247"/>
                </a:cubicBezTo>
                <a:cubicBezTo>
                  <a:pt x="7620" y="77851"/>
                  <a:pt x="6731" y="76327"/>
                  <a:pt x="6350" y="74548"/>
                </a:cubicBezTo>
                <a:cubicBezTo>
                  <a:pt x="5842" y="72644"/>
                  <a:pt x="6223" y="71120"/>
                  <a:pt x="7366" y="69722"/>
                </a:cubicBezTo>
                <a:cubicBezTo>
                  <a:pt x="8636" y="68326"/>
                  <a:pt x="10795" y="67564"/>
                  <a:pt x="13589" y="67564"/>
                </a:cubicBezTo>
                <a:cubicBezTo>
                  <a:pt x="35305" y="66547"/>
                  <a:pt x="53975" y="61595"/>
                  <a:pt x="69469" y="52578"/>
                </a:cubicBezTo>
                <a:cubicBezTo>
                  <a:pt x="85852" y="43179"/>
                  <a:pt x="94107" y="32004"/>
                  <a:pt x="94107" y="19050"/>
                </a:cubicBezTo>
                <a:lnTo>
                  <a:pt x="21209" y="19050"/>
                </a:lnTo>
                <a:cubicBezTo>
                  <a:pt x="16636" y="19050"/>
                  <a:pt x="14351" y="16890"/>
                  <a:pt x="14605" y="12572"/>
                </a:cubicBezTo>
                <a:cubicBezTo>
                  <a:pt x="14605" y="8509"/>
                  <a:pt x="16891" y="6350"/>
                  <a:pt x="2146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8" name="Freeform 3"/>
          <p:cNvSpPr/>
          <p:nvPr/>
        </p:nvSpPr>
        <p:spPr>
          <a:xfrm>
            <a:off x="3849497" y="3067050"/>
            <a:ext cx="73024" cy="25400"/>
          </a:xfrm>
          <a:custGeom>
            <a:avLst/>
            <a:gdLst>
              <a:gd name="connsiteX0" fmla="*/ 13588 w 73024"/>
              <a:gd name="connsiteY0" fmla="*/ 6350 h 25400"/>
              <a:gd name="connsiteX1" fmla="*/ 59562 w 73024"/>
              <a:gd name="connsiteY1" fmla="*/ 6350 h 25400"/>
              <a:gd name="connsiteX2" fmla="*/ 66674 w 73024"/>
              <a:gd name="connsiteY2" fmla="*/ 12572 h 25400"/>
              <a:gd name="connsiteX3" fmla="*/ 59816 w 73024"/>
              <a:gd name="connsiteY3" fmla="*/ 19050 h 25400"/>
              <a:gd name="connsiteX4" fmla="*/ 13588 w 73024"/>
              <a:gd name="connsiteY4" fmla="*/ 19050 h 25400"/>
              <a:gd name="connsiteX5" fmla="*/ 6350 w 73024"/>
              <a:gd name="connsiteY5" fmla="*/ 12572 h 25400"/>
              <a:gd name="connsiteX6" fmla="*/ 13588 w 73024"/>
              <a:gd name="connsiteY6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73024" h="25400">
                <a:moveTo>
                  <a:pt x="13588" y="6350"/>
                </a:moveTo>
                <a:lnTo>
                  <a:pt x="59562" y="6350"/>
                </a:lnTo>
                <a:cubicBezTo>
                  <a:pt x="64261" y="6350"/>
                  <a:pt x="66674" y="8509"/>
                  <a:pt x="66674" y="12572"/>
                </a:cubicBezTo>
                <a:cubicBezTo>
                  <a:pt x="66674" y="16890"/>
                  <a:pt x="64388" y="19050"/>
                  <a:pt x="59816" y="19050"/>
                </a:cubicBezTo>
                <a:lnTo>
                  <a:pt x="13588" y="19050"/>
                </a:lnTo>
                <a:cubicBezTo>
                  <a:pt x="8762" y="19050"/>
                  <a:pt x="6350" y="16890"/>
                  <a:pt x="6350" y="12572"/>
                </a:cubicBezTo>
                <a:cubicBezTo>
                  <a:pt x="6350" y="8509"/>
                  <a:pt x="8762" y="6350"/>
                  <a:pt x="1358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9" name="Freeform 3"/>
          <p:cNvSpPr/>
          <p:nvPr/>
        </p:nvSpPr>
        <p:spPr>
          <a:xfrm>
            <a:off x="4452620" y="3062605"/>
            <a:ext cx="60832" cy="220471"/>
          </a:xfrm>
          <a:custGeom>
            <a:avLst/>
            <a:gdLst>
              <a:gd name="connsiteX0" fmla="*/ 13461 w 60832"/>
              <a:gd name="connsiteY0" fmla="*/ 6350 h 220471"/>
              <a:gd name="connsiteX1" fmla="*/ 18541 w 60832"/>
              <a:gd name="connsiteY1" fmla="*/ 7873 h 220471"/>
              <a:gd name="connsiteX2" fmla="*/ 20954 w 60832"/>
              <a:gd name="connsiteY2" fmla="*/ 13080 h 220471"/>
              <a:gd name="connsiteX3" fmla="*/ 20954 w 60832"/>
              <a:gd name="connsiteY3" fmla="*/ 104012 h 220471"/>
              <a:gd name="connsiteX4" fmla="*/ 48513 w 60832"/>
              <a:gd name="connsiteY4" fmla="*/ 104012 h 220471"/>
              <a:gd name="connsiteX5" fmla="*/ 54482 w 60832"/>
              <a:gd name="connsiteY5" fmla="*/ 109981 h 220471"/>
              <a:gd name="connsiteX6" fmla="*/ 48513 w 60832"/>
              <a:gd name="connsiteY6" fmla="*/ 116204 h 220471"/>
              <a:gd name="connsiteX7" fmla="*/ 20954 w 60832"/>
              <a:gd name="connsiteY7" fmla="*/ 116204 h 220471"/>
              <a:gd name="connsiteX8" fmla="*/ 20954 w 60832"/>
              <a:gd name="connsiteY8" fmla="*/ 206882 h 220471"/>
              <a:gd name="connsiteX9" fmla="*/ 18541 w 60832"/>
              <a:gd name="connsiteY9" fmla="*/ 212216 h 220471"/>
              <a:gd name="connsiteX10" fmla="*/ 13461 w 60832"/>
              <a:gd name="connsiteY10" fmla="*/ 214121 h 220471"/>
              <a:gd name="connsiteX11" fmla="*/ 8509 w 60832"/>
              <a:gd name="connsiteY11" fmla="*/ 212216 h 220471"/>
              <a:gd name="connsiteX12" fmla="*/ 6350 w 60832"/>
              <a:gd name="connsiteY12" fmla="*/ 206882 h 220471"/>
              <a:gd name="connsiteX13" fmla="*/ 6350 w 60832"/>
              <a:gd name="connsiteY13" fmla="*/ 13080 h 220471"/>
              <a:gd name="connsiteX14" fmla="*/ 8509 w 60832"/>
              <a:gd name="connsiteY14" fmla="*/ 7873 h 220471"/>
              <a:gd name="connsiteX15" fmla="*/ 13461 w 60832"/>
              <a:gd name="connsiteY15" fmla="*/ 6350 h 220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60832" h="220471">
                <a:moveTo>
                  <a:pt x="13461" y="6350"/>
                </a:moveTo>
                <a:cubicBezTo>
                  <a:pt x="15493" y="6350"/>
                  <a:pt x="17144" y="6857"/>
                  <a:pt x="18541" y="7873"/>
                </a:cubicBezTo>
                <a:cubicBezTo>
                  <a:pt x="20192" y="9143"/>
                  <a:pt x="20954" y="10921"/>
                  <a:pt x="20954" y="13080"/>
                </a:cubicBezTo>
                <a:lnTo>
                  <a:pt x="20954" y="104012"/>
                </a:lnTo>
                <a:lnTo>
                  <a:pt x="48513" y="104012"/>
                </a:lnTo>
                <a:cubicBezTo>
                  <a:pt x="52578" y="104012"/>
                  <a:pt x="54482" y="106044"/>
                  <a:pt x="54482" y="109981"/>
                </a:cubicBezTo>
                <a:cubicBezTo>
                  <a:pt x="54482" y="114172"/>
                  <a:pt x="52578" y="116204"/>
                  <a:pt x="48513" y="116204"/>
                </a:cubicBezTo>
                <a:lnTo>
                  <a:pt x="20954" y="116204"/>
                </a:lnTo>
                <a:lnTo>
                  <a:pt x="20954" y="206882"/>
                </a:lnTo>
                <a:cubicBezTo>
                  <a:pt x="20954" y="209041"/>
                  <a:pt x="20192" y="210819"/>
                  <a:pt x="18541" y="212216"/>
                </a:cubicBezTo>
                <a:cubicBezTo>
                  <a:pt x="17144" y="213486"/>
                  <a:pt x="15493" y="214121"/>
                  <a:pt x="13461" y="214121"/>
                </a:cubicBezTo>
                <a:cubicBezTo>
                  <a:pt x="11557" y="214121"/>
                  <a:pt x="9905" y="213486"/>
                  <a:pt x="8509" y="212216"/>
                </a:cubicBezTo>
                <a:cubicBezTo>
                  <a:pt x="7111" y="210819"/>
                  <a:pt x="6350" y="209041"/>
                  <a:pt x="6350" y="206882"/>
                </a:cubicBezTo>
                <a:lnTo>
                  <a:pt x="6350" y="13080"/>
                </a:lnTo>
                <a:cubicBezTo>
                  <a:pt x="6350" y="10921"/>
                  <a:pt x="7111" y="9143"/>
                  <a:pt x="8509" y="7873"/>
                </a:cubicBezTo>
                <a:cubicBezTo>
                  <a:pt x="9905" y="6857"/>
                  <a:pt x="11557" y="6350"/>
                  <a:pt x="1346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0" name="Freeform 3"/>
          <p:cNvSpPr/>
          <p:nvPr/>
        </p:nvSpPr>
        <p:spPr>
          <a:xfrm>
            <a:off x="3947668" y="3062605"/>
            <a:ext cx="76834" cy="220471"/>
          </a:xfrm>
          <a:custGeom>
            <a:avLst/>
            <a:gdLst>
              <a:gd name="connsiteX0" fmla="*/ 13589 w 76834"/>
              <a:gd name="connsiteY0" fmla="*/ 6350 h 220471"/>
              <a:gd name="connsiteX1" fmla="*/ 20954 w 76834"/>
              <a:gd name="connsiteY1" fmla="*/ 12826 h 220471"/>
              <a:gd name="connsiteX2" fmla="*/ 20954 w 76834"/>
              <a:gd name="connsiteY2" fmla="*/ 105028 h 220471"/>
              <a:gd name="connsiteX3" fmla="*/ 56007 w 76834"/>
              <a:gd name="connsiteY3" fmla="*/ 105028 h 220471"/>
              <a:gd name="connsiteX4" fmla="*/ 56007 w 76834"/>
              <a:gd name="connsiteY4" fmla="*/ 12826 h 220471"/>
              <a:gd name="connsiteX5" fmla="*/ 63245 w 76834"/>
              <a:gd name="connsiteY5" fmla="*/ 6350 h 220471"/>
              <a:gd name="connsiteX6" fmla="*/ 70484 w 76834"/>
              <a:gd name="connsiteY6" fmla="*/ 12826 h 220471"/>
              <a:gd name="connsiteX7" fmla="*/ 70484 w 76834"/>
              <a:gd name="connsiteY7" fmla="*/ 206882 h 220471"/>
              <a:gd name="connsiteX8" fmla="*/ 67945 w 76834"/>
              <a:gd name="connsiteY8" fmla="*/ 212216 h 220471"/>
              <a:gd name="connsiteX9" fmla="*/ 63245 w 76834"/>
              <a:gd name="connsiteY9" fmla="*/ 214121 h 220471"/>
              <a:gd name="connsiteX10" fmla="*/ 58292 w 76834"/>
              <a:gd name="connsiteY10" fmla="*/ 212343 h 220471"/>
              <a:gd name="connsiteX11" fmla="*/ 56007 w 76834"/>
              <a:gd name="connsiteY11" fmla="*/ 207136 h 220471"/>
              <a:gd name="connsiteX12" fmla="*/ 56007 w 76834"/>
              <a:gd name="connsiteY12" fmla="*/ 117220 h 220471"/>
              <a:gd name="connsiteX13" fmla="*/ 20954 w 76834"/>
              <a:gd name="connsiteY13" fmla="*/ 117220 h 220471"/>
              <a:gd name="connsiteX14" fmla="*/ 20954 w 76834"/>
              <a:gd name="connsiteY14" fmla="*/ 206628 h 220471"/>
              <a:gd name="connsiteX15" fmla="*/ 18541 w 76834"/>
              <a:gd name="connsiteY15" fmla="*/ 212343 h 220471"/>
              <a:gd name="connsiteX16" fmla="*/ 13589 w 76834"/>
              <a:gd name="connsiteY16" fmla="*/ 214121 h 220471"/>
              <a:gd name="connsiteX17" fmla="*/ 8509 w 76834"/>
              <a:gd name="connsiteY17" fmla="*/ 212470 h 220471"/>
              <a:gd name="connsiteX18" fmla="*/ 6350 w 76834"/>
              <a:gd name="connsiteY18" fmla="*/ 206755 h 220471"/>
              <a:gd name="connsiteX19" fmla="*/ 6350 w 76834"/>
              <a:gd name="connsiteY19" fmla="*/ 12826 h 220471"/>
              <a:gd name="connsiteX20" fmla="*/ 13589 w 76834"/>
              <a:gd name="connsiteY20" fmla="*/ 6350 h 220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76834" h="220471">
                <a:moveTo>
                  <a:pt x="13589" y="6350"/>
                </a:moveTo>
                <a:cubicBezTo>
                  <a:pt x="18541" y="6350"/>
                  <a:pt x="20954" y="8508"/>
                  <a:pt x="20954" y="12826"/>
                </a:cubicBezTo>
                <a:lnTo>
                  <a:pt x="20954" y="105028"/>
                </a:lnTo>
                <a:lnTo>
                  <a:pt x="56007" y="105028"/>
                </a:lnTo>
                <a:lnTo>
                  <a:pt x="56007" y="12826"/>
                </a:lnTo>
                <a:cubicBezTo>
                  <a:pt x="56007" y="8508"/>
                  <a:pt x="58420" y="6350"/>
                  <a:pt x="63245" y="6350"/>
                </a:cubicBezTo>
                <a:cubicBezTo>
                  <a:pt x="68072" y="6350"/>
                  <a:pt x="70484" y="8508"/>
                  <a:pt x="70484" y="12826"/>
                </a:cubicBezTo>
                <a:lnTo>
                  <a:pt x="70484" y="206882"/>
                </a:lnTo>
                <a:cubicBezTo>
                  <a:pt x="70484" y="209041"/>
                  <a:pt x="69595" y="210819"/>
                  <a:pt x="67945" y="212216"/>
                </a:cubicBezTo>
                <a:cubicBezTo>
                  <a:pt x="66675" y="213486"/>
                  <a:pt x="65023" y="214121"/>
                  <a:pt x="63245" y="214121"/>
                </a:cubicBezTo>
                <a:cubicBezTo>
                  <a:pt x="61214" y="214121"/>
                  <a:pt x="59563" y="213613"/>
                  <a:pt x="58292" y="212343"/>
                </a:cubicBezTo>
                <a:cubicBezTo>
                  <a:pt x="56769" y="211073"/>
                  <a:pt x="56007" y="209295"/>
                  <a:pt x="56007" y="207136"/>
                </a:cubicBezTo>
                <a:lnTo>
                  <a:pt x="56007" y="117220"/>
                </a:lnTo>
                <a:lnTo>
                  <a:pt x="20954" y="117220"/>
                </a:lnTo>
                <a:lnTo>
                  <a:pt x="20954" y="206628"/>
                </a:lnTo>
                <a:cubicBezTo>
                  <a:pt x="20954" y="209041"/>
                  <a:pt x="20192" y="210946"/>
                  <a:pt x="18541" y="212343"/>
                </a:cubicBezTo>
                <a:cubicBezTo>
                  <a:pt x="17145" y="213613"/>
                  <a:pt x="15494" y="214121"/>
                  <a:pt x="13589" y="214121"/>
                </a:cubicBezTo>
                <a:cubicBezTo>
                  <a:pt x="11557" y="214121"/>
                  <a:pt x="9905" y="213613"/>
                  <a:pt x="8509" y="212470"/>
                </a:cubicBezTo>
                <a:cubicBezTo>
                  <a:pt x="7111" y="210946"/>
                  <a:pt x="6350" y="209041"/>
                  <a:pt x="6350" y="206755"/>
                </a:cubicBezTo>
                <a:lnTo>
                  <a:pt x="6350" y="12826"/>
                </a:lnTo>
                <a:cubicBezTo>
                  <a:pt x="6350" y="8508"/>
                  <a:pt x="8763" y="6350"/>
                  <a:pt x="1358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1" name="Freeform 3"/>
          <p:cNvSpPr/>
          <p:nvPr/>
        </p:nvSpPr>
        <p:spPr>
          <a:xfrm>
            <a:off x="3748532" y="3062605"/>
            <a:ext cx="61086" cy="167512"/>
          </a:xfrm>
          <a:custGeom>
            <a:avLst/>
            <a:gdLst>
              <a:gd name="connsiteX0" fmla="*/ 13461 w 61086"/>
              <a:gd name="connsiteY0" fmla="*/ 6350 h 167512"/>
              <a:gd name="connsiteX1" fmla="*/ 20954 w 61086"/>
              <a:gd name="connsiteY1" fmla="*/ 12826 h 167512"/>
              <a:gd name="connsiteX2" fmla="*/ 20954 w 61086"/>
              <a:gd name="connsiteY2" fmla="*/ 90169 h 167512"/>
              <a:gd name="connsiteX3" fmla="*/ 47751 w 61086"/>
              <a:gd name="connsiteY3" fmla="*/ 90169 h 167512"/>
              <a:gd name="connsiteX4" fmla="*/ 54736 w 61086"/>
              <a:gd name="connsiteY4" fmla="*/ 96392 h 167512"/>
              <a:gd name="connsiteX5" fmla="*/ 48767 w 61086"/>
              <a:gd name="connsiteY5" fmla="*/ 102488 h 167512"/>
              <a:gd name="connsiteX6" fmla="*/ 20954 w 61086"/>
              <a:gd name="connsiteY6" fmla="*/ 102488 h 167512"/>
              <a:gd name="connsiteX7" fmla="*/ 20954 w 61086"/>
              <a:gd name="connsiteY7" fmla="*/ 154050 h 167512"/>
              <a:gd name="connsiteX8" fmla="*/ 18541 w 61086"/>
              <a:gd name="connsiteY8" fmla="*/ 159511 h 167512"/>
              <a:gd name="connsiteX9" fmla="*/ 13461 w 61086"/>
              <a:gd name="connsiteY9" fmla="*/ 161162 h 167512"/>
              <a:gd name="connsiteX10" fmla="*/ 8508 w 61086"/>
              <a:gd name="connsiteY10" fmla="*/ 159511 h 167512"/>
              <a:gd name="connsiteX11" fmla="*/ 6350 w 61086"/>
              <a:gd name="connsiteY11" fmla="*/ 153796 h 167512"/>
              <a:gd name="connsiteX12" fmla="*/ 6350 w 61086"/>
              <a:gd name="connsiteY12" fmla="*/ 13080 h 167512"/>
              <a:gd name="connsiteX13" fmla="*/ 13461 w 61086"/>
              <a:gd name="connsiteY13" fmla="*/ 6350 h 167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61086" h="167512">
                <a:moveTo>
                  <a:pt x="13461" y="6350"/>
                </a:moveTo>
                <a:cubicBezTo>
                  <a:pt x="18541" y="6350"/>
                  <a:pt x="20954" y="8508"/>
                  <a:pt x="20954" y="12826"/>
                </a:cubicBezTo>
                <a:lnTo>
                  <a:pt x="20954" y="90169"/>
                </a:lnTo>
                <a:lnTo>
                  <a:pt x="47751" y="90169"/>
                </a:lnTo>
                <a:cubicBezTo>
                  <a:pt x="52323" y="90169"/>
                  <a:pt x="54609" y="92201"/>
                  <a:pt x="54736" y="96392"/>
                </a:cubicBezTo>
                <a:cubicBezTo>
                  <a:pt x="54990" y="100456"/>
                  <a:pt x="52958" y="102488"/>
                  <a:pt x="48767" y="102488"/>
                </a:cubicBezTo>
                <a:lnTo>
                  <a:pt x="20954" y="102488"/>
                </a:lnTo>
                <a:lnTo>
                  <a:pt x="20954" y="154050"/>
                </a:lnTo>
                <a:cubicBezTo>
                  <a:pt x="20954" y="156336"/>
                  <a:pt x="20192" y="158114"/>
                  <a:pt x="18541" y="159511"/>
                </a:cubicBezTo>
                <a:cubicBezTo>
                  <a:pt x="17145" y="160654"/>
                  <a:pt x="15493" y="161162"/>
                  <a:pt x="13461" y="161162"/>
                </a:cubicBezTo>
                <a:cubicBezTo>
                  <a:pt x="11557" y="161162"/>
                  <a:pt x="9905" y="160654"/>
                  <a:pt x="8508" y="159511"/>
                </a:cubicBezTo>
                <a:cubicBezTo>
                  <a:pt x="7111" y="157987"/>
                  <a:pt x="6350" y="156082"/>
                  <a:pt x="6350" y="153796"/>
                </a:cubicBezTo>
                <a:lnTo>
                  <a:pt x="6350" y="13080"/>
                </a:lnTo>
                <a:cubicBezTo>
                  <a:pt x="6350" y="8635"/>
                  <a:pt x="8762" y="6350"/>
                  <a:pt x="1346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2" name="Freeform 3"/>
          <p:cNvSpPr/>
          <p:nvPr/>
        </p:nvSpPr>
        <p:spPr>
          <a:xfrm>
            <a:off x="3513836" y="3062605"/>
            <a:ext cx="60833" cy="164337"/>
          </a:xfrm>
          <a:custGeom>
            <a:avLst/>
            <a:gdLst>
              <a:gd name="connsiteX0" fmla="*/ 13462 w 60833"/>
              <a:gd name="connsiteY0" fmla="*/ 6350 h 164337"/>
              <a:gd name="connsiteX1" fmla="*/ 20954 w 60833"/>
              <a:gd name="connsiteY1" fmla="*/ 13080 h 164337"/>
              <a:gd name="connsiteX2" fmla="*/ 20954 w 60833"/>
              <a:gd name="connsiteY2" fmla="*/ 81152 h 164337"/>
              <a:gd name="connsiteX3" fmla="*/ 48005 w 60833"/>
              <a:gd name="connsiteY3" fmla="*/ 81152 h 164337"/>
              <a:gd name="connsiteX4" fmla="*/ 54483 w 60833"/>
              <a:gd name="connsiteY4" fmla="*/ 87375 h 164337"/>
              <a:gd name="connsiteX5" fmla="*/ 48005 w 60833"/>
              <a:gd name="connsiteY5" fmla="*/ 93852 h 164337"/>
              <a:gd name="connsiteX6" fmla="*/ 20954 w 60833"/>
              <a:gd name="connsiteY6" fmla="*/ 93852 h 164337"/>
              <a:gd name="connsiteX7" fmla="*/ 20954 w 60833"/>
              <a:gd name="connsiteY7" fmla="*/ 150494 h 164337"/>
              <a:gd name="connsiteX8" fmla="*/ 18542 w 60833"/>
              <a:gd name="connsiteY8" fmla="*/ 155955 h 164337"/>
              <a:gd name="connsiteX9" fmla="*/ 13462 w 60833"/>
              <a:gd name="connsiteY9" fmla="*/ 157987 h 164337"/>
              <a:gd name="connsiteX10" fmla="*/ 8508 w 60833"/>
              <a:gd name="connsiteY10" fmla="*/ 155955 h 164337"/>
              <a:gd name="connsiteX11" fmla="*/ 6350 w 60833"/>
              <a:gd name="connsiteY11" fmla="*/ 150494 h 164337"/>
              <a:gd name="connsiteX12" fmla="*/ 6350 w 60833"/>
              <a:gd name="connsiteY12" fmla="*/ 13080 h 164337"/>
              <a:gd name="connsiteX13" fmla="*/ 13462 w 60833"/>
              <a:gd name="connsiteY13" fmla="*/ 6350 h 1643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60833" h="164337">
                <a:moveTo>
                  <a:pt x="13462" y="6350"/>
                </a:moveTo>
                <a:cubicBezTo>
                  <a:pt x="18542" y="6350"/>
                  <a:pt x="20954" y="8635"/>
                  <a:pt x="20954" y="13080"/>
                </a:cubicBezTo>
                <a:lnTo>
                  <a:pt x="20954" y="81152"/>
                </a:lnTo>
                <a:lnTo>
                  <a:pt x="48005" y="81152"/>
                </a:lnTo>
                <a:cubicBezTo>
                  <a:pt x="52323" y="81152"/>
                  <a:pt x="54483" y="83184"/>
                  <a:pt x="54483" y="87375"/>
                </a:cubicBezTo>
                <a:cubicBezTo>
                  <a:pt x="54483" y="91693"/>
                  <a:pt x="52323" y="93852"/>
                  <a:pt x="48005" y="93852"/>
                </a:cubicBezTo>
                <a:lnTo>
                  <a:pt x="20954" y="93852"/>
                </a:lnTo>
                <a:lnTo>
                  <a:pt x="20954" y="150494"/>
                </a:lnTo>
                <a:cubicBezTo>
                  <a:pt x="20954" y="152780"/>
                  <a:pt x="20193" y="154685"/>
                  <a:pt x="18542" y="155955"/>
                </a:cubicBezTo>
                <a:cubicBezTo>
                  <a:pt x="17145" y="157352"/>
                  <a:pt x="15494" y="157987"/>
                  <a:pt x="13462" y="157987"/>
                </a:cubicBezTo>
                <a:cubicBezTo>
                  <a:pt x="11557" y="157987"/>
                  <a:pt x="9905" y="157352"/>
                  <a:pt x="8508" y="155955"/>
                </a:cubicBezTo>
                <a:cubicBezTo>
                  <a:pt x="7112" y="154685"/>
                  <a:pt x="6350" y="152907"/>
                  <a:pt x="6350" y="150494"/>
                </a:cubicBezTo>
                <a:lnTo>
                  <a:pt x="6350" y="13080"/>
                </a:lnTo>
                <a:cubicBezTo>
                  <a:pt x="6350" y="8635"/>
                  <a:pt x="8763" y="6350"/>
                  <a:pt x="1346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3" name="Freeform 3"/>
          <p:cNvSpPr/>
          <p:nvPr/>
        </p:nvSpPr>
        <p:spPr>
          <a:xfrm>
            <a:off x="4537583" y="3240405"/>
            <a:ext cx="26796" cy="28193"/>
          </a:xfrm>
          <a:custGeom>
            <a:avLst/>
            <a:gdLst>
              <a:gd name="connsiteX0" fmla="*/ 13334 w 26796"/>
              <a:gd name="connsiteY0" fmla="*/ 0 h 28193"/>
              <a:gd name="connsiteX1" fmla="*/ 23367 w 26796"/>
              <a:gd name="connsiteY1" fmla="*/ 4317 h 28193"/>
              <a:gd name="connsiteX2" fmla="*/ 26796 w 26796"/>
              <a:gd name="connsiteY2" fmla="*/ 14223 h 28193"/>
              <a:gd name="connsiteX3" fmla="*/ 23367 w 26796"/>
              <a:gd name="connsiteY3" fmla="*/ 23621 h 28193"/>
              <a:gd name="connsiteX4" fmla="*/ 13334 w 26796"/>
              <a:gd name="connsiteY4" fmla="*/ 28193 h 28193"/>
              <a:gd name="connsiteX5" fmla="*/ 3175 w 26796"/>
              <a:gd name="connsiteY5" fmla="*/ 23621 h 28193"/>
              <a:gd name="connsiteX6" fmla="*/ 0 w 26796"/>
              <a:gd name="connsiteY6" fmla="*/ 14223 h 28193"/>
              <a:gd name="connsiteX7" fmla="*/ 3175 w 26796"/>
              <a:gd name="connsiteY7" fmla="*/ 4317 h 28193"/>
              <a:gd name="connsiteX8" fmla="*/ 13334 w 26796"/>
              <a:gd name="connsiteY8" fmla="*/ 0 h 281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6796" h="28193">
                <a:moveTo>
                  <a:pt x="13334" y="0"/>
                </a:moveTo>
                <a:cubicBezTo>
                  <a:pt x="17526" y="0"/>
                  <a:pt x="20827" y="1523"/>
                  <a:pt x="23367" y="4317"/>
                </a:cubicBezTo>
                <a:cubicBezTo>
                  <a:pt x="25653" y="6984"/>
                  <a:pt x="26796" y="10286"/>
                  <a:pt x="26796" y="14223"/>
                </a:cubicBezTo>
                <a:cubicBezTo>
                  <a:pt x="26796" y="17906"/>
                  <a:pt x="25653" y="20954"/>
                  <a:pt x="23367" y="23621"/>
                </a:cubicBezTo>
                <a:cubicBezTo>
                  <a:pt x="20827" y="26669"/>
                  <a:pt x="17526" y="28193"/>
                  <a:pt x="13334" y="28193"/>
                </a:cubicBezTo>
                <a:cubicBezTo>
                  <a:pt x="9016" y="28193"/>
                  <a:pt x="5715" y="26669"/>
                  <a:pt x="3175" y="23621"/>
                </a:cubicBezTo>
                <a:cubicBezTo>
                  <a:pt x="1015" y="20954"/>
                  <a:pt x="0" y="17906"/>
                  <a:pt x="0" y="14223"/>
                </a:cubicBezTo>
                <a:cubicBezTo>
                  <a:pt x="0" y="10286"/>
                  <a:pt x="1015" y="6984"/>
                  <a:pt x="3175" y="4317"/>
                </a:cubicBezTo>
                <a:cubicBezTo>
                  <a:pt x="5715" y="1523"/>
                  <a:pt x="9016" y="0"/>
                  <a:pt x="1333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4" name="Freeform 3"/>
          <p:cNvSpPr/>
          <p:nvPr/>
        </p:nvSpPr>
        <p:spPr>
          <a:xfrm>
            <a:off x="4531233" y="3234055"/>
            <a:ext cx="39496" cy="40893"/>
          </a:xfrm>
          <a:custGeom>
            <a:avLst/>
            <a:gdLst>
              <a:gd name="connsiteX0" fmla="*/ 19684 w 39496"/>
              <a:gd name="connsiteY0" fmla="*/ 6350 h 40893"/>
              <a:gd name="connsiteX1" fmla="*/ 29717 w 39496"/>
              <a:gd name="connsiteY1" fmla="*/ 10667 h 40893"/>
              <a:gd name="connsiteX2" fmla="*/ 33146 w 39496"/>
              <a:gd name="connsiteY2" fmla="*/ 20573 h 40893"/>
              <a:gd name="connsiteX3" fmla="*/ 29717 w 39496"/>
              <a:gd name="connsiteY3" fmla="*/ 29971 h 40893"/>
              <a:gd name="connsiteX4" fmla="*/ 19684 w 39496"/>
              <a:gd name="connsiteY4" fmla="*/ 34543 h 40893"/>
              <a:gd name="connsiteX5" fmla="*/ 9525 w 39496"/>
              <a:gd name="connsiteY5" fmla="*/ 29971 h 40893"/>
              <a:gd name="connsiteX6" fmla="*/ 6350 w 39496"/>
              <a:gd name="connsiteY6" fmla="*/ 20573 h 40893"/>
              <a:gd name="connsiteX7" fmla="*/ 9525 w 39496"/>
              <a:gd name="connsiteY7" fmla="*/ 10667 h 40893"/>
              <a:gd name="connsiteX8" fmla="*/ 19684 w 39496"/>
              <a:gd name="connsiteY8" fmla="*/ 6350 h 408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9496" h="40893">
                <a:moveTo>
                  <a:pt x="19684" y="6350"/>
                </a:moveTo>
                <a:cubicBezTo>
                  <a:pt x="23876" y="6350"/>
                  <a:pt x="27177" y="7873"/>
                  <a:pt x="29717" y="10667"/>
                </a:cubicBezTo>
                <a:cubicBezTo>
                  <a:pt x="32003" y="13334"/>
                  <a:pt x="33146" y="16636"/>
                  <a:pt x="33146" y="20573"/>
                </a:cubicBezTo>
                <a:cubicBezTo>
                  <a:pt x="33146" y="24256"/>
                  <a:pt x="32003" y="27304"/>
                  <a:pt x="29717" y="29971"/>
                </a:cubicBezTo>
                <a:cubicBezTo>
                  <a:pt x="27177" y="33019"/>
                  <a:pt x="23876" y="34543"/>
                  <a:pt x="19684" y="34543"/>
                </a:cubicBezTo>
                <a:cubicBezTo>
                  <a:pt x="15366" y="34543"/>
                  <a:pt x="12065" y="33019"/>
                  <a:pt x="9525" y="29971"/>
                </a:cubicBezTo>
                <a:cubicBezTo>
                  <a:pt x="7365" y="27304"/>
                  <a:pt x="6350" y="24256"/>
                  <a:pt x="6350" y="20573"/>
                </a:cubicBezTo>
                <a:cubicBezTo>
                  <a:pt x="6350" y="16636"/>
                  <a:pt x="7365" y="13334"/>
                  <a:pt x="9525" y="10667"/>
                </a:cubicBezTo>
                <a:cubicBezTo>
                  <a:pt x="12065" y="7873"/>
                  <a:pt x="15366" y="6350"/>
                  <a:pt x="1968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1701800"/>
          </a:xfrm>
          <a:prstGeom prst="rect">
            <a:avLst/>
          </a:prstGeom>
          <a:noFill/>
        </p:spPr>
      </p:pic>
      <p:pic>
        <p:nvPicPr>
          <p:cNvPr id="11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" y="2159000"/>
            <a:ext cx="3568700" cy="342900"/>
          </a:xfrm>
          <a:prstGeom prst="rect">
            <a:avLst/>
          </a:prstGeom>
          <a:noFill/>
        </p:spPr>
      </p:pic>
      <p:pic>
        <p:nvPicPr>
          <p:cNvPr id="115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2120900"/>
            <a:ext cx="711200" cy="419100"/>
          </a:xfrm>
          <a:prstGeom prst="rect">
            <a:avLst/>
          </a:prstGeom>
          <a:noFill/>
        </p:spPr>
      </p:pic>
      <p:pic>
        <p:nvPicPr>
          <p:cNvPr id="115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21300" y="2120900"/>
            <a:ext cx="1320800" cy="393700"/>
          </a:xfrm>
          <a:prstGeom prst="rect">
            <a:avLst/>
          </a:prstGeom>
          <a:noFill/>
        </p:spPr>
      </p:pic>
      <p:pic>
        <p:nvPicPr>
          <p:cNvPr id="1158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2800" y="3060700"/>
            <a:ext cx="889000" cy="228600"/>
          </a:xfrm>
          <a:prstGeom prst="rect">
            <a:avLst/>
          </a:prstGeom>
          <a:noFill/>
        </p:spPr>
      </p:pic>
      <p:pic>
        <p:nvPicPr>
          <p:cNvPr id="115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16100" y="3060700"/>
            <a:ext cx="685800" cy="228600"/>
          </a:xfrm>
          <a:prstGeom prst="rect">
            <a:avLst/>
          </a:prstGeom>
          <a:noFill/>
        </p:spPr>
      </p:pic>
      <p:pic>
        <p:nvPicPr>
          <p:cNvPr id="1160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365500" y="3060700"/>
            <a:ext cx="1143000" cy="228600"/>
          </a:xfrm>
          <a:prstGeom prst="rect">
            <a:avLst/>
          </a:prstGeom>
          <a:noFill/>
        </p:spPr>
      </p:pic>
      <p:pic>
        <p:nvPicPr>
          <p:cNvPr id="1161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85800" y="3530600"/>
            <a:ext cx="8534400" cy="2374900"/>
          </a:xfrm>
          <a:prstGeom prst="rect">
            <a:avLst/>
          </a:prstGeom>
          <a:noFill/>
        </p:spPr>
      </p:pic>
      <p:pic>
        <p:nvPicPr>
          <p:cNvPr id="1162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305300" y="6375400"/>
            <a:ext cx="3581400" cy="342900"/>
          </a:xfrm>
          <a:prstGeom prst="rect">
            <a:avLst/>
          </a:prstGeom>
          <a:noFill/>
        </p:spPr>
      </p:pic>
      <p:pic>
        <p:nvPicPr>
          <p:cNvPr id="1163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0375900" y="6210300"/>
            <a:ext cx="1816100" cy="647700"/>
          </a:xfrm>
          <a:prstGeom prst="rect">
            <a:avLst/>
          </a:prstGeom>
          <a:noFill/>
        </p:spPr>
      </p:pic>
      <p:pic>
        <p:nvPicPr>
          <p:cNvPr id="172" name="그림 17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128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330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762000" y="5715000"/>
            <a:ext cx="9677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276600"/>
            <a:ext cx="9677400" cy="2667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43000" y="3733800"/>
            <a:ext cx="9067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latin typeface="서울한강체 M" panose="02020603020101020101" pitchFamily="18" charset="-127"/>
                <a:ea typeface="서울한강체 M" panose="02020603020101020101" pitchFamily="18" charset="-127"/>
              </a:rPr>
              <a:t>select </a:t>
            </a:r>
            <a:r>
              <a:rPr lang="en-US" altLang="ko-KR" sz="2000" b="1" dirty="0" err="1" smtClean="0">
                <a:solidFill>
                  <a:schemeClr val="tx1"/>
                </a:solidFill>
                <a:latin typeface="서울한강체 M" panose="02020603020101020101" pitchFamily="18" charset="-127"/>
                <a:ea typeface="서울한강체 M" panose="02020603020101020101" pitchFamily="18" charset="-127"/>
              </a:rPr>
              <a:t>current_timestamp</a:t>
            </a:r>
            <a:r>
              <a:rPr lang="en-US" altLang="ko-KR" sz="2000" b="1" dirty="0" smtClean="0">
                <a:solidFill>
                  <a:schemeClr val="tx1"/>
                </a:solidFill>
                <a:latin typeface="서울한강체 M" panose="02020603020101020101" pitchFamily="18" charset="-127"/>
                <a:ea typeface="서울한강체 M" panose="02020603020101020101" pitchFamily="18" charset="-127"/>
              </a:rPr>
              <a:t>, extract(month from </a:t>
            </a:r>
            <a:r>
              <a:rPr lang="en-US" altLang="ko-KR" sz="2000" b="1" dirty="0" err="1" smtClean="0">
                <a:solidFill>
                  <a:schemeClr val="tx1"/>
                </a:solidFill>
                <a:latin typeface="서울한강체 M" panose="02020603020101020101" pitchFamily="18" charset="-127"/>
                <a:ea typeface="서울한강체 M" panose="02020603020101020101" pitchFamily="18" charset="-127"/>
              </a:rPr>
              <a:t>currnet_timestamp</a:t>
            </a:r>
            <a:r>
              <a:rPr lang="en-US" altLang="ko-KR" sz="2000" b="1" dirty="0" smtClean="0">
                <a:solidFill>
                  <a:schemeClr val="tx1"/>
                </a:solidFill>
                <a:latin typeface="서울한강체 M" panose="02020603020101020101" pitchFamily="18" charset="-127"/>
                <a:ea typeface="서울한강체 M" panose="02020603020101020101" pitchFamily="18" charset="-127"/>
              </a:rPr>
              <a:t>) month</a:t>
            </a:r>
            <a:endParaRPr lang="ko-KR" altLang="en-US" sz="2000" b="1" dirty="0">
              <a:solidFill>
                <a:schemeClr val="tx1"/>
              </a:solidFill>
              <a:latin typeface="서울한강체 M" panose="02020603020101020101" pitchFamily="18" charset="-127"/>
              <a:ea typeface="서울한강체 M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295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67000"/>
            <a:ext cx="9677400" cy="3429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19200" y="3352800"/>
            <a:ext cx="9067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latin typeface="서울한강체 M" panose="02020603020101020101" pitchFamily="18" charset="-127"/>
                <a:ea typeface="서울한강체 M" panose="02020603020101020101" pitchFamily="18" charset="-127"/>
              </a:rPr>
              <a:t>Interval </a:t>
            </a:r>
            <a:r>
              <a:rPr lang="ko-KR" altLang="en-US" sz="2000" b="1" dirty="0" smtClean="0">
                <a:solidFill>
                  <a:schemeClr val="tx1"/>
                </a:solidFill>
                <a:latin typeface="서울한강체 M" panose="02020603020101020101" pitchFamily="18" charset="-127"/>
                <a:ea typeface="서울한강체 M" panose="02020603020101020101" pitchFamily="18" charset="-127"/>
              </a:rPr>
              <a:t>뒤에는 최대 </a:t>
            </a:r>
            <a:r>
              <a:rPr lang="en-US" altLang="ko-KR" sz="2000" b="1" dirty="0" smtClean="0">
                <a:solidFill>
                  <a:schemeClr val="tx1"/>
                </a:solidFill>
                <a:latin typeface="서울한강체 M" panose="02020603020101020101" pitchFamily="18" charset="-127"/>
                <a:ea typeface="서울한강체 M" panose="02020603020101020101" pitchFamily="18" charset="-127"/>
              </a:rPr>
              <a:t>day</a:t>
            </a:r>
            <a:r>
              <a:rPr lang="ko-KR" altLang="en-US" sz="2000" b="1" dirty="0" smtClean="0">
                <a:solidFill>
                  <a:schemeClr val="tx1"/>
                </a:solidFill>
                <a:latin typeface="서울한강체 M" panose="02020603020101020101" pitchFamily="18" charset="-127"/>
                <a:ea typeface="서울한강체 M" panose="02020603020101020101" pitchFamily="18" charset="-127"/>
              </a:rPr>
              <a:t>까지 밖에 적용이 안됨</a:t>
            </a:r>
            <a:r>
              <a:rPr lang="en-US" altLang="ko-KR" sz="2000" b="1" dirty="0" smtClean="0">
                <a:solidFill>
                  <a:schemeClr val="tx1"/>
                </a:solidFill>
                <a:latin typeface="서울한강체 M" panose="02020603020101020101" pitchFamily="18" charset="-127"/>
                <a:ea typeface="서울한강체 M" panose="02020603020101020101" pitchFamily="18" charset="-127"/>
              </a:rPr>
              <a:t>, month(x) year(x)</a:t>
            </a:r>
            <a:endParaRPr lang="ko-KR" altLang="en-US" sz="2000" b="1" dirty="0">
              <a:solidFill>
                <a:schemeClr val="tx1"/>
              </a:solidFill>
              <a:latin typeface="서울한강체 M" panose="02020603020101020101" pitchFamily="18" charset="-127"/>
              <a:ea typeface="서울한강체 M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102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743200"/>
            <a:ext cx="10134600" cy="3657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174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67057" y="-13970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493256" y="2829814"/>
            <a:ext cx="390651" cy="426084"/>
          </a:xfrm>
          <a:custGeom>
            <a:avLst/>
            <a:gdLst>
              <a:gd name="connsiteX0" fmla="*/ 190500 w 390651"/>
              <a:gd name="connsiteY0" fmla="*/ 0 h 426084"/>
              <a:gd name="connsiteX1" fmla="*/ 288290 w 390651"/>
              <a:gd name="connsiteY1" fmla="*/ 20192 h 426084"/>
              <a:gd name="connsiteX2" fmla="*/ 344042 w 390651"/>
              <a:gd name="connsiteY2" fmla="*/ 57150 h 426084"/>
              <a:gd name="connsiteX3" fmla="*/ 381508 w 390651"/>
              <a:gd name="connsiteY3" fmla="*/ 113410 h 426084"/>
              <a:gd name="connsiteX4" fmla="*/ 387477 w 390651"/>
              <a:gd name="connsiteY4" fmla="*/ 133476 h 426084"/>
              <a:gd name="connsiteX5" fmla="*/ 390651 w 390651"/>
              <a:gd name="connsiteY5" fmla="*/ 158622 h 426084"/>
              <a:gd name="connsiteX6" fmla="*/ 390651 w 390651"/>
              <a:gd name="connsiteY6" fmla="*/ 184784 h 426084"/>
              <a:gd name="connsiteX7" fmla="*/ 386079 w 390651"/>
              <a:gd name="connsiteY7" fmla="*/ 207645 h 426084"/>
              <a:gd name="connsiteX8" fmla="*/ 372363 w 390651"/>
              <a:gd name="connsiteY8" fmla="*/ 233172 h 426084"/>
              <a:gd name="connsiteX9" fmla="*/ 351409 w 390651"/>
              <a:gd name="connsiteY9" fmla="*/ 246887 h 426084"/>
              <a:gd name="connsiteX10" fmla="*/ 320801 w 390651"/>
              <a:gd name="connsiteY10" fmla="*/ 252856 h 426084"/>
              <a:gd name="connsiteX11" fmla="*/ 278257 w 390651"/>
              <a:gd name="connsiteY11" fmla="*/ 255142 h 426084"/>
              <a:gd name="connsiteX12" fmla="*/ 237109 w 390651"/>
              <a:gd name="connsiteY12" fmla="*/ 256032 h 426084"/>
              <a:gd name="connsiteX13" fmla="*/ 197738 w 390651"/>
              <a:gd name="connsiteY13" fmla="*/ 255651 h 426084"/>
              <a:gd name="connsiteX14" fmla="*/ 156210 w 390651"/>
              <a:gd name="connsiteY14" fmla="*/ 254634 h 426084"/>
              <a:gd name="connsiteX15" fmla="*/ 108203 w 390651"/>
              <a:gd name="connsiteY15" fmla="*/ 253364 h 426084"/>
              <a:gd name="connsiteX16" fmla="*/ 113157 w 390651"/>
              <a:gd name="connsiteY16" fmla="*/ 284860 h 426084"/>
              <a:gd name="connsiteX17" fmla="*/ 134620 w 390651"/>
              <a:gd name="connsiteY17" fmla="*/ 306832 h 426084"/>
              <a:gd name="connsiteX18" fmla="*/ 165735 w 390651"/>
              <a:gd name="connsiteY18" fmla="*/ 320040 h 426084"/>
              <a:gd name="connsiteX19" fmla="*/ 199644 w 390651"/>
              <a:gd name="connsiteY19" fmla="*/ 325501 h 426084"/>
              <a:gd name="connsiteX20" fmla="*/ 259079 w 390651"/>
              <a:gd name="connsiteY20" fmla="*/ 320547 h 426084"/>
              <a:gd name="connsiteX21" fmla="*/ 317500 w 390651"/>
              <a:gd name="connsiteY21" fmla="*/ 304545 h 426084"/>
              <a:gd name="connsiteX22" fmla="*/ 339978 w 390651"/>
              <a:gd name="connsiteY22" fmla="*/ 300863 h 426084"/>
              <a:gd name="connsiteX23" fmla="*/ 360934 w 390651"/>
              <a:gd name="connsiteY23" fmla="*/ 303656 h 426084"/>
              <a:gd name="connsiteX24" fmla="*/ 376936 w 390651"/>
              <a:gd name="connsiteY24" fmla="*/ 315976 h 426084"/>
              <a:gd name="connsiteX25" fmla="*/ 383413 w 390651"/>
              <a:gd name="connsiteY25" fmla="*/ 340233 h 426084"/>
              <a:gd name="connsiteX26" fmla="*/ 377951 w 390651"/>
              <a:gd name="connsiteY26" fmla="*/ 361187 h 426084"/>
              <a:gd name="connsiteX27" fmla="*/ 364236 w 390651"/>
              <a:gd name="connsiteY27" fmla="*/ 379476 h 426084"/>
              <a:gd name="connsiteX28" fmla="*/ 345948 w 390651"/>
              <a:gd name="connsiteY28" fmla="*/ 393700 h 426084"/>
              <a:gd name="connsiteX29" fmla="*/ 326644 w 390651"/>
              <a:gd name="connsiteY29" fmla="*/ 403225 h 426084"/>
              <a:gd name="connsiteX30" fmla="*/ 265938 w 390651"/>
              <a:gd name="connsiteY30" fmla="*/ 421513 h 426084"/>
              <a:gd name="connsiteX31" fmla="*/ 195071 w 390651"/>
              <a:gd name="connsiteY31" fmla="*/ 426084 h 426084"/>
              <a:gd name="connsiteX32" fmla="*/ 100329 w 390651"/>
              <a:gd name="connsiteY32" fmla="*/ 406526 h 426084"/>
              <a:gd name="connsiteX33" fmla="*/ 29463 w 390651"/>
              <a:gd name="connsiteY33" fmla="*/ 347472 h 426084"/>
              <a:gd name="connsiteX34" fmla="*/ 1142 w 390651"/>
              <a:gd name="connsiteY34" fmla="*/ 257936 h 426084"/>
              <a:gd name="connsiteX35" fmla="*/ 5715 w 390651"/>
              <a:gd name="connsiteY35" fmla="*/ 164591 h 426084"/>
              <a:gd name="connsiteX36" fmla="*/ 40005 w 390651"/>
              <a:gd name="connsiteY36" fmla="*/ 78232 h 426084"/>
              <a:gd name="connsiteX37" fmla="*/ 98044 w 390651"/>
              <a:gd name="connsiteY37" fmla="*/ 24764 h 426084"/>
              <a:gd name="connsiteX38" fmla="*/ 190500 w 390651"/>
              <a:gd name="connsiteY38" fmla="*/ 0 h 4260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</a:cxnLst>
            <a:rect l="l" t="t" r="r" b="b"/>
            <a:pathLst>
              <a:path w="390651" h="426084">
                <a:moveTo>
                  <a:pt x="190500" y="0"/>
                </a:moveTo>
                <a:cubicBezTo>
                  <a:pt x="224536" y="-635"/>
                  <a:pt x="257175" y="6095"/>
                  <a:pt x="288290" y="20192"/>
                </a:cubicBezTo>
                <a:cubicBezTo>
                  <a:pt x="308990" y="29336"/>
                  <a:pt x="327660" y="41655"/>
                  <a:pt x="344042" y="57150"/>
                </a:cubicBezTo>
                <a:cubicBezTo>
                  <a:pt x="360552" y="72771"/>
                  <a:pt x="372998" y="91440"/>
                  <a:pt x="381508" y="113410"/>
                </a:cubicBezTo>
                <a:cubicBezTo>
                  <a:pt x="384048" y="118872"/>
                  <a:pt x="385952" y="125602"/>
                  <a:pt x="387477" y="133476"/>
                </a:cubicBezTo>
                <a:cubicBezTo>
                  <a:pt x="389001" y="141477"/>
                  <a:pt x="390144" y="149860"/>
                  <a:pt x="390651" y="158622"/>
                </a:cubicBezTo>
                <a:cubicBezTo>
                  <a:pt x="391287" y="167513"/>
                  <a:pt x="391287" y="176148"/>
                  <a:pt x="390651" y="184784"/>
                </a:cubicBezTo>
                <a:cubicBezTo>
                  <a:pt x="390144" y="193294"/>
                  <a:pt x="388620" y="200914"/>
                  <a:pt x="386079" y="207645"/>
                </a:cubicBezTo>
                <a:cubicBezTo>
                  <a:pt x="382524" y="218566"/>
                  <a:pt x="377951" y="227076"/>
                  <a:pt x="372363" y="233172"/>
                </a:cubicBezTo>
                <a:cubicBezTo>
                  <a:pt x="366902" y="239267"/>
                  <a:pt x="359917" y="243840"/>
                  <a:pt x="351409" y="246887"/>
                </a:cubicBezTo>
                <a:cubicBezTo>
                  <a:pt x="342900" y="249935"/>
                  <a:pt x="332613" y="251967"/>
                  <a:pt x="320801" y="252856"/>
                </a:cubicBezTo>
                <a:cubicBezTo>
                  <a:pt x="308863" y="253745"/>
                  <a:pt x="294640" y="254507"/>
                  <a:pt x="278257" y="255142"/>
                </a:cubicBezTo>
                <a:cubicBezTo>
                  <a:pt x="263651" y="255777"/>
                  <a:pt x="249936" y="256032"/>
                  <a:pt x="237109" y="256032"/>
                </a:cubicBezTo>
                <a:cubicBezTo>
                  <a:pt x="224282" y="256032"/>
                  <a:pt x="211201" y="255904"/>
                  <a:pt x="197738" y="255651"/>
                </a:cubicBezTo>
                <a:cubicBezTo>
                  <a:pt x="184403" y="255270"/>
                  <a:pt x="170434" y="255015"/>
                  <a:pt x="156210" y="254634"/>
                </a:cubicBezTo>
                <a:cubicBezTo>
                  <a:pt x="141859" y="254380"/>
                  <a:pt x="125857" y="253872"/>
                  <a:pt x="108203" y="253364"/>
                </a:cubicBezTo>
                <a:cubicBezTo>
                  <a:pt x="106298" y="265556"/>
                  <a:pt x="107950" y="275971"/>
                  <a:pt x="113157" y="284860"/>
                </a:cubicBezTo>
                <a:cubicBezTo>
                  <a:pt x="118363" y="293751"/>
                  <a:pt x="125475" y="300990"/>
                  <a:pt x="134620" y="306832"/>
                </a:cubicBezTo>
                <a:cubicBezTo>
                  <a:pt x="143763" y="312546"/>
                  <a:pt x="154178" y="316991"/>
                  <a:pt x="165735" y="320040"/>
                </a:cubicBezTo>
                <a:cubicBezTo>
                  <a:pt x="177291" y="323087"/>
                  <a:pt x="188595" y="324992"/>
                  <a:pt x="199644" y="325501"/>
                </a:cubicBezTo>
                <a:cubicBezTo>
                  <a:pt x="220345" y="326771"/>
                  <a:pt x="240157" y="325120"/>
                  <a:pt x="259079" y="320547"/>
                </a:cubicBezTo>
                <a:cubicBezTo>
                  <a:pt x="277875" y="315976"/>
                  <a:pt x="297434" y="310641"/>
                  <a:pt x="317500" y="304545"/>
                </a:cubicBezTo>
                <a:cubicBezTo>
                  <a:pt x="324865" y="302641"/>
                  <a:pt x="332359" y="301497"/>
                  <a:pt x="339978" y="300863"/>
                </a:cubicBezTo>
                <a:cubicBezTo>
                  <a:pt x="347598" y="300227"/>
                  <a:pt x="354584" y="301116"/>
                  <a:pt x="360934" y="303656"/>
                </a:cubicBezTo>
                <a:cubicBezTo>
                  <a:pt x="367411" y="306070"/>
                  <a:pt x="372745" y="310133"/>
                  <a:pt x="376936" y="315976"/>
                </a:cubicBezTo>
                <a:cubicBezTo>
                  <a:pt x="381253" y="321691"/>
                  <a:pt x="383413" y="329818"/>
                  <a:pt x="383413" y="340233"/>
                </a:cubicBezTo>
                <a:cubicBezTo>
                  <a:pt x="383413" y="347472"/>
                  <a:pt x="381508" y="354456"/>
                  <a:pt x="377951" y="361187"/>
                </a:cubicBezTo>
                <a:cubicBezTo>
                  <a:pt x="374269" y="367918"/>
                  <a:pt x="369697" y="374014"/>
                  <a:pt x="364236" y="379476"/>
                </a:cubicBezTo>
                <a:cubicBezTo>
                  <a:pt x="358648" y="384936"/>
                  <a:pt x="352551" y="389763"/>
                  <a:pt x="345948" y="393700"/>
                </a:cubicBezTo>
                <a:cubicBezTo>
                  <a:pt x="339217" y="397636"/>
                  <a:pt x="332740" y="400811"/>
                  <a:pt x="326644" y="403225"/>
                </a:cubicBezTo>
                <a:cubicBezTo>
                  <a:pt x="308990" y="411226"/>
                  <a:pt x="288798" y="417322"/>
                  <a:pt x="265938" y="421513"/>
                </a:cubicBezTo>
                <a:cubicBezTo>
                  <a:pt x="243078" y="425831"/>
                  <a:pt x="219455" y="427354"/>
                  <a:pt x="195071" y="426084"/>
                </a:cubicBezTo>
                <a:cubicBezTo>
                  <a:pt x="162051" y="424941"/>
                  <a:pt x="130555" y="418337"/>
                  <a:pt x="100329" y="406526"/>
                </a:cubicBezTo>
                <a:cubicBezTo>
                  <a:pt x="70230" y="394588"/>
                  <a:pt x="46609" y="374903"/>
                  <a:pt x="29463" y="347472"/>
                </a:cubicBezTo>
                <a:cubicBezTo>
                  <a:pt x="13715" y="320675"/>
                  <a:pt x="4191" y="290829"/>
                  <a:pt x="1142" y="257936"/>
                </a:cubicBezTo>
                <a:cubicBezTo>
                  <a:pt x="-1904" y="224916"/>
                  <a:pt x="-380" y="193928"/>
                  <a:pt x="5715" y="164591"/>
                </a:cubicBezTo>
                <a:cubicBezTo>
                  <a:pt x="12446" y="129285"/>
                  <a:pt x="23875" y="100456"/>
                  <a:pt x="40005" y="78232"/>
                </a:cubicBezTo>
                <a:cubicBezTo>
                  <a:pt x="56134" y="56006"/>
                  <a:pt x="75565" y="38100"/>
                  <a:pt x="98044" y="24764"/>
                </a:cubicBezTo>
                <a:cubicBezTo>
                  <a:pt x="125475" y="8890"/>
                  <a:pt x="156337" y="634"/>
                  <a:pt x="1905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653151" y="2814320"/>
            <a:ext cx="375792" cy="658367"/>
          </a:xfrm>
          <a:custGeom>
            <a:avLst/>
            <a:gdLst>
              <a:gd name="connsiteX0" fmla="*/ 98805 w 375792"/>
              <a:gd name="connsiteY0" fmla="*/ 0 h 658367"/>
              <a:gd name="connsiteX1" fmla="*/ 144017 w 375792"/>
              <a:gd name="connsiteY1" fmla="*/ 4571 h 658367"/>
              <a:gd name="connsiteX2" fmla="*/ 188848 w 375792"/>
              <a:gd name="connsiteY2" fmla="*/ 13208 h 658367"/>
              <a:gd name="connsiteX3" fmla="*/ 227710 w 375792"/>
              <a:gd name="connsiteY3" fmla="*/ 23748 h 658367"/>
              <a:gd name="connsiteX4" fmla="*/ 256032 w 375792"/>
              <a:gd name="connsiteY4" fmla="*/ 33781 h 658367"/>
              <a:gd name="connsiteX5" fmla="*/ 304546 w 375792"/>
              <a:gd name="connsiteY5" fmla="*/ 65404 h 658367"/>
              <a:gd name="connsiteX6" fmla="*/ 342519 w 375792"/>
              <a:gd name="connsiteY6" fmla="*/ 112395 h 658367"/>
              <a:gd name="connsiteX7" fmla="*/ 367157 w 375792"/>
              <a:gd name="connsiteY7" fmla="*/ 169545 h 658367"/>
              <a:gd name="connsiteX8" fmla="*/ 375792 w 375792"/>
              <a:gd name="connsiteY8" fmla="*/ 231266 h 658367"/>
              <a:gd name="connsiteX9" fmla="*/ 354329 w 375792"/>
              <a:gd name="connsiteY9" fmla="*/ 319150 h 658367"/>
              <a:gd name="connsiteX10" fmla="*/ 281685 w 375792"/>
              <a:gd name="connsiteY10" fmla="*/ 382142 h 658367"/>
              <a:gd name="connsiteX11" fmla="*/ 202564 w 375792"/>
              <a:gd name="connsiteY11" fmla="*/ 405510 h 658367"/>
              <a:gd name="connsiteX12" fmla="*/ 117982 w 375792"/>
              <a:gd name="connsiteY12" fmla="*/ 416051 h 658367"/>
              <a:gd name="connsiteX13" fmla="*/ 117982 w 375792"/>
              <a:gd name="connsiteY13" fmla="*/ 583310 h 658367"/>
              <a:gd name="connsiteX14" fmla="*/ 116585 w 375792"/>
              <a:gd name="connsiteY14" fmla="*/ 593470 h 658367"/>
              <a:gd name="connsiteX15" fmla="*/ 115189 w 375792"/>
              <a:gd name="connsiteY15" fmla="*/ 602615 h 658367"/>
              <a:gd name="connsiteX16" fmla="*/ 111124 w 375792"/>
              <a:gd name="connsiteY16" fmla="*/ 618997 h 658367"/>
              <a:gd name="connsiteX17" fmla="*/ 105155 w 375792"/>
              <a:gd name="connsiteY17" fmla="*/ 634619 h 658367"/>
              <a:gd name="connsiteX18" fmla="*/ 97916 w 375792"/>
              <a:gd name="connsiteY18" fmla="*/ 644651 h 658367"/>
              <a:gd name="connsiteX19" fmla="*/ 89661 w 375792"/>
              <a:gd name="connsiteY19" fmla="*/ 653796 h 658367"/>
              <a:gd name="connsiteX20" fmla="*/ 43941 w 375792"/>
              <a:gd name="connsiteY20" fmla="*/ 658367 h 658367"/>
              <a:gd name="connsiteX21" fmla="*/ 20192 w 375792"/>
              <a:gd name="connsiteY21" fmla="*/ 649223 h 658367"/>
              <a:gd name="connsiteX22" fmla="*/ 8254 w 375792"/>
              <a:gd name="connsiteY22" fmla="*/ 631825 h 658367"/>
              <a:gd name="connsiteX23" fmla="*/ 1904 w 375792"/>
              <a:gd name="connsiteY23" fmla="*/ 610742 h 658367"/>
              <a:gd name="connsiteX24" fmla="*/ 508 w 375792"/>
              <a:gd name="connsiteY24" fmla="*/ 602107 h 658367"/>
              <a:gd name="connsiteX25" fmla="*/ 0 w 375792"/>
              <a:gd name="connsiteY25" fmla="*/ 593470 h 658367"/>
              <a:gd name="connsiteX26" fmla="*/ 0 w 375792"/>
              <a:gd name="connsiteY26" fmla="*/ 84073 h 658367"/>
              <a:gd name="connsiteX27" fmla="*/ 508 w 375792"/>
              <a:gd name="connsiteY27" fmla="*/ 72644 h 658367"/>
              <a:gd name="connsiteX28" fmla="*/ 1904 w 375792"/>
              <a:gd name="connsiteY28" fmla="*/ 60325 h 658367"/>
              <a:gd name="connsiteX29" fmla="*/ 7366 w 375792"/>
              <a:gd name="connsiteY29" fmla="*/ 38354 h 658367"/>
              <a:gd name="connsiteX30" fmla="*/ 41147 w 375792"/>
              <a:gd name="connsiteY30" fmla="*/ 7239 h 658367"/>
              <a:gd name="connsiteX31" fmla="*/ 98805 w 375792"/>
              <a:gd name="connsiteY31" fmla="*/ 0 h 658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75792" h="658367">
                <a:moveTo>
                  <a:pt x="98805" y="0"/>
                </a:moveTo>
                <a:cubicBezTo>
                  <a:pt x="113410" y="635"/>
                  <a:pt x="128523" y="2158"/>
                  <a:pt x="144017" y="4571"/>
                </a:cubicBezTo>
                <a:cubicBezTo>
                  <a:pt x="159639" y="6985"/>
                  <a:pt x="174497" y="9905"/>
                  <a:pt x="188848" y="13208"/>
                </a:cubicBezTo>
                <a:cubicBezTo>
                  <a:pt x="203200" y="16636"/>
                  <a:pt x="216153" y="20066"/>
                  <a:pt x="227710" y="23748"/>
                </a:cubicBezTo>
                <a:cubicBezTo>
                  <a:pt x="239267" y="27431"/>
                  <a:pt x="248792" y="30734"/>
                  <a:pt x="256032" y="33781"/>
                </a:cubicBezTo>
                <a:cubicBezTo>
                  <a:pt x="273684" y="41147"/>
                  <a:pt x="289940" y="51689"/>
                  <a:pt x="304546" y="65404"/>
                </a:cubicBezTo>
                <a:cubicBezTo>
                  <a:pt x="319151" y="79120"/>
                  <a:pt x="331851" y="94741"/>
                  <a:pt x="342519" y="112395"/>
                </a:cubicBezTo>
                <a:cubicBezTo>
                  <a:pt x="353186" y="130175"/>
                  <a:pt x="361314" y="149225"/>
                  <a:pt x="367157" y="169545"/>
                </a:cubicBezTo>
                <a:cubicBezTo>
                  <a:pt x="372998" y="189991"/>
                  <a:pt x="375792" y="210566"/>
                  <a:pt x="375792" y="231266"/>
                </a:cubicBezTo>
                <a:cubicBezTo>
                  <a:pt x="376428" y="262381"/>
                  <a:pt x="369316" y="291719"/>
                  <a:pt x="354329" y="319150"/>
                </a:cubicBezTo>
                <a:cubicBezTo>
                  <a:pt x="339470" y="346582"/>
                  <a:pt x="315213" y="367538"/>
                  <a:pt x="281685" y="382142"/>
                </a:cubicBezTo>
                <a:cubicBezTo>
                  <a:pt x="256032" y="392557"/>
                  <a:pt x="229742" y="400304"/>
                  <a:pt x="202564" y="405510"/>
                </a:cubicBezTo>
                <a:cubicBezTo>
                  <a:pt x="175386" y="410717"/>
                  <a:pt x="147192" y="414146"/>
                  <a:pt x="117982" y="416051"/>
                </a:cubicBezTo>
                <a:lnTo>
                  <a:pt x="117982" y="583310"/>
                </a:lnTo>
                <a:cubicBezTo>
                  <a:pt x="117982" y="586994"/>
                  <a:pt x="117474" y="590422"/>
                  <a:pt x="116585" y="593470"/>
                </a:cubicBezTo>
                <a:cubicBezTo>
                  <a:pt x="115697" y="596519"/>
                  <a:pt x="115189" y="599566"/>
                  <a:pt x="115189" y="602615"/>
                </a:cubicBezTo>
                <a:cubicBezTo>
                  <a:pt x="114046" y="608710"/>
                  <a:pt x="112648" y="614171"/>
                  <a:pt x="111124" y="618997"/>
                </a:cubicBezTo>
                <a:cubicBezTo>
                  <a:pt x="109601" y="623950"/>
                  <a:pt x="107569" y="629031"/>
                  <a:pt x="105155" y="634619"/>
                </a:cubicBezTo>
                <a:cubicBezTo>
                  <a:pt x="102742" y="638175"/>
                  <a:pt x="100329" y="641604"/>
                  <a:pt x="97916" y="644651"/>
                </a:cubicBezTo>
                <a:cubicBezTo>
                  <a:pt x="95377" y="647700"/>
                  <a:pt x="92709" y="650747"/>
                  <a:pt x="89661" y="653796"/>
                </a:cubicBezTo>
                <a:cubicBezTo>
                  <a:pt x="75057" y="661035"/>
                  <a:pt x="59816" y="662558"/>
                  <a:pt x="43941" y="658367"/>
                </a:cubicBezTo>
                <a:cubicBezTo>
                  <a:pt x="34162" y="657732"/>
                  <a:pt x="26289" y="654685"/>
                  <a:pt x="20192" y="649223"/>
                </a:cubicBezTo>
                <a:cubicBezTo>
                  <a:pt x="14604" y="643762"/>
                  <a:pt x="10667" y="637920"/>
                  <a:pt x="8254" y="631825"/>
                </a:cubicBezTo>
                <a:cubicBezTo>
                  <a:pt x="5841" y="625728"/>
                  <a:pt x="3682" y="618744"/>
                  <a:pt x="1904" y="610742"/>
                </a:cubicBezTo>
                <a:cubicBezTo>
                  <a:pt x="1270" y="607695"/>
                  <a:pt x="761" y="604900"/>
                  <a:pt x="508" y="602107"/>
                </a:cubicBezTo>
                <a:cubicBezTo>
                  <a:pt x="127" y="599312"/>
                  <a:pt x="0" y="596519"/>
                  <a:pt x="0" y="593470"/>
                </a:cubicBezTo>
                <a:lnTo>
                  <a:pt x="0" y="84073"/>
                </a:lnTo>
                <a:cubicBezTo>
                  <a:pt x="0" y="80390"/>
                  <a:pt x="127" y="76580"/>
                  <a:pt x="508" y="72644"/>
                </a:cubicBezTo>
                <a:cubicBezTo>
                  <a:pt x="761" y="68707"/>
                  <a:pt x="1270" y="64642"/>
                  <a:pt x="1904" y="60325"/>
                </a:cubicBezTo>
                <a:cubicBezTo>
                  <a:pt x="2412" y="52958"/>
                  <a:pt x="4317" y="45720"/>
                  <a:pt x="7366" y="38354"/>
                </a:cubicBezTo>
                <a:cubicBezTo>
                  <a:pt x="12827" y="23114"/>
                  <a:pt x="24129" y="12827"/>
                  <a:pt x="41147" y="7239"/>
                </a:cubicBezTo>
                <a:cubicBezTo>
                  <a:pt x="58292" y="1777"/>
                  <a:pt x="77470" y="-634"/>
                  <a:pt x="9880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958584" y="2799588"/>
            <a:ext cx="370839" cy="471042"/>
          </a:xfrm>
          <a:custGeom>
            <a:avLst/>
            <a:gdLst>
              <a:gd name="connsiteX0" fmla="*/ 58800 w 370839"/>
              <a:gd name="connsiteY0" fmla="*/ 0 h 471042"/>
              <a:gd name="connsiteX1" fmla="*/ 67690 w 370839"/>
              <a:gd name="connsiteY1" fmla="*/ 127 h 471042"/>
              <a:gd name="connsiteX2" fmla="*/ 97916 w 370839"/>
              <a:gd name="connsiteY2" fmla="*/ 6477 h 471042"/>
              <a:gd name="connsiteX3" fmla="*/ 114300 w 370839"/>
              <a:gd name="connsiteY3" fmla="*/ 23367 h 471042"/>
              <a:gd name="connsiteX4" fmla="*/ 121157 w 370839"/>
              <a:gd name="connsiteY4" fmla="*/ 47117 h 471042"/>
              <a:gd name="connsiteX5" fmla="*/ 122554 w 370839"/>
              <a:gd name="connsiteY5" fmla="*/ 75057 h 471042"/>
              <a:gd name="connsiteX6" fmla="*/ 145033 w 370839"/>
              <a:gd name="connsiteY6" fmla="*/ 51308 h 471042"/>
              <a:gd name="connsiteX7" fmla="*/ 173735 w 370839"/>
              <a:gd name="connsiteY7" fmla="*/ 36702 h 471042"/>
              <a:gd name="connsiteX8" fmla="*/ 200278 w 370839"/>
              <a:gd name="connsiteY8" fmla="*/ 28828 h 471042"/>
              <a:gd name="connsiteX9" fmla="*/ 213994 w 370839"/>
              <a:gd name="connsiteY9" fmla="*/ 26542 h 471042"/>
              <a:gd name="connsiteX10" fmla="*/ 255650 w 370839"/>
              <a:gd name="connsiteY10" fmla="*/ 25653 h 471042"/>
              <a:gd name="connsiteX11" fmla="*/ 297179 w 370839"/>
              <a:gd name="connsiteY11" fmla="*/ 33909 h 471042"/>
              <a:gd name="connsiteX12" fmla="*/ 327405 w 370839"/>
              <a:gd name="connsiteY12" fmla="*/ 49021 h 471042"/>
              <a:gd name="connsiteX13" fmla="*/ 354837 w 370839"/>
              <a:gd name="connsiteY13" fmla="*/ 71373 h 471042"/>
              <a:gd name="connsiteX14" fmla="*/ 370839 w 370839"/>
              <a:gd name="connsiteY14" fmla="*/ 99313 h 471042"/>
              <a:gd name="connsiteX15" fmla="*/ 366775 w 370839"/>
              <a:gd name="connsiteY15" fmla="*/ 130809 h 471042"/>
              <a:gd name="connsiteX16" fmla="*/ 338327 w 370839"/>
              <a:gd name="connsiteY16" fmla="*/ 153289 h 471042"/>
              <a:gd name="connsiteX17" fmla="*/ 304545 w 370839"/>
              <a:gd name="connsiteY17" fmla="*/ 148209 h 471042"/>
              <a:gd name="connsiteX18" fmla="*/ 280796 w 370839"/>
              <a:gd name="connsiteY18" fmla="*/ 139953 h 471042"/>
              <a:gd name="connsiteX19" fmla="*/ 257047 w 370839"/>
              <a:gd name="connsiteY19" fmla="*/ 131698 h 471042"/>
              <a:gd name="connsiteX20" fmla="*/ 202183 w 370839"/>
              <a:gd name="connsiteY20" fmla="*/ 136271 h 471042"/>
              <a:gd name="connsiteX21" fmla="*/ 161035 w 370839"/>
              <a:gd name="connsiteY21" fmla="*/ 158241 h 471042"/>
              <a:gd name="connsiteX22" fmla="*/ 126237 w 370839"/>
              <a:gd name="connsiteY22" fmla="*/ 193928 h 471042"/>
              <a:gd name="connsiteX23" fmla="*/ 126237 w 370839"/>
              <a:gd name="connsiteY23" fmla="*/ 325628 h 471042"/>
              <a:gd name="connsiteX24" fmla="*/ 125729 w 370839"/>
              <a:gd name="connsiteY24" fmla="*/ 376809 h 471042"/>
              <a:gd name="connsiteX25" fmla="*/ 118490 w 370839"/>
              <a:gd name="connsiteY25" fmla="*/ 424814 h 471042"/>
              <a:gd name="connsiteX26" fmla="*/ 95630 w 370839"/>
              <a:gd name="connsiteY26" fmla="*/ 459613 h 471042"/>
              <a:gd name="connsiteX27" fmla="*/ 49402 w 370839"/>
              <a:gd name="connsiteY27" fmla="*/ 471042 h 471042"/>
              <a:gd name="connsiteX28" fmla="*/ 20192 w 370839"/>
              <a:gd name="connsiteY28" fmla="*/ 455040 h 471042"/>
              <a:gd name="connsiteX29" fmla="*/ 4571 w 370839"/>
              <a:gd name="connsiteY29" fmla="*/ 425322 h 471042"/>
              <a:gd name="connsiteX30" fmla="*/ 1904 w 370839"/>
              <a:gd name="connsiteY30" fmla="*/ 392302 h 471042"/>
              <a:gd name="connsiteX31" fmla="*/ 507 w 370839"/>
              <a:gd name="connsiteY31" fmla="*/ 352171 h 471042"/>
              <a:gd name="connsiteX32" fmla="*/ 0 w 370839"/>
              <a:gd name="connsiteY32" fmla="*/ 309626 h 471042"/>
              <a:gd name="connsiteX33" fmla="*/ 0 w 370839"/>
              <a:gd name="connsiteY33" fmla="*/ 269875 h 471042"/>
              <a:gd name="connsiteX34" fmla="*/ 0 w 370839"/>
              <a:gd name="connsiteY34" fmla="*/ 136271 h 471042"/>
              <a:gd name="connsiteX35" fmla="*/ 0 w 370839"/>
              <a:gd name="connsiteY35" fmla="*/ 111125 h 471042"/>
              <a:gd name="connsiteX36" fmla="*/ 1015 w 370839"/>
              <a:gd name="connsiteY36" fmla="*/ 81914 h 471042"/>
              <a:gd name="connsiteX37" fmla="*/ 4190 w 370839"/>
              <a:gd name="connsiteY37" fmla="*/ 52704 h 471042"/>
              <a:gd name="connsiteX38" fmla="*/ 11048 w 370839"/>
              <a:gd name="connsiteY38" fmla="*/ 27559 h 471042"/>
              <a:gd name="connsiteX39" fmla="*/ 33908 w 370839"/>
              <a:gd name="connsiteY39" fmla="*/ 5079 h 471042"/>
              <a:gd name="connsiteX40" fmla="*/ 58800 w 370839"/>
              <a:gd name="connsiteY40" fmla="*/ 0 h 4710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</a:cxnLst>
            <a:rect l="l" t="t" r="r" b="b"/>
            <a:pathLst>
              <a:path w="370839" h="471042">
                <a:moveTo>
                  <a:pt x="58800" y="0"/>
                </a:moveTo>
                <a:cubicBezTo>
                  <a:pt x="61721" y="-127"/>
                  <a:pt x="64642" y="-127"/>
                  <a:pt x="67690" y="127"/>
                </a:cubicBezTo>
                <a:cubicBezTo>
                  <a:pt x="80517" y="127"/>
                  <a:pt x="90550" y="2159"/>
                  <a:pt x="97916" y="6477"/>
                </a:cubicBezTo>
                <a:cubicBezTo>
                  <a:pt x="105155" y="10794"/>
                  <a:pt x="110742" y="16382"/>
                  <a:pt x="114300" y="23367"/>
                </a:cubicBezTo>
                <a:cubicBezTo>
                  <a:pt x="117982" y="30352"/>
                  <a:pt x="120268" y="38353"/>
                  <a:pt x="121157" y="47117"/>
                </a:cubicBezTo>
                <a:cubicBezTo>
                  <a:pt x="122173" y="56007"/>
                  <a:pt x="122554" y="65278"/>
                  <a:pt x="122554" y="75057"/>
                </a:cubicBezTo>
                <a:cubicBezTo>
                  <a:pt x="128015" y="65278"/>
                  <a:pt x="135508" y="57403"/>
                  <a:pt x="145033" y="51308"/>
                </a:cubicBezTo>
                <a:cubicBezTo>
                  <a:pt x="154431" y="45211"/>
                  <a:pt x="164083" y="40259"/>
                  <a:pt x="173735" y="36702"/>
                </a:cubicBezTo>
                <a:cubicBezTo>
                  <a:pt x="183514" y="33020"/>
                  <a:pt x="192404" y="30352"/>
                  <a:pt x="200278" y="28828"/>
                </a:cubicBezTo>
                <a:cubicBezTo>
                  <a:pt x="208279" y="27304"/>
                  <a:pt x="212851" y="26542"/>
                  <a:pt x="213994" y="26542"/>
                </a:cubicBezTo>
                <a:cubicBezTo>
                  <a:pt x="229234" y="25400"/>
                  <a:pt x="243077" y="25019"/>
                  <a:pt x="255650" y="25653"/>
                </a:cubicBezTo>
                <a:cubicBezTo>
                  <a:pt x="268096" y="26289"/>
                  <a:pt x="281939" y="29082"/>
                  <a:pt x="297179" y="33909"/>
                </a:cubicBezTo>
                <a:cubicBezTo>
                  <a:pt x="306958" y="37591"/>
                  <a:pt x="316991" y="42544"/>
                  <a:pt x="327405" y="49021"/>
                </a:cubicBezTo>
                <a:cubicBezTo>
                  <a:pt x="337819" y="55371"/>
                  <a:pt x="346963" y="62864"/>
                  <a:pt x="354837" y="71373"/>
                </a:cubicBezTo>
                <a:cubicBezTo>
                  <a:pt x="362711" y="79882"/>
                  <a:pt x="368045" y="89280"/>
                  <a:pt x="370839" y="99313"/>
                </a:cubicBezTo>
                <a:cubicBezTo>
                  <a:pt x="373633" y="109347"/>
                  <a:pt x="372236" y="119888"/>
                  <a:pt x="366775" y="130809"/>
                </a:cubicBezTo>
                <a:cubicBezTo>
                  <a:pt x="358139" y="146050"/>
                  <a:pt x="348741" y="153542"/>
                  <a:pt x="338327" y="153289"/>
                </a:cubicBezTo>
                <a:cubicBezTo>
                  <a:pt x="328040" y="152908"/>
                  <a:pt x="316737" y="151257"/>
                  <a:pt x="304545" y="148209"/>
                </a:cubicBezTo>
                <a:cubicBezTo>
                  <a:pt x="297814" y="146939"/>
                  <a:pt x="289940" y="144271"/>
                  <a:pt x="280796" y="139953"/>
                </a:cubicBezTo>
                <a:cubicBezTo>
                  <a:pt x="271652" y="135763"/>
                  <a:pt x="263651" y="132969"/>
                  <a:pt x="257047" y="131698"/>
                </a:cubicBezTo>
                <a:cubicBezTo>
                  <a:pt x="236219" y="128651"/>
                  <a:pt x="217931" y="130175"/>
                  <a:pt x="202183" y="136271"/>
                </a:cubicBezTo>
                <a:cubicBezTo>
                  <a:pt x="186308" y="142367"/>
                  <a:pt x="172592" y="149732"/>
                  <a:pt x="161035" y="158241"/>
                </a:cubicBezTo>
                <a:cubicBezTo>
                  <a:pt x="147573" y="168655"/>
                  <a:pt x="136016" y="180467"/>
                  <a:pt x="126237" y="193928"/>
                </a:cubicBezTo>
                <a:lnTo>
                  <a:pt x="126237" y="325628"/>
                </a:lnTo>
                <a:cubicBezTo>
                  <a:pt x="126237" y="342010"/>
                  <a:pt x="126110" y="359156"/>
                  <a:pt x="125729" y="376809"/>
                </a:cubicBezTo>
                <a:cubicBezTo>
                  <a:pt x="125475" y="394461"/>
                  <a:pt x="123062" y="410463"/>
                  <a:pt x="118490" y="424814"/>
                </a:cubicBezTo>
                <a:cubicBezTo>
                  <a:pt x="113918" y="439166"/>
                  <a:pt x="106298" y="450722"/>
                  <a:pt x="95630" y="459613"/>
                </a:cubicBezTo>
                <a:cubicBezTo>
                  <a:pt x="84962" y="468376"/>
                  <a:pt x="69595" y="472186"/>
                  <a:pt x="49402" y="471042"/>
                </a:cubicBezTo>
                <a:cubicBezTo>
                  <a:pt x="38480" y="470408"/>
                  <a:pt x="28701" y="465073"/>
                  <a:pt x="20192" y="455040"/>
                </a:cubicBezTo>
                <a:cubicBezTo>
                  <a:pt x="11683" y="444881"/>
                  <a:pt x="6477" y="434975"/>
                  <a:pt x="4571" y="425322"/>
                </a:cubicBezTo>
                <a:cubicBezTo>
                  <a:pt x="3428" y="416178"/>
                  <a:pt x="2539" y="405129"/>
                  <a:pt x="1904" y="392302"/>
                </a:cubicBezTo>
                <a:cubicBezTo>
                  <a:pt x="1269" y="379602"/>
                  <a:pt x="761" y="366140"/>
                  <a:pt x="507" y="352171"/>
                </a:cubicBezTo>
                <a:cubicBezTo>
                  <a:pt x="253" y="338073"/>
                  <a:pt x="0" y="323977"/>
                  <a:pt x="0" y="309626"/>
                </a:cubicBezTo>
                <a:cubicBezTo>
                  <a:pt x="0" y="295275"/>
                  <a:pt x="0" y="282067"/>
                  <a:pt x="0" y="269875"/>
                </a:cubicBezTo>
                <a:lnTo>
                  <a:pt x="0" y="136271"/>
                </a:lnTo>
                <a:cubicBezTo>
                  <a:pt x="0" y="129032"/>
                  <a:pt x="0" y="120650"/>
                  <a:pt x="0" y="111125"/>
                </a:cubicBezTo>
                <a:cubicBezTo>
                  <a:pt x="0" y="101727"/>
                  <a:pt x="380" y="91948"/>
                  <a:pt x="1015" y="81914"/>
                </a:cubicBezTo>
                <a:cubicBezTo>
                  <a:pt x="1523" y="71882"/>
                  <a:pt x="2666" y="62102"/>
                  <a:pt x="4190" y="52704"/>
                </a:cubicBezTo>
                <a:cubicBezTo>
                  <a:pt x="5714" y="43179"/>
                  <a:pt x="8000" y="34798"/>
                  <a:pt x="11048" y="27559"/>
                </a:cubicBezTo>
                <a:cubicBezTo>
                  <a:pt x="15874" y="16509"/>
                  <a:pt x="23494" y="9017"/>
                  <a:pt x="33908" y="5079"/>
                </a:cubicBezTo>
                <a:cubicBezTo>
                  <a:pt x="41655" y="2159"/>
                  <a:pt x="49910" y="380"/>
                  <a:pt x="5880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064504" y="2660015"/>
            <a:ext cx="390398" cy="603757"/>
          </a:xfrm>
          <a:custGeom>
            <a:avLst/>
            <a:gdLst>
              <a:gd name="connsiteX0" fmla="*/ 197230 w 390398"/>
              <a:gd name="connsiteY0" fmla="*/ 0 h 603757"/>
              <a:gd name="connsiteX1" fmla="*/ 216661 w 390398"/>
              <a:gd name="connsiteY1" fmla="*/ 4317 h 603757"/>
              <a:gd name="connsiteX2" fmla="*/ 237744 w 390398"/>
              <a:gd name="connsiteY2" fmla="*/ 20320 h 603757"/>
              <a:gd name="connsiteX3" fmla="*/ 250063 w 390398"/>
              <a:gd name="connsiteY3" fmla="*/ 43687 h 603757"/>
              <a:gd name="connsiteX4" fmla="*/ 254635 w 390398"/>
              <a:gd name="connsiteY4" fmla="*/ 69722 h 603757"/>
              <a:gd name="connsiteX5" fmla="*/ 256921 w 390398"/>
              <a:gd name="connsiteY5" fmla="*/ 101219 h 603757"/>
              <a:gd name="connsiteX6" fmla="*/ 257429 w 390398"/>
              <a:gd name="connsiteY6" fmla="*/ 134111 h 603757"/>
              <a:gd name="connsiteX7" fmla="*/ 257429 w 390398"/>
              <a:gd name="connsiteY7" fmla="*/ 164337 h 603757"/>
              <a:gd name="connsiteX8" fmla="*/ 266573 w 390398"/>
              <a:gd name="connsiteY8" fmla="*/ 164337 h 603757"/>
              <a:gd name="connsiteX9" fmla="*/ 298577 w 390398"/>
              <a:gd name="connsiteY9" fmla="*/ 163448 h 603757"/>
              <a:gd name="connsiteX10" fmla="*/ 334645 w 390398"/>
              <a:gd name="connsiteY10" fmla="*/ 164337 h 603757"/>
              <a:gd name="connsiteX11" fmla="*/ 367157 w 390398"/>
              <a:gd name="connsiteY11" fmla="*/ 172973 h 603757"/>
              <a:gd name="connsiteX12" fmla="*/ 389128 w 390398"/>
              <a:gd name="connsiteY12" fmla="*/ 196341 h 603757"/>
              <a:gd name="connsiteX13" fmla="*/ 390398 w 390398"/>
              <a:gd name="connsiteY13" fmla="*/ 234695 h 603757"/>
              <a:gd name="connsiteX14" fmla="*/ 368935 w 390398"/>
              <a:gd name="connsiteY14" fmla="*/ 262127 h 603757"/>
              <a:gd name="connsiteX15" fmla="*/ 346964 w 390398"/>
              <a:gd name="connsiteY15" fmla="*/ 268096 h 603757"/>
              <a:gd name="connsiteX16" fmla="*/ 317246 w 390398"/>
              <a:gd name="connsiteY16" fmla="*/ 272287 h 603757"/>
              <a:gd name="connsiteX17" fmla="*/ 285750 w 390398"/>
              <a:gd name="connsiteY17" fmla="*/ 274954 h 603757"/>
              <a:gd name="connsiteX18" fmla="*/ 259207 w 390398"/>
              <a:gd name="connsiteY18" fmla="*/ 275844 h 603757"/>
              <a:gd name="connsiteX19" fmla="*/ 261111 w 390398"/>
              <a:gd name="connsiteY19" fmla="*/ 332104 h 603757"/>
              <a:gd name="connsiteX20" fmla="*/ 262890 w 390398"/>
              <a:gd name="connsiteY20" fmla="*/ 388365 h 603757"/>
              <a:gd name="connsiteX21" fmla="*/ 263779 w 390398"/>
              <a:gd name="connsiteY21" fmla="*/ 440944 h 603757"/>
              <a:gd name="connsiteX22" fmla="*/ 262890 w 390398"/>
              <a:gd name="connsiteY22" fmla="*/ 486155 h 603757"/>
              <a:gd name="connsiteX23" fmla="*/ 262890 w 390398"/>
              <a:gd name="connsiteY23" fmla="*/ 517778 h 603757"/>
              <a:gd name="connsiteX24" fmla="*/ 260604 w 390398"/>
              <a:gd name="connsiteY24" fmla="*/ 552069 h 603757"/>
              <a:gd name="connsiteX25" fmla="*/ 253746 w 390398"/>
              <a:gd name="connsiteY25" fmla="*/ 580897 h 603757"/>
              <a:gd name="connsiteX26" fmla="*/ 240029 w 390398"/>
              <a:gd name="connsiteY26" fmla="*/ 596900 h 603757"/>
              <a:gd name="connsiteX27" fmla="*/ 188340 w 390398"/>
              <a:gd name="connsiteY27" fmla="*/ 603757 h 603757"/>
              <a:gd name="connsiteX28" fmla="*/ 154940 w 390398"/>
              <a:gd name="connsiteY28" fmla="*/ 584072 h 603757"/>
              <a:gd name="connsiteX29" fmla="*/ 144017 w 390398"/>
              <a:gd name="connsiteY29" fmla="*/ 556132 h 603757"/>
              <a:gd name="connsiteX30" fmla="*/ 138938 w 390398"/>
              <a:gd name="connsiteY30" fmla="*/ 523240 h 603757"/>
              <a:gd name="connsiteX31" fmla="*/ 138048 w 390398"/>
              <a:gd name="connsiteY31" fmla="*/ 490346 h 603757"/>
              <a:gd name="connsiteX32" fmla="*/ 138557 w 390398"/>
              <a:gd name="connsiteY32" fmla="*/ 462406 h 603757"/>
              <a:gd name="connsiteX33" fmla="*/ 139954 w 390398"/>
              <a:gd name="connsiteY33" fmla="*/ 375157 h 603757"/>
              <a:gd name="connsiteX34" fmla="*/ 140335 w 390398"/>
              <a:gd name="connsiteY34" fmla="*/ 276859 h 603757"/>
              <a:gd name="connsiteX35" fmla="*/ 126619 w 390398"/>
              <a:gd name="connsiteY35" fmla="*/ 276859 h 603757"/>
              <a:gd name="connsiteX36" fmla="*/ 98805 w 390398"/>
              <a:gd name="connsiteY36" fmla="*/ 276351 h 603757"/>
              <a:gd name="connsiteX37" fmla="*/ 64897 w 390398"/>
              <a:gd name="connsiteY37" fmla="*/ 273557 h 603757"/>
              <a:gd name="connsiteX38" fmla="*/ 33401 w 390398"/>
              <a:gd name="connsiteY38" fmla="*/ 267207 h 603757"/>
              <a:gd name="connsiteX39" fmla="*/ 12319 w 390398"/>
              <a:gd name="connsiteY39" fmla="*/ 254889 h 603757"/>
              <a:gd name="connsiteX40" fmla="*/ 0 w 390398"/>
              <a:gd name="connsiteY40" fmla="*/ 229234 h 603757"/>
              <a:gd name="connsiteX41" fmla="*/ 1778 w 390398"/>
              <a:gd name="connsiteY41" fmla="*/ 203200 h 603757"/>
              <a:gd name="connsiteX42" fmla="*/ 15113 w 390398"/>
              <a:gd name="connsiteY42" fmla="*/ 181228 h 603757"/>
              <a:gd name="connsiteX43" fmla="*/ 36067 w 390398"/>
              <a:gd name="connsiteY43" fmla="*/ 168909 h 603757"/>
              <a:gd name="connsiteX44" fmla="*/ 82804 w 390398"/>
              <a:gd name="connsiteY44" fmla="*/ 163829 h 603757"/>
              <a:gd name="connsiteX45" fmla="*/ 139446 w 390398"/>
              <a:gd name="connsiteY45" fmla="*/ 164337 h 603757"/>
              <a:gd name="connsiteX46" fmla="*/ 138557 w 390398"/>
              <a:gd name="connsiteY46" fmla="*/ 146557 h 603757"/>
              <a:gd name="connsiteX47" fmla="*/ 137667 w 390398"/>
              <a:gd name="connsiteY47" fmla="*/ 129540 h 603757"/>
              <a:gd name="connsiteX48" fmla="*/ 136652 w 390398"/>
              <a:gd name="connsiteY48" fmla="*/ 101726 h 603757"/>
              <a:gd name="connsiteX49" fmla="*/ 138938 w 390398"/>
              <a:gd name="connsiteY49" fmla="*/ 67817 h 603757"/>
              <a:gd name="connsiteX50" fmla="*/ 146811 w 390398"/>
              <a:gd name="connsiteY50" fmla="*/ 35813 h 603757"/>
              <a:gd name="connsiteX51" fmla="*/ 162305 w 390398"/>
              <a:gd name="connsiteY51" fmla="*/ 12572 h 603757"/>
              <a:gd name="connsiteX52" fmla="*/ 190246 w 390398"/>
              <a:gd name="connsiteY52" fmla="*/ 253 h 603757"/>
              <a:gd name="connsiteX53" fmla="*/ 197230 w 390398"/>
              <a:gd name="connsiteY53" fmla="*/ 0 h 6037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</a:cxnLst>
            <a:rect l="l" t="t" r="r" b="b"/>
            <a:pathLst>
              <a:path w="390398" h="603757">
                <a:moveTo>
                  <a:pt x="197230" y="0"/>
                </a:moveTo>
                <a:cubicBezTo>
                  <a:pt x="204089" y="126"/>
                  <a:pt x="210566" y="1523"/>
                  <a:pt x="216661" y="4317"/>
                </a:cubicBezTo>
                <a:cubicBezTo>
                  <a:pt x="224917" y="8001"/>
                  <a:pt x="231902" y="13334"/>
                  <a:pt x="237744" y="20320"/>
                </a:cubicBezTo>
                <a:cubicBezTo>
                  <a:pt x="243586" y="27304"/>
                  <a:pt x="247650" y="35051"/>
                  <a:pt x="250063" y="43687"/>
                </a:cubicBezTo>
                <a:cubicBezTo>
                  <a:pt x="251967" y="50926"/>
                  <a:pt x="253491" y="59690"/>
                  <a:pt x="254635" y="69722"/>
                </a:cubicBezTo>
                <a:cubicBezTo>
                  <a:pt x="255905" y="79755"/>
                  <a:pt x="256667" y="90296"/>
                  <a:pt x="256921" y="101219"/>
                </a:cubicBezTo>
                <a:cubicBezTo>
                  <a:pt x="257302" y="112267"/>
                  <a:pt x="257429" y="123190"/>
                  <a:pt x="257429" y="134111"/>
                </a:cubicBezTo>
                <a:cubicBezTo>
                  <a:pt x="257429" y="145160"/>
                  <a:pt x="257429" y="155194"/>
                  <a:pt x="257429" y="164337"/>
                </a:cubicBezTo>
                <a:lnTo>
                  <a:pt x="266573" y="164337"/>
                </a:lnTo>
                <a:cubicBezTo>
                  <a:pt x="275717" y="164337"/>
                  <a:pt x="286385" y="164083"/>
                  <a:pt x="298577" y="163448"/>
                </a:cubicBezTo>
                <a:cubicBezTo>
                  <a:pt x="310769" y="162813"/>
                  <a:pt x="322834" y="163067"/>
                  <a:pt x="334645" y="164337"/>
                </a:cubicBezTo>
                <a:cubicBezTo>
                  <a:pt x="346583" y="165607"/>
                  <a:pt x="357378" y="168401"/>
                  <a:pt x="367157" y="172973"/>
                </a:cubicBezTo>
                <a:cubicBezTo>
                  <a:pt x="376936" y="177545"/>
                  <a:pt x="384175" y="185420"/>
                  <a:pt x="389128" y="196341"/>
                </a:cubicBezTo>
                <a:cubicBezTo>
                  <a:pt x="393954" y="207898"/>
                  <a:pt x="394461" y="220725"/>
                  <a:pt x="390398" y="234695"/>
                </a:cubicBezTo>
                <a:cubicBezTo>
                  <a:pt x="386460" y="248792"/>
                  <a:pt x="379348" y="257936"/>
                  <a:pt x="368935" y="262127"/>
                </a:cubicBezTo>
                <a:cubicBezTo>
                  <a:pt x="363474" y="264667"/>
                  <a:pt x="356108" y="266572"/>
                  <a:pt x="346964" y="268096"/>
                </a:cubicBezTo>
                <a:cubicBezTo>
                  <a:pt x="337820" y="269621"/>
                  <a:pt x="327914" y="271017"/>
                  <a:pt x="317246" y="272287"/>
                </a:cubicBezTo>
                <a:cubicBezTo>
                  <a:pt x="306578" y="273431"/>
                  <a:pt x="296164" y="274320"/>
                  <a:pt x="285750" y="274954"/>
                </a:cubicBezTo>
                <a:cubicBezTo>
                  <a:pt x="275336" y="275590"/>
                  <a:pt x="266573" y="275844"/>
                  <a:pt x="259207" y="275844"/>
                </a:cubicBezTo>
                <a:cubicBezTo>
                  <a:pt x="259841" y="294132"/>
                  <a:pt x="260477" y="312927"/>
                  <a:pt x="261111" y="332104"/>
                </a:cubicBezTo>
                <a:cubicBezTo>
                  <a:pt x="261620" y="351282"/>
                  <a:pt x="262255" y="370077"/>
                  <a:pt x="262890" y="388365"/>
                </a:cubicBezTo>
                <a:cubicBezTo>
                  <a:pt x="263525" y="406653"/>
                  <a:pt x="263779" y="424179"/>
                  <a:pt x="263779" y="440944"/>
                </a:cubicBezTo>
                <a:cubicBezTo>
                  <a:pt x="263779" y="457707"/>
                  <a:pt x="263525" y="472821"/>
                  <a:pt x="262890" y="486155"/>
                </a:cubicBezTo>
                <a:cubicBezTo>
                  <a:pt x="262890" y="495300"/>
                  <a:pt x="262890" y="505840"/>
                  <a:pt x="262890" y="517778"/>
                </a:cubicBezTo>
                <a:cubicBezTo>
                  <a:pt x="262890" y="529590"/>
                  <a:pt x="262128" y="541020"/>
                  <a:pt x="260604" y="552069"/>
                </a:cubicBezTo>
                <a:cubicBezTo>
                  <a:pt x="259079" y="562990"/>
                  <a:pt x="256794" y="572642"/>
                  <a:pt x="253746" y="580897"/>
                </a:cubicBezTo>
                <a:cubicBezTo>
                  <a:pt x="250698" y="589025"/>
                  <a:pt x="246126" y="594359"/>
                  <a:pt x="240029" y="596900"/>
                </a:cubicBezTo>
                <a:cubicBezTo>
                  <a:pt x="221107" y="604773"/>
                  <a:pt x="203961" y="607059"/>
                  <a:pt x="188340" y="603757"/>
                </a:cubicBezTo>
                <a:cubicBezTo>
                  <a:pt x="172847" y="600328"/>
                  <a:pt x="161671" y="593851"/>
                  <a:pt x="154940" y="584072"/>
                </a:cubicBezTo>
                <a:cubicBezTo>
                  <a:pt x="150114" y="576071"/>
                  <a:pt x="146430" y="566801"/>
                  <a:pt x="144017" y="556132"/>
                </a:cubicBezTo>
                <a:cubicBezTo>
                  <a:pt x="141605" y="545464"/>
                  <a:pt x="139954" y="534542"/>
                  <a:pt x="138938" y="523240"/>
                </a:cubicBezTo>
                <a:cubicBezTo>
                  <a:pt x="138048" y="511936"/>
                  <a:pt x="137795" y="501014"/>
                  <a:pt x="138048" y="490346"/>
                </a:cubicBezTo>
                <a:cubicBezTo>
                  <a:pt x="138429" y="479678"/>
                  <a:pt x="138557" y="470407"/>
                  <a:pt x="138557" y="462406"/>
                </a:cubicBezTo>
                <a:cubicBezTo>
                  <a:pt x="139191" y="436879"/>
                  <a:pt x="139573" y="407670"/>
                  <a:pt x="139954" y="375157"/>
                </a:cubicBezTo>
                <a:cubicBezTo>
                  <a:pt x="140208" y="342519"/>
                  <a:pt x="140335" y="309752"/>
                  <a:pt x="140335" y="276859"/>
                </a:cubicBezTo>
                <a:lnTo>
                  <a:pt x="126619" y="276859"/>
                </a:lnTo>
                <a:cubicBezTo>
                  <a:pt x="119379" y="276859"/>
                  <a:pt x="109982" y="276605"/>
                  <a:pt x="98805" y="276351"/>
                </a:cubicBezTo>
                <a:cubicBezTo>
                  <a:pt x="87503" y="276097"/>
                  <a:pt x="76200" y="275082"/>
                  <a:pt x="64897" y="273557"/>
                </a:cubicBezTo>
                <a:cubicBezTo>
                  <a:pt x="53594" y="272033"/>
                  <a:pt x="43179" y="270001"/>
                  <a:pt x="33401" y="267207"/>
                </a:cubicBezTo>
                <a:cubicBezTo>
                  <a:pt x="23621" y="264413"/>
                  <a:pt x="16636" y="260350"/>
                  <a:pt x="12319" y="254889"/>
                </a:cubicBezTo>
                <a:cubicBezTo>
                  <a:pt x="5588" y="246887"/>
                  <a:pt x="1524" y="238378"/>
                  <a:pt x="0" y="229234"/>
                </a:cubicBezTo>
                <a:cubicBezTo>
                  <a:pt x="-1523" y="220090"/>
                  <a:pt x="-889" y="211454"/>
                  <a:pt x="1778" y="203200"/>
                </a:cubicBezTo>
                <a:cubicBezTo>
                  <a:pt x="4571" y="194944"/>
                  <a:pt x="9017" y="187705"/>
                  <a:pt x="15113" y="181228"/>
                </a:cubicBezTo>
                <a:cubicBezTo>
                  <a:pt x="21209" y="174878"/>
                  <a:pt x="28194" y="170687"/>
                  <a:pt x="36067" y="168909"/>
                </a:cubicBezTo>
                <a:cubicBezTo>
                  <a:pt x="47117" y="165861"/>
                  <a:pt x="62610" y="164210"/>
                  <a:pt x="82804" y="163829"/>
                </a:cubicBezTo>
                <a:cubicBezTo>
                  <a:pt x="102870" y="163575"/>
                  <a:pt x="121793" y="163702"/>
                  <a:pt x="139446" y="164337"/>
                </a:cubicBezTo>
                <a:cubicBezTo>
                  <a:pt x="138810" y="158241"/>
                  <a:pt x="138557" y="152272"/>
                  <a:pt x="138557" y="146557"/>
                </a:cubicBezTo>
                <a:cubicBezTo>
                  <a:pt x="138557" y="140715"/>
                  <a:pt x="138176" y="135127"/>
                  <a:pt x="137667" y="129540"/>
                </a:cubicBezTo>
                <a:cubicBezTo>
                  <a:pt x="137033" y="122301"/>
                  <a:pt x="136652" y="113029"/>
                  <a:pt x="136652" y="101726"/>
                </a:cubicBezTo>
                <a:cubicBezTo>
                  <a:pt x="136652" y="90423"/>
                  <a:pt x="137414" y="79121"/>
                  <a:pt x="138938" y="67817"/>
                </a:cubicBezTo>
                <a:cubicBezTo>
                  <a:pt x="140461" y="56641"/>
                  <a:pt x="143129" y="45973"/>
                  <a:pt x="146811" y="35813"/>
                </a:cubicBezTo>
                <a:cubicBezTo>
                  <a:pt x="150367" y="25780"/>
                  <a:pt x="155575" y="18033"/>
                  <a:pt x="162305" y="12572"/>
                </a:cubicBezTo>
                <a:cubicBezTo>
                  <a:pt x="171450" y="5206"/>
                  <a:pt x="180721" y="1142"/>
                  <a:pt x="190246" y="253"/>
                </a:cubicBezTo>
                <a:cubicBezTo>
                  <a:pt x="192532" y="0"/>
                  <a:pt x="194945" y="-127"/>
                  <a:pt x="19723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32071" y="2607945"/>
            <a:ext cx="485140" cy="660400"/>
          </a:xfrm>
          <a:custGeom>
            <a:avLst/>
            <a:gdLst>
              <a:gd name="connsiteX0" fmla="*/ 276479 w 485140"/>
              <a:gd name="connsiteY0" fmla="*/ 0 h 660400"/>
              <a:gd name="connsiteX1" fmla="*/ 294386 w 485140"/>
              <a:gd name="connsiteY1" fmla="*/ 1015 h 660400"/>
              <a:gd name="connsiteX2" fmla="*/ 362966 w 485140"/>
              <a:gd name="connsiteY2" fmla="*/ 16636 h 660400"/>
              <a:gd name="connsiteX3" fmla="*/ 418338 w 485140"/>
              <a:gd name="connsiteY3" fmla="*/ 50037 h 660400"/>
              <a:gd name="connsiteX4" fmla="*/ 448945 w 485140"/>
              <a:gd name="connsiteY4" fmla="*/ 85597 h 660400"/>
              <a:gd name="connsiteX5" fmla="*/ 472313 w 485140"/>
              <a:gd name="connsiteY5" fmla="*/ 132333 h 660400"/>
              <a:gd name="connsiteX6" fmla="*/ 472694 w 485140"/>
              <a:gd name="connsiteY6" fmla="*/ 176656 h 660400"/>
              <a:gd name="connsiteX7" fmla="*/ 435737 w 485140"/>
              <a:gd name="connsiteY7" fmla="*/ 204470 h 660400"/>
              <a:gd name="connsiteX8" fmla="*/ 412877 w 485140"/>
              <a:gd name="connsiteY8" fmla="*/ 205866 h 660400"/>
              <a:gd name="connsiteX9" fmla="*/ 394589 w 485140"/>
              <a:gd name="connsiteY9" fmla="*/ 197611 h 660400"/>
              <a:gd name="connsiteX10" fmla="*/ 378968 w 485140"/>
              <a:gd name="connsiteY10" fmla="*/ 183514 h 660400"/>
              <a:gd name="connsiteX11" fmla="*/ 365252 w 485140"/>
              <a:gd name="connsiteY11" fmla="*/ 167004 h 660400"/>
              <a:gd name="connsiteX12" fmla="*/ 314071 w 485140"/>
              <a:gd name="connsiteY12" fmla="*/ 130936 h 660400"/>
              <a:gd name="connsiteX13" fmla="*/ 256032 w 485140"/>
              <a:gd name="connsiteY13" fmla="*/ 126364 h 660400"/>
              <a:gd name="connsiteX14" fmla="*/ 202057 w 485140"/>
              <a:gd name="connsiteY14" fmla="*/ 150114 h 660400"/>
              <a:gd name="connsiteX15" fmla="*/ 163195 w 485140"/>
              <a:gd name="connsiteY15" fmla="*/ 198120 h 660400"/>
              <a:gd name="connsiteX16" fmla="*/ 139953 w 485140"/>
              <a:gd name="connsiteY16" fmla="*/ 266191 h 660400"/>
              <a:gd name="connsiteX17" fmla="*/ 130302 w 485140"/>
              <a:gd name="connsiteY17" fmla="*/ 341248 h 660400"/>
              <a:gd name="connsiteX18" fmla="*/ 137160 w 485140"/>
              <a:gd name="connsiteY18" fmla="*/ 414782 h 660400"/>
              <a:gd name="connsiteX19" fmla="*/ 164084 w 485140"/>
              <a:gd name="connsiteY19" fmla="*/ 477901 h 660400"/>
              <a:gd name="connsiteX20" fmla="*/ 200279 w 485140"/>
              <a:gd name="connsiteY20" fmla="*/ 513587 h 660400"/>
              <a:gd name="connsiteX21" fmla="*/ 246380 w 485140"/>
              <a:gd name="connsiteY21" fmla="*/ 532764 h 660400"/>
              <a:gd name="connsiteX22" fmla="*/ 296291 w 485140"/>
              <a:gd name="connsiteY22" fmla="*/ 534670 h 660400"/>
              <a:gd name="connsiteX23" fmla="*/ 345186 w 485140"/>
              <a:gd name="connsiteY23" fmla="*/ 518160 h 660400"/>
              <a:gd name="connsiteX24" fmla="*/ 361188 w 485140"/>
              <a:gd name="connsiteY24" fmla="*/ 507619 h 660400"/>
              <a:gd name="connsiteX25" fmla="*/ 378968 w 485140"/>
              <a:gd name="connsiteY25" fmla="*/ 493521 h 660400"/>
              <a:gd name="connsiteX26" fmla="*/ 397764 w 485140"/>
              <a:gd name="connsiteY26" fmla="*/ 479806 h 660400"/>
              <a:gd name="connsiteX27" fmla="*/ 418338 w 485140"/>
              <a:gd name="connsiteY27" fmla="*/ 470661 h 660400"/>
              <a:gd name="connsiteX28" fmla="*/ 454406 w 485140"/>
              <a:gd name="connsiteY28" fmla="*/ 471551 h 660400"/>
              <a:gd name="connsiteX29" fmla="*/ 484123 w 485140"/>
              <a:gd name="connsiteY29" fmla="*/ 498094 h 660400"/>
              <a:gd name="connsiteX30" fmla="*/ 485140 w 485140"/>
              <a:gd name="connsiteY30" fmla="*/ 549656 h 660400"/>
              <a:gd name="connsiteX31" fmla="*/ 450341 w 485140"/>
              <a:gd name="connsiteY31" fmla="*/ 595883 h 660400"/>
              <a:gd name="connsiteX32" fmla="*/ 395986 w 485140"/>
              <a:gd name="connsiteY32" fmla="*/ 632460 h 660400"/>
              <a:gd name="connsiteX33" fmla="*/ 337820 w 485140"/>
              <a:gd name="connsiteY33" fmla="*/ 654431 h 660400"/>
              <a:gd name="connsiteX34" fmla="*/ 274320 w 485140"/>
              <a:gd name="connsiteY34" fmla="*/ 660400 h 660400"/>
              <a:gd name="connsiteX35" fmla="*/ 207518 w 485140"/>
              <a:gd name="connsiteY35" fmla="*/ 652145 h 660400"/>
              <a:gd name="connsiteX36" fmla="*/ 142621 w 485140"/>
              <a:gd name="connsiteY36" fmla="*/ 629284 h 660400"/>
              <a:gd name="connsiteX37" fmla="*/ 84582 w 485140"/>
              <a:gd name="connsiteY37" fmla="*/ 592201 h 660400"/>
              <a:gd name="connsiteX38" fmla="*/ 34798 w 485140"/>
              <a:gd name="connsiteY38" fmla="*/ 528701 h 660400"/>
              <a:gd name="connsiteX39" fmla="*/ 8636 w 485140"/>
              <a:gd name="connsiteY39" fmla="*/ 449579 h 660400"/>
              <a:gd name="connsiteX40" fmla="*/ 0 w 485140"/>
              <a:gd name="connsiteY40" fmla="*/ 364997 h 660400"/>
              <a:gd name="connsiteX41" fmla="*/ 2286 w 485140"/>
              <a:gd name="connsiteY41" fmla="*/ 284987 h 660400"/>
              <a:gd name="connsiteX42" fmla="*/ 16002 w 485140"/>
              <a:gd name="connsiteY42" fmla="*/ 214629 h 660400"/>
              <a:gd name="connsiteX43" fmla="*/ 46609 w 485140"/>
              <a:gd name="connsiteY43" fmla="*/ 142747 h 660400"/>
              <a:gd name="connsiteX44" fmla="*/ 94234 w 485140"/>
              <a:gd name="connsiteY44" fmla="*/ 77470 h 660400"/>
              <a:gd name="connsiteX45" fmla="*/ 159511 w 485140"/>
              <a:gd name="connsiteY45" fmla="*/ 26161 h 660400"/>
              <a:gd name="connsiteX46" fmla="*/ 223139 w 485140"/>
              <a:gd name="connsiteY46" fmla="*/ 3810 h 660400"/>
              <a:gd name="connsiteX47" fmla="*/ 276479 w 485140"/>
              <a:gd name="connsiteY47" fmla="*/ 0 h 660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</a:cxnLst>
            <a:rect l="l" t="t" r="r" b="b"/>
            <a:pathLst>
              <a:path w="485140" h="660400">
                <a:moveTo>
                  <a:pt x="276479" y="0"/>
                </a:moveTo>
                <a:cubicBezTo>
                  <a:pt x="282448" y="126"/>
                  <a:pt x="288417" y="507"/>
                  <a:pt x="294386" y="1015"/>
                </a:cubicBezTo>
                <a:cubicBezTo>
                  <a:pt x="318516" y="3175"/>
                  <a:pt x="341376" y="8382"/>
                  <a:pt x="362966" y="16636"/>
                </a:cubicBezTo>
                <a:cubicBezTo>
                  <a:pt x="384683" y="24891"/>
                  <a:pt x="403098" y="35941"/>
                  <a:pt x="418338" y="50037"/>
                </a:cubicBezTo>
                <a:cubicBezTo>
                  <a:pt x="428117" y="58546"/>
                  <a:pt x="438277" y="70357"/>
                  <a:pt x="448945" y="85597"/>
                </a:cubicBezTo>
                <a:cubicBezTo>
                  <a:pt x="459613" y="100837"/>
                  <a:pt x="467360" y="116459"/>
                  <a:pt x="472313" y="132333"/>
                </a:cubicBezTo>
                <a:cubicBezTo>
                  <a:pt x="477139" y="148082"/>
                  <a:pt x="477266" y="162941"/>
                  <a:pt x="472694" y="176656"/>
                </a:cubicBezTo>
                <a:cubicBezTo>
                  <a:pt x="468122" y="190372"/>
                  <a:pt x="455803" y="199644"/>
                  <a:pt x="435737" y="204470"/>
                </a:cubicBezTo>
                <a:cubicBezTo>
                  <a:pt x="427228" y="207010"/>
                  <a:pt x="419608" y="207391"/>
                  <a:pt x="412877" y="205866"/>
                </a:cubicBezTo>
                <a:cubicBezTo>
                  <a:pt x="406146" y="204342"/>
                  <a:pt x="400050" y="201675"/>
                  <a:pt x="394589" y="197611"/>
                </a:cubicBezTo>
                <a:cubicBezTo>
                  <a:pt x="389128" y="193675"/>
                  <a:pt x="383921" y="188975"/>
                  <a:pt x="378968" y="183514"/>
                </a:cubicBezTo>
                <a:cubicBezTo>
                  <a:pt x="374141" y="178053"/>
                  <a:pt x="369570" y="172465"/>
                  <a:pt x="365252" y="167004"/>
                </a:cubicBezTo>
                <a:cubicBezTo>
                  <a:pt x="350647" y="149352"/>
                  <a:pt x="333629" y="137286"/>
                  <a:pt x="314071" y="130936"/>
                </a:cubicBezTo>
                <a:cubicBezTo>
                  <a:pt x="294640" y="124460"/>
                  <a:pt x="275209" y="122935"/>
                  <a:pt x="256032" y="126364"/>
                </a:cubicBezTo>
                <a:cubicBezTo>
                  <a:pt x="236855" y="129666"/>
                  <a:pt x="218821" y="137667"/>
                  <a:pt x="202057" y="150114"/>
                </a:cubicBezTo>
                <a:cubicBezTo>
                  <a:pt x="185292" y="162560"/>
                  <a:pt x="172339" y="178561"/>
                  <a:pt x="163195" y="198120"/>
                </a:cubicBezTo>
                <a:cubicBezTo>
                  <a:pt x="153416" y="218821"/>
                  <a:pt x="145669" y="241553"/>
                  <a:pt x="139953" y="266191"/>
                </a:cubicBezTo>
                <a:cubicBezTo>
                  <a:pt x="134111" y="290956"/>
                  <a:pt x="130937" y="315975"/>
                  <a:pt x="130302" y="341248"/>
                </a:cubicBezTo>
                <a:cubicBezTo>
                  <a:pt x="129667" y="366521"/>
                  <a:pt x="131953" y="391033"/>
                  <a:pt x="137160" y="414782"/>
                </a:cubicBezTo>
                <a:cubicBezTo>
                  <a:pt x="142367" y="438657"/>
                  <a:pt x="151384" y="459613"/>
                  <a:pt x="164084" y="477901"/>
                </a:cubicBezTo>
                <a:cubicBezTo>
                  <a:pt x="173863" y="492506"/>
                  <a:pt x="185928" y="504444"/>
                  <a:pt x="200279" y="513587"/>
                </a:cubicBezTo>
                <a:cubicBezTo>
                  <a:pt x="214630" y="522732"/>
                  <a:pt x="229997" y="529082"/>
                  <a:pt x="246380" y="532764"/>
                </a:cubicBezTo>
                <a:cubicBezTo>
                  <a:pt x="262890" y="536447"/>
                  <a:pt x="279527" y="537083"/>
                  <a:pt x="296291" y="534670"/>
                </a:cubicBezTo>
                <a:cubicBezTo>
                  <a:pt x="313055" y="532129"/>
                  <a:pt x="329311" y="526669"/>
                  <a:pt x="345186" y="518160"/>
                </a:cubicBezTo>
                <a:cubicBezTo>
                  <a:pt x="350011" y="515746"/>
                  <a:pt x="355346" y="512191"/>
                  <a:pt x="361188" y="507619"/>
                </a:cubicBezTo>
                <a:cubicBezTo>
                  <a:pt x="367030" y="503046"/>
                  <a:pt x="372872" y="498347"/>
                  <a:pt x="378968" y="493521"/>
                </a:cubicBezTo>
                <a:cubicBezTo>
                  <a:pt x="385064" y="488569"/>
                  <a:pt x="391414" y="483996"/>
                  <a:pt x="397764" y="479806"/>
                </a:cubicBezTo>
                <a:cubicBezTo>
                  <a:pt x="404114" y="475487"/>
                  <a:pt x="410972" y="472440"/>
                  <a:pt x="418338" y="470661"/>
                </a:cubicBezTo>
                <a:cubicBezTo>
                  <a:pt x="429260" y="466979"/>
                  <a:pt x="441325" y="467233"/>
                  <a:pt x="454406" y="471551"/>
                </a:cubicBezTo>
                <a:cubicBezTo>
                  <a:pt x="467614" y="475741"/>
                  <a:pt x="477520" y="484632"/>
                  <a:pt x="484123" y="498094"/>
                </a:cubicBezTo>
                <a:cubicBezTo>
                  <a:pt x="492125" y="515746"/>
                  <a:pt x="492379" y="532891"/>
                  <a:pt x="485140" y="549656"/>
                </a:cubicBezTo>
                <a:cubicBezTo>
                  <a:pt x="477773" y="566420"/>
                  <a:pt x="466217" y="581914"/>
                  <a:pt x="450341" y="595883"/>
                </a:cubicBezTo>
                <a:cubicBezTo>
                  <a:pt x="434467" y="609853"/>
                  <a:pt x="416306" y="622045"/>
                  <a:pt x="395986" y="632460"/>
                </a:cubicBezTo>
                <a:cubicBezTo>
                  <a:pt x="375539" y="642873"/>
                  <a:pt x="356108" y="650113"/>
                  <a:pt x="337820" y="654431"/>
                </a:cubicBezTo>
                <a:cubicBezTo>
                  <a:pt x="317753" y="658621"/>
                  <a:pt x="296545" y="660653"/>
                  <a:pt x="274320" y="660400"/>
                </a:cubicBezTo>
                <a:cubicBezTo>
                  <a:pt x="252095" y="660019"/>
                  <a:pt x="229870" y="657352"/>
                  <a:pt x="207518" y="652145"/>
                </a:cubicBezTo>
                <a:cubicBezTo>
                  <a:pt x="185292" y="646937"/>
                  <a:pt x="163703" y="639317"/>
                  <a:pt x="142621" y="629284"/>
                </a:cubicBezTo>
                <a:cubicBezTo>
                  <a:pt x="121666" y="619252"/>
                  <a:pt x="102235" y="606806"/>
                  <a:pt x="84582" y="592201"/>
                </a:cubicBezTo>
                <a:cubicBezTo>
                  <a:pt x="63246" y="574547"/>
                  <a:pt x="46609" y="553339"/>
                  <a:pt x="34798" y="528701"/>
                </a:cubicBezTo>
                <a:cubicBezTo>
                  <a:pt x="22860" y="503935"/>
                  <a:pt x="14223" y="477646"/>
                  <a:pt x="8636" y="449579"/>
                </a:cubicBezTo>
                <a:cubicBezTo>
                  <a:pt x="3175" y="421513"/>
                  <a:pt x="253" y="393319"/>
                  <a:pt x="0" y="364997"/>
                </a:cubicBezTo>
                <a:cubicBezTo>
                  <a:pt x="-253" y="336676"/>
                  <a:pt x="508" y="310006"/>
                  <a:pt x="2286" y="284987"/>
                </a:cubicBezTo>
                <a:cubicBezTo>
                  <a:pt x="4064" y="262382"/>
                  <a:pt x="8636" y="239014"/>
                  <a:pt x="16002" y="214629"/>
                </a:cubicBezTo>
                <a:cubicBezTo>
                  <a:pt x="23368" y="190245"/>
                  <a:pt x="33528" y="166242"/>
                  <a:pt x="46609" y="142747"/>
                </a:cubicBezTo>
                <a:cubicBezTo>
                  <a:pt x="59690" y="119379"/>
                  <a:pt x="75565" y="97535"/>
                  <a:pt x="94234" y="77470"/>
                </a:cubicBezTo>
                <a:cubicBezTo>
                  <a:pt x="112776" y="57276"/>
                  <a:pt x="134620" y="40259"/>
                  <a:pt x="159511" y="26161"/>
                </a:cubicBezTo>
                <a:cubicBezTo>
                  <a:pt x="178435" y="15240"/>
                  <a:pt x="199644" y="7746"/>
                  <a:pt x="223139" y="3810"/>
                </a:cubicBezTo>
                <a:cubicBezTo>
                  <a:pt x="240665" y="889"/>
                  <a:pt x="258445" y="-380"/>
                  <a:pt x="27647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696079" y="2604008"/>
            <a:ext cx="357504" cy="655573"/>
          </a:xfrm>
          <a:custGeom>
            <a:avLst/>
            <a:gdLst>
              <a:gd name="connsiteX0" fmla="*/ 56769 w 357504"/>
              <a:gd name="connsiteY0" fmla="*/ 0 h 655573"/>
              <a:gd name="connsiteX1" fmla="*/ 83184 w 357504"/>
              <a:gd name="connsiteY1" fmla="*/ 8254 h 655573"/>
              <a:gd name="connsiteX2" fmla="*/ 93344 w 357504"/>
              <a:gd name="connsiteY2" fmla="*/ 16001 h 655573"/>
              <a:gd name="connsiteX3" fmla="*/ 100583 w 357504"/>
              <a:gd name="connsiteY3" fmla="*/ 27432 h 655573"/>
              <a:gd name="connsiteX4" fmla="*/ 107950 w 357504"/>
              <a:gd name="connsiteY4" fmla="*/ 60324 h 655573"/>
              <a:gd name="connsiteX5" fmla="*/ 109346 w 357504"/>
              <a:gd name="connsiteY5" fmla="*/ 73532 h 655573"/>
              <a:gd name="connsiteX6" fmla="*/ 109727 w 357504"/>
              <a:gd name="connsiteY6" fmla="*/ 91439 h 655573"/>
              <a:gd name="connsiteX7" fmla="*/ 110235 w 357504"/>
              <a:gd name="connsiteY7" fmla="*/ 109220 h 655573"/>
              <a:gd name="connsiteX8" fmla="*/ 110616 w 357504"/>
              <a:gd name="connsiteY8" fmla="*/ 122554 h 655573"/>
              <a:gd name="connsiteX9" fmla="*/ 110616 w 357504"/>
              <a:gd name="connsiteY9" fmla="*/ 127127 h 655573"/>
              <a:gd name="connsiteX10" fmla="*/ 111632 w 357504"/>
              <a:gd name="connsiteY10" fmla="*/ 186562 h 655573"/>
              <a:gd name="connsiteX11" fmla="*/ 111632 w 357504"/>
              <a:gd name="connsiteY11" fmla="*/ 247777 h 655573"/>
              <a:gd name="connsiteX12" fmla="*/ 111632 w 357504"/>
              <a:gd name="connsiteY12" fmla="*/ 263270 h 655573"/>
              <a:gd name="connsiteX13" fmla="*/ 192023 w 357504"/>
              <a:gd name="connsiteY13" fmla="*/ 250951 h 655573"/>
              <a:gd name="connsiteX14" fmla="*/ 267080 w 357504"/>
              <a:gd name="connsiteY14" fmla="*/ 267842 h 655573"/>
              <a:gd name="connsiteX15" fmla="*/ 318642 w 357504"/>
              <a:gd name="connsiteY15" fmla="*/ 307212 h 655573"/>
              <a:gd name="connsiteX16" fmla="*/ 344804 w 357504"/>
              <a:gd name="connsiteY16" fmla="*/ 355727 h 655573"/>
              <a:gd name="connsiteX17" fmla="*/ 354329 w 357504"/>
              <a:gd name="connsiteY17" fmla="*/ 412369 h 655573"/>
              <a:gd name="connsiteX18" fmla="*/ 356615 w 357504"/>
              <a:gd name="connsiteY18" fmla="*/ 475488 h 655573"/>
              <a:gd name="connsiteX19" fmla="*/ 357504 w 357504"/>
              <a:gd name="connsiteY19" fmla="*/ 513460 h 655573"/>
              <a:gd name="connsiteX20" fmla="*/ 356615 w 357504"/>
              <a:gd name="connsiteY20" fmla="*/ 549528 h 655573"/>
              <a:gd name="connsiteX21" fmla="*/ 353948 w 357504"/>
              <a:gd name="connsiteY21" fmla="*/ 594740 h 655573"/>
              <a:gd name="connsiteX22" fmla="*/ 346582 w 357504"/>
              <a:gd name="connsiteY22" fmla="*/ 629539 h 655573"/>
              <a:gd name="connsiteX23" fmla="*/ 329691 w 357504"/>
              <a:gd name="connsiteY23" fmla="*/ 650620 h 655573"/>
              <a:gd name="connsiteX24" fmla="*/ 298069 w 357504"/>
              <a:gd name="connsiteY24" fmla="*/ 654684 h 655573"/>
              <a:gd name="connsiteX25" fmla="*/ 267969 w 357504"/>
              <a:gd name="connsiteY25" fmla="*/ 634619 h 655573"/>
              <a:gd name="connsiteX26" fmla="*/ 255650 w 357504"/>
              <a:gd name="connsiteY26" fmla="*/ 594740 h 655573"/>
              <a:gd name="connsiteX27" fmla="*/ 253364 w 357504"/>
              <a:gd name="connsiteY27" fmla="*/ 549528 h 655573"/>
              <a:gd name="connsiteX28" fmla="*/ 253364 w 357504"/>
              <a:gd name="connsiteY28" fmla="*/ 513841 h 655573"/>
              <a:gd name="connsiteX29" fmla="*/ 251967 w 357504"/>
              <a:gd name="connsiteY29" fmla="*/ 467740 h 655573"/>
              <a:gd name="connsiteX30" fmla="*/ 246506 w 357504"/>
              <a:gd name="connsiteY30" fmla="*/ 418338 h 655573"/>
              <a:gd name="connsiteX31" fmla="*/ 229488 w 357504"/>
              <a:gd name="connsiteY31" fmla="*/ 378586 h 655573"/>
              <a:gd name="connsiteX32" fmla="*/ 193928 w 357504"/>
              <a:gd name="connsiteY32" fmla="*/ 361188 h 655573"/>
              <a:gd name="connsiteX33" fmla="*/ 147700 w 357504"/>
              <a:gd name="connsiteY33" fmla="*/ 365759 h 655573"/>
              <a:gd name="connsiteX34" fmla="*/ 124332 w 357504"/>
              <a:gd name="connsiteY34" fmla="*/ 384428 h 655573"/>
              <a:gd name="connsiteX35" fmla="*/ 115696 w 357504"/>
              <a:gd name="connsiteY35" fmla="*/ 414147 h 655573"/>
              <a:gd name="connsiteX36" fmla="*/ 111632 w 357504"/>
              <a:gd name="connsiteY36" fmla="*/ 451739 h 655573"/>
              <a:gd name="connsiteX37" fmla="*/ 110616 w 357504"/>
              <a:gd name="connsiteY37" fmla="*/ 487298 h 655573"/>
              <a:gd name="connsiteX38" fmla="*/ 110616 w 357504"/>
              <a:gd name="connsiteY38" fmla="*/ 554101 h 655573"/>
              <a:gd name="connsiteX39" fmla="*/ 110235 w 357504"/>
              <a:gd name="connsiteY39" fmla="*/ 588390 h 655573"/>
              <a:gd name="connsiteX40" fmla="*/ 104266 w 357504"/>
              <a:gd name="connsiteY40" fmla="*/ 620902 h 655573"/>
              <a:gd name="connsiteX41" fmla="*/ 87375 w 357504"/>
              <a:gd name="connsiteY41" fmla="*/ 645540 h 655573"/>
              <a:gd name="connsiteX42" fmla="*/ 53974 w 357504"/>
              <a:gd name="connsiteY42" fmla="*/ 655573 h 655573"/>
              <a:gd name="connsiteX43" fmla="*/ 13334 w 357504"/>
              <a:gd name="connsiteY43" fmla="*/ 637793 h 655573"/>
              <a:gd name="connsiteX44" fmla="*/ 0 w 357504"/>
              <a:gd name="connsiteY44" fmla="*/ 593470 h 655573"/>
              <a:gd name="connsiteX45" fmla="*/ 0 w 357504"/>
              <a:gd name="connsiteY45" fmla="*/ 67690 h 655573"/>
              <a:gd name="connsiteX46" fmla="*/ 507 w 357504"/>
              <a:gd name="connsiteY46" fmla="*/ 57150 h 655573"/>
              <a:gd name="connsiteX47" fmla="*/ 1904 w 357504"/>
              <a:gd name="connsiteY47" fmla="*/ 46608 h 655573"/>
              <a:gd name="connsiteX48" fmla="*/ 4571 w 357504"/>
              <a:gd name="connsiteY48" fmla="*/ 36067 h 655573"/>
              <a:gd name="connsiteX49" fmla="*/ 7365 w 357504"/>
              <a:gd name="connsiteY49" fmla="*/ 26542 h 655573"/>
              <a:gd name="connsiteX50" fmla="*/ 16509 w 357504"/>
              <a:gd name="connsiteY50" fmla="*/ 12827 h 655573"/>
              <a:gd name="connsiteX51" fmla="*/ 25653 w 357504"/>
              <a:gd name="connsiteY51" fmla="*/ 5460 h 655573"/>
              <a:gd name="connsiteX52" fmla="*/ 35686 w 357504"/>
              <a:gd name="connsiteY52" fmla="*/ 1778 h 655573"/>
              <a:gd name="connsiteX53" fmla="*/ 45719 w 357504"/>
              <a:gd name="connsiteY53" fmla="*/ 380 h 655573"/>
              <a:gd name="connsiteX54" fmla="*/ 56769 w 357504"/>
              <a:gd name="connsiteY54" fmla="*/ 0 h 655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</a:cxnLst>
            <a:rect l="l" t="t" r="r" b="b"/>
            <a:pathLst>
              <a:path w="357504" h="655573">
                <a:moveTo>
                  <a:pt x="56769" y="0"/>
                </a:moveTo>
                <a:cubicBezTo>
                  <a:pt x="65912" y="0"/>
                  <a:pt x="74675" y="2666"/>
                  <a:pt x="83184" y="8254"/>
                </a:cubicBezTo>
                <a:cubicBezTo>
                  <a:pt x="86867" y="10667"/>
                  <a:pt x="90296" y="13208"/>
                  <a:pt x="93344" y="16001"/>
                </a:cubicBezTo>
                <a:cubicBezTo>
                  <a:pt x="96392" y="18669"/>
                  <a:pt x="98805" y="22478"/>
                  <a:pt x="100583" y="27432"/>
                </a:cubicBezTo>
                <a:cubicBezTo>
                  <a:pt x="105536" y="38989"/>
                  <a:pt x="107950" y="49910"/>
                  <a:pt x="107950" y="60324"/>
                </a:cubicBezTo>
                <a:cubicBezTo>
                  <a:pt x="108584" y="63372"/>
                  <a:pt x="108965" y="67817"/>
                  <a:pt x="109346" y="73532"/>
                </a:cubicBezTo>
                <a:cubicBezTo>
                  <a:pt x="109600" y="79374"/>
                  <a:pt x="109727" y="85343"/>
                  <a:pt x="109727" y="91439"/>
                </a:cubicBezTo>
                <a:cubicBezTo>
                  <a:pt x="109727" y="97535"/>
                  <a:pt x="109854" y="103504"/>
                  <a:pt x="110235" y="109220"/>
                </a:cubicBezTo>
                <a:cubicBezTo>
                  <a:pt x="110489" y="115061"/>
                  <a:pt x="110616" y="119507"/>
                  <a:pt x="110616" y="122554"/>
                </a:cubicBezTo>
                <a:lnTo>
                  <a:pt x="110616" y="127127"/>
                </a:lnTo>
                <a:cubicBezTo>
                  <a:pt x="111251" y="146558"/>
                  <a:pt x="111632" y="166370"/>
                  <a:pt x="111632" y="186562"/>
                </a:cubicBezTo>
                <a:cubicBezTo>
                  <a:pt x="111632" y="206628"/>
                  <a:pt x="111632" y="227076"/>
                  <a:pt x="111632" y="247777"/>
                </a:cubicBezTo>
                <a:lnTo>
                  <a:pt x="111632" y="263270"/>
                </a:lnTo>
                <a:cubicBezTo>
                  <a:pt x="137159" y="254761"/>
                  <a:pt x="163956" y="250697"/>
                  <a:pt x="192023" y="250951"/>
                </a:cubicBezTo>
                <a:cubicBezTo>
                  <a:pt x="220090" y="251332"/>
                  <a:pt x="245109" y="256920"/>
                  <a:pt x="267080" y="267842"/>
                </a:cubicBezTo>
                <a:cubicBezTo>
                  <a:pt x="289559" y="279527"/>
                  <a:pt x="306831" y="292608"/>
                  <a:pt x="318642" y="307212"/>
                </a:cubicBezTo>
                <a:cubicBezTo>
                  <a:pt x="330580" y="321817"/>
                  <a:pt x="339216" y="337947"/>
                  <a:pt x="344804" y="355727"/>
                </a:cubicBezTo>
                <a:cubicBezTo>
                  <a:pt x="350265" y="373379"/>
                  <a:pt x="353440" y="392302"/>
                  <a:pt x="354329" y="412369"/>
                </a:cubicBezTo>
                <a:cubicBezTo>
                  <a:pt x="355219" y="432434"/>
                  <a:pt x="355980" y="453516"/>
                  <a:pt x="356615" y="475488"/>
                </a:cubicBezTo>
                <a:cubicBezTo>
                  <a:pt x="357250" y="487679"/>
                  <a:pt x="357504" y="500252"/>
                  <a:pt x="357504" y="513460"/>
                </a:cubicBezTo>
                <a:cubicBezTo>
                  <a:pt x="357504" y="526541"/>
                  <a:pt x="357250" y="538607"/>
                  <a:pt x="356615" y="549528"/>
                </a:cubicBezTo>
                <a:cubicBezTo>
                  <a:pt x="355980" y="566039"/>
                  <a:pt x="355091" y="581024"/>
                  <a:pt x="353948" y="594740"/>
                </a:cubicBezTo>
                <a:cubicBezTo>
                  <a:pt x="352678" y="608457"/>
                  <a:pt x="350265" y="620140"/>
                  <a:pt x="346582" y="629539"/>
                </a:cubicBezTo>
                <a:cubicBezTo>
                  <a:pt x="342900" y="638937"/>
                  <a:pt x="337311" y="646048"/>
                  <a:pt x="329691" y="650620"/>
                </a:cubicBezTo>
                <a:cubicBezTo>
                  <a:pt x="322071" y="655192"/>
                  <a:pt x="311530" y="656462"/>
                  <a:pt x="298069" y="654684"/>
                </a:cubicBezTo>
                <a:cubicBezTo>
                  <a:pt x="284098" y="652907"/>
                  <a:pt x="274065" y="646176"/>
                  <a:pt x="267969" y="634619"/>
                </a:cubicBezTo>
                <a:cubicBezTo>
                  <a:pt x="261873" y="622934"/>
                  <a:pt x="257682" y="609727"/>
                  <a:pt x="255650" y="594740"/>
                </a:cubicBezTo>
                <a:cubicBezTo>
                  <a:pt x="253491" y="579882"/>
                  <a:pt x="252729" y="564769"/>
                  <a:pt x="253364" y="549528"/>
                </a:cubicBezTo>
                <a:cubicBezTo>
                  <a:pt x="253872" y="534289"/>
                  <a:pt x="253872" y="522351"/>
                  <a:pt x="253364" y="513841"/>
                </a:cubicBezTo>
                <a:cubicBezTo>
                  <a:pt x="252729" y="500507"/>
                  <a:pt x="252221" y="485012"/>
                  <a:pt x="251967" y="467740"/>
                </a:cubicBezTo>
                <a:cubicBezTo>
                  <a:pt x="251586" y="450341"/>
                  <a:pt x="249808" y="433832"/>
                  <a:pt x="246506" y="418338"/>
                </a:cubicBezTo>
                <a:cubicBezTo>
                  <a:pt x="243077" y="402716"/>
                  <a:pt x="237489" y="389508"/>
                  <a:pt x="229488" y="378586"/>
                </a:cubicBezTo>
                <a:cubicBezTo>
                  <a:pt x="221614" y="367538"/>
                  <a:pt x="209676" y="361822"/>
                  <a:pt x="193928" y="361188"/>
                </a:cubicBezTo>
                <a:cubicBezTo>
                  <a:pt x="173735" y="359917"/>
                  <a:pt x="158369" y="361441"/>
                  <a:pt x="147700" y="365759"/>
                </a:cubicBezTo>
                <a:cubicBezTo>
                  <a:pt x="137032" y="369951"/>
                  <a:pt x="129285" y="376301"/>
                  <a:pt x="124332" y="384428"/>
                </a:cubicBezTo>
                <a:cubicBezTo>
                  <a:pt x="119506" y="392683"/>
                  <a:pt x="116585" y="402589"/>
                  <a:pt x="115696" y="414147"/>
                </a:cubicBezTo>
                <a:cubicBezTo>
                  <a:pt x="114807" y="425831"/>
                  <a:pt x="113410" y="438277"/>
                  <a:pt x="111632" y="451739"/>
                </a:cubicBezTo>
                <a:lnTo>
                  <a:pt x="110616" y="487298"/>
                </a:lnTo>
                <a:lnTo>
                  <a:pt x="110616" y="554101"/>
                </a:lnTo>
                <a:cubicBezTo>
                  <a:pt x="110616" y="565022"/>
                  <a:pt x="110489" y="576452"/>
                  <a:pt x="110235" y="588390"/>
                </a:cubicBezTo>
                <a:cubicBezTo>
                  <a:pt x="109854" y="600328"/>
                  <a:pt x="107950" y="611123"/>
                  <a:pt x="104266" y="620902"/>
                </a:cubicBezTo>
                <a:cubicBezTo>
                  <a:pt x="100583" y="630554"/>
                  <a:pt x="94995" y="638809"/>
                  <a:pt x="87375" y="645540"/>
                </a:cubicBezTo>
                <a:cubicBezTo>
                  <a:pt x="79755" y="652271"/>
                  <a:pt x="68579" y="655573"/>
                  <a:pt x="53974" y="655573"/>
                </a:cubicBezTo>
                <a:cubicBezTo>
                  <a:pt x="35686" y="655573"/>
                  <a:pt x="22097" y="649604"/>
                  <a:pt x="13334" y="637793"/>
                </a:cubicBezTo>
                <a:cubicBezTo>
                  <a:pt x="4444" y="625856"/>
                  <a:pt x="0" y="611123"/>
                  <a:pt x="0" y="593470"/>
                </a:cubicBezTo>
                <a:lnTo>
                  <a:pt x="0" y="67690"/>
                </a:lnTo>
                <a:cubicBezTo>
                  <a:pt x="0" y="64008"/>
                  <a:pt x="126" y="60451"/>
                  <a:pt x="507" y="57150"/>
                </a:cubicBezTo>
                <a:cubicBezTo>
                  <a:pt x="761" y="53720"/>
                  <a:pt x="1269" y="50291"/>
                  <a:pt x="1904" y="46608"/>
                </a:cubicBezTo>
                <a:cubicBezTo>
                  <a:pt x="3047" y="42926"/>
                  <a:pt x="3936" y="39497"/>
                  <a:pt x="4571" y="36067"/>
                </a:cubicBezTo>
                <a:cubicBezTo>
                  <a:pt x="5206" y="32766"/>
                  <a:pt x="6095" y="29590"/>
                  <a:pt x="7365" y="26542"/>
                </a:cubicBezTo>
                <a:cubicBezTo>
                  <a:pt x="9143" y="20447"/>
                  <a:pt x="12191" y="15874"/>
                  <a:pt x="16509" y="12827"/>
                </a:cubicBezTo>
                <a:cubicBezTo>
                  <a:pt x="19557" y="9778"/>
                  <a:pt x="22605" y="7239"/>
                  <a:pt x="25653" y="5460"/>
                </a:cubicBezTo>
                <a:cubicBezTo>
                  <a:pt x="28701" y="3682"/>
                  <a:pt x="32003" y="2412"/>
                  <a:pt x="35686" y="1778"/>
                </a:cubicBezTo>
                <a:cubicBezTo>
                  <a:pt x="38734" y="1142"/>
                  <a:pt x="42036" y="761"/>
                  <a:pt x="45719" y="380"/>
                </a:cubicBezTo>
                <a:cubicBezTo>
                  <a:pt x="49402" y="127"/>
                  <a:pt x="53085" y="0"/>
                  <a:pt x="5676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222113" y="2949194"/>
            <a:ext cx="195960" cy="209803"/>
          </a:xfrm>
          <a:custGeom>
            <a:avLst/>
            <a:gdLst>
              <a:gd name="connsiteX0" fmla="*/ 107315 w 195960"/>
              <a:gd name="connsiteY0" fmla="*/ 6350 h 209803"/>
              <a:gd name="connsiteX1" fmla="*/ 67564 w 195960"/>
              <a:gd name="connsiteY1" fmla="*/ 12826 h 209803"/>
              <a:gd name="connsiteX2" fmla="*/ 35178 w 195960"/>
              <a:gd name="connsiteY2" fmla="*/ 32384 h 209803"/>
              <a:gd name="connsiteX3" fmla="*/ 14985 w 195960"/>
              <a:gd name="connsiteY3" fmla="*/ 62611 h 209803"/>
              <a:gd name="connsiteX4" fmla="*/ 6350 w 195960"/>
              <a:gd name="connsiteY4" fmla="*/ 99186 h 209803"/>
              <a:gd name="connsiteX5" fmla="*/ 9525 w 195960"/>
              <a:gd name="connsiteY5" fmla="*/ 137541 h 209803"/>
              <a:gd name="connsiteX6" fmla="*/ 24129 w 195960"/>
              <a:gd name="connsiteY6" fmla="*/ 171450 h 209803"/>
              <a:gd name="connsiteX7" fmla="*/ 55245 w 195960"/>
              <a:gd name="connsiteY7" fmla="*/ 192913 h 209803"/>
              <a:gd name="connsiteX8" fmla="*/ 100965 w 195960"/>
              <a:gd name="connsiteY8" fmla="*/ 203453 h 209803"/>
              <a:gd name="connsiteX9" fmla="*/ 148970 w 195960"/>
              <a:gd name="connsiteY9" fmla="*/ 188848 h 209803"/>
              <a:gd name="connsiteX10" fmla="*/ 180085 w 195960"/>
              <a:gd name="connsiteY10" fmla="*/ 147192 h 209803"/>
              <a:gd name="connsiteX11" fmla="*/ 189610 w 195960"/>
              <a:gd name="connsiteY11" fmla="*/ 93217 h 209803"/>
              <a:gd name="connsiteX12" fmla="*/ 174116 w 195960"/>
              <a:gd name="connsiteY12" fmla="*/ 40640 h 209803"/>
              <a:gd name="connsiteX13" fmla="*/ 145288 w 195960"/>
              <a:gd name="connsiteY13" fmla="*/ 15113 h 209803"/>
              <a:gd name="connsiteX14" fmla="*/ 107315 w 195960"/>
              <a:gd name="connsiteY14" fmla="*/ 6350 h 209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95960" h="209803">
                <a:moveTo>
                  <a:pt x="107315" y="6350"/>
                </a:moveTo>
                <a:cubicBezTo>
                  <a:pt x="93979" y="6096"/>
                  <a:pt x="80645" y="8254"/>
                  <a:pt x="67564" y="12826"/>
                </a:cubicBezTo>
                <a:cubicBezTo>
                  <a:pt x="54482" y="17398"/>
                  <a:pt x="43688" y="23876"/>
                  <a:pt x="35178" y="32384"/>
                </a:cubicBezTo>
                <a:cubicBezTo>
                  <a:pt x="26542" y="41021"/>
                  <a:pt x="19939" y="51053"/>
                  <a:pt x="14985" y="62611"/>
                </a:cubicBezTo>
                <a:cubicBezTo>
                  <a:pt x="10159" y="74167"/>
                  <a:pt x="7239" y="86360"/>
                  <a:pt x="6350" y="99186"/>
                </a:cubicBezTo>
                <a:cubicBezTo>
                  <a:pt x="5460" y="112014"/>
                  <a:pt x="6477" y="124841"/>
                  <a:pt x="9525" y="137541"/>
                </a:cubicBezTo>
                <a:cubicBezTo>
                  <a:pt x="12572" y="150367"/>
                  <a:pt x="17398" y="161671"/>
                  <a:pt x="24129" y="171450"/>
                </a:cubicBezTo>
                <a:cubicBezTo>
                  <a:pt x="30226" y="179958"/>
                  <a:pt x="40639" y="187071"/>
                  <a:pt x="55245" y="192913"/>
                </a:cubicBezTo>
                <a:cubicBezTo>
                  <a:pt x="69850" y="198754"/>
                  <a:pt x="85089" y="202184"/>
                  <a:pt x="100965" y="203453"/>
                </a:cubicBezTo>
                <a:cubicBezTo>
                  <a:pt x="119252" y="204596"/>
                  <a:pt x="135254" y="199771"/>
                  <a:pt x="148970" y="188848"/>
                </a:cubicBezTo>
                <a:cubicBezTo>
                  <a:pt x="162686" y="177800"/>
                  <a:pt x="173100" y="163957"/>
                  <a:pt x="180085" y="147192"/>
                </a:cubicBezTo>
                <a:cubicBezTo>
                  <a:pt x="187070" y="130428"/>
                  <a:pt x="190246" y="112395"/>
                  <a:pt x="189610" y="93217"/>
                </a:cubicBezTo>
                <a:cubicBezTo>
                  <a:pt x="189102" y="74041"/>
                  <a:pt x="183896" y="56515"/>
                  <a:pt x="174116" y="40640"/>
                </a:cubicBezTo>
                <a:cubicBezTo>
                  <a:pt x="166750" y="29083"/>
                  <a:pt x="157226" y="20573"/>
                  <a:pt x="145288" y="15113"/>
                </a:cubicBezTo>
                <a:cubicBezTo>
                  <a:pt x="133477" y="9525"/>
                  <a:pt x="120777" y="6730"/>
                  <a:pt x="10731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765673" y="2938652"/>
            <a:ext cx="151765" cy="188341"/>
          </a:xfrm>
          <a:custGeom>
            <a:avLst/>
            <a:gdLst>
              <a:gd name="connsiteX0" fmla="*/ 6350 w 151765"/>
              <a:gd name="connsiteY0" fmla="*/ 6350 h 188341"/>
              <a:gd name="connsiteX1" fmla="*/ 6858 w 151765"/>
              <a:gd name="connsiteY1" fmla="*/ 62611 h 188341"/>
              <a:gd name="connsiteX2" fmla="*/ 6350 w 151765"/>
              <a:gd name="connsiteY2" fmla="*/ 120650 h 188341"/>
              <a:gd name="connsiteX3" fmla="*/ 6350 w 151765"/>
              <a:gd name="connsiteY3" fmla="*/ 181991 h 188341"/>
              <a:gd name="connsiteX4" fmla="*/ 50672 w 151765"/>
              <a:gd name="connsiteY4" fmla="*/ 177419 h 188341"/>
              <a:gd name="connsiteX5" fmla="*/ 94107 w 151765"/>
              <a:gd name="connsiteY5" fmla="*/ 165481 h 188341"/>
              <a:gd name="connsiteX6" fmla="*/ 128397 w 151765"/>
              <a:gd name="connsiteY6" fmla="*/ 143510 h 188341"/>
              <a:gd name="connsiteX7" fmla="*/ 145415 w 151765"/>
              <a:gd name="connsiteY7" fmla="*/ 106934 h 188341"/>
              <a:gd name="connsiteX8" fmla="*/ 139446 w 151765"/>
              <a:gd name="connsiteY8" fmla="*/ 63500 h 188341"/>
              <a:gd name="connsiteX9" fmla="*/ 112395 w 151765"/>
              <a:gd name="connsiteY9" fmla="*/ 34290 h 188341"/>
              <a:gd name="connsiteX10" fmla="*/ 72644 w 151765"/>
              <a:gd name="connsiteY10" fmla="*/ 16510 h 188341"/>
              <a:gd name="connsiteX11" fmla="*/ 28321 w 151765"/>
              <a:gd name="connsiteY11" fmla="*/ 7366 h 188341"/>
              <a:gd name="connsiteX12" fmla="*/ 19685 w 151765"/>
              <a:gd name="connsiteY12" fmla="*/ 6350 h 188341"/>
              <a:gd name="connsiteX13" fmla="*/ 6350 w 151765"/>
              <a:gd name="connsiteY13" fmla="*/ 6350 h 1883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51765" h="188341">
                <a:moveTo>
                  <a:pt x="6350" y="6350"/>
                </a:moveTo>
                <a:cubicBezTo>
                  <a:pt x="6350" y="25908"/>
                  <a:pt x="6477" y="44704"/>
                  <a:pt x="6858" y="62611"/>
                </a:cubicBezTo>
                <a:cubicBezTo>
                  <a:pt x="7111" y="80645"/>
                  <a:pt x="6985" y="99948"/>
                  <a:pt x="6350" y="120650"/>
                </a:cubicBezTo>
                <a:lnTo>
                  <a:pt x="6350" y="181991"/>
                </a:lnTo>
                <a:cubicBezTo>
                  <a:pt x="20447" y="181356"/>
                  <a:pt x="35179" y="179832"/>
                  <a:pt x="50672" y="177419"/>
                </a:cubicBezTo>
                <a:cubicBezTo>
                  <a:pt x="66294" y="175006"/>
                  <a:pt x="80771" y="170942"/>
                  <a:pt x="94107" y="165481"/>
                </a:cubicBezTo>
                <a:cubicBezTo>
                  <a:pt x="107569" y="160020"/>
                  <a:pt x="118998" y="152654"/>
                  <a:pt x="128397" y="143510"/>
                </a:cubicBezTo>
                <a:cubicBezTo>
                  <a:pt x="137921" y="134366"/>
                  <a:pt x="143510" y="122174"/>
                  <a:pt x="145415" y="106934"/>
                </a:cubicBezTo>
                <a:cubicBezTo>
                  <a:pt x="147828" y="89916"/>
                  <a:pt x="145796" y="75438"/>
                  <a:pt x="139446" y="63500"/>
                </a:cubicBezTo>
                <a:cubicBezTo>
                  <a:pt x="132969" y="51689"/>
                  <a:pt x="124079" y="41910"/>
                  <a:pt x="112395" y="34290"/>
                </a:cubicBezTo>
                <a:cubicBezTo>
                  <a:pt x="100838" y="26670"/>
                  <a:pt x="87629" y="20701"/>
                  <a:pt x="72644" y="16510"/>
                </a:cubicBezTo>
                <a:cubicBezTo>
                  <a:pt x="57785" y="12192"/>
                  <a:pt x="42926" y="9144"/>
                  <a:pt x="28321" y="7366"/>
                </a:cubicBezTo>
                <a:cubicBezTo>
                  <a:pt x="26542" y="6731"/>
                  <a:pt x="23621" y="6350"/>
                  <a:pt x="19685" y="6350"/>
                </a:cubicBezTo>
                <a:cubicBezTo>
                  <a:pt x="15621" y="6350"/>
                  <a:pt x="11302" y="6350"/>
                  <a:pt x="63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601460" y="2915412"/>
            <a:ext cx="193802" cy="88138"/>
          </a:xfrm>
          <a:custGeom>
            <a:avLst/>
            <a:gdLst>
              <a:gd name="connsiteX0" fmla="*/ 102870 w 193802"/>
              <a:gd name="connsiteY0" fmla="*/ 6350 h 88138"/>
              <a:gd name="connsiteX1" fmla="*/ 72136 w 193802"/>
              <a:gd name="connsiteY1" fmla="*/ 11303 h 88138"/>
              <a:gd name="connsiteX2" fmla="*/ 27432 w 193802"/>
              <a:gd name="connsiteY2" fmla="*/ 38735 h 88138"/>
              <a:gd name="connsiteX3" fmla="*/ 20955 w 193802"/>
              <a:gd name="connsiteY3" fmla="*/ 47497 h 88138"/>
              <a:gd name="connsiteX4" fmla="*/ 12319 w 193802"/>
              <a:gd name="connsiteY4" fmla="*/ 61595 h 88138"/>
              <a:gd name="connsiteX5" fmla="*/ 6350 w 193802"/>
              <a:gd name="connsiteY5" fmla="*/ 75310 h 88138"/>
              <a:gd name="connsiteX6" fmla="*/ 8128 w 193802"/>
              <a:gd name="connsiteY6" fmla="*/ 81788 h 88138"/>
              <a:gd name="connsiteX7" fmla="*/ 187452 w 193802"/>
              <a:gd name="connsiteY7" fmla="*/ 81788 h 88138"/>
              <a:gd name="connsiteX8" fmla="*/ 182880 w 193802"/>
              <a:gd name="connsiteY8" fmla="*/ 60325 h 88138"/>
              <a:gd name="connsiteX9" fmla="*/ 170053 w 193802"/>
              <a:gd name="connsiteY9" fmla="*/ 41528 h 88138"/>
              <a:gd name="connsiteX10" fmla="*/ 133477 w 193802"/>
              <a:gd name="connsiteY10" fmla="*/ 12319 h 88138"/>
              <a:gd name="connsiteX11" fmla="*/ 102870 w 193802"/>
              <a:gd name="connsiteY11" fmla="*/ 6350 h 881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93802" h="88138">
                <a:moveTo>
                  <a:pt x="102870" y="6350"/>
                </a:moveTo>
                <a:cubicBezTo>
                  <a:pt x="92202" y="6604"/>
                  <a:pt x="81915" y="8254"/>
                  <a:pt x="72136" y="11303"/>
                </a:cubicBezTo>
                <a:cubicBezTo>
                  <a:pt x="54483" y="15620"/>
                  <a:pt x="39624" y="24765"/>
                  <a:pt x="27432" y="38735"/>
                </a:cubicBezTo>
                <a:cubicBezTo>
                  <a:pt x="26161" y="40004"/>
                  <a:pt x="24003" y="42926"/>
                  <a:pt x="20955" y="47497"/>
                </a:cubicBezTo>
                <a:cubicBezTo>
                  <a:pt x="17907" y="52070"/>
                  <a:pt x="14986" y="56769"/>
                  <a:pt x="12319" y="61595"/>
                </a:cubicBezTo>
                <a:cubicBezTo>
                  <a:pt x="9525" y="66547"/>
                  <a:pt x="7620" y="71120"/>
                  <a:pt x="6350" y="75310"/>
                </a:cubicBezTo>
                <a:cubicBezTo>
                  <a:pt x="5080" y="79628"/>
                  <a:pt x="5715" y="81788"/>
                  <a:pt x="8128" y="81788"/>
                </a:cubicBezTo>
                <a:lnTo>
                  <a:pt x="187452" y="81788"/>
                </a:lnTo>
                <a:cubicBezTo>
                  <a:pt x="186817" y="73278"/>
                  <a:pt x="185293" y="66039"/>
                  <a:pt x="182880" y="60325"/>
                </a:cubicBezTo>
                <a:cubicBezTo>
                  <a:pt x="180340" y="54483"/>
                  <a:pt x="176148" y="48259"/>
                  <a:pt x="170053" y="41528"/>
                </a:cubicBezTo>
                <a:cubicBezTo>
                  <a:pt x="158496" y="28066"/>
                  <a:pt x="146304" y="18415"/>
                  <a:pt x="133477" y="12319"/>
                </a:cubicBezTo>
                <a:cubicBezTo>
                  <a:pt x="123697" y="8001"/>
                  <a:pt x="113538" y="5969"/>
                  <a:pt x="10287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121021" y="2844800"/>
            <a:ext cx="462660" cy="415670"/>
          </a:xfrm>
          <a:custGeom>
            <a:avLst/>
            <a:gdLst>
              <a:gd name="connsiteX0" fmla="*/ 208533 w 462660"/>
              <a:gd name="connsiteY0" fmla="*/ 6350 h 415670"/>
              <a:gd name="connsiteX1" fmla="*/ 230885 w 462660"/>
              <a:gd name="connsiteY1" fmla="*/ 7492 h 415670"/>
              <a:gd name="connsiteX2" fmla="*/ 288035 w 462660"/>
              <a:gd name="connsiteY2" fmla="*/ 22986 h 415670"/>
              <a:gd name="connsiteX3" fmla="*/ 339216 w 462660"/>
              <a:gd name="connsiteY3" fmla="*/ 58166 h 415670"/>
              <a:gd name="connsiteX4" fmla="*/ 375792 w 462660"/>
              <a:gd name="connsiteY4" fmla="*/ 110363 h 415670"/>
              <a:gd name="connsiteX5" fmla="*/ 394081 w 462660"/>
              <a:gd name="connsiteY5" fmla="*/ 173355 h 415670"/>
              <a:gd name="connsiteX6" fmla="*/ 406019 w 462660"/>
              <a:gd name="connsiteY6" fmla="*/ 217297 h 415670"/>
              <a:gd name="connsiteX7" fmla="*/ 423798 w 462660"/>
              <a:gd name="connsiteY7" fmla="*/ 257555 h 415670"/>
              <a:gd name="connsiteX8" fmla="*/ 442086 w 462660"/>
              <a:gd name="connsiteY8" fmla="*/ 297815 h 415670"/>
              <a:gd name="connsiteX9" fmla="*/ 456310 w 462660"/>
              <a:gd name="connsiteY9" fmla="*/ 339851 h 415670"/>
              <a:gd name="connsiteX10" fmla="*/ 453008 w 462660"/>
              <a:gd name="connsiteY10" fmla="*/ 380491 h 415670"/>
              <a:gd name="connsiteX11" fmla="*/ 421512 w 462660"/>
              <a:gd name="connsiteY11" fmla="*/ 404748 h 415670"/>
              <a:gd name="connsiteX12" fmla="*/ 395477 w 462660"/>
              <a:gd name="connsiteY12" fmla="*/ 402463 h 415670"/>
              <a:gd name="connsiteX13" fmla="*/ 372998 w 462660"/>
              <a:gd name="connsiteY13" fmla="*/ 387858 h 415670"/>
              <a:gd name="connsiteX14" fmla="*/ 355219 w 462660"/>
              <a:gd name="connsiteY14" fmla="*/ 366776 h 415670"/>
              <a:gd name="connsiteX15" fmla="*/ 340994 w 462660"/>
              <a:gd name="connsiteY15" fmla="*/ 345313 h 415670"/>
              <a:gd name="connsiteX16" fmla="*/ 295274 w 462660"/>
              <a:gd name="connsiteY16" fmla="*/ 387858 h 415670"/>
              <a:gd name="connsiteX17" fmla="*/ 235838 w 462660"/>
              <a:gd name="connsiteY17" fmla="*/ 407542 h 415670"/>
              <a:gd name="connsiteX18" fmla="*/ 180085 w 462660"/>
              <a:gd name="connsiteY18" fmla="*/ 409320 h 415670"/>
              <a:gd name="connsiteX19" fmla="*/ 123443 w 462660"/>
              <a:gd name="connsiteY19" fmla="*/ 399288 h 415670"/>
              <a:gd name="connsiteX20" fmla="*/ 58927 w 462660"/>
              <a:gd name="connsiteY20" fmla="*/ 364109 h 415670"/>
              <a:gd name="connsiteX21" fmla="*/ 20573 w 462660"/>
              <a:gd name="connsiteY21" fmla="*/ 305561 h 415670"/>
              <a:gd name="connsiteX22" fmla="*/ 6350 w 462660"/>
              <a:gd name="connsiteY22" fmla="*/ 233807 h 415670"/>
              <a:gd name="connsiteX23" fmla="*/ 15493 w 462660"/>
              <a:gd name="connsiteY23" fmla="*/ 157860 h 415670"/>
              <a:gd name="connsiteX24" fmla="*/ 53974 w 462660"/>
              <a:gd name="connsiteY24" fmla="*/ 77342 h 415670"/>
              <a:gd name="connsiteX25" fmla="*/ 113410 w 462660"/>
              <a:gd name="connsiteY25" fmla="*/ 29845 h 415670"/>
              <a:gd name="connsiteX26" fmla="*/ 170941 w 462660"/>
              <a:gd name="connsiteY26" fmla="*/ 10159 h 415670"/>
              <a:gd name="connsiteX27" fmla="*/ 208533 w 462660"/>
              <a:gd name="connsiteY27" fmla="*/ 6350 h 4156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462660" h="415670">
                <a:moveTo>
                  <a:pt x="208533" y="6350"/>
                </a:moveTo>
                <a:cubicBezTo>
                  <a:pt x="216027" y="6222"/>
                  <a:pt x="223392" y="6604"/>
                  <a:pt x="230885" y="7492"/>
                </a:cubicBezTo>
                <a:cubicBezTo>
                  <a:pt x="250697" y="9525"/>
                  <a:pt x="269747" y="14732"/>
                  <a:pt x="288035" y="22986"/>
                </a:cubicBezTo>
                <a:cubicBezTo>
                  <a:pt x="306323" y="31241"/>
                  <a:pt x="323341" y="42926"/>
                  <a:pt x="339216" y="58166"/>
                </a:cubicBezTo>
                <a:cubicBezTo>
                  <a:pt x="355091" y="74040"/>
                  <a:pt x="367283" y="91440"/>
                  <a:pt x="375792" y="110363"/>
                </a:cubicBezTo>
                <a:cubicBezTo>
                  <a:pt x="384301" y="129159"/>
                  <a:pt x="390397" y="150240"/>
                  <a:pt x="394081" y="173355"/>
                </a:cubicBezTo>
                <a:cubicBezTo>
                  <a:pt x="396493" y="189229"/>
                  <a:pt x="400431" y="203835"/>
                  <a:pt x="406019" y="217297"/>
                </a:cubicBezTo>
                <a:cubicBezTo>
                  <a:pt x="411479" y="230759"/>
                  <a:pt x="417448" y="244094"/>
                  <a:pt x="423798" y="257555"/>
                </a:cubicBezTo>
                <a:cubicBezTo>
                  <a:pt x="430148" y="270890"/>
                  <a:pt x="436244" y="284352"/>
                  <a:pt x="442086" y="297815"/>
                </a:cubicBezTo>
                <a:cubicBezTo>
                  <a:pt x="447928" y="311150"/>
                  <a:pt x="452627" y="325247"/>
                  <a:pt x="456310" y="339851"/>
                </a:cubicBezTo>
                <a:cubicBezTo>
                  <a:pt x="459358" y="353821"/>
                  <a:pt x="458215" y="367410"/>
                  <a:pt x="453008" y="380491"/>
                </a:cubicBezTo>
                <a:cubicBezTo>
                  <a:pt x="447928" y="393572"/>
                  <a:pt x="437388" y="401701"/>
                  <a:pt x="421512" y="404748"/>
                </a:cubicBezTo>
                <a:cubicBezTo>
                  <a:pt x="412369" y="406527"/>
                  <a:pt x="403732" y="405765"/>
                  <a:pt x="395477" y="402463"/>
                </a:cubicBezTo>
                <a:cubicBezTo>
                  <a:pt x="387222" y="399160"/>
                  <a:pt x="379729" y="394208"/>
                  <a:pt x="372998" y="387858"/>
                </a:cubicBezTo>
                <a:cubicBezTo>
                  <a:pt x="366394" y="381381"/>
                  <a:pt x="360426" y="374396"/>
                  <a:pt x="355219" y="366776"/>
                </a:cubicBezTo>
                <a:cubicBezTo>
                  <a:pt x="350011" y="359156"/>
                  <a:pt x="345312" y="352044"/>
                  <a:pt x="340994" y="345313"/>
                </a:cubicBezTo>
                <a:cubicBezTo>
                  <a:pt x="327024" y="363601"/>
                  <a:pt x="311784" y="377825"/>
                  <a:pt x="295274" y="387858"/>
                </a:cubicBezTo>
                <a:cubicBezTo>
                  <a:pt x="278891" y="397890"/>
                  <a:pt x="259079" y="404495"/>
                  <a:pt x="235838" y="407542"/>
                </a:cubicBezTo>
                <a:cubicBezTo>
                  <a:pt x="216408" y="409956"/>
                  <a:pt x="197738" y="410590"/>
                  <a:pt x="180085" y="409320"/>
                </a:cubicBezTo>
                <a:cubicBezTo>
                  <a:pt x="162432" y="408051"/>
                  <a:pt x="143509" y="404748"/>
                  <a:pt x="123443" y="399288"/>
                </a:cubicBezTo>
                <a:cubicBezTo>
                  <a:pt x="97154" y="392557"/>
                  <a:pt x="75691" y="380872"/>
                  <a:pt x="58927" y="364109"/>
                </a:cubicBezTo>
                <a:cubicBezTo>
                  <a:pt x="42163" y="347345"/>
                  <a:pt x="29336" y="327786"/>
                  <a:pt x="20573" y="305561"/>
                </a:cubicBezTo>
                <a:cubicBezTo>
                  <a:pt x="11683" y="283336"/>
                  <a:pt x="6984" y="259334"/>
                  <a:pt x="6350" y="233807"/>
                </a:cubicBezTo>
                <a:cubicBezTo>
                  <a:pt x="5714" y="208152"/>
                  <a:pt x="8762" y="182879"/>
                  <a:pt x="15493" y="157860"/>
                </a:cubicBezTo>
                <a:cubicBezTo>
                  <a:pt x="24002" y="124967"/>
                  <a:pt x="36829" y="98170"/>
                  <a:pt x="53974" y="77342"/>
                </a:cubicBezTo>
                <a:cubicBezTo>
                  <a:pt x="70992" y="56641"/>
                  <a:pt x="90804" y="40766"/>
                  <a:pt x="113410" y="29845"/>
                </a:cubicBezTo>
                <a:cubicBezTo>
                  <a:pt x="131698" y="20701"/>
                  <a:pt x="150876" y="14097"/>
                  <a:pt x="170941" y="10159"/>
                </a:cubicBezTo>
                <a:cubicBezTo>
                  <a:pt x="183514" y="7747"/>
                  <a:pt x="196088" y="6477"/>
                  <a:pt x="20853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486906" y="2823464"/>
            <a:ext cx="403351" cy="438784"/>
          </a:xfrm>
          <a:custGeom>
            <a:avLst/>
            <a:gdLst>
              <a:gd name="connsiteX0" fmla="*/ 196850 w 403351"/>
              <a:gd name="connsiteY0" fmla="*/ 6350 h 438784"/>
              <a:gd name="connsiteX1" fmla="*/ 294640 w 403351"/>
              <a:gd name="connsiteY1" fmla="*/ 26542 h 438784"/>
              <a:gd name="connsiteX2" fmla="*/ 350392 w 403351"/>
              <a:gd name="connsiteY2" fmla="*/ 63500 h 438784"/>
              <a:gd name="connsiteX3" fmla="*/ 387858 w 403351"/>
              <a:gd name="connsiteY3" fmla="*/ 119760 h 438784"/>
              <a:gd name="connsiteX4" fmla="*/ 393827 w 403351"/>
              <a:gd name="connsiteY4" fmla="*/ 139826 h 438784"/>
              <a:gd name="connsiteX5" fmla="*/ 397001 w 403351"/>
              <a:gd name="connsiteY5" fmla="*/ 164972 h 438784"/>
              <a:gd name="connsiteX6" fmla="*/ 397001 w 403351"/>
              <a:gd name="connsiteY6" fmla="*/ 191134 h 438784"/>
              <a:gd name="connsiteX7" fmla="*/ 392429 w 403351"/>
              <a:gd name="connsiteY7" fmla="*/ 213995 h 438784"/>
              <a:gd name="connsiteX8" fmla="*/ 378713 w 403351"/>
              <a:gd name="connsiteY8" fmla="*/ 239522 h 438784"/>
              <a:gd name="connsiteX9" fmla="*/ 357759 w 403351"/>
              <a:gd name="connsiteY9" fmla="*/ 253237 h 438784"/>
              <a:gd name="connsiteX10" fmla="*/ 327151 w 403351"/>
              <a:gd name="connsiteY10" fmla="*/ 259206 h 438784"/>
              <a:gd name="connsiteX11" fmla="*/ 284607 w 403351"/>
              <a:gd name="connsiteY11" fmla="*/ 261492 h 438784"/>
              <a:gd name="connsiteX12" fmla="*/ 243459 w 403351"/>
              <a:gd name="connsiteY12" fmla="*/ 262382 h 438784"/>
              <a:gd name="connsiteX13" fmla="*/ 204088 w 403351"/>
              <a:gd name="connsiteY13" fmla="*/ 262001 h 438784"/>
              <a:gd name="connsiteX14" fmla="*/ 162560 w 403351"/>
              <a:gd name="connsiteY14" fmla="*/ 260984 h 438784"/>
              <a:gd name="connsiteX15" fmla="*/ 114553 w 403351"/>
              <a:gd name="connsiteY15" fmla="*/ 259714 h 438784"/>
              <a:gd name="connsiteX16" fmla="*/ 119507 w 403351"/>
              <a:gd name="connsiteY16" fmla="*/ 291210 h 438784"/>
              <a:gd name="connsiteX17" fmla="*/ 140970 w 403351"/>
              <a:gd name="connsiteY17" fmla="*/ 313182 h 438784"/>
              <a:gd name="connsiteX18" fmla="*/ 172085 w 403351"/>
              <a:gd name="connsiteY18" fmla="*/ 326390 h 438784"/>
              <a:gd name="connsiteX19" fmla="*/ 205994 w 403351"/>
              <a:gd name="connsiteY19" fmla="*/ 331851 h 438784"/>
              <a:gd name="connsiteX20" fmla="*/ 265429 w 403351"/>
              <a:gd name="connsiteY20" fmla="*/ 326897 h 438784"/>
              <a:gd name="connsiteX21" fmla="*/ 323850 w 403351"/>
              <a:gd name="connsiteY21" fmla="*/ 310895 h 438784"/>
              <a:gd name="connsiteX22" fmla="*/ 346328 w 403351"/>
              <a:gd name="connsiteY22" fmla="*/ 307213 h 438784"/>
              <a:gd name="connsiteX23" fmla="*/ 367284 w 403351"/>
              <a:gd name="connsiteY23" fmla="*/ 310006 h 438784"/>
              <a:gd name="connsiteX24" fmla="*/ 383286 w 403351"/>
              <a:gd name="connsiteY24" fmla="*/ 322326 h 438784"/>
              <a:gd name="connsiteX25" fmla="*/ 389763 w 403351"/>
              <a:gd name="connsiteY25" fmla="*/ 346583 h 438784"/>
              <a:gd name="connsiteX26" fmla="*/ 384301 w 403351"/>
              <a:gd name="connsiteY26" fmla="*/ 367537 h 438784"/>
              <a:gd name="connsiteX27" fmla="*/ 370586 w 403351"/>
              <a:gd name="connsiteY27" fmla="*/ 385826 h 438784"/>
              <a:gd name="connsiteX28" fmla="*/ 352298 w 403351"/>
              <a:gd name="connsiteY28" fmla="*/ 400050 h 438784"/>
              <a:gd name="connsiteX29" fmla="*/ 332994 w 403351"/>
              <a:gd name="connsiteY29" fmla="*/ 409575 h 438784"/>
              <a:gd name="connsiteX30" fmla="*/ 272288 w 403351"/>
              <a:gd name="connsiteY30" fmla="*/ 427863 h 438784"/>
              <a:gd name="connsiteX31" fmla="*/ 201421 w 403351"/>
              <a:gd name="connsiteY31" fmla="*/ 432434 h 438784"/>
              <a:gd name="connsiteX32" fmla="*/ 106679 w 403351"/>
              <a:gd name="connsiteY32" fmla="*/ 412876 h 438784"/>
              <a:gd name="connsiteX33" fmla="*/ 35813 w 403351"/>
              <a:gd name="connsiteY33" fmla="*/ 353822 h 438784"/>
              <a:gd name="connsiteX34" fmla="*/ 7492 w 403351"/>
              <a:gd name="connsiteY34" fmla="*/ 264286 h 438784"/>
              <a:gd name="connsiteX35" fmla="*/ 12065 w 403351"/>
              <a:gd name="connsiteY35" fmla="*/ 170941 h 438784"/>
              <a:gd name="connsiteX36" fmla="*/ 46355 w 403351"/>
              <a:gd name="connsiteY36" fmla="*/ 84582 h 438784"/>
              <a:gd name="connsiteX37" fmla="*/ 104394 w 403351"/>
              <a:gd name="connsiteY37" fmla="*/ 31114 h 438784"/>
              <a:gd name="connsiteX38" fmla="*/ 196850 w 403351"/>
              <a:gd name="connsiteY38" fmla="*/ 6350 h 438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</a:cxnLst>
            <a:rect l="l" t="t" r="r" b="b"/>
            <a:pathLst>
              <a:path w="403351" h="438784">
                <a:moveTo>
                  <a:pt x="196850" y="6350"/>
                </a:moveTo>
                <a:cubicBezTo>
                  <a:pt x="230886" y="5714"/>
                  <a:pt x="263525" y="12445"/>
                  <a:pt x="294640" y="26542"/>
                </a:cubicBezTo>
                <a:cubicBezTo>
                  <a:pt x="315340" y="35686"/>
                  <a:pt x="334010" y="48005"/>
                  <a:pt x="350392" y="63500"/>
                </a:cubicBezTo>
                <a:cubicBezTo>
                  <a:pt x="366902" y="79121"/>
                  <a:pt x="379348" y="97790"/>
                  <a:pt x="387858" y="119760"/>
                </a:cubicBezTo>
                <a:cubicBezTo>
                  <a:pt x="390398" y="125222"/>
                  <a:pt x="392302" y="131952"/>
                  <a:pt x="393827" y="139826"/>
                </a:cubicBezTo>
                <a:cubicBezTo>
                  <a:pt x="395351" y="147827"/>
                  <a:pt x="396494" y="156210"/>
                  <a:pt x="397001" y="164972"/>
                </a:cubicBezTo>
                <a:cubicBezTo>
                  <a:pt x="397637" y="173863"/>
                  <a:pt x="397637" y="182498"/>
                  <a:pt x="397001" y="191134"/>
                </a:cubicBezTo>
                <a:cubicBezTo>
                  <a:pt x="396494" y="199644"/>
                  <a:pt x="394970" y="207264"/>
                  <a:pt x="392429" y="213995"/>
                </a:cubicBezTo>
                <a:cubicBezTo>
                  <a:pt x="388874" y="224916"/>
                  <a:pt x="384301" y="233426"/>
                  <a:pt x="378713" y="239522"/>
                </a:cubicBezTo>
                <a:cubicBezTo>
                  <a:pt x="373252" y="245617"/>
                  <a:pt x="366267" y="250190"/>
                  <a:pt x="357759" y="253237"/>
                </a:cubicBezTo>
                <a:cubicBezTo>
                  <a:pt x="349250" y="256285"/>
                  <a:pt x="338963" y="258317"/>
                  <a:pt x="327151" y="259206"/>
                </a:cubicBezTo>
                <a:cubicBezTo>
                  <a:pt x="315213" y="260095"/>
                  <a:pt x="300990" y="260857"/>
                  <a:pt x="284607" y="261492"/>
                </a:cubicBezTo>
                <a:cubicBezTo>
                  <a:pt x="270001" y="262127"/>
                  <a:pt x="256286" y="262382"/>
                  <a:pt x="243459" y="262382"/>
                </a:cubicBezTo>
                <a:cubicBezTo>
                  <a:pt x="230632" y="262382"/>
                  <a:pt x="217551" y="262254"/>
                  <a:pt x="204088" y="262001"/>
                </a:cubicBezTo>
                <a:cubicBezTo>
                  <a:pt x="190753" y="261620"/>
                  <a:pt x="176784" y="261365"/>
                  <a:pt x="162560" y="260984"/>
                </a:cubicBezTo>
                <a:cubicBezTo>
                  <a:pt x="148209" y="260730"/>
                  <a:pt x="132207" y="260222"/>
                  <a:pt x="114553" y="259714"/>
                </a:cubicBezTo>
                <a:cubicBezTo>
                  <a:pt x="112648" y="271906"/>
                  <a:pt x="114300" y="282321"/>
                  <a:pt x="119507" y="291210"/>
                </a:cubicBezTo>
                <a:cubicBezTo>
                  <a:pt x="124713" y="300101"/>
                  <a:pt x="131825" y="307340"/>
                  <a:pt x="140970" y="313182"/>
                </a:cubicBezTo>
                <a:cubicBezTo>
                  <a:pt x="150113" y="318896"/>
                  <a:pt x="160528" y="323341"/>
                  <a:pt x="172085" y="326390"/>
                </a:cubicBezTo>
                <a:cubicBezTo>
                  <a:pt x="183641" y="329437"/>
                  <a:pt x="194945" y="331342"/>
                  <a:pt x="205994" y="331851"/>
                </a:cubicBezTo>
                <a:cubicBezTo>
                  <a:pt x="226695" y="333121"/>
                  <a:pt x="246507" y="331470"/>
                  <a:pt x="265429" y="326897"/>
                </a:cubicBezTo>
                <a:cubicBezTo>
                  <a:pt x="284225" y="322326"/>
                  <a:pt x="303784" y="316991"/>
                  <a:pt x="323850" y="310895"/>
                </a:cubicBezTo>
                <a:cubicBezTo>
                  <a:pt x="331215" y="308991"/>
                  <a:pt x="338709" y="307847"/>
                  <a:pt x="346328" y="307213"/>
                </a:cubicBezTo>
                <a:cubicBezTo>
                  <a:pt x="353948" y="306577"/>
                  <a:pt x="360934" y="307466"/>
                  <a:pt x="367284" y="310006"/>
                </a:cubicBezTo>
                <a:cubicBezTo>
                  <a:pt x="373761" y="312420"/>
                  <a:pt x="379095" y="316483"/>
                  <a:pt x="383286" y="322326"/>
                </a:cubicBezTo>
                <a:cubicBezTo>
                  <a:pt x="387603" y="328041"/>
                  <a:pt x="389763" y="336168"/>
                  <a:pt x="389763" y="346583"/>
                </a:cubicBezTo>
                <a:cubicBezTo>
                  <a:pt x="389763" y="353822"/>
                  <a:pt x="387858" y="360806"/>
                  <a:pt x="384301" y="367537"/>
                </a:cubicBezTo>
                <a:cubicBezTo>
                  <a:pt x="380619" y="374268"/>
                  <a:pt x="376047" y="380364"/>
                  <a:pt x="370586" y="385826"/>
                </a:cubicBezTo>
                <a:cubicBezTo>
                  <a:pt x="364998" y="391286"/>
                  <a:pt x="358901" y="396113"/>
                  <a:pt x="352298" y="400050"/>
                </a:cubicBezTo>
                <a:cubicBezTo>
                  <a:pt x="345567" y="403986"/>
                  <a:pt x="339090" y="407161"/>
                  <a:pt x="332994" y="409575"/>
                </a:cubicBezTo>
                <a:cubicBezTo>
                  <a:pt x="315340" y="417576"/>
                  <a:pt x="295148" y="423672"/>
                  <a:pt x="272288" y="427863"/>
                </a:cubicBezTo>
                <a:cubicBezTo>
                  <a:pt x="249428" y="432181"/>
                  <a:pt x="225805" y="433704"/>
                  <a:pt x="201421" y="432434"/>
                </a:cubicBezTo>
                <a:cubicBezTo>
                  <a:pt x="168401" y="431291"/>
                  <a:pt x="136905" y="424687"/>
                  <a:pt x="106679" y="412876"/>
                </a:cubicBezTo>
                <a:cubicBezTo>
                  <a:pt x="76580" y="400938"/>
                  <a:pt x="52959" y="381253"/>
                  <a:pt x="35813" y="353822"/>
                </a:cubicBezTo>
                <a:cubicBezTo>
                  <a:pt x="20065" y="327025"/>
                  <a:pt x="10541" y="297179"/>
                  <a:pt x="7492" y="264286"/>
                </a:cubicBezTo>
                <a:cubicBezTo>
                  <a:pt x="4445" y="231266"/>
                  <a:pt x="5969" y="200278"/>
                  <a:pt x="12065" y="170941"/>
                </a:cubicBezTo>
                <a:cubicBezTo>
                  <a:pt x="18796" y="135635"/>
                  <a:pt x="30225" y="106806"/>
                  <a:pt x="46355" y="84582"/>
                </a:cubicBezTo>
                <a:cubicBezTo>
                  <a:pt x="62484" y="62356"/>
                  <a:pt x="81915" y="44450"/>
                  <a:pt x="104394" y="31114"/>
                </a:cubicBezTo>
                <a:cubicBezTo>
                  <a:pt x="131825" y="15240"/>
                  <a:pt x="162687" y="6984"/>
                  <a:pt x="1968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646801" y="2807970"/>
            <a:ext cx="388492" cy="671067"/>
          </a:xfrm>
          <a:custGeom>
            <a:avLst/>
            <a:gdLst>
              <a:gd name="connsiteX0" fmla="*/ 105155 w 388492"/>
              <a:gd name="connsiteY0" fmla="*/ 6350 h 671067"/>
              <a:gd name="connsiteX1" fmla="*/ 150367 w 388492"/>
              <a:gd name="connsiteY1" fmla="*/ 10921 h 671067"/>
              <a:gd name="connsiteX2" fmla="*/ 195198 w 388492"/>
              <a:gd name="connsiteY2" fmla="*/ 19558 h 671067"/>
              <a:gd name="connsiteX3" fmla="*/ 234060 w 388492"/>
              <a:gd name="connsiteY3" fmla="*/ 30098 h 671067"/>
              <a:gd name="connsiteX4" fmla="*/ 262382 w 388492"/>
              <a:gd name="connsiteY4" fmla="*/ 40131 h 671067"/>
              <a:gd name="connsiteX5" fmla="*/ 310896 w 388492"/>
              <a:gd name="connsiteY5" fmla="*/ 71754 h 671067"/>
              <a:gd name="connsiteX6" fmla="*/ 348869 w 388492"/>
              <a:gd name="connsiteY6" fmla="*/ 118745 h 671067"/>
              <a:gd name="connsiteX7" fmla="*/ 373507 w 388492"/>
              <a:gd name="connsiteY7" fmla="*/ 175895 h 671067"/>
              <a:gd name="connsiteX8" fmla="*/ 382142 w 388492"/>
              <a:gd name="connsiteY8" fmla="*/ 237616 h 671067"/>
              <a:gd name="connsiteX9" fmla="*/ 360679 w 388492"/>
              <a:gd name="connsiteY9" fmla="*/ 325500 h 671067"/>
              <a:gd name="connsiteX10" fmla="*/ 288035 w 388492"/>
              <a:gd name="connsiteY10" fmla="*/ 388492 h 671067"/>
              <a:gd name="connsiteX11" fmla="*/ 208914 w 388492"/>
              <a:gd name="connsiteY11" fmla="*/ 411860 h 671067"/>
              <a:gd name="connsiteX12" fmla="*/ 124332 w 388492"/>
              <a:gd name="connsiteY12" fmla="*/ 422401 h 671067"/>
              <a:gd name="connsiteX13" fmla="*/ 124332 w 388492"/>
              <a:gd name="connsiteY13" fmla="*/ 589660 h 671067"/>
              <a:gd name="connsiteX14" fmla="*/ 122935 w 388492"/>
              <a:gd name="connsiteY14" fmla="*/ 599820 h 671067"/>
              <a:gd name="connsiteX15" fmla="*/ 121539 w 388492"/>
              <a:gd name="connsiteY15" fmla="*/ 608965 h 671067"/>
              <a:gd name="connsiteX16" fmla="*/ 117474 w 388492"/>
              <a:gd name="connsiteY16" fmla="*/ 625347 h 671067"/>
              <a:gd name="connsiteX17" fmla="*/ 111505 w 388492"/>
              <a:gd name="connsiteY17" fmla="*/ 640969 h 671067"/>
              <a:gd name="connsiteX18" fmla="*/ 104266 w 388492"/>
              <a:gd name="connsiteY18" fmla="*/ 651001 h 671067"/>
              <a:gd name="connsiteX19" fmla="*/ 96011 w 388492"/>
              <a:gd name="connsiteY19" fmla="*/ 660146 h 671067"/>
              <a:gd name="connsiteX20" fmla="*/ 50291 w 388492"/>
              <a:gd name="connsiteY20" fmla="*/ 664717 h 671067"/>
              <a:gd name="connsiteX21" fmla="*/ 26542 w 388492"/>
              <a:gd name="connsiteY21" fmla="*/ 655573 h 671067"/>
              <a:gd name="connsiteX22" fmla="*/ 14604 w 388492"/>
              <a:gd name="connsiteY22" fmla="*/ 638175 h 671067"/>
              <a:gd name="connsiteX23" fmla="*/ 8254 w 388492"/>
              <a:gd name="connsiteY23" fmla="*/ 617092 h 671067"/>
              <a:gd name="connsiteX24" fmla="*/ 6858 w 388492"/>
              <a:gd name="connsiteY24" fmla="*/ 608457 h 671067"/>
              <a:gd name="connsiteX25" fmla="*/ 6350 w 388492"/>
              <a:gd name="connsiteY25" fmla="*/ 599820 h 671067"/>
              <a:gd name="connsiteX26" fmla="*/ 6350 w 388492"/>
              <a:gd name="connsiteY26" fmla="*/ 90423 h 671067"/>
              <a:gd name="connsiteX27" fmla="*/ 6858 w 388492"/>
              <a:gd name="connsiteY27" fmla="*/ 78994 h 671067"/>
              <a:gd name="connsiteX28" fmla="*/ 8254 w 388492"/>
              <a:gd name="connsiteY28" fmla="*/ 66675 h 671067"/>
              <a:gd name="connsiteX29" fmla="*/ 13716 w 388492"/>
              <a:gd name="connsiteY29" fmla="*/ 44704 h 671067"/>
              <a:gd name="connsiteX30" fmla="*/ 47497 w 388492"/>
              <a:gd name="connsiteY30" fmla="*/ 13589 h 671067"/>
              <a:gd name="connsiteX31" fmla="*/ 105155 w 388492"/>
              <a:gd name="connsiteY31" fmla="*/ 6350 h 6710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88492" h="671067">
                <a:moveTo>
                  <a:pt x="105155" y="6350"/>
                </a:moveTo>
                <a:cubicBezTo>
                  <a:pt x="119760" y="6985"/>
                  <a:pt x="134873" y="8508"/>
                  <a:pt x="150367" y="10921"/>
                </a:cubicBezTo>
                <a:cubicBezTo>
                  <a:pt x="165989" y="13335"/>
                  <a:pt x="180847" y="16255"/>
                  <a:pt x="195198" y="19558"/>
                </a:cubicBezTo>
                <a:cubicBezTo>
                  <a:pt x="209550" y="22986"/>
                  <a:pt x="222503" y="26416"/>
                  <a:pt x="234060" y="30098"/>
                </a:cubicBezTo>
                <a:cubicBezTo>
                  <a:pt x="245617" y="33781"/>
                  <a:pt x="255142" y="37084"/>
                  <a:pt x="262382" y="40131"/>
                </a:cubicBezTo>
                <a:cubicBezTo>
                  <a:pt x="280034" y="47497"/>
                  <a:pt x="296290" y="58039"/>
                  <a:pt x="310896" y="71754"/>
                </a:cubicBezTo>
                <a:cubicBezTo>
                  <a:pt x="325501" y="85470"/>
                  <a:pt x="338201" y="101091"/>
                  <a:pt x="348869" y="118745"/>
                </a:cubicBezTo>
                <a:cubicBezTo>
                  <a:pt x="359536" y="136525"/>
                  <a:pt x="367664" y="155575"/>
                  <a:pt x="373507" y="175895"/>
                </a:cubicBezTo>
                <a:cubicBezTo>
                  <a:pt x="379348" y="196341"/>
                  <a:pt x="382142" y="216916"/>
                  <a:pt x="382142" y="237616"/>
                </a:cubicBezTo>
                <a:cubicBezTo>
                  <a:pt x="382778" y="268731"/>
                  <a:pt x="375666" y="298069"/>
                  <a:pt x="360679" y="325500"/>
                </a:cubicBezTo>
                <a:cubicBezTo>
                  <a:pt x="345820" y="352932"/>
                  <a:pt x="321563" y="373888"/>
                  <a:pt x="288035" y="388492"/>
                </a:cubicBezTo>
                <a:cubicBezTo>
                  <a:pt x="262382" y="398907"/>
                  <a:pt x="236092" y="406654"/>
                  <a:pt x="208914" y="411860"/>
                </a:cubicBezTo>
                <a:cubicBezTo>
                  <a:pt x="181736" y="417067"/>
                  <a:pt x="153542" y="420496"/>
                  <a:pt x="124332" y="422401"/>
                </a:cubicBezTo>
                <a:lnTo>
                  <a:pt x="124332" y="589660"/>
                </a:lnTo>
                <a:cubicBezTo>
                  <a:pt x="124332" y="593344"/>
                  <a:pt x="123824" y="596772"/>
                  <a:pt x="122935" y="599820"/>
                </a:cubicBezTo>
                <a:cubicBezTo>
                  <a:pt x="122047" y="602869"/>
                  <a:pt x="121539" y="605916"/>
                  <a:pt x="121539" y="608965"/>
                </a:cubicBezTo>
                <a:cubicBezTo>
                  <a:pt x="120396" y="615060"/>
                  <a:pt x="118998" y="620521"/>
                  <a:pt x="117474" y="625347"/>
                </a:cubicBezTo>
                <a:cubicBezTo>
                  <a:pt x="115951" y="630300"/>
                  <a:pt x="113919" y="635381"/>
                  <a:pt x="111505" y="640969"/>
                </a:cubicBezTo>
                <a:cubicBezTo>
                  <a:pt x="109092" y="644525"/>
                  <a:pt x="106679" y="647954"/>
                  <a:pt x="104266" y="651001"/>
                </a:cubicBezTo>
                <a:cubicBezTo>
                  <a:pt x="101727" y="654050"/>
                  <a:pt x="99059" y="657097"/>
                  <a:pt x="96011" y="660146"/>
                </a:cubicBezTo>
                <a:cubicBezTo>
                  <a:pt x="81407" y="667385"/>
                  <a:pt x="66166" y="668908"/>
                  <a:pt x="50291" y="664717"/>
                </a:cubicBezTo>
                <a:cubicBezTo>
                  <a:pt x="40512" y="664082"/>
                  <a:pt x="32639" y="661035"/>
                  <a:pt x="26542" y="655573"/>
                </a:cubicBezTo>
                <a:cubicBezTo>
                  <a:pt x="20954" y="650112"/>
                  <a:pt x="17017" y="644270"/>
                  <a:pt x="14604" y="638175"/>
                </a:cubicBezTo>
                <a:cubicBezTo>
                  <a:pt x="12191" y="632078"/>
                  <a:pt x="10032" y="625094"/>
                  <a:pt x="8254" y="617092"/>
                </a:cubicBezTo>
                <a:cubicBezTo>
                  <a:pt x="7620" y="614045"/>
                  <a:pt x="7111" y="611250"/>
                  <a:pt x="6858" y="608457"/>
                </a:cubicBezTo>
                <a:cubicBezTo>
                  <a:pt x="6477" y="605662"/>
                  <a:pt x="6350" y="602869"/>
                  <a:pt x="6350" y="599820"/>
                </a:cubicBezTo>
                <a:lnTo>
                  <a:pt x="6350" y="90423"/>
                </a:lnTo>
                <a:cubicBezTo>
                  <a:pt x="6350" y="86740"/>
                  <a:pt x="6477" y="82930"/>
                  <a:pt x="6858" y="78994"/>
                </a:cubicBezTo>
                <a:cubicBezTo>
                  <a:pt x="7111" y="75057"/>
                  <a:pt x="7620" y="70992"/>
                  <a:pt x="8254" y="66675"/>
                </a:cubicBezTo>
                <a:cubicBezTo>
                  <a:pt x="8762" y="59308"/>
                  <a:pt x="10667" y="52070"/>
                  <a:pt x="13716" y="44704"/>
                </a:cubicBezTo>
                <a:cubicBezTo>
                  <a:pt x="19177" y="29464"/>
                  <a:pt x="30479" y="19177"/>
                  <a:pt x="47497" y="13589"/>
                </a:cubicBezTo>
                <a:cubicBezTo>
                  <a:pt x="64642" y="8127"/>
                  <a:pt x="83820" y="5715"/>
                  <a:pt x="10515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952234" y="2793238"/>
            <a:ext cx="383539" cy="483742"/>
          </a:xfrm>
          <a:custGeom>
            <a:avLst/>
            <a:gdLst>
              <a:gd name="connsiteX0" fmla="*/ 65150 w 383539"/>
              <a:gd name="connsiteY0" fmla="*/ 6350 h 483742"/>
              <a:gd name="connsiteX1" fmla="*/ 74040 w 383539"/>
              <a:gd name="connsiteY1" fmla="*/ 6477 h 483742"/>
              <a:gd name="connsiteX2" fmla="*/ 104266 w 383539"/>
              <a:gd name="connsiteY2" fmla="*/ 12827 h 483742"/>
              <a:gd name="connsiteX3" fmla="*/ 120650 w 383539"/>
              <a:gd name="connsiteY3" fmla="*/ 29717 h 483742"/>
              <a:gd name="connsiteX4" fmla="*/ 127507 w 383539"/>
              <a:gd name="connsiteY4" fmla="*/ 53467 h 483742"/>
              <a:gd name="connsiteX5" fmla="*/ 128904 w 383539"/>
              <a:gd name="connsiteY5" fmla="*/ 81407 h 483742"/>
              <a:gd name="connsiteX6" fmla="*/ 151383 w 383539"/>
              <a:gd name="connsiteY6" fmla="*/ 57658 h 483742"/>
              <a:gd name="connsiteX7" fmla="*/ 180085 w 383539"/>
              <a:gd name="connsiteY7" fmla="*/ 43052 h 483742"/>
              <a:gd name="connsiteX8" fmla="*/ 206628 w 383539"/>
              <a:gd name="connsiteY8" fmla="*/ 35178 h 483742"/>
              <a:gd name="connsiteX9" fmla="*/ 220344 w 383539"/>
              <a:gd name="connsiteY9" fmla="*/ 32892 h 483742"/>
              <a:gd name="connsiteX10" fmla="*/ 262000 w 383539"/>
              <a:gd name="connsiteY10" fmla="*/ 32003 h 483742"/>
              <a:gd name="connsiteX11" fmla="*/ 303529 w 383539"/>
              <a:gd name="connsiteY11" fmla="*/ 40259 h 483742"/>
              <a:gd name="connsiteX12" fmla="*/ 333755 w 383539"/>
              <a:gd name="connsiteY12" fmla="*/ 55371 h 483742"/>
              <a:gd name="connsiteX13" fmla="*/ 361187 w 383539"/>
              <a:gd name="connsiteY13" fmla="*/ 77723 h 483742"/>
              <a:gd name="connsiteX14" fmla="*/ 377189 w 383539"/>
              <a:gd name="connsiteY14" fmla="*/ 105663 h 483742"/>
              <a:gd name="connsiteX15" fmla="*/ 373125 w 383539"/>
              <a:gd name="connsiteY15" fmla="*/ 137159 h 483742"/>
              <a:gd name="connsiteX16" fmla="*/ 344677 w 383539"/>
              <a:gd name="connsiteY16" fmla="*/ 159639 h 483742"/>
              <a:gd name="connsiteX17" fmla="*/ 310895 w 383539"/>
              <a:gd name="connsiteY17" fmla="*/ 154559 h 483742"/>
              <a:gd name="connsiteX18" fmla="*/ 287146 w 383539"/>
              <a:gd name="connsiteY18" fmla="*/ 146303 h 483742"/>
              <a:gd name="connsiteX19" fmla="*/ 263397 w 383539"/>
              <a:gd name="connsiteY19" fmla="*/ 138048 h 483742"/>
              <a:gd name="connsiteX20" fmla="*/ 208533 w 383539"/>
              <a:gd name="connsiteY20" fmla="*/ 142621 h 483742"/>
              <a:gd name="connsiteX21" fmla="*/ 167385 w 383539"/>
              <a:gd name="connsiteY21" fmla="*/ 164591 h 483742"/>
              <a:gd name="connsiteX22" fmla="*/ 132587 w 383539"/>
              <a:gd name="connsiteY22" fmla="*/ 200278 h 483742"/>
              <a:gd name="connsiteX23" fmla="*/ 132587 w 383539"/>
              <a:gd name="connsiteY23" fmla="*/ 331978 h 483742"/>
              <a:gd name="connsiteX24" fmla="*/ 132079 w 383539"/>
              <a:gd name="connsiteY24" fmla="*/ 383159 h 483742"/>
              <a:gd name="connsiteX25" fmla="*/ 124840 w 383539"/>
              <a:gd name="connsiteY25" fmla="*/ 431164 h 483742"/>
              <a:gd name="connsiteX26" fmla="*/ 101980 w 383539"/>
              <a:gd name="connsiteY26" fmla="*/ 465963 h 483742"/>
              <a:gd name="connsiteX27" fmla="*/ 55752 w 383539"/>
              <a:gd name="connsiteY27" fmla="*/ 477392 h 483742"/>
              <a:gd name="connsiteX28" fmla="*/ 26542 w 383539"/>
              <a:gd name="connsiteY28" fmla="*/ 461390 h 483742"/>
              <a:gd name="connsiteX29" fmla="*/ 10921 w 383539"/>
              <a:gd name="connsiteY29" fmla="*/ 431672 h 483742"/>
              <a:gd name="connsiteX30" fmla="*/ 8254 w 383539"/>
              <a:gd name="connsiteY30" fmla="*/ 398652 h 483742"/>
              <a:gd name="connsiteX31" fmla="*/ 6857 w 383539"/>
              <a:gd name="connsiteY31" fmla="*/ 358521 h 483742"/>
              <a:gd name="connsiteX32" fmla="*/ 6350 w 383539"/>
              <a:gd name="connsiteY32" fmla="*/ 315976 h 483742"/>
              <a:gd name="connsiteX33" fmla="*/ 6350 w 383539"/>
              <a:gd name="connsiteY33" fmla="*/ 276225 h 483742"/>
              <a:gd name="connsiteX34" fmla="*/ 6350 w 383539"/>
              <a:gd name="connsiteY34" fmla="*/ 142621 h 483742"/>
              <a:gd name="connsiteX35" fmla="*/ 6350 w 383539"/>
              <a:gd name="connsiteY35" fmla="*/ 117475 h 483742"/>
              <a:gd name="connsiteX36" fmla="*/ 7365 w 383539"/>
              <a:gd name="connsiteY36" fmla="*/ 88264 h 483742"/>
              <a:gd name="connsiteX37" fmla="*/ 10540 w 383539"/>
              <a:gd name="connsiteY37" fmla="*/ 59054 h 483742"/>
              <a:gd name="connsiteX38" fmla="*/ 17398 w 383539"/>
              <a:gd name="connsiteY38" fmla="*/ 33909 h 483742"/>
              <a:gd name="connsiteX39" fmla="*/ 40258 w 383539"/>
              <a:gd name="connsiteY39" fmla="*/ 11429 h 483742"/>
              <a:gd name="connsiteX40" fmla="*/ 65150 w 383539"/>
              <a:gd name="connsiteY40" fmla="*/ 6350 h 4837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</a:cxnLst>
            <a:rect l="l" t="t" r="r" b="b"/>
            <a:pathLst>
              <a:path w="383539" h="483742">
                <a:moveTo>
                  <a:pt x="65150" y="6350"/>
                </a:moveTo>
                <a:cubicBezTo>
                  <a:pt x="68071" y="6222"/>
                  <a:pt x="70992" y="6222"/>
                  <a:pt x="74040" y="6477"/>
                </a:cubicBezTo>
                <a:cubicBezTo>
                  <a:pt x="86867" y="6477"/>
                  <a:pt x="96900" y="8509"/>
                  <a:pt x="104266" y="12827"/>
                </a:cubicBezTo>
                <a:cubicBezTo>
                  <a:pt x="111505" y="17144"/>
                  <a:pt x="117092" y="22732"/>
                  <a:pt x="120650" y="29717"/>
                </a:cubicBezTo>
                <a:cubicBezTo>
                  <a:pt x="124332" y="36702"/>
                  <a:pt x="126618" y="44703"/>
                  <a:pt x="127507" y="53467"/>
                </a:cubicBezTo>
                <a:cubicBezTo>
                  <a:pt x="128523" y="62357"/>
                  <a:pt x="128904" y="71628"/>
                  <a:pt x="128904" y="81407"/>
                </a:cubicBezTo>
                <a:cubicBezTo>
                  <a:pt x="134365" y="71628"/>
                  <a:pt x="141858" y="63753"/>
                  <a:pt x="151383" y="57658"/>
                </a:cubicBezTo>
                <a:cubicBezTo>
                  <a:pt x="160781" y="51561"/>
                  <a:pt x="170433" y="46609"/>
                  <a:pt x="180085" y="43052"/>
                </a:cubicBezTo>
                <a:cubicBezTo>
                  <a:pt x="189864" y="39370"/>
                  <a:pt x="198754" y="36702"/>
                  <a:pt x="206628" y="35178"/>
                </a:cubicBezTo>
                <a:cubicBezTo>
                  <a:pt x="214629" y="33654"/>
                  <a:pt x="219201" y="32892"/>
                  <a:pt x="220344" y="32892"/>
                </a:cubicBezTo>
                <a:cubicBezTo>
                  <a:pt x="235584" y="31750"/>
                  <a:pt x="249427" y="31369"/>
                  <a:pt x="262000" y="32003"/>
                </a:cubicBezTo>
                <a:cubicBezTo>
                  <a:pt x="274446" y="32639"/>
                  <a:pt x="288289" y="35432"/>
                  <a:pt x="303529" y="40259"/>
                </a:cubicBezTo>
                <a:cubicBezTo>
                  <a:pt x="313308" y="43941"/>
                  <a:pt x="323341" y="48894"/>
                  <a:pt x="333755" y="55371"/>
                </a:cubicBezTo>
                <a:cubicBezTo>
                  <a:pt x="344169" y="61721"/>
                  <a:pt x="353313" y="69214"/>
                  <a:pt x="361187" y="77723"/>
                </a:cubicBezTo>
                <a:cubicBezTo>
                  <a:pt x="369061" y="86232"/>
                  <a:pt x="374395" y="95630"/>
                  <a:pt x="377189" y="105663"/>
                </a:cubicBezTo>
                <a:cubicBezTo>
                  <a:pt x="379983" y="115697"/>
                  <a:pt x="378586" y="126238"/>
                  <a:pt x="373125" y="137159"/>
                </a:cubicBezTo>
                <a:cubicBezTo>
                  <a:pt x="364489" y="152400"/>
                  <a:pt x="355091" y="159892"/>
                  <a:pt x="344677" y="159639"/>
                </a:cubicBezTo>
                <a:cubicBezTo>
                  <a:pt x="334390" y="159258"/>
                  <a:pt x="323087" y="157607"/>
                  <a:pt x="310895" y="154559"/>
                </a:cubicBezTo>
                <a:cubicBezTo>
                  <a:pt x="304164" y="153289"/>
                  <a:pt x="296290" y="150621"/>
                  <a:pt x="287146" y="146303"/>
                </a:cubicBezTo>
                <a:cubicBezTo>
                  <a:pt x="278002" y="142113"/>
                  <a:pt x="270001" y="139319"/>
                  <a:pt x="263397" y="138048"/>
                </a:cubicBezTo>
                <a:cubicBezTo>
                  <a:pt x="242569" y="135001"/>
                  <a:pt x="224281" y="136525"/>
                  <a:pt x="208533" y="142621"/>
                </a:cubicBezTo>
                <a:cubicBezTo>
                  <a:pt x="192658" y="148717"/>
                  <a:pt x="178942" y="156082"/>
                  <a:pt x="167385" y="164591"/>
                </a:cubicBezTo>
                <a:cubicBezTo>
                  <a:pt x="153923" y="175005"/>
                  <a:pt x="142366" y="186817"/>
                  <a:pt x="132587" y="200278"/>
                </a:cubicBezTo>
                <a:lnTo>
                  <a:pt x="132587" y="331978"/>
                </a:lnTo>
                <a:cubicBezTo>
                  <a:pt x="132587" y="348360"/>
                  <a:pt x="132460" y="365506"/>
                  <a:pt x="132079" y="383159"/>
                </a:cubicBezTo>
                <a:cubicBezTo>
                  <a:pt x="131825" y="400811"/>
                  <a:pt x="129412" y="416813"/>
                  <a:pt x="124840" y="431164"/>
                </a:cubicBezTo>
                <a:cubicBezTo>
                  <a:pt x="120268" y="445516"/>
                  <a:pt x="112648" y="457072"/>
                  <a:pt x="101980" y="465963"/>
                </a:cubicBezTo>
                <a:cubicBezTo>
                  <a:pt x="91312" y="474726"/>
                  <a:pt x="75945" y="478536"/>
                  <a:pt x="55752" y="477392"/>
                </a:cubicBezTo>
                <a:cubicBezTo>
                  <a:pt x="44830" y="476758"/>
                  <a:pt x="35051" y="471423"/>
                  <a:pt x="26542" y="461390"/>
                </a:cubicBezTo>
                <a:cubicBezTo>
                  <a:pt x="18033" y="451231"/>
                  <a:pt x="12827" y="441325"/>
                  <a:pt x="10921" y="431672"/>
                </a:cubicBezTo>
                <a:cubicBezTo>
                  <a:pt x="9778" y="422528"/>
                  <a:pt x="8889" y="411479"/>
                  <a:pt x="8254" y="398652"/>
                </a:cubicBezTo>
                <a:cubicBezTo>
                  <a:pt x="7619" y="385952"/>
                  <a:pt x="7111" y="372490"/>
                  <a:pt x="6857" y="358521"/>
                </a:cubicBezTo>
                <a:cubicBezTo>
                  <a:pt x="6603" y="344423"/>
                  <a:pt x="6350" y="330327"/>
                  <a:pt x="6350" y="315976"/>
                </a:cubicBezTo>
                <a:cubicBezTo>
                  <a:pt x="6350" y="301625"/>
                  <a:pt x="6350" y="288417"/>
                  <a:pt x="6350" y="276225"/>
                </a:cubicBezTo>
                <a:lnTo>
                  <a:pt x="6350" y="142621"/>
                </a:lnTo>
                <a:cubicBezTo>
                  <a:pt x="6350" y="135382"/>
                  <a:pt x="6350" y="127000"/>
                  <a:pt x="6350" y="117475"/>
                </a:cubicBezTo>
                <a:cubicBezTo>
                  <a:pt x="6350" y="108077"/>
                  <a:pt x="6730" y="98298"/>
                  <a:pt x="7365" y="88264"/>
                </a:cubicBezTo>
                <a:cubicBezTo>
                  <a:pt x="7873" y="78232"/>
                  <a:pt x="9016" y="68452"/>
                  <a:pt x="10540" y="59054"/>
                </a:cubicBezTo>
                <a:cubicBezTo>
                  <a:pt x="12064" y="49529"/>
                  <a:pt x="14350" y="41148"/>
                  <a:pt x="17398" y="33909"/>
                </a:cubicBezTo>
                <a:cubicBezTo>
                  <a:pt x="22224" y="22859"/>
                  <a:pt x="29844" y="15367"/>
                  <a:pt x="40258" y="11429"/>
                </a:cubicBezTo>
                <a:cubicBezTo>
                  <a:pt x="48005" y="8509"/>
                  <a:pt x="56260" y="6730"/>
                  <a:pt x="651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058154" y="2653665"/>
            <a:ext cx="403098" cy="616457"/>
          </a:xfrm>
          <a:custGeom>
            <a:avLst/>
            <a:gdLst>
              <a:gd name="connsiteX0" fmla="*/ 203580 w 403098"/>
              <a:gd name="connsiteY0" fmla="*/ 6350 h 616457"/>
              <a:gd name="connsiteX1" fmla="*/ 223011 w 403098"/>
              <a:gd name="connsiteY1" fmla="*/ 10667 h 616457"/>
              <a:gd name="connsiteX2" fmla="*/ 244094 w 403098"/>
              <a:gd name="connsiteY2" fmla="*/ 26670 h 616457"/>
              <a:gd name="connsiteX3" fmla="*/ 256413 w 403098"/>
              <a:gd name="connsiteY3" fmla="*/ 50037 h 616457"/>
              <a:gd name="connsiteX4" fmla="*/ 260985 w 403098"/>
              <a:gd name="connsiteY4" fmla="*/ 76072 h 616457"/>
              <a:gd name="connsiteX5" fmla="*/ 263271 w 403098"/>
              <a:gd name="connsiteY5" fmla="*/ 107569 h 616457"/>
              <a:gd name="connsiteX6" fmla="*/ 263779 w 403098"/>
              <a:gd name="connsiteY6" fmla="*/ 140461 h 616457"/>
              <a:gd name="connsiteX7" fmla="*/ 263779 w 403098"/>
              <a:gd name="connsiteY7" fmla="*/ 170687 h 616457"/>
              <a:gd name="connsiteX8" fmla="*/ 272923 w 403098"/>
              <a:gd name="connsiteY8" fmla="*/ 170687 h 616457"/>
              <a:gd name="connsiteX9" fmla="*/ 304927 w 403098"/>
              <a:gd name="connsiteY9" fmla="*/ 169798 h 616457"/>
              <a:gd name="connsiteX10" fmla="*/ 340995 w 403098"/>
              <a:gd name="connsiteY10" fmla="*/ 170687 h 616457"/>
              <a:gd name="connsiteX11" fmla="*/ 373507 w 403098"/>
              <a:gd name="connsiteY11" fmla="*/ 179323 h 616457"/>
              <a:gd name="connsiteX12" fmla="*/ 395478 w 403098"/>
              <a:gd name="connsiteY12" fmla="*/ 202691 h 616457"/>
              <a:gd name="connsiteX13" fmla="*/ 396748 w 403098"/>
              <a:gd name="connsiteY13" fmla="*/ 241045 h 616457"/>
              <a:gd name="connsiteX14" fmla="*/ 375285 w 403098"/>
              <a:gd name="connsiteY14" fmla="*/ 268477 h 616457"/>
              <a:gd name="connsiteX15" fmla="*/ 353314 w 403098"/>
              <a:gd name="connsiteY15" fmla="*/ 274446 h 616457"/>
              <a:gd name="connsiteX16" fmla="*/ 323596 w 403098"/>
              <a:gd name="connsiteY16" fmla="*/ 278637 h 616457"/>
              <a:gd name="connsiteX17" fmla="*/ 292100 w 403098"/>
              <a:gd name="connsiteY17" fmla="*/ 281304 h 616457"/>
              <a:gd name="connsiteX18" fmla="*/ 265557 w 403098"/>
              <a:gd name="connsiteY18" fmla="*/ 282194 h 616457"/>
              <a:gd name="connsiteX19" fmla="*/ 267461 w 403098"/>
              <a:gd name="connsiteY19" fmla="*/ 338454 h 616457"/>
              <a:gd name="connsiteX20" fmla="*/ 269240 w 403098"/>
              <a:gd name="connsiteY20" fmla="*/ 394715 h 616457"/>
              <a:gd name="connsiteX21" fmla="*/ 270129 w 403098"/>
              <a:gd name="connsiteY21" fmla="*/ 447294 h 616457"/>
              <a:gd name="connsiteX22" fmla="*/ 269240 w 403098"/>
              <a:gd name="connsiteY22" fmla="*/ 492505 h 616457"/>
              <a:gd name="connsiteX23" fmla="*/ 269240 w 403098"/>
              <a:gd name="connsiteY23" fmla="*/ 524128 h 616457"/>
              <a:gd name="connsiteX24" fmla="*/ 266954 w 403098"/>
              <a:gd name="connsiteY24" fmla="*/ 558419 h 616457"/>
              <a:gd name="connsiteX25" fmla="*/ 260096 w 403098"/>
              <a:gd name="connsiteY25" fmla="*/ 587247 h 616457"/>
              <a:gd name="connsiteX26" fmla="*/ 246379 w 403098"/>
              <a:gd name="connsiteY26" fmla="*/ 603250 h 616457"/>
              <a:gd name="connsiteX27" fmla="*/ 194690 w 403098"/>
              <a:gd name="connsiteY27" fmla="*/ 610107 h 616457"/>
              <a:gd name="connsiteX28" fmla="*/ 161290 w 403098"/>
              <a:gd name="connsiteY28" fmla="*/ 590422 h 616457"/>
              <a:gd name="connsiteX29" fmla="*/ 150367 w 403098"/>
              <a:gd name="connsiteY29" fmla="*/ 562482 h 616457"/>
              <a:gd name="connsiteX30" fmla="*/ 145288 w 403098"/>
              <a:gd name="connsiteY30" fmla="*/ 529590 h 616457"/>
              <a:gd name="connsiteX31" fmla="*/ 144398 w 403098"/>
              <a:gd name="connsiteY31" fmla="*/ 496696 h 616457"/>
              <a:gd name="connsiteX32" fmla="*/ 144907 w 403098"/>
              <a:gd name="connsiteY32" fmla="*/ 468756 h 616457"/>
              <a:gd name="connsiteX33" fmla="*/ 146304 w 403098"/>
              <a:gd name="connsiteY33" fmla="*/ 381507 h 616457"/>
              <a:gd name="connsiteX34" fmla="*/ 146685 w 403098"/>
              <a:gd name="connsiteY34" fmla="*/ 283209 h 616457"/>
              <a:gd name="connsiteX35" fmla="*/ 132969 w 403098"/>
              <a:gd name="connsiteY35" fmla="*/ 283209 h 616457"/>
              <a:gd name="connsiteX36" fmla="*/ 105155 w 403098"/>
              <a:gd name="connsiteY36" fmla="*/ 282701 h 616457"/>
              <a:gd name="connsiteX37" fmla="*/ 71247 w 403098"/>
              <a:gd name="connsiteY37" fmla="*/ 279907 h 616457"/>
              <a:gd name="connsiteX38" fmla="*/ 39751 w 403098"/>
              <a:gd name="connsiteY38" fmla="*/ 273557 h 616457"/>
              <a:gd name="connsiteX39" fmla="*/ 18669 w 403098"/>
              <a:gd name="connsiteY39" fmla="*/ 261239 h 616457"/>
              <a:gd name="connsiteX40" fmla="*/ 6350 w 403098"/>
              <a:gd name="connsiteY40" fmla="*/ 235584 h 616457"/>
              <a:gd name="connsiteX41" fmla="*/ 8128 w 403098"/>
              <a:gd name="connsiteY41" fmla="*/ 209550 h 616457"/>
              <a:gd name="connsiteX42" fmla="*/ 21463 w 403098"/>
              <a:gd name="connsiteY42" fmla="*/ 187578 h 616457"/>
              <a:gd name="connsiteX43" fmla="*/ 42417 w 403098"/>
              <a:gd name="connsiteY43" fmla="*/ 175259 h 616457"/>
              <a:gd name="connsiteX44" fmla="*/ 89154 w 403098"/>
              <a:gd name="connsiteY44" fmla="*/ 170179 h 616457"/>
              <a:gd name="connsiteX45" fmla="*/ 145796 w 403098"/>
              <a:gd name="connsiteY45" fmla="*/ 170687 h 616457"/>
              <a:gd name="connsiteX46" fmla="*/ 144907 w 403098"/>
              <a:gd name="connsiteY46" fmla="*/ 152907 h 616457"/>
              <a:gd name="connsiteX47" fmla="*/ 144017 w 403098"/>
              <a:gd name="connsiteY47" fmla="*/ 135890 h 616457"/>
              <a:gd name="connsiteX48" fmla="*/ 143002 w 403098"/>
              <a:gd name="connsiteY48" fmla="*/ 108076 h 616457"/>
              <a:gd name="connsiteX49" fmla="*/ 145288 w 403098"/>
              <a:gd name="connsiteY49" fmla="*/ 74167 h 616457"/>
              <a:gd name="connsiteX50" fmla="*/ 153161 w 403098"/>
              <a:gd name="connsiteY50" fmla="*/ 42163 h 616457"/>
              <a:gd name="connsiteX51" fmla="*/ 168655 w 403098"/>
              <a:gd name="connsiteY51" fmla="*/ 18922 h 616457"/>
              <a:gd name="connsiteX52" fmla="*/ 196596 w 403098"/>
              <a:gd name="connsiteY52" fmla="*/ 6603 h 616457"/>
              <a:gd name="connsiteX53" fmla="*/ 203580 w 403098"/>
              <a:gd name="connsiteY53" fmla="*/ 6350 h 616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</a:cxnLst>
            <a:rect l="l" t="t" r="r" b="b"/>
            <a:pathLst>
              <a:path w="403098" h="616457">
                <a:moveTo>
                  <a:pt x="203580" y="6350"/>
                </a:moveTo>
                <a:cubicBezTo>
                  <a:pt x="210439" y="6476"/>
                  <a:pt x="216916" y="7873"/>
                  <a:pt x="223011" y="10667"/>
                </a:cubicBezTo>
                <a:cubicBezTo>
                  <a:pt x="231267" y="14351"/>
                  <a:pt x="238252" y="19684"/>
                  <a:pt x="244094" y="26670"/>
                </a:cubicBezTo>
                <a:cubicBezTo>
                  <a:pt x="249936" y="33654"/>
                  <a:pt x="254000" y="41401"/>
                  <a:pt x="256413" y="50037"/>
                </a:cubicBezTo>
                <a:cubicBezTo>
                  <a:pt x="258317" y="57276"/>
                  <a:pt x="259841" y="66040"/>
                  <a:pt x="260985" y="76072"/>
                </a:cubicBezTo>
                <a:cubicBezTo>
                  <a:pt x="262255" y="86105"/>
                  <a:pt x="263017" y="96646"/>
                  <a:pt x="263271" y="107569"/>
                </a:cubicBezTo>
                <a:cubicBezTo>
                  <a:pt x="263652" y="118617"/>
                  <a:pt x="263779" y="129540"/>
                  <a:pt x="263779" y="140461"/>
                </a:cubicBezTo>
                <a:cubicBezTo>
                  <a:pt x="263779" y="151510"/>
                  <a:pt x="263779" y="161544"/>
                  <a:pt x="263779" y="170687"/>
                </a:cubicBezTo>
                <a:lnTo>
                  <a:pt x="272923" y="170687"/>
                </a:lnTo>
                <a:cubicBezTo>
                  <a:pt x="282067" y="170687"/>
                  <a:pt x="292735" y="170433"/>
                  <a:pt x="304927" y="169798"/>
                </a:cubicBezTo>
                <a:cubicBezTo>
                  <a:pt x="317119" y="169163"/>
                  <a:pt x="329184" y="169417"/>
                  <a:pt x="340995" y="170687"/>
                </a:cubicBezTo>
                <a:cubicBezTo>
                  <a:pt x="352933" y="171957"/>
                  <a:pt x="363728" y="174751"/>
                  <a:pt x="373507" y="179323"/>
                </a:cubicBezTo>
                <a:cubicBezTo>
                  <a:pt x="383286" y="183895"/>
                  <a:pt x="390525" y="191770"/>
                  <a:pt x="395478" y="202691"/>
                </a:cubicBezTo>
                <a:cubicBezTo>
                  <a:pt x="400304" y="214248"/>
                  <a:pt x="400811" y="227075"/>
                  <a:pt x="396748" y="241045"/>
                </a:cubicBezTo>
                <a:cubicBezTo>
                  <a:pt x="392810" y="255142"/>
                  <a:pt x="385698" y="264286"/>
                  <a:pt x="375285" y="268477"/>
                </a:cubicBezTo>
                <a:cubicBezTo>
                  <a:pt x="369824" y="271017"/>
                  <a:pt x="362458" y="272922"/>
                  <a:pt x="353314" y="274446"/>
                </a:cubicBezTo>
                <a:cubicBezTo>
                  <a:pt x="344170" y="275971"/>
                  <a:pt x="334264" y="277367"/>
                  <a:pt x="323596" y="278637"/>
                </a:cubicBezTo>
                <a:cubicBezTo>
                  <a:pt x="312928" y="279781"/>
                  <a:pt x="302514" y="280670"/>
                  <a:pt x="292100" y="281304"/>
                </a:cubicBezTo>
                <a:cubicBezTo>
                  <a:pt x="281686" y="281940"/>
                  <a:pt x="272923" y="282194"/>
                  <a:pt x="265557" y="282194"/>
                </a:cubicBezTo>
                <a:cubicBezTo>
                  <a:pt x="266191" y="300482"/>
                  <a:pt x="266827" y="319277"/>
                  <a:pt x="267461" y="338454"/>
                </a:cubicBezTo>
                <a:cubicBezTo>
                  <a:pt x="267970" y="357632"/>
                  <a:pt x="268605" y="376427"/>
                  <a:pt x="269240" y="394715"/>
                </a:cubicBezTo>
                <a:cubicBezTo>
                  <a:pt x="269875" y="413003"/>
                  <a:pt x="270129" y="430529"/>
                  <a:pt x="270129" y="447294"/>
                </a:cubicBezTo>
                <a:cubicBezTo>
                  <a:pt x="270129" y="464057"/>
                  <a:pt x="269875" y="479171"/>
                  <a:pt x="269240" y="492505"/>
                </a:cubicBezTo>
                <a:cubicBezTo>
                  <a:pt x="269240" y="501650"/>
                  <a:pt x="269240" y="512190"/>
                  <a:pt x="269240" y="524128"/>
                </a:cubicBezTo>
                <a:cubicBezTo>
                  <a:pt x="269240" y="535940"/>
                  <a:pt x="268478" y="547370"/>
                  <a:pt x="266954" y="558419"/>
                </a:cubicBezTo>
                <a:cubicBezTo>
                  <a:pt x="265429" y="569340"/>
                  <a:pt x="263144" y="578992"/>
                  <a:pt x="260096" y="587247"/>
                </a:cubicBezTo>
                <a:cubicBezTo>
                  <a:pt x="257048" y="595375"/>
                  <a:pt x="252476" y="600709"/>
                  <a:pt x="246379" y="603250"/>
                </a:cubicBezTo>
                <a:cubicBezTo>
                  <a:pt x="227457" y="611123"/>
                  <a:pt x="210311" y="613409"/>
                  <a:pt x="194690" y="610107"/>
                </a:cubicBezTo>
                <a:cubicBezTo>
                  <a:pt x="179197" y="606678"/>
                  <a:pt x="168021" y="600201"/>
                  <a:pt x="161290" y="590422"/>
                </a:cubicBezTo>
                <a:cubicBezTo>
                  <a:pt x="156464" y="582421"/>
                  <a:pt x="152780" y="573151"/>
                  <a:pt x="150367" y="562482"/>
                </a:cubicBezTo>
                <a:cubicBezTo>
                  <a:pt x="147955" y="551814"/>
                  <a:pt x="146304" y="540892"/>
                  <a:pt x="145288" y="529590"/>
                </a:cubicBezTo>
                <a:cubicBezTo>
                  <a:pt x="144398" y="518286"/>
                  <a:pt x="144145" y="507364"/>
                  <a:pt x="144398" y="496696"/>
                </a:cubicBezTo>
                <a:cubicBezTo>
                  <a:pt x="144779" y="486028"/>
                  <a:pt x="144907" y="476757"/>
                  <a:pt x="144907" y="468756"/>
                </a:cubicBezTo>
                <a:cubicBezTo>
                  <a:pt x="145541" y="443229"/>
                  <a:pt x="145923" y="414020"/>
                  <a:pt x="146304" y="381507"/>
                </a:cubicBezTo>
                <a:cubicBezTo>
                  <a:pt x="146558" y="348869"/>
                  <a:pt x="146685" y="316102"/>
                  <a:pt x="146685" y="283209"/>
                </a:cubicBezTo>
                <a:lnTo>
                  <a:pt x="132969" y="283209"/>
                </a:lnTo>
                <a:cubicBezTo>
                  <a:pt x="125729" y="283209"/>
                  <a:pt x="116332" y="282955"/>
                  <a:pt x="105155" y="282701"/>
                </a:cubicBezTo>
                <a:cubicBezTo>
                  <a:pt x="93853" y="282447"/>
                  <a:pt x="82550" y="281432"/>
                  <a:pt x="71247" y="279907"/>
                </a:cubicBezTo>
                <a:cubicBezTo>
                  <a:pt x="59944" y="278383"/>
                  <a:pt x="49529" y="276351"/>
                  <a:pt x="39751" y="273557"/>
                </a:cubicBezTo>
                <a:cubicBezTo>
                  <a:pt x="29971" y="270763"/>
                  <a:pt x="22986" y="266700"/>
                  <a:pt x="18669" y="261239"/>
                </a:cubicBezTo>
                <a:cubicBezTo>
                  <a:pt x="11938" y="253237"/>
                  <a:pt x="7874" y="244728"/>
                  <a:pt x="6350" y="235584"/>
                </a:cubicBezTo>
                <a:cubicBezTo>
                  <a:pt x="4826" y="226440"/>
                  <a:pt x="5460" y="217804"/>
                  <a:pt x="8128" y="209550"/>
                </a:cubicBezTo>
                <a:cubicBezTo>
                  <a:pt x="10921" y="201294"/>
                  <a:pt x="15367" y="194055"/>
                  <a:pt x="21463" y="187578"/>
                </a:cubicBezTo>
                <a:cubicBezTo>
                  <a:pt x="27559" y="181228"/>
                  <a:pt x="34544" y="177037"/>
                  <a:pt x="42417" y="175259"/>
                </a:cubicBezTo>
                <a:cubicBezTo>
                  <a:pt x="53467" y="172211"/>
                  <a:pt x="68960" y="170560"/>
                  <a:pt x="89154" y="170179"/>
                </a:cubicBezTo>
                <a:cubicBezTo>
                  <a:pt x="109220" y="169925"/>
                  <a:pt x="128143" y="170052"/>
                  <a:pt x="145796" y="170687"/>
                </a:cubicBezTo>
                <a:cubicBezTo>
                  <a:pt x="145160" y="164591"/>
                  <a:pt x="144907" y="158622"/>
                  <a:pt x="144907" y="152907"/>
                </a:cubicBezTo>
                <a:cubicBezTo>
                  <a:pt x="144907" y="147065"/>
                  <a:pt x="144526" y="141477"/>
                  <a:pt x="144017" y="135890"/>
                </a:cubicBezTo>
                <a:cubicBezTo>
                  <a:pt x="143383" y="128651"/>
                  <a:pt x="143002" y="119379"/>
                  <a:pt x="143002" y="108076"/>
                </a:cubicBezTo>
                <a:cubicBezTo>
                  <a:pt x="143002" y="96773"/>
                  <a:pt x="143764" y="85471"/>
                  <a:pt x="145288" y="74167"/>
                </a:cubicBezTo>
                <a:cubicBezTo>
                  <a:pt x="146811" y="62991"/>
                  <a:pt x="149479" y="52323"/>
                  <a:pt x="153161" y="42163"/>
                </a:cubicBezTo>
                <a:cubicBezTo>
                  <a:pt x="156717" y="32130"/>
                  <a:pt x="161925" y="24383"/>
                  <a:pt x="168655" y="18922"/>
                </a:cubicBezTo>
                <a:cubicBezTo>
                  <a:pt x="177800" y="11556"/>
                  <a:pt x="187071" y="7492"/>
                  <a:pt x="196596" y="6603"/>
                </a:cubicBezTo>
                <a:cubicBezTo>
                  <a:pt x="198882" y="6350"/>
                  <a:pt x="201295" y="6222"/>
                  <a:pt x="20358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125721" y="2601595"/>
            <a:ext cx="497840" cy="673100"/>
          </a:xfrm>
          <a:custGeom>
            <a:avLst/>
            <a:gdLst>
              <a:gd name="connsiteX0" fmla="*/ 282829 w 497840"/>
              <a:gd name="connsiteY0" fmla="*/ 6350 h 673100"/>
              <a:gd name="connsiteX1" fmla="*/ 300736 w 497840"/>
              <a:gd name="connsiteY1" fmla="*/ 7365 h 673100"/>
              <a:gd name="connsiteX2" fmla="*/ 369316 w 497840"/>
              <a:gd name="connsiteY2" fmla="*/ 22986 h 673100"/>
              <a:gd name="connsiteX3" fmla="*/ 424688 w 497840"/>
              <a:gd name="connsiteY3" fmla="*/ 56387 h 673100"/>
              <a:gd name="connsiteX4" fmla="*/ 455295 w 497840"/>
              <a:gd name="connsiteY4" fmla="*/ 91947 h 673100"/>
              <a:gd name="connsiteX5" fmla="*/ 478663 w 497840"/>
              <a:gd name="connsiteY5" fmla="*/ 138683 h 673100"/>
              <a:gd name="connsiteX6" fmla="*/ 479044 w 497840"/>
              <a:gd name="connsiteY6" fmla="*/ 183006 h 673100"/>
              <a:gd name="connsiteX7" fmla="*/ 442087 w 497840"/>
              <a:gd name="connsiteY7" fmla="*/ 210820 h 673100"/>
              <a:gd name="connsiteX8" fmla="*/ 419227 w 497840"/>
              <a:gd name="connsiteY8" fmla="*/ 212216 h 673100"/>
              <a:gd name="connsiteX9" fmla="*/ 400939 w 497840"/>
              <a:gd name="connsiteY9" fmla="*/ 203961 h 673100"/>
              <a:gd name="connsiteX10" fmla="*/ 385318 w 497840"/>
              <a:gd name="connsiteY10" fmla="*/ 189864 h 673100"/>
              <a:gd name="connsiteX11" fmla="*/ 371602 w 497840"/>
              <a:gd name="connsiteY11" fmla="*/ 173354 h 673100"/>
              <a:gd name="connsiteX12" fmla="*/ 320421 w 497840"/>
              <a:gd name="connsiteY12" fmla="*/ 137286 h 673100"/>
              <a:gd name="connsiteX13" fmla="*/ 262382 w 497840"/>
              <a:gd name="connsiteY13" fmla="*/ 132714 h 673100"/>
              <a:gd name="connsiteX14" fmla="*/ 208407 w 497840"/>
              <a:gd name="connsiteY14" fmla="*/ 156464 h 673100"/>
              <a:gd name="connsiteX15" fmla="*/ 169545 w 497840"/>
              <a:gd name="connsiteY15" fmla="*/ 204470 h 673100"/>
              <a:gd name="connsiteX16" fmla="*/ 146303 w 497840"/>
              <a:gd name="connsiteY16" fmla="*/ 272541 h 673100"/>
              <a:gd name="connsiteX17" fmla="*/ 136652 w 497840"/>
              <a:gd name="connsiteY17" fmla="*/ 347598 h 673100"/>
              <a:gd name="connsiteX18" fmla="*/ 143510 w 497840"/>
              <a:gd name="connsiteY18" fmla="*/ 421132 h 673100"/>
              <a:gd name="connsiteX19" fmla="*/ 170434 w 497840"/>
              <a:gd name="connsiteY19" fmla="*/ 484251 h 673100"/>
              <a:gd name="connsiteX20" fmla="*/ 206629 w 497840"/>
              <a:gd name="connsiteY20" fmla="*/ 519937 h 673100"/>
              <a:gd name="connsiteX21" fmla="*/ 252730 w 497840"/>
              <a:gd name="connsiteY21" fmla="*/ 539114 h 673100"/>
              <a:gd name="connsiteX22" fmla="*/ 302641 w 497840"/>
              <a:gd name="connsiteY22" fmla="*/ 541020 h 673100"/>
              <a:gd name="connsiteX23" fmla="*/ 351536 w 497840"/>
              <a:gd name="connsiteY23" fmla="*/ 524510 h 673100"/>
              <a:gd name="connsiteX24" fmla="*/ 367538 w 497840"/>
              <a:gd name="connsiteY24" fmla="*/ 513969 h 673100"/>
              <a:gd name="connsiteX25" fmla="*/ 385318 w 497840"/>
              <a:gd name="connsiteY25" fmla="*/ 499871 h 673100"/>
              <a:gd name="connsiteX26" fmla="*/ 404114 w 497840"/>
              <a:gd name="connsiteY26" fmla="*/ 486156 h 673100"/>
              <a:gd name="connsiteX27" fmla="*/ 424688 w 497840"/>
              <a:gd name="connsiteY27" fmla="*/ 477011 h 673100"/>
              <a:gd name="connsiteX28" fmla="*/ 460756 w 497840"/>
              <a:gd name="connsiteY28" fmla="*/ 477901 h 673100"/>
              <a:gd name="connsiteX29" fmla="*/ 490473 w 497840"/>
              <a:gd name="connsiteY29" fmla="*/ 504444 h 673100"/>
              <a:gd name="connsiteX30" fmla="*/ 491490 w 497840"/>
              <a:gd name="connsiteY30" fmla="*/ 556006 h 673100"/>
              <a:gd name="connsiteX31" fmla="*/ 456691 w 497840"/>
              <a:gd name="connsiteY31" fmla="*/ 602233 h 673100"/>
              <a:gd name="connsiteX32" fmla="*/ 402336 w 497840"/>
              <a:gd name="connsiteY32" fmla="*/ 638810 h 673100"/>
              <a:gd name="connsiteX33" fmla="*/ 344170 w 497840"/>
              <a:gd name="connsiteY33" fmla="*/ 660781 h 673100"/>
              <a:gd name="connsiteX34" fmla="*/ 280670 w 497840"/>
              <a:gd name="connsiteY34" fmla="*/ 666750 h 673100"/>
              <a:gd name="connsiteX35" fmla="*/ 213868 w 497840"/>
              <a:gd name="connsiteY35" fmla="*/ 658495 h 673100"/>
              <a:gd name="connsiteX36" fmla="*/ 148971 w 497840"/>
              <a:gd name="connsiteY36" fmla="*/ 635634 h 673100"/>
              <a:gd name="connsiteX37" fmla="*/ 90932 w 497840"/>
              <a:gd name="connsiteY37" fmla="*/ 598551 h 673100"/>
              <a:gd name="connsiteX38" fmla="*/ 41148 w 497840"/>
              <a:gd name="connsiteY38" fmla="*/ 535051 h 673100"/>
              <a:gd name="connsiteX39" fmla="*/ 14986 w 497840"/>
              <a:gd name="connsiteY39" fmla="*/ 455929 h 673100"/>
              <a:gd name="connsiteX40" fmla="*/ 6350 w 497840"/>
              <a:gd name="connsiteY40" fmla="*/ 371347 h 673100"/>
              <a:gd name="connsiteX41" fmla="*/ 8636 w 497840"/>
              <a:gd name="connsiteY41" fmla="*/ 291337 h 673100"/>
              <a:gd name="connsiteX42" fmla="*/ 22352 w 497840"/>
              <a:gd name="connsiteY42" fmla="*/ 220979 h 673100"/>
              <a:gd name="connsiteX43" fmla="*/ 52959 w 497840"/>
              <a:gd name="connsiteY43" fmla="*/ 149097 h 673100"/>
              <a:gd name="connsiteX44" fmla="*/ 100584 w 497840"/>
              <a:gd name="connsiteY44" fmla="*/ 83820 h 673100"/>
              <a:gd name="connsiteX45" fmla="*/ 165861 w 497840"/>
              <a:gd name="connsiteY45" fmla="*/ 32511 h 673100"/>
              <a:gd name="connsiteX46" fmla="*/ 229489 w 497840"/>
              <a:gd name="connsiteY46" fmla="*/ 10160 h 673100"/>
              <a:gd name="connsiteX47" fmla="*/ 282829 w 497840"/>
              <a:gd name="connsiteY47" fmla="*/ 6350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</a:cxnLst>
            <a:rect l="l" t="t" r="r" b="b"/>
            <a:pathLst>
              <a:path w="497840" h="673100">
                <a:moveTo>
                  <a:pt x="282829" y="6350"/>
                </a:moveTo>
                <a:cubicBezTo>
                  <a:pt x="288798" y="6476"/>
                  <a:pt x="294767" y="6857"/>
                  <a:pt x="300736" y="7365"/>
                </a:cubicBezTo>
                <a:cubicBezTo>
                  <a:pt x="324866" y="9525"/>
                  <a:pt x="347726" y="14732"/>
                  <a:pt x="369316" y="22986"/>
                </a:cubicBezTo>
                <a:cubicBezTo>
                  <a:pt x="391033" y="31241"/>
                  <a:pt x="409448" y="42291"/>
                  <a:pt x="424688" y="56387"/>
                </a:cubicBezTo>
                <a:cubicBezTo>
                  <a:pt x="434467" y="64896"/>
                  <a:pt x="444627" y="76707"/>
                  <a:pt x="455295" y="91947"/>
                </a:cubicBezTo>
                <a:cubicBezTo>
                  <a:pt x="465963" y="107187"/>
                  <a:pt x="473710" y="122809"/>
                  <a:pt x="478663" y="138683"/>
                </a:cubicBezTo>
                <a:cubicBezTo>
                  <a:pt x="483489" y="154432"/>
                  <a:pt x="483616" y="169291"/>
                  <a:pt x="479044" y="183006"/>
                </a:cubicBezTo>
                <a:cubicBezTo>
                  <a:pt x="474472" y="196722"/>
                  <a:pt x="462153" y="205994"/>
                  <a:pt x="442087" y="210820"/>
                </a:cubicBezTo>
                <a:cubicBezTo>
                  <a:pt x="433578" y="213360"/>
                  <a:pt x="425958" y="213741"/>
                  <a:pt x="419227" y="212216"/>
                </a:cubicBezTo>
                <a:cubicBezTo>
                  <a:pt x="412496" y="210692"/>
                  <a:pt x="406400" y="208025"/>
                  <a:pt x="400939" y="203961"/>
                </a:cubicBezTo>
                <a:cubicBezTo>
                  <a:pt x="395478" y="200025"/>
                  <a:pt x="390271" y="195325"/>
                  <a:pt x="385318" y="189864"/>
                </a:cubicBezTo>
                <a:cubicBezTo>
                  <a:pt x="380491" y="184403"/>
                  <a:pt x="375920" y="178815"/>
                  <a:pt x="371602" y="173354"/>
                </a:cubicBezTo>
                <a:cubicBezTo>
                  <a:pt x="356997" y="155702"/>
                  <a:pt x="339979" y="143636"/>
                  <a:pt x="320421" y="137286"/>
                </a:cubicBezTo>
                <a:cubicBezTo>
                  <a:pt x="300990" y="130810"/>
                  <a:pt x="281559" y="129285"/>
                  <a:pt x="262382" y="132714"/>
                </a:cubicBezTo>
                <a:cubicBezTo>
                  <a:pt x="243205" y="136016"/>
                  <a:pt x="225171" y="144017"/>
                  <a:pt x="208407" y="156464"/>
                </a:cubicBezTo>
                <a:cubicBezTo>
                  <a:pt x="191642" y="168910"/>
                  <a:pt x="178689" y="184911"/>
                  <a:pt x="169545" y="204470"/>
                </a:cubicBezTo>
                <a:cubicBezTo>
                  <a:pt x="159766" y="225171"/>
                  <a:pt x="152019" y="247903"/>
                  <a:pt x="146303" y="272541"/>
                </a:cubicBezTo>
                <a:cubicBezTo>
                  <a:pt x="140461" y="297306"/>
                  <a:pt x="137287" y="322325"/>
                  <a:pt x="136652" y="347598"/>
                </a:cubicBezTo>
                <a:cubicBezTo>
                  <a:pt x="136017" y="372871"/>
                  <a:pt x="138303" y="397383"/>
                  <a:pt x="143510" y="421132"/>
                </a:cubicBezTo>
                <a:cubicBezTo>
                  <a:pt x="148717" y="445007"/>
                  <a:pt x="157734" y="465963"/>
                  <a:pt x="170434" y="484251"/>
                </a:cubicBezTo>
                <a:cubicBezTo>
                  <a:pt x="180213" y="498856"/>
                  <a:pt x="192278" y="510794"/>
                  <a:pt x="206629" y="519937"/>
                </a:cubicBezTo>
                <a:cubicBezTo>
                  <a:pt x="220980" y="529082"/>
                  <a:pt x="236347" y="535432"/>
                  <a:pt x="252730" y="539114"/>
                </a:cubicBezTo>
                <a:cubicBezTo>
                  <a:pt x="269240" y="542797"/>
                  <a:pt x="285877" y="543433"/>
                  <a:pt x="302641" y="541020"/>
                </a:cubicBezTo>
                <a:cubicBezTo>
                  <a:pt x="319405" y="538479"/>
                  <a:pt x="335661" y="533019"/>
                  <a:pt x="351536" y="524510"/>
                </a:cubicBezTo>
                <a:cubicBezTo>
                  <a:pt x="356361" y="522096"/>
                  <a:pt x="361696" y="518541"/>
                  <a:pt x="367538" y="513969"/>
                </a:cubicBezTo>
                <a:cubicBezTo>
                  <a:pt x="373380" y="509396"/>
                  <a:pt x="379222" y="504697"/>
                  <a:pt x="385318" y="499871"/>
                </a:cubicBezTo>
                <a:cubicBezTo>
                  <a:pt x="391414" y="494919"/>
                  <a:pt x="397764" y="490346"/>
                  <a:pt x="404114" y="486156"/>
                </a:cubicBezTo>
                <a:cubicBezTo>
                  <a:pt x="410464" y="481837"/>
                  <a:pt x="417322" y="478790"/>
                  <a:pt x="424688" y="477011"/>
                </a:cubicBezTo>
                <a:cubicBezTo>
                  <a:pt x="435610" y="473329"/>
                  <a:pt x="447675" y="473583"/>
                  <a:pt x="460756" y="477901"/>
                </a:cubicBezTo>
                <a:cubicBezTo>
                  <a:pt x="473964" y="482091"/>
                  <a:pt x="483870" y="490982"/>
                  <a:pt x="490473" y="504444"/>
                </a:cubicBezTo>
                <a:cubicBezTo>
                  <a:pt x="498475" y="522096"/>
                  <a:pt x="498729" y="539241"/>
                  <a:pt x="491490" y="556006"/>
                </a:cubicBezTo>
                <a:cubicBezTo>
                  <a:pt x="484123" y="572770"/>
                  <a:pt x="472567" y="588264"/>
                  <a:pt x="456691" y="602233"/>
                </a:cubicBezTo>
                <a:cubicBezTo>
                  <a:pt x="440817" y="616203"/>
                  <a:pt x="422656" y="628395"/>
                  <a:pt x="402336" y="638810"/>
                </a:cubicBezTo>
                <a:cubicBezTo>
                  <a:pt x="381889" y="649223"/>
                  <a:pt x="362458" y="656463"/>
                  <a:pt x="344170" y="660781"/>
                </a:cubicBezTo>
                <a:cubicBezTo>
                  <a:pt x="324103" y="664971"/>
                  <a:pt x="302895" y="667003"/>
                  <a:pt x="280670" y="666750"/>
                </a:cubicBezTo>
                <a:cubicBezTo>
                  <a:pt x="258445" y="666369"/>
                  <a:pt x="236220" y="663702"/>
                  <a:pt x="213868" y="658495"/>
                </a:cubicBezTo>
                <a:cubicBezTo>
                  <a:pt x="191642" y="653287"/>
                  <a:pt x="170053" y="645667"/>
                  <a:pt x="148971" y="635634"/>
                </a:cubicBezTo>
                <a:cubicBezTo>
                  <a:pt x="128016" y="625602"/>
                  <a:pt x="108585" y="613156"/>
                  <a:pt x="90932" y="598551"/>
                </a:cubicBezTo>
                <a:cubicBezTo>
                  <a:pt x="69596" y="580897"/>
                  <a:pt x="52959" y="559689"/>
                  <a:pt x="41148" y="535051"/>
                </a:cubicBezTo>
                <a:cubicBezTo>
                  <a:pt x="29210" y="510285"/>
                  <a:pt x="20573" y="483996"/>
                  <a:pt x="14986" y="455929"/>
                </a:cubicBezTo>
                <a:cubicBezTo>
                  <a:pt x="9525" y="427863"/>
                  <a:pt x="6603" y="399669"/>
                  <a:pt x="6350" y="371347"/>
                </a:cubicBezTo>
                <a:cubicBezTo>
                  <a:pt x="6096" y="343026"/>
                  <a:pt x="6858" y="316356"/>
                  <a:pt x="8636" y="291337"/>
                </a:cubicBezTo>
                <a:cubicBezTo>
                  <a:pt x="10414" y="268732"/>
                  <a:pt x="14986" y="245364"/>
                  <a:pt x="22352" y="220979"/>
                </a:cubicBezTo>
                <a:cubicBezTo>
                  <a:pt x="29718" y="196595"/>
                  <a:pt x="39878" y="172592"/>
                  <a:pt x="52959" y="149097"/>
                </a:cubicBezTo>
                <a:cubicBezTo>
                  <a:pt x="66040" y="125729"/>
                  <a:pt x="81915" y="103885"/>
                  <a:pt x="100584" y="83820"/>
                </a:cubicBezTo>
                <a:cubicBezTo>
                  <a:pt x="119126" y="63626"/>
                  <a:pt x="140970" y="46609"/>
                  <a:pt x="165861" y="32511"/>
                </a:cubicBezTo>
                <a:cubicBezTo>
                  <a:pt x="184785" y="21590"/>
                  <a:pt x="205994" y="14096"/>
                  <a:pt x="229489" y="10160"/>
                </a:cubicBezTo>
                <a:cubicBezTo>
                  <a:pt x="247015" y="7239"/>
                  <a:pt x="264795" y="5969"/>
                  <a:pt x="28282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689729" y="2597658"/>
            <a:ext cx="370204" cy="668273"/>
          </a:xfrm>
          <a:custGeom>
            <a:avLst/>
            <a:gdLst>
              <a:gd name="connsiteX0" fmla="*/ 63119 w 370204"/>
              <a:gd name="connsiteY0" fmla="*/ 6350 h 668273"/>
              <a:gd name="connsiteX1" fmla="*/ 89534 w 370204"/>
              <a:gd name="connsiteY1" fmla="*/ 14604 h 668273"/>
              <a:gd name="connsiteX2" fmla="*/ 99694 w 370204"/>
              <a:gd name="connsiteY2" fmla="*/ 22351 h 668273"/>
              <a:gd name="connsiteX3" fmla="*/ 106933 w 370204"/>
              <a:gd name="connsiteY3" fmla="*/ 33782 h 668273"/>
              <a:gd name="connsiteX4" fmla="*/ 114300 w 370204"/>
              <a:gd name="connsiteY4" fmla="*/ 66674 h 668273"/>
              <a:gd name="connsiteX5" fmla="*/ 115696 w 370204"/>
              <a:gd name="connsiteY5" fmla="*/ 79882 h 668273"/>
              <a:gd name="connsiteX6" fmla="*/ 116077 w 370204"/>
              <a:gd name="connsiteY6" fmla="*/ 97789 h 668273"/>
              <a:gd name="connsiteX7" fmla="*/ 116585 w 370204"/>
              <a:gd name="connsiteY7" fmla="*/ 115570 h 668273"/>
              <a:gd name="connsiteX8" fmla="*/ 116966 w 370204"/>
              <a:gd name="connsiteY8" fmla="*/ 128904 h 668273"/>
              <a:gd name="connsiteX9" fmla="*/ 116966 w 370204"/>
              <a:gd name="connsiteY9" fmla="*/ 133477 h 668273"/>
              <a:gd name="connsiteX10" fmla="*/ 117982 w 370204"/>
              <a:gd name="connsiteY10" fmla="*/ 192912 h 668273"/>
              <a:gd name="connsiteX11" fmla="*/ 117982 w 370204"/>
              <a:gd name="connsiteY11" fmla="*/ 254127 h 668273"/>
              <a:gd name="connsiteX12" fmla="*/ 117982 w 370204"/>
              <a:gd name="connsiteY12" fmla="*/ 269620 h 668273"/>
              <a:gd name="connsiteX13" fmla="*/ 198373 w 370204"/>
              <a:gd name="connsiteY13" fmla="*/ 257301 h 668273"/>
              <a:gd name="connsiteX14" fmla="*/ 273430 w 370204"/>
              <a:gd name="connsiteY14" fmla="*/ 274192 h 668273"/>
              <a:gd name="connsiteX15" fmla="*/ 324992 w 370204"/>
              <a:gd name="connsiteY15" fmla="*/ 313562 h 668273"/>
              <a:gd name="connsiteX16" fmla="*/ 351154 w 370204"/>
              <a:gd name="connsiteY16" fmla="*/ 362077 h 668273"/>
              <a:gd name="connsiteX17" fmla="*/ 360679 w 370204"/>
              <a:gd name="connsiteY17" fmla="*/ 418719 h 668273"/>
              <a:gd name="connsiteX18" fmla="*/ 362965 w 370204"/>
              <a:gd name="connsiteY18" fmla="*/ 481838 h 668273"/>
              <a:gd name="connsiteX19" fmla="*/ 363854 w 370204"/>
              <a:gd name="connsiteY19" fmla="*/ 519810 h 668273"/>
              <a:gd name="connsiteX20" fmla="*/ 362965 w 370204"/>
              <a:gd name="connsiteY20" fmla="*/ 555878 h 668273"/>
              <a:gd name="connsiteX21" fmla="*/ 360298 w 370204"/>
              <a:gd name="connsiteY21" fmla="*/ 601090 h 668273"/>
              <a:gd name="connsiteX22" fmla="*/ 352932 w 370204"/>
              <a:gd name="connsiteY22" fmla="*/ 635889 h 668273"/>
              <a:gd name="connsiteX23" fmla="*/ 336041 w 370204"/>
              <a:gd name="connsiteY23" fmla="*/ 656970 h 668273"/>
              <a:gd name="connsiteX24" fmla="*/ 304419 w 370204"/>
              <a:gd name="connsiteY24" fmla="*/ 661034 h 668273"/>
              <a:gd name="connsiteX25" fmla="*/ 274319 w 370204"/>
              <a:gd name="connsiteY25" fmla="*/ 640969 h 668273"/>
              <a:gd name="connsiteX26" fmla="*/ 262000 w 370204"/>
              <a:gd name="connsiteY26" fmla="*/ 601090 h 668273"/>
              <a:gd name="connsiteX27" fmla="*/ 259714 w 370204"/>
              <a:gd name="connsiteY27" fmla="*/ 555878 h 668273"/>
              <a:gd name="connsiteX28" fmla="*/ 259714 w 370204"/>
              <a:gd name="connsiteY28" fmla="*/ 520191 h 668273"/>
              <a:gd name="connsiteX29" fmla="*/ 258317 w 370204"/>
              <a:gd name="connsiteY29" fmla="*/ 474090 h 668273"/>
              <a:gd name="connsiteX30" fmla="*/ 252856 w 370204"/>
              <a:gd name="connsiteY30" fmla="*/ 424688 h 668273"/>
              <a:gd name="connsiteX31" fmla="*/ 235838 w 370204"/>
              <a:gd name="connsiteY31" fmla="*/ 384936 h 668273"/>
              <a:gd name="connsiteX32" fmla="*/ 200278 w 370204"/>
              <a:gd name="connsiteY32" fmla="*/ 367538 h 668273"/>
              <a:gd name="connsiteX33" fmla="*/ 154050 w 370204"/>
              <a:gd name="connsiteY33" fmla="*/ 372109 h 668273"/>
              <a:gd name="connsiteX34" fmla="*/ 130682 w 370204"/>
              <a:gd name="connsiteY34" fmla="*/ 390778 h 668273"/>
              <a:gd name="connsiteX35" fmla="*/ 122046 w 370204"/>
              <a:gd name="connsiteY35" fmla="*/ 420497 h 668273"/>
              <a:gd name="connsiteX36" fmla="*/ 117982 w 370204"/>
              <a:gd name="connsiteY36" fmla="*/ 458089 h 668273"/>
              <a:gd name="connsiteX37" fmla="*/ 116966 w 370204"/>
              <a:gd name="connsiteY37" fmla="*/ 493648 h 668273"/>
              <a:gd name="connsiteX38" fmla="*/ 116966 w 370204"/>
              <a:gd name="connsiteY38" fmla="*/ 560451 h 668273"/>
              <a:gd name="connsiteX39" fmla="*/ 116585 w 370204"/>
              <a:gd name="connsiteY39" fmla="*/ 594740 h 668273"/>
              <a:gd name="connsiteX40" fmla="*/ 110616 w 370204"/>
              <a:gd name="connsiteY40" fmla="*/ 627252 h 668273"/>
              <a:gd name="connsiteX41" fmla="*/ 93725 w 370204"/>
              <a:gd name="connsiteY41" fmla="*/ 651890 h 668273"/>
              <a:gd name="connsiteX42" fmla="*/ 60324 w 370204"/>
              <a:gd name="connsiteY42" fmla="*/ 661923 h 668273"/>
              <a:gd name="connsiteX43" fmla="*/ 19684 w 370204"/>
              <a:gd name="connsiteY43" fmla="*/ 644143 h 668273"/>
              <a:gd name="connsiteX44" fmla="*/ 6350 w 370204"/>
              <a:gd name="connsiteY44" fmla="*/ 599820 h 668273"/>
              <a:gd name="connsiteX45" fmla="*/ 6350 w 370204"/>
              <a:gd name="connsiteY45" fmla="*/ 74040 h 668273"/>
              <a:gd name="connsiteX46" fmla="*/ 6857 w 370204"/>
              <a:gd name="connsiteY46" fmla="*/ 63500 h 668273"/>
              <a:gd name="connsiteX47" fmla="*/ 8254 w 370204"/>
              <a:gd name="connsiteY47" fmla="*/ 52958 h 668273"/>
              <a:gd name="connsiteX48" fmla="*/ 10921 w 370204"/>
              <a:gd name="connsiteY48" fmla="*/ 42417 h 668273"/>
              <a:gd name="connsiteX49" fmla="*/ 13715 w 370204"/>
              <a:gd name="connsiteY49" fmla="*/ 32892 h 668273"/>
              <a:gd name="connsiteX50" fmla="*/ 22859 w 370204"/>
              <a:gd name="connsiteY50" fmla="*/ 19177 h 668273"/>
              <a:gd name="connsiteX51" fmla="*/ 32003 w 370204"/>
              <a:gd name="connsiteY51" fmla="*/ 11810 h 668273"/>
              <a:gd name="connsiteX52" fmla="*/ 42036 w 370204"/>
              <a:gd name="connsiteY52" fmla="*/ 8128 h 668273"/>
              <a:gd name="connsiteX53" fmla="*/ 52069 w 370204"/>
              <a:gd name="connsiteY53" fmla="*/ 6730 h 668273"/>
              <a:gd name="connsiteX54" fmla="*/ 63119 w 370204"/>
              <a:gd name="connsiteY54" fmla="*/ 6350 h 668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</a:cxnLst>
            <a:rect l="l" t="t" r="r" b="b"/>
            <a:pathLst>
              <a:path w="370204" h="668273">
                <a:moveTo>
                  <a:pt x="63119" y="6350"/>
                </a:moveTo>
                <a:cubicBezTo>
                  <a:pt x="72262" y="6350"/>
                  <a:pt x="81025" y="9016"/>
                  <a:pt x="89534" y="14604"/>
                </a:cubicBezTo>
                <a:cubicBezTo>
                  <a:pt x="93217" y="17017"/>
                  <a:pt x="96646" y="19558"/>
                  <a:pt x="99694" y="22351"/>
                </a:cubicBezTo>
                <a:cubicBezTo>
                  <a:pt x="102742" y="25019"/>
                  <a:pt x="105155" y="28828"/>
                  <a:pt x="106933" y="33782"/>
                </a:cubicBezTo>
                <a:cubicBezTo>
                  <a:pt x="111886" y="45339"/>
                  <a:pt x="114300" y="56260"/>
                  <a:pt x="114300" y="66674"/>
                </a:cubicBezTo>
                <a:cubicBezTo>
                  <a:pt x="114934" y="69722"/>
                  <a:pt x="115315" y="74167"/>
                  <a:pt x="115696" y="79882"/>
                </a:cubicBezTo>
                <a:cubicBezTo>
                  <a:pt x="115950" y="85724"/>
                  <a:pt x="116077" y="91693"/>
                  <a:pt x="116077" y="97789"/>
                </a:cubicBezTo>
                <a:cubicBezTo>
                  <a:pt x="116077" y="103885"/>
                  <a:pt x="116204" y="109854"/>
                  <a:pt x="116585" y="115570"/>
                </a:cubicBezTo>
                <a:cubicBezTo>
                  <a:pt x="116839" y="121411"/>
                  <a:pt x="116966" y="125857"/>
                  <a:pt x="116966" y="128904"/>
                </a:cubicBezTo>
                <a:lnTo>
                  <a:pt x="116966" y="133477"/>
                </a:lnTo>
                <a:cubicBezTo>
                  <a:pt x="117601" y="152908"/>
                  <a:pt x="117982" y="172720"/>
                  <a:pt x="117982" y="192912"/>
                </a:cubicBezTo>
                <a:cubicBezTo>
                  <a:pt x="117982" y="212978"/>
                  <a:pt x="117982" y="233426"/>
                  <a:pt x="117982" y="254127"/>
                </a:cubicBezTo>
                <a:lnTo>
                  <a:pt x="117982" y="269620"/>
                </a:lnTo>
                <a:cubicBezTo>
                  <a:pt x="143509" y="261111"/>
                  <a:pt x="170306" y="257047"/>
                  <a:pt x="198373" y="257301"/>
                </a:cubicBezTo>
                <a:cubicBezTo>
                  <a:pt x="226440" y="257682"/>
                  <a:pt x="251459" y="263270"/>
                  <a:pt x="273430" y="274192"/>
                </a:cubicBezTo>
                <a:cubicBezTo>
                  <a:pt x="295909" y="285877"/>
                  <a:pt x="313181" y="298958"/>
                  <a:pt x="324992" y="313562"/>
                </a:cubicBezTo>
                <a:cubicBezTo>
                  <a:pt x="336930" y="328167"/>
                  <a:pt x="345566" y="344297"/>
                  <a:pt x="351154" y="362077"/>
                </a:cubicBezTo>
                <a:cubicBezTo>
                  <a:pt x="356615" y="379729"/>
                  <a:pt x="359790" y="398652"/>
                  <a:pt x="360679" y="418719"/>
                </a:cubicBezTo>
                <a:cubicBezTo>
                  <a:pt x="361569" y="438784"/>
                  <a:pt x="362330" y="459866"/>
                  <a:pt x="362965" y="481838"/>
                </a:cubicBezTo>
                <a:cubicBezTo>
                  <a:pt x="363600" y="494029"/>
                  <a:pt x="363854" y="506602"/>
                  <a:pt x="363854" y="519810"/>
                </a:cubicBezTo>
                <a:cubicBezTo>
                  <a:pt x="363854" y="532891"/>
                  <a:pt x="363600" y="544957"/>
                  <a:pt x="362965" y="555878"/>
                </a:cubicBezTo>
                <a:cubicBezTo>
                  <a:pt x="362330" y="572389"/>
                  <a:pt x="361441" y="587374"/>
                  <a:pt x="360298" y="601090"/>
                </a:cubicBezTo>
                <a:cubicBezTo>
                  <a:pt x="359028" y="614807"/>
                  <a:pt x="356615" y="626490"/>
                  <a:pt x="352932" y="635889"/>
                </a:cubicBezTo>
                <a:cubicBezTo>
                  <a:pt x="349250" y="645287"/>
                  <a:pt x="343661" y="652398"/>
                  <a:pt x="336041" y="656970"/>
                </a:cubicBezTo>
                <a:cubicBezTo>
                  <a:pt x="328421" y="661542"/>
                  <a:pt x="317880" y="662812"/>
                  <a:pt x="304419" y="661034"/>
                </a:cubicBezTo>
                <a:cubicBezTo>
                  <a:pt x="290448" y="659257"/>
                  <a:pt x="280415" y="652526"/>
                  <a:pt x="274319" y="640969"/>
                </a:cubicBezTo>
                <a:cubicBezTo>
                  <a:pt x="268223" y="629284"/>
                  <a:pt x="264032" y="616077"/>
                  <a:pt x="262000" y="601090"/>
                </a:cubicBezTo>
                <a:cubicBezTo>
                  <a:pt x="259841" y="586232"/>
                  <a:pt x="259079" y="571119"/>
                  <a:pt x="259714" y="555878"/>
                </a:cubicBezTo>
                <a:cubicBezTo>
                  <a:pt x="260222" y="540639"/>
                  <a:pt x="260222" y="528701"/>
                  <a:pt x="259714" y="520191"/>
                </a:cubicBezTo>
                <a:cubicBezTo>
                  <a:pt x="259079" y="506857"/>
                  <a:pt x="258571" y="491362"/>
                  <a:pt x="258317" y="474090"/>
                </a:cubicBezTo>
                <a:cubicBezTo>
                  <a:pt x="257936" y="456691"/>
                  <a:pt x="256158" y="440182"/>
                  <a:pt x="252856" y="424688"/>
                </a:cubicBezTo>
                <a:cubicBezTo>
                  <a:pt x="249427" y="409066"/>
                  <a:pt x="243839" y="395858"/>
                  <a:pt x="235838" y="384936"/>
                </a:cubicBezTo>
                <a:cubicBezTo>
                  <a:pt x="227964" y="373888"/>
                  <a:pt x="216026" y="368172"/>
                  <a:pt x="200278" y="367538"/>
                </a:cubicBezTo>
                <a:cubicBezTo>
                  <a:pt x="180085" y="366267"/>
                  <a:pt x="164719" y="367791"/>
                  <a:pt x="154050" y="372109"/>
                </a:cubicBezTo>
                <a:cubicBezTo>
                  <a:pt x="143382" y="376301"/>
                  <a:pt x="135635" y="382651"/>
                  <a:pt x="130682" y="390778"/>
                </a:cubicBezTo>
                <a:cubicBezTo>
                  <a:pt x="125856" y="399033"/>
                  <a:pt x="122935" y="408939"/>
                  <a:pt x="122046" y="420497"/>
                </a:cubicBezTo>
                <a:cubicBezTo>
                  <a:pt x="121157" y="432181"/>
                  <a:pt x="119760" y="444627"/>
                  <a:pt x="117982" y="458089"/>
                </a:cubicBezTo>
                <a:lnTo>
                  <a:pt x="116966" y="493648"/>
                </a:lnTo>
                <a:lnTo>
                  <a:pt x="116966" y="560451"/>
                </a:lnTo>
                <a:cubicBezTo>
                  <a:pt x="116966" y="571372"/>
                  <a:pt x="116839" y="582802"/>
                  <a:pt x="116585" y="594740"/>
                </a:cubicBezTo>
                <a:cubicBezTo>
                  <a:pt x="116204" y="606678"/>
                  <a:pt x="114300" y="617473"/>
                  <a:pt x="110616" y="627252"/>
                </a:cubicBezTo>
                <a:cubicBezTo>
                  <a:pt x="106933" y="636904"/>
                  <a:pt x="101345" y="645159"/>
                  <a:pt x="93725" y="651890"/>
                </a:cubicBezTo>
                <a:cubicBezTo>
                  <a:pt x="86105" y="658621"/>
                  <a:pt x="74929" y="661923"/>
                  <a:pt x="60324" y="661923"/>
                </a:cubicBezTo>
                <a:cubicBezTo>
                  <a:pt x="42036" y="661923"/>
                  <a:pt x="28447" y="655954"/>
                  <a:pt x="19684" y="644143"/>
                </a:cubicBezTo>
                <a:cubicBezTo>
                  <a:pt x="10794" y="632206"/>
                  <a:pt x="6350" y="617473"/>
                  <a:pt x="6350" y="599820"/>
                </a:cubicBezTo>
                <a:lnTo>
                  <a:pt x="6350" y="74040"/>
                </a:lnTo>
                <a:cubicBezTo>
                  <a:pt x="6350" y="70358"/>
                  <a:pt x="6476" y="66801"/>
                  <a:pt x="6857" y="63500"/>
                </a:cubicBezTo>
                <a:cubicBezTo>
                  <a:pt x="7111" y="60070"/>
                  <a:pt x="7619" y="56641"/>
                  <a:pt x="8254" y="52958"/>
                </a:cubicBezTo>
                <a:cubicBezTo>
                  <a:pt x="9397" y="49276"/>
                  <a:pt x="10286" y="45847"/>
                  <a:pt x="10921" y="42417"/>
                </a:cubicBezTo>
                <a:cubicBezTo>
                  <a:pt x="11556" y="39116"/>
                  <a:pt x="12445" y="35940"/>
                  <a:pt x="13715" y="32892"/>
                </a:cubicBezTo>
                <a:cubicBezTo>
                  <a:pt x="15493" y="26797"/>
                  <a:pt x="18541" y="22224"/>
                  <a:pt x="22859" y="19177"/>
                </a:cubicBezTo>
                <a:cubicBezTo>
                  <a:pt x="25907" y="16128"/>
                  <a:pt x="28955" y="13589"/>
                  <a:pt x="32003" y="11810"/>
                </a:cubicBezTo>
                <a:cubicBezTo>
                  <a:pt x="35051" y="10032"/>
                  <a:pt x="38353" y="8762"/>
                  <a:pt x="42036" y="8128"/>
                </a:cubicBezTo>
                <a:cubicBezTo>
                  <a:pt x="45084" y="7492"/>
                  <a:pt x="48386" y="7111"/>
                  <a:pt x="52069" y="6730"/>
                </a:cubicBezTo>
                <a:cubicBezTo>
                  <a:pt x="55752" y="6477"/>
                  <a:pt x="59435" y="6350"/>
                  <a:pt x="6311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655568" y="4446143"/>
            <a:ext cx="474217" cy="106171"/>
          </a:xfrm>
          <a:custGeom>
            <a:avLst/>
            <a:gdLst>
              <a:gd name="connsiteX0" fmla="*/ 45084 w 474217"/>
              <a:gd name="connsiteY0" fmla="*/ 0 h 106171"/>
              <a:gd name="connsiteX1" fmla="*/ 50800 w 474217"/>
              <a:gd name="connsiteY1" fmla="*/ 0 h 106171"/>
              <a:gd name="connsiteX2" fmla="*/ 399541 w 474217"/>
              <a:gd name="connsiteY2" fmla="*/ 0 h 106171"/>
              <a:gd name="connsiteX3" fmla="*/ 417830 w 474217"/>
              <a:gd name="connsiteY3" fmla="*/ 0 h 106171"/>
              <a:gd name="connsiteX4" fmla="*/ 435483 w 474217"/>
              <a:gd name="connsiteY4" fmla="*/ 634 h 106171"/>
              <a:gd name="connsiteX5" fmla="*/ 452882 w 474217"/>
              <a:gd name="connsiteY5" fmla="*/ 2793 h 106171"/>
              <a:gd name="connsiteX6" fmla="*/ 467233 w 474217"/>
              <a:gd name="connsiteY6" fmla="*/ 11048 h 106171"/>
              <a:gd name="connsiteX7" fmla="*/ 474217 w 474217"/>
              <a:gd name="connsiteY7" fmla="*/ 31114 h 106171"/>
              <a:gd name="connsiteX8" fmla="*/ 456184 w 474217"/>
              <a:gd name="connsiteY8" fmla="*/ 47624 h 106171"/>
              <a:gd name="connsiteX9" fmla="*/ 429767 w 474217"/>
              <a:gd name="connsiteY9" fmla="*/ 53339 h 106171"/>
              <a:gd name="connsiteX10" fmla="*/ 402590 w 474217"/>
              <a:gd name="connsiteY10" fmla="*/ 54863 h 106171"/>
              <a:gd name="connsiteX11" fmla="*/ 343407 w 474217"/>
              <a:gd name="connsiteY11" fmla="*/ 56768 h 106171"/>
              <a:gd name="connsiteX12" fmla="*/ 283717 w 474217"/>
              <a:gd name="connsiteY12" fmla="*/ 57403 h 106171"/>
              <a:gd name="connsiteX13" fmla="*/ 281940 w 474217"/>
              <a:gd name="connsiteY13" fmla="*/ 80517 h 106171"/>
              <a:gd name="connsiteX14" fmla="*/ 276986 w 474217"/>
              <a:gd name="connsiteY14" fmla="*/ 92074 h 106171"/>
              <a:gd name="connsiteX15" fmla="*/ 266319 w 474217"/>
              <a:gd name="connsiteY15" fmla="*/ 100329 h 106171"/>
              <a:gd name="connsiteX16" fmla="*/ 252603 w 474217"/>
              <a:gd name="connsiteY16" fmla="*/ 104901 h 106171"/>
              <a:gd name="connsiteX17" fmla="*/ 239267 w 474217"/>
              <a:gd name="connsiteY17" fmla="*/ 106171 h 106171"/>
              <a:gd name="connsiteX18" fmla="*/ 210820 w 474217"/>
              <a:gd name="connsiteY18" fmla="*/ 98170 h 106171"/>
              <a:gd name="connsiteX19" fmla="*/ 199009 w 474217"/>
              <a:gd name="connsiteY19" fmla="*/ 73151 h 106171"/>
              <a:gd name="connsiteX20" fmla="*/ 198373 w 474217"/>
              <a:gd name="connsiteY20" fmla="*/ 65912 h 106171"/>
              <a:gd name="connsiteX21" fmla="*/ 198627 w 474217"/>
              <a:gd name="connsiteY21" fmla="*/ 64642 h 106171"/>
              <a:gd name="connsiteX22" fmla="*/ 199263 w 474217"/>
              <a:gd name="connsiteY22" fmla="*/ 63500 h 106171"/>
              <a:gd name="connsiteX23" fmla="*/ 199644 w 474217"/>
              <a:gd name="connsiteY23" fmla="*/ 56133 h 106171"/>
              <a:gd name="connsiteX24" fmla="*/ 163322 w 474217"/>
              <a:gd name="connsiteY24" fmla="*/ 55879 h 106171"/>
              <a:gd name="connsiteX25" fmla="*/ 117347 w 474217"/>
              <a:gd name="connsiteY25" fmla="*/ 55244 h 106171"/>
              <a:gd name="connsiteX26" fmla="*/ 71627 w 474217"/>
              <a:gd name="connsiteY26" fmla="*/ 54355 h 106171"/>
              <a:gd name="connsiteX27" fmla="*/ 36830 w 474217"/>
              <a:gd name="connsiteY27" fmla="*/ 52450 h 106171"/>
              <a:gd name="connsiteX28" fmla="*/ 21335 w 474217"/>
              <a:gd name="connsiteY28" fmla="*/ 50291 h 106171"/>
              <a:gd name="connsiteX29" fmla="*/ 7620 w 474217"/>
              <a:gd name="connsiteY29" fmla="*/ 42163 h 106171"/>
              <a:gd name="connsiteX30" fmla="*/ 0 w 474217"/>
              <a:gd name="connsiteY30" fmla="*/ 28447 h 106171"/>
              <a:gd name="connsiteX31" fmla="*/ 7620 w 474217"/>
              <a:gd name="connsiteY31" fmla="*/ 12191 h 106171"/>
              <a:gd name="connsiteX32" fmla="*/ 19176 w 474217"/>
              <a:gd name="connsiteY32" fmla="*/ 4952 h 106171"/>
              <a:gd name="connsiteX33" fmla="*/ 33146 w 474217"/>
              <a:gd name="connsiteY33" fmla="*/ 1269 h 106171"/>
              <a:gd name="connsiteX34" fmla="*/ 45084 w 474217"/>
              <a:gd name="connsiteY34" fmla="*/ 0 h 1061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</a:cxnLst>
            <a:rect l="l" t="t" r="r" b="b"/>
            <a:pathLst>
              <a:path w="474217" h="106171">
                <a:moveTo>
                  <a:pt x="45084" y="0"/>
                </a:moveTo>
                <a:cubicBezTo>
                  <a:pt x="48514" y="0"/>
                  <a:pt x="50419" y="0"/>
                  <a:pt x="50800" y="0"/>
                </a:cubicBezTo>
                <a:lnTo>
                  <a:pt x="399541" y="0"/>
                </a:lnTo>
                <a:cubicBezTo>
                  <a:pt x="405638" y="0"/>
                  <a:pt x="411734" y="0"/>
                  <a:pt x="417830" y="0"/>
                </a:cubicBezTo>
                <a:cubicBezTo>
                  <a:pt x="423926" y="0"/>
                  <a:pt x="429767" y="253"/>
                  <a:pt x="435483" y="634"/>
                </a:cubicBezTo>
                <a:cubicBezTo>
                  <a:pt x="441197" y="1015"/>
                  <a:pt x="447040" y="1777"/>
                  <a:pt x="452882" y="2793"/>
                </a:cubicBezTo>
                <a:cubicBezTo>
                  <a:pt x="458723" y="3809"/>
                  <a:pt x="463550" y="6603"/>
                  <a:pt x="467233" y="11048"/>
                </a:cubicBezTo>
                <a:cubicBezTo>
                  <a:pt x="472947" y="17525"/>
                  <a:pt x="475234" y="24256"/>
                  <a:pt x="474217" y="31114"/>
                </a:cubicBezTo>
                <a:cubicBezTo>
                  <a:pt x="473202" y="38100"/>
                  <a:pt x="467233" y="43560"/>
                  <a:pt x="456184" y="47624"/>
                </a:cubicBezTo>
                <a:cubicBezTo>
                  <a:pt x="448056" y="50800"/>
                  <a:pt x="439292" y="52831"/>
                  <a:pt x="429767" y="53339"/>
                </a:cubicBezTo>
                <a:cubicBezTo>
                  <a:pt x="420115" y="53974"/>
                  <a:pt x="411099" y="54482"/>
                  <a:pt x="402590" y="54863"/>
                </a:cubicBezTo>
                <a:cubicBezTo>
                  <a:pt x="382270" y="55752"/>
                  <a:pt x="362584" y="56387"/>
                  <a:pt x="343407" y="56768"/>
                </a:cubicBezTo>
                <a:cubicBezTo>
                  <a:pt x="324357" y="57150"/>
                  <a:pt x="304419" y="57403"/>
                  <a:pt x="283717" y="57403"/>
                </a:cubicBezTo>
                <a:lnTo>
                  <a:pt x="281940" y="80517"/>
                </a:lnTo>
                <a:cubicBezTo>
                  <a:pt x="281432" y="84962"/>
                  <a:pt x="279907" y="88900"/>
                  <a:pt x="276986" y="92074"/>
                </a:cubicBezTo>
                <a:cubicBezTo>
                  <a:pt x="274192" y="95376"/>
                  <a:pt x="270636" y="98043"/>
                  <a:pt x="266319" y="100329"/>
                </a:cubicBezTo>
                <a:cubicBezTo>
                  <a:pt x="262127" y="102615"/>
                  <a:pt x="257555" y="104139"/>
                  <a:pt x="252603" y="104901"/>
                </a:cubicBezTo>
                <a:cubicBezTo>
                  <a:pt x="247776" y="105663"/>
                  <a:pt x="243332" y="106171"/>
                  <a:pt x="239267" y="106171"/>
                </a:cubicBezTo>
                <a:cubicBezTo>
                  <a:pt x="227076" y="105282"/>
                  <a:pt x="217551" y="102615"/>
                  <a:pt x="210820" y="98170"/>
                </a:cubicBezTo>
                <a:cubicBezTo>
                  <a:pt x="204215" y="93725"/>
                  <a:pt x="200152" y="85343"/>
                  <a:pt x="199009" y="73151"/>
                </a:cubicBezTo>
                <a:cubicBezTo>
                  <a:pt x="198627" y="69087"/>
                  <a:pt x="198373" y="66674"/>
                  <a:pt x="198373" y="65912"/>
                </a:cubicBezTo>
                <a:cubicBezTo>
                  <a:pt x="198373" y="65023"/>
                  <a:pt x="198501" y="64642"/>
                  <a:pt x="198627" y="64642"/>
                </a:cubicBezTo>
                <a:cubicBezTo>
                  <a:pt x="198882" y="64642"/>
                  <a:pt x="199135" y="64261"/>
                  <a:pt x="199263" y="63500"/>
                </a:cubicBezTo>
                <a:cubicBezTo>
                  <a:pt x="199516" y="62610"/>
                  <a:pt x="199644" y="60197"/>
                  <a:pt x="199644" y="56133"/>
                </a:cubicBezTo>
                <a:cubicBezTo>
                  <a:pt x="190245" y="56133"/>
                  <a:pt x="178180" y="56006"/>
                  <a:pt x="163322" y="55879"/>
                </a:cubicBezTo>
                <a:cubicBezTo>
                  <a:pt x="148463" y="55625"/>
                  <a:pt x="133095" y="55371"/>
                  <a:pt x="117347" y="55244"/>
                </a:cubicBezTo>
                <a:cubicBezTo>
                  <a:pt x="101472" y="54990"/>
                  <a:pt x="86233" y="54736"/>
                  <a:pt x="71627" y="54355"/>
                </a:cubicBezTo>
                <a:cubicBezTo>
                  <a:pt x="56895" y="53847"/>
                  <a:pt x="45339" y="53339"/>
                  <a:pt x="36830" y="52450"/>
                </a:cubicBezTo>
                <a:cubicBezTo>
                  <a:pt x="30353" y="51688"/>
                  <a:pt x="25145" y="50926"/>
                  <a:pt x="21335" y="50291"/>
                </a:cubicBezTo>
                <a:cubicBezTo>
                  <a:pt x="17399" y="49783"/>
                  <a:pt x="12826" y="46989"/>
                  <a:pt x="7620" y="42163"/>
                </a:cubicBezTo>
                <a:cubicBezTo>
                  <a:pt x="3047" y="38100"/>
                  <a:pt x="507" y="33527"/>
                  <a:pt x="0" y="28447"/>
                </a:cubicBezTo>
                <a:cubicBezTo>
                  <a:pt x="-634" y="23367"/>
                  <a:pt x="1904" y="17906"/>
                  <a:pt x="7620" y="12191"/>
                </a:cubicBezTo>
                <a:cubicBezTo>
                  <a:pt x="10414" y="9016"/>
                  <a:pt x="14223" y="6603"/>
                  <a:pt x="19176" y="4952"/>
                </a:cubicBezTo>
                <a:cubicBezTo>
                  <a:pt x="24003" y="3301"/>
                  <a:pt x="28702" y="2031"/>
                  <a:pt x="33146" y="1269"/>
                </a:cubicBezTo>
                <a:cubicBezTo>
                  <a:pt x="37591" y="507"/>
                  <a:pt x="41655" y="0"/>
                  <a:pt x="4508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3208020" y="4243451"/>
            <a:ext cx="369189" cy="302767"/>
          </a:xfrm>
          <a:custGeom>
            <a:avLst/>
            <a:gdLst>
              <a:gd name="connsiteX0" fmla="*/ 111378 w 369189"/>
              <a:gd name="connsiteY0" fmla="*/ 0 h 302767"/>
              <a:gd name="connsiteX1" fmla="*/ 116459 w 369189"/>
              <a:gd name="connsiteY1" fmla="*/ 0 h 302767"/>
              <a:gd name="connsiteX2" fmla="*/ 127127 w 369189"/>
              <a:gd name="connsiteY2" fmla="*/ 380 h 302767"/>
              <a:gd name="connsiteX3" fmla="*/ 149732 w 369189"/>
              <a:gd name="connsiteY3" fmla="*/ 380 h 302767"/>
              <a:gd name="connsiteX4" fmla="*/ 188086 w 369189"/>
              <a:gd name="connsiteY4" fmla="*/ 380 h 302767"/>
              <a:gd name="connsiteX5" fmla="*/ 226567 w 369189"/>
              <a:gd name="connsiteY5" fmla="*/ 380 h 302767"/>
              <a:gd name="connsiteX6" fmla="*/ 249047 w 369189"/>
              <a:gd name="connsiteY6" fmla="*/ 380 h 302767"/>
              <a:gd name="connsiteX7" fmla="*/ 267715 w 369189"/>
              <a:gd name="connsiteY7" fmla="*/ 634 h 302767"/>
              <a:gd name="connsiteX8" fmla="*/ 286892 w 369189"/>
              <a:gd name="connsiteY8" fmla="*/ 380 h 302767"/>
              <a:gd name="connsiteX9" fmla="*/ 308863 w 369189"/>
              <a:gd name="connsiteY9" fmla="*/ 1016 h 302767"/>
              <a:gd name="connsiteX10" fmla="*/ 330708 w 369189"/>
              <a:gd name="connsiteY10" fmla="*/ 4571 h 302767"/>
              <a:gd name="connsiteX11" fmla="*/ 349631 w 369189"/>
              <a:gd name="connsiteY11" fmla="*/ 14096 h 302767"/>
              <a:gd name="connsiteX12" fmla="*/ 361822 w 369189"/>
              <a:gd name="connsiteY12" fmla="*/ 32639 h 302767"/>
              <a:gd name="connsiteX13" fmla="*/ 367664 w 369189"/>
              <a:gd name="connsiteY13" fmla="*/ 65913 h 302767"/>
              <a:gd name="connsiteX14" fmla="*/ 368553 w 369189"/>
              <a:gd name="connsiteY14" fmla="*/ 102107 h 302767"/>
              <a:gd name="connsiteX15" fmla="*/ 368300 w 369189"/>
              <a:gd name="connsiteY15" fmla="*/ 124967 h 302767"/>
              <a:gd name="connsiteX16" fmla="*/ 368553 w 369189"/>
              <a:gd name="connsiteY16" fmla="*/ 147828 h 302767"/>
              <a:gd name="connsiteX17" fmla="*/ 368553 w 369189"/>
              <a:gd name="connsiteY17" fmla="*/ 161289 h 302767"/>
              <a:gd name="connsiteX18" fmla="*/ 369189 w 369189"/>
              <a:gd name="connsiteY18" fmla="*/ 174752 h 302767"/>
              <a:gd name="connsiteX19" fmla="*/ 369189 w 369189"/>
              <a:gd name="connsiteY19" fmla="*/ 192404 h 302767"/>
              <a:gd name="connsiteX20" fmla="*/ 369189 w 369189"/>
              <a:gd name="connsiteY20" fmla="*/ 212216 h 302767"/>
              <a:gd name="connsiteX21" fmla="*/ 368808 w 369189"/>
              <a:gd name="connsiteY21" fmla="*/ 232028 h 302767"/>
              <a:gd name="connsiteX22" fmla="*/ 367919 w 369189"/>
              <a:gd name="connsiteY22" fmla="*/ 249682 h 302767"/>
              <a:gd name="connsiteX23" fmla="*/ 364616 w 369189"/>
              <a:gd name="connsiteY23" fmla="*/ 267716 h 302767"/>
              <a:gd name="connsiteX24" fmla="*/ 358774 w 369189"/>
              <a:gd name="connsiteY24" fmla="*/ 285622 h 302767"/>
              <a:gd name="connsiteX25" fmla="*/ 348995 w 369189"/>
              <a:gd name="connsiteY25" fmla="*/ 296671 h 302767"/>
              <a:gd name="connsiteX26" fmla="*/ 340232 w 369189"/>
              <a:gd name="connsiteY26" fmla="*/ 301243 h 302767"/>
              <a:gd name="connsiteX27" fmla="*/ 329564 w 369189"/>
              <a:gd name="connsiteY27" fmla="*/ 302767 h 302767"/>
              <a:gd name="connsiteX28" fmla="*/ 314959 w 369189"/>
              <a:gd name="connsiteY28" fmla="*/ 300863 h 302767"/>
              <a:gd name="connsiteX29" fmla="*/ 292608 w 369189"/>
              <a:gd name="connsiteY29" fmla="*/ 285622 h 302767"/>
              <a:gd name="connsiteX30" fmla="*/ 285622 w 369189"/>
              <a:gd name="connsiteY30" fmla="*/ 261873 h 302767"/>
              <a:gd name="connsiteX31" fmla="*/ 284479 w 369189"/>
              <a:gd name="connsiteY31" fmla="*/ 244855 h 302767"/>
              <a:gd name="connsiteX32" fmla="*/ 283463 w 369189"/>
              <a:gd name="connsiteY32" fmla="*/ 222250 h 302767"/>
              <a:gd name="connsiteX33" fmla="*/ 283209 w 369189"/>
              <a:gd name="connsiteY33" fmla="*/ 200914 h 302767"/>
              <a:gd name="connsiteX34" fmla="*/ 283209 w 369189"/>
              <a:gd name="connsiteY34" fmla="*/ 186943 h 302767"/>
              <a:gd name="connsiteX35" fmla="*/ 281939 w 369189"/>
              <a:gd name="connsiteY35" fmla="*/ 149986 h 302767"/>
              <a:gd name="connsiteX36" fmla="*/ 280797 w 369189"/>
              <a:gd name="connsiteY36" fmla="*/ 113792 h 302767"/>
              <a:gd name="connsiteX37" fmla="*/ 280797 w 369189"/>
              <a:gd name="connsiteY37" fmla="*/ 103123 h 302767"/>
              <a:gd name="connsiteX38" fmla="*/ 278891 w 369189"/>
              <a:gd name="connsiteY38" fmla="*/ 92455 h 302767"/>
              <a:gd name="connsiteX39" fmla="*/ 273811 w 369189"/>
              <a:gd name="connsiteY39" fmla="*/ 86614 h 302767"/>
              <a:gd name="connsiteX40" fmla="*/ 266191 w 369189"/>
              <a:gd name="connsiteY40" fmla="*/ 84835 h 302767"/>
              <a:gd name="connsiteX41" fmla="*/ 257555 w 369189"/>
              <a:gd name="connsiteY41" fmla="*/ 84835 h 302767"/>
              <a:gd name="connsiteX42" fmla="*/ 249682 w 369189"/>
              <a:gd name="connsiteY42" fmla="*/ 84454 h 302767"/>
              <a:gd name="connsiteX43" fmla="*/ 239648 w 369189"/>
              <a:gd name="connsiteY43" fmla="*/ 84201 h 302767"/>
              <a:gd name="connsiteX44" fmla="*/ 229615 w 369189"/>
              <a:gd name="connsiteY44" fmla="*/ 84454 h 302767"/>
              <a:gd name="connsiteX45" fmla="*/ 95503 w 369189"/>
              <a:gd name="connsiteY45" fmla="*/ 84454 h 302767"/>
              <a:gd name="connsiteX46" fmla="*/ 86867 w 369189"/>
              <a:gd name="connsiteY46" fmla="*/ 84201 h 302767"/>
              <a:gd name="connsiteX47" fmla="*/ 77215 w 369189"/>
              <a:gd name="connsiteY47" fmla="*/ 84454 h 302767"/>
              <a:gd name="connsiteX48" fmla="*/ 63119 w 369189"/>
              <a:gd name="connsiteY48" fmla="*/ 85089 h 302767"/>
              <a:gd name="connsiteX49" fmla="*/ 49148 w 369189"/>
              <a:gd name="connsiteY49" fmla="*/ 84454 h 302767"/>
              <a:gd name="connsiteX50" fmla="*/ 25019 w 369189"/>
              <a:gd name="connsiteY50" fmla="*/ 78993 h 302767"/>
              <a:gd name="connsiteX51" fmla="*/ 5206 w 369189"/>
              <a:gd name="connsiteY51" fmla="*/ 62483 h 302767"/>
              <a:gd name="connsiteX52" fmla="*/ 0 w 369189"/>
              <a:gd name="connsiteY52" fmla="*/ 37210 h 302767"/>
              <a:gd name="connsiteX53" fmla="*/ 10159 w 369189"/>
              <a:gd name="connsiteY53" fmla="*/ 13716 h 302767"/>
              <a:gd name="connsiteX54" fmla="*/ 26923 w 369189"/>
              <a:gd name="connsiteY54" fmla="*/ 4953 h 302767"/>
              <a:gd name="connsiteX55" fmla="*/ 46735 w 369189"/>
              <a:gd name="connsiteY55" fmla="*/ 1269 h 302767"/>
              <a:gd name="connsiteX56" fmla="*/ 67055 w 369189"/>
              <a:gd name="connsiteY56" fmla="*/ 380 h 302767"/>
              <a:gd name="connsiteX57" fmla="*/ 86359 w 369189"/>
              <a:gd name="connsiteY57" fmla="*/ 380 h 302767"/>
              <a:gd name="connsiteX58" fmla="*/ 106425 w 369189"/>
              <a:gd name="connsiteY58" fmla="*/ 380 h 302767"/>
              <a:gd name="connsiteX59" fmla="*/ 111378 w 369189"/>
              <a:gd name="connsiteY59" fmla="*/ 0 h 3027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</a:cxnLst>
            <a:rect l="l" t="t" r="r" b="b"/>
            <a:pathLst>
              <a:path w="369189" h="302767">
                <a:moveTo>
                  <a:pt x="111378" y="0"/>
                </a:moveTo>
                <a:cubicBezTo>
                  <a:pt x="113029" y="-127"/>
                  <a:pt x="114808" y="0"/>
                  <a:pt x="116459" y="0"/>
                </a:cubicBezTo>
                <a:cubicBezTo>
                  <a:pt x="119888" y="253"/>
                  <a:pt x="123443" y="380"/>
                  <a:pt x="127127" y="380"/>
                </a:cubicBezTo>
                <a:cubicBezTo>
                  <a:pt x="130428" y="380"/>
                  <a:pt x="137921" y="380"/>
                  <a:pt x="149732" y="380"/>
                </a:cubicBezTo>
                <a:cubicBezTo>
                  <a:pt x="161543" y="380"/>
                  <a:pt x="174243" y="380"/>
                  <a:pt x="188086" y="380"/>
                </a:cubicBezTo>
                <a:cubicBezTo>
                  <a:pt x="201929" y="380"/>
                  <a:pt x="214757" y="380"/>
                  <a:pt x="226567" y="380"/>
                </a:cubicBezTo>
                <a:cubicBezTo>
                  <a:pt x="238251" y="380"/>
                  <a:pt x="245871" y="380"/>
                  <a:pt x="249047" y="380"/>
                </a:cubicBezTo>
                <a:cubicBezTo>
                  <a:pt x="255142" y="761"/>
                  <a:pt x="261365" y="889"/>
                  <a:pt x="267715" y="634"/>
                </a:cubicBezTo>
                <a:cubicBezTo>
                  <a:pt x="273939" y="507"/>
                  <a:pt x="280415" y="380"/>
                  <a:pt x="286892" y="380"/>
                </a:cubicBezTo>
                <a:cubicBezTo>
                  <a:pt x="293751" y="380"/>
                  <a:pt x="301116" y="507"/>
                  <a:pt x="308863" y="1016"/>
                </a:cubicBezTo>
                <a:cubicBezTo>
                  <a:pt x="316483" y="1396"/>
                  <a:pt x="323850" y="2539"/>
                  <a:pt x="330708" y="4571"/>
                </a:cubicBezTo>
                <a:cubicBezTo>
                  <a:pt x="337692" y="6603"/>
                  <a:pt x="343915" y="9778"/>
                  <a:pt x="349631" y="14096"/>
                </a:cubicBezTo>
                <a:cubicBezTo>
                  <a:pt x="355345" y="18288"/>
                  <a:pt x="359409" y="24510"/>
                  <a:pt x="361822" y="32639"/>
                </a:cubicBezTo>
                <a:cubicBezTo>
                  <a:pt x="365124" y="43688"/>
                  <a:pt x="367029" y="54736"/>
                  <a:pt x="367664" y="65913"/>
                </a:cubicBezTo>
                <a:cubicBezTo>
                  <a:pt x="368300" y="77089"/>
                  <a:pt x="368553" y="89153"/>
                  <a:pt x="368553" y="102107"/>
                </a:cubicBezTo>
                <a:cubicBezTo>
                  <a:pt x="368172" y="111505"/>
                  <a:pt x="368045" y="119126"/>
                  <a:pt x="368300" y="124967"/>
                </a:cubicBezTo>
                <a:cubicBezTo>
                  <a:pt x="368427" y="130936"/>
                  <a:pt x="368553" y="138557"/>
                  <a:pt x="368553" y="147828"/>
                </a:cubicBezTo>
                <a:cubicBezTo>
                  <a:pt x="368553" y="152400"/>
                  <a:pt x="368553" y="156844"/>
                  <a:pt x="368553" y="161289"/>
                </a:cubicBezTo>
                <a:cubicBezTo>
                  <a:pt x="368553" y="165734"/>
                  <a:pt x="368808" y="170179"/>
                  <a:pt x="369189" y="174752"/>
                </a:cubicBezTo>
                <a:cubicBezTo>
                  <a:pt x="369189" y="179958"/>
                  <a:pt x="369189" y="185928"/>
                  <a:pt x="369189" y="192404"/>
                </a:cubicBezTo>
                <a:cubicBezTo>
                  <a:pt x="369189" y="198882"/>
                  <a:pt x="369189" y="205485"/>
                  <a:pt x="369189" y="212216"/>
                </a:cubicBezTo>
                <a:cubicBezTo>
                  <a:pt x="369189" y="218947"/>
                  <a:pt x="369061" y="225552"/>
                  <a:pt x="368808" y="232028"/>
                </a:cubicBezTo>
                <a:cubicBezTo>
                  <a:pt x="368681" y="238505"/>
                  <a:pt x="368300" y="244347"/>
                  <a:pt x="367919" y="249682"/>
                </a:cubicBezTo>
                <a:cubicBezTo>
                  <a:pt x="366267" y="255778"/>
                  <a:pt x="365251" y="261746"/>
                  <a:pt x="364616" y="267716"/>
                </a:cubicBezTo>
                <a:cubicBezTo>
                  <a:pt x="363982" y="273557"/>
                  <a:pt x="362077" y="279527"/>
                  <a:pt x="358774" y="285622"/>
                </a:cubicBezTo>
                <a:cubicBezTo>
                  <a:pt x="356742" y="289306"/>
                  <a:pt x="353567" y="292989"/>
                  <a:pt x="348995" y="296671"/>
                </a:cubicBezTo>
                <a:cubicBezTo>
                  <a:pt x="346963" y="298703"/>
                  <a:pt x="344042" y="300228"/>
                  <a:pt x="340232" y="301243"/>
                </a:cubicBezTo>
                <a:cubicBezTo>
                  <a:pt x="336295" y="302259"/>
                  <a:pt x="332739" y="302767"/>
                  <a:pt x="329564" y="302767"/>
                </a:cubicBezTo>
                <a:cubicBezTo>
                  <a:pt x="323850" y="302767"/>
                  <a:pt x="319023" y="302132"/>
                  <a:pt x="314959" y="300863"/>
                </a:cubicBezTo>
                <a:cubicBezTo>
                  <a:pt x="303910" y="297179"/>
                  <a:pt x="296544" y="292100"/>
                  <a:pt x="292608" y="285622"/>
                </a:cubicBezTo>
                <a:cubicBezTo>
                  <a:pt x="288797" y="279145"/>
                  <a:pt x="286511" y="271271"/>
                  <a:pt x="285622" y="261873"/>
                </a:cubicBezTo>
                <a:cubicBezTo>
                  <a:pt x="285241" y="257809"/>
                  <a:pt x="284860" y="252094"/>
                  <a:pt x="284479" y="244855"/>
                </a:cubicBezTo>
                <a:cubicBezTo>
                  <a:pt x="283971" y="237489"/>
                  <a:pt x="283717" y="229996"/>
                  <a:pt x="283463" y="222250"/>
                </a:cubicBezTo>
                <a:cubicBezTo>
                  <a:pt x="283336" y="214503"/>
                  <a:pt x="283209" y="207391"/>
                  <a:pt x="283209" y="200914"/>
                </a:cubicBezTo>
                <a:cubicBezTo>
                  <a:pt x="283209" y="194436"/>
                  <a:pt x="283209" y="189738"/>
                  <a:pt x="283209" y="186943"/>
                </a:cubicBezTo>
                <a:cubicBezTo>
                  <a:pt x="282447" y="173482"/>
                  <a:pt x="281939" y="161163"/>
                  <a:pt x="281939" y="149986"/>
                </a:cubicBezTo>
                <a:cubicBezTo>
                  <a:pt x="281939" y="138810"/>
                  <a:pt x="281559" y="126745"/>
                  <a:pt x="280797" y="113792"/>
                </a:cubicBezTo>
                <a:cubicBezTo>
                  <a:pt x="280415" y="110108"/>
                  <a:pt x="280415" y="106553"/>
                  <a:pt x="280797" y="103123"/>
                </a:cubicBezTo>
                <a:cubicBezTo>
                  <a:pt x="281178" y="99567"/>
                  <a:pt x="280542" y="96011"/>
                  <a:pt x="278891" y="92455"/>
                </a:cubicBezTo>
                <a:cubicBezTo>
                  <a:pt x="277748" y="89534"/>
                  <a:pt x="275970" y="87629"/>
                  <a:pt x="273811" y="86614"/>
                </a:cubicBezTo>
                <a:cubicBezTo>
                  <a:pt x="271525" y="85597"/>
                  <a:pt x="268985" y="84963"/>
                  <a:pt x="266191" y="84835"/>
                </a:cubicBezTo>
                <a:cubicBezTo>
                  <a:pt x="263270" y="84582"/>
                  <a:pt x="260477" y="84582"/>
                  <a:pt x="257555" y="84835"/>
                </a:cubicBezTo>
                <a:cubicBezTo>
                  <a:pt x="254761" y="84963"/>
                  <a:pt x="252094" y="84835"/>
                  <a:pt x="249682" y="84454"/>
                </a:cubicBezTo>
                <a:cubicBezTo>
                  <a:pt x="245236" y="84073"/>
                  <a:pt x="241808" y="83946"/>
                  <a:pt x="239648" y="84201"/>
                </a:cubicBezTo>
                <a:cubicBezTo>
                  <a:pt x="237363" y="84328"/>
                  <a:pt x="234060" y="84454"/>
                  <a:pt x="229615" y="84454"/>
                </a:cubicBezTo>
                <a:lnTo>
                  <a:pt x="95503" y="84454"/>
                </a:lnTo>
                <a:cubicBezTo>
                  <a:pt x="92963" y="84454"/>
                  <a:pt x="90170" y="84328"/>
                  <a:pt x="86867" y="84201"/>
                </a:cubicBezTo>
                <a:cubicBezTo>
                  <a:pt x="83692" y="83946"/>
                  <a:pt x="80390" y="84073"/>
                  <a:pt x="77215" y="84454"/>
                </a:cubicBezTo>
                <a:cubicBezTo>
                  <a:pt x="72643" y="85343"/>
                  <a:pt x="68071" y="85470"/>
                  <a:pt x="63119" y="85089"/>
                </a:cubicBezTo>
                <a:cubicBezTo>
                  <a:pt x="58292" y="84708"/>
                  <a:pt x="53593" y="84454"/>
                  <a:pt x="49148" y="84454"/>
                </a:cubicBezTo>
                <a:cubicBezTo>
                  <a:pt x="41782" y="84454"/>
                  <a:pt x="33781" y="82677"/>
                  <a:pt x="25019" y="78993"/>
                </a:cubicBezTo>
                <a:cubicBezTo>
                  <a:pt x="16255" y="75310"/>
                  <a:pt x="9651" y="69850"/>
                  <a:pt x="5206" y="62483"/>
                </a:cubicBezTo>
                <a:cubicBezTo>
                  <a:pt x="1142" y="56007"/>
                  <a:pt x="-508" y="47625"/>
                  <a:pt x="0" y="37210"/>
                </a:cubicBezTo>
                <a:cubicBezTo>
                  <a:pt x="635" y="26923"/>
                  <a:pt x="4063" y="19050"/>
                  <a:pt x="10159" y="13716"/>
                </a:cubicBezTo>
                <a:cubicBezTo>
                  <a:pt x="14985" y="9652"/>
                  <a:pt x="20573" y="6730"/>
                  <a:pt x="26923" y="4953"/>
                </a:cubicBezTo>
                <a:cubicBezTo>
                  <a:pt x="33146" y="3047"/>
                  <a:pt x="39750" y="1904"/>
                  <a:pt x="46735" y="1269"/>
                </a:cubicBezTo>
                <a:cubicBezTo>
                  <a:pt x="53593" y="634"/>
                  <a:pt x="60451" y="380"/>
                  <a:pt x="67055" y="380"/>
                </a:cubicBezTo>
                <a:cubicBezTo>
                  <a:pt x="73786" y="380"/>
                  <a:pt x="80263" y="380"/>
                  <a:pt x="86359" y="380"/>
                </a:cubicBezTo>
                <a:lnTo>
                  <a:pt x="106425" y="380"/>
                </a:lnTo>
                <a:cubicBezTo>
                  <a:pt x="108077" y="127"/>
                  <a:pt x="109728" y="0"/>
                  <a:pt x="111378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688714" y="4204208"/>
            <a:ext cx="402971" cy="215772"/>
          </a:xfrm>
          <a:custGeom>
            <a:avLst/>
            <a:gdLst>
              <a:gd name="connsiteX0" fmla="*/ 63754 w 402971"/>
              <a:gd name="connsiteY0" fmla="*/ 0 h 215772"/>
              <a:gd name="connsiteX1" fmla="*/ 74422 w 402971"/>
              <a:gd name="connsiteY1" fmla="*/ 0 h 215772"/>
              <a:gd name="connsiteX2" fmla="*/ 122555 w 402971"/>
              <a:gd name="connsiteY2" fmla="*/ 253 h 215772"/>
              <a:gd name="connsiteX3" fmla="*/ 179197 w 402971"/>
              <a:gd name="connsiteY3" fmla="*/ 0 h 215772"/>
              <a:gd name="connsiteX4" fmla="*/ 333502 w 402971"/>
              <a:gd name="connsiteY4" fmla="*/ 0 h 215772"/>
              <a:gd name="connsiteX5" fmla="*/ 381000 w 402971"/>
              <a:gd name="connsiteY5" fmla="*/ 10032 h 215772"/>
              <a:gd name="connsiteX6" fmla="*/ 397510 w 402971"/>
              <a:gd name="connsiteY6" fmla="*/ 43307 h 215772"/>
              <a:gd name="connsiteX7" fmla="*/ 397510 w 402971"/>
              <a:gd name="connsiteY7" fmla="*/ 85978 h 215772"/>
              <a:gd name="connsiteX8" fmla="*/ 397764 w 402971"/>
              <a:gd name="connsiteY8" fmla="*/ 97789 h 215772"/>
              <a:gd name="connsiteX9" fmla="*/ 397129 w 402971"/>
              <a:gd name="connsiteY9" fmla="*/ 110616 h 215772"/>
              <a:gd name="connsiteX10" fmla="*/ 393827 w 402971"/>
              <a:gd name="connsiteY10" fmla="*/ 122554 h 215772"/>
              <a:gd name="connsiteX11" fmla="*/ 385953 w 402971"/>
              <a:gd name="connsiteY11" fmla="*/ 131063 h 215772"/>
              <a:gd name="connsiteX12" fmla="*/ 364871 w 402971"/>
              <a:gd name="connsiteY12" fmla="*/ 136271 h 215772"/>
              <a:gd name="connsiteX13" fmla="*/ 342646 w 402971"/>
              <a:gd name="connsiteY13" fmla="*/ 136525 h 215772"/>
              <a:gd name="connsiteX14" fmla="*/ 75057 w 402971"/>
              <a:gd name="connsiteY14" fmla="*/ 136525 h 215772"/>
              <a:gd name="connsiteX15" fmla="*/ 75057 w 402971"/>
              <a:gd name="connsiteY15" fmla="*/ 159130 h 215772"/>
              <a:gd name="connsiteX16" fmla="*/ 355473 w 402971"/>
              <a:gd name="connsiteY16" fmla="*/ 159130 h 215772"/>
              <a:gd name="connsiteX17" fmla="*/ 365506 w 402971"/>
              <a:gd name="connsiteY17" fmla="*/ 159130 h 215772"/>
              <a:gd name="connsiteX18" fmla="*/ 375539 w 402971"/>
              <a:gd name="connsiteY18" fmla="*/ 159638 h 215772"/>
              <a:gd name="connsiteX19" fmla="*/ 392557 w 402971"/>
              <a:gd name="connsiteY19" fmla="*/ 164210 h 215772"/>
              <a:gd name="connsiteX20" fmla="*/ 402971 w 402971"/>
              <a:gd name="connsiteY20" fmla="*/ 178561 h 215772"/>
              <a:gd name="connsiteX21" fmla="*/ 387096 w 402971"/>
              <a:gd name="connsiteY21" fmla="*/ 211454 h 215772"/>
              <a:gd name="connsiteX22" fmla="*/ 372237 w 402971"/>
              <a:gd name="connsiteY22" fmla="*/ 215137 h 215772"/>
              <a:gd name="connsiteX23" fmla="*/ 357886 w 402971"/>
              <a:gd name="connsiteY23" fmla="*/ 215772 h 215772"/>
              <a:gd name="connsiteX24" fmla="*/ 85344 w 402971"/>
              <a:gd name="connsiteY24" fmla="*/ 215772 h 215772"/>
              <a:gd name="connsiteX25" fmla="*/ 60071 w 402971"/>
              <a:gd name="connsiteY25" fmla="*/ 215772 h 215772"/>
              <a:gd name="connsiteX26" fmla="*/ 33528 w 402971"/>
              <a:gd name="connsiteY26" fmla="*/ 215137 h 215772"/>
              <a:gd name="connsiteX27" fmla="*/ 11938 w 402971"/>
              <a:gd name="connsiteY27" fmla="*/ 205104 h 215772"/>
              <a:gd name="connsiteX28" fmla="*/ 1905 w 402971"/>
              <a:gd name="connsiteY28" fmla="*/ 181609 h 215772"/>
              <a:gd name="connsiteX29" fmla="*/ 635 w 402971"/>
              <a:gd name="connsiteY29" fmla="*/ 158750 h 215772"/>
              <a:gd name="connsiteX30" fmla="*/ 635 w 402971"/>
              <a:gd name="connsiteY30" fmla="*/ 138302 h 215772"/>
              <a:gd name="connsiteX31" fmla="*/ 380 w 402971"/>
              <a:gd name="connsiteY31" fmla="*/ 135254 h 215772"/>
              <a:gd name="connsiteX32" fmla="*/ 0 w 402971"/>
              <a:gd name="connsiteY32" fmla="*/ 132207 h 215772"/>
              <a:gd name="connsiteX33" fmla="*/ 635 w 402971"/>
              <a:gd name="connsiteY33" fmla="*/ 115442 h 215772"/>
              <a:gd name="connsiteX34" fmla="*/ 6730 w 402971"/>
              <a:gd name="connsiteY34" fmla="*/ 98678 h 215772"/>
              <a:gd name="connsiteX35" fmla="*/ 29337 w 402971"/>
              <a:gd name="connsiteY35" fmla="*/ 86867 h 215772"/>
              <a:gd name="connsiteX36" fmla="*/ 56769 w 402971"/>
              <a:gd name="connsiteY36" fmla="*/ 84709 h 215772"/>
              <a:gd name="connsiteX37" fmla="*/ 270637 w 402971"/>
              <a:gd name="connsiteY37" fmla="*/ 84709 h 215772"/>
              <a:gd name="connsiteX38" fmla="*/ 287782 w 402971"/>
              <a:gd name="connsiteY38" fmla="*/ 84709 h 215772"/>
              <a:gd name="connsiteX39" fmla="*/ 298704 w 402971"/>
              <a:gd name="connsiteY39" fmla="*/ 84709 h 215772"/>
              <a:gd name="connsiteX40" fmla="*/ 308483 w 402971"/>
              <a:gd name="connsiteY40" fmla="*/ 84709 h 215772"/>
              <a:gd name="connsiteX41" fmla="*/ 320675 w 402971"/>
              <a:gd name="connsiteY41" fmla="*/ 84709 h 215772"/>
              <a:gd name="connsiteX42" fmla="*/ 320929 w 402971"/>
              <a:gd name="connsiteY42" fmla="*/ 79501 h 215772"/>
              <a:gd name="connsiteX43" fmla="*/ 321564 w 402971"/>
              <a:gd name="connsiteY43" fmla="*/ 71627 h 215772"/>
              <a:gd name="connsiteX44" fmla="*/ 321945 w 402971"/>
              <a:gd name="connsiteY44" fmla="*/ 64261 h 215772"/>
              <a:gd name="connsiteX45" fmla="*/ 320675 w 402971"/>
              <a:gd name="connsiteY45" fmla="*/ 60959 h 215772"/>
              <a:gd name="connsiteX46" fmla="*/ 72009 w 402971"/>
              <a:gd name="connsiteY46" fmla="*/ 60959 h 215772"/>
              <a:gd name="connsiteX47" fmla="*/ 65532 w 402971"/>
              <a:gd name="connsiteY47" fmla="*/ 60578 h 215772"/>
              <a:gd name="connsiteX48" fmla="*/ 58547 w 402971"/>
              <a:gd name="connsiteY48" fmla="*/ 60959 h 215772"/>
              <a:gd name="connsiteX49" fmla="*/ 43942 w 402971"/>
              <a:gd name="connsiteY49" fmla="*/ 60959 h 215772"/>
              <a:gd name="connsiteX50" fmla="*/ 32893 w 402971"/>
              <a:gd name="connsiteY50" fmla="*/ 60959 h 215772"/>
              <a:gd name="connsiteX51" fmla="*/ 23241 w 402971"/>
              <a:gd name="connsiteY51" fmla="*/ 59689 h 215772"/>
              <a:gd name="connsiteX52" fmla="*/ 12827 w 402971"/>
              <a:gd name="connsiteY52" fmla="*/ 55752 h 215772"/>
              <a:gd name="connsiteX53" fmla="*/ 4953 w 402971"/>
              <a:gd name="connsiteY53" fmla="*/ 48132 h 215772"/>
              <a:gd name="connsiteX54" fmla="*/ 2159 w 402971"/>
              <a:gd name="connsiteY54" fmla="*/ 36575 h 215772"/>
              <a:gd name="connsiteX55" fmla="*/ 1905 w 402971"/>
              <a:gd name="connsiteY55" fmla="*/ 25019 h 215772"/>
              <a:gd name="connsiteX56" fmla="*/ 5207 w 402971"/>
              <a:gd name="connsiteY56" fmla="*/ 14604 h 215772"/>
              <a:gd name="connsiteX57" fmla="*/ 12827 w 402971"/>
              <a:gd name="connsiteY57" fmla="*/ 6730 h 215772"/>
              <a:gd name="connsiteX58" fmla="*/ 22606 w 402971"/>
              <a:gd name="connsiteY58" fmla="*/ 3047 h 215772"/>
              <a:gd name="connsiteX59" fmla="*/ 33528 w 402971"/>
              <a:gd name="connsiteY59" fmla="*/ 1142 h 215772"/>
              <a:gd name="connsiteX60" fmla="*/ 43307 w 402971"/>
              <a:gd name="connsiteY60" fmla="*/ 635 h 215772"/>
              <a:gd name="connsiteX61" fmla="*/ 53086 w 402971"/>
              <a:gd name="connsiteY61" fmla="*/ 635 h 215772"/>
              <a:gd name="connsiteX62" fmla="*/ 63754 w 402971"/>
              <a:gd name="connsiteY62" fmla="*/ 0 h 215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</a:cxnLst>
            <a:rect l="l" t="t" r="r" b="b"/>
            <a:pathLst>
              <a:path w="402971" h="215772">
                <a:moveTo>
                  <a:pt x="63754" y="0"/>
                </a:moveTo>
                <a:cubicBezTo>
                  <a:pt x="67183" y="0"/>
                  <a:pt x="70739" y="0"/>
                  <a:pt x="74422" y="0"/>
                </a:cubicBezTo>
                <a:cubicBezTo>
                  <a:pt x="86995" y="380"/>
                  <a:pt x="102997" y="508"/>
                  <a:pt x="122555" y="253"/>
                </a:cubicBezTo>
                <a:cubicBezTo>
                  <a:pt x="142113" y="126"/>
                  <a:pt x="160909" y="0"/>
                  <a:pt x="179197" y="0"/>
                </a:cubicBezTo>
                <a:lnTo>
                  <a:pt x="333502" y="0"/>
                </a:lnTo>
                <a:cubicBezTo>
                  <a:pt x="354203" y="0"/>
                  <a:pt x="370078" y="3301"/>
                  <a:pt x="381000" y="10032"/>
                </a:cubicBezTo>
                <a:cubicBezTo>
                  <a:pt x="392048" y="16763"/>
                  <a:pt x="397510" y="27812"/>
                  <a:pt x="397510" y="43307"/>
                </a:cubicBezTo>
                <a:lnTo>
                  <a:pt x="397510" y="85978"/>
                </a:lnTo>
                <a:cubicBezTo>
                  <a:pt x="397510" y="89535"/>
                  <a:pt x="397637" y="93598"/>
                  <a:pt x="397764" y="97789"/>
                </a:cubicBezTo>
                <a:cubicBezTo>
                  <a:pt x="398018" y="102108"/>
                  <a:pt x="397764" y="106298"/>
                  <a:pt x="397129" y="110616"/>
                </a:cubicBezTo>
                <a:cubicBezTo>
                  <a:pt x="396621" y="114935"/>
                  <a:pt x="395478" y="118871"/>
                  <a:pt x="393827" y="122554"/>
                </a:cubicBezTo>
                <a:cubicBezTo>
                  <a:pt x="392176" y="126110"/>
                  <a:pt x="389509" y="129032"/>
                  <a:pt x="385953" y="131063"/>
                </a:cubicBezTo>
                <a:cubicBezTo>
                  <a:pt x="379857" y="134238"/>
                  <a:pt x="372745" y="136016"/>
                  <a:pt x="364871" y="136271"/>
                </a:cubicBezTo>
                <a:cubicBezTo>
                  <a:pt x="356997" y="136397"/>
                  <a:pt x="349504" y="136525"/>
                  <a:pt x="342646" y="136525"/>
                </a:cubicBezTo>
                <a:lnTo>
                  <a:pt x="75057" y="136525"/>
                </a:lnTo>
                <a:lnTo>
                  <a:pt x="75057" y="159130"/>
                </a:lnTo>
                <a:lnTo>
                  <a:pt x="355473" y="159130"/>
                </a:lnTo>
                <a:cubicBezTo>
                  <a:pt x="358648" y="159130"/>
                  <a:pt x="362077" y="159130"/>
                  <a:pt x="365506" y="159130"/>
                </a:cubicBezTo>
                <a:cubicBezTo>
                  <a:pt x="368935" y="159130"/>
                  <a:pt x="372237" y="159258"/>
                  <a:pt x="375539" y="159638"/>
                </a:cubicBezTo>
                <a:cubicBezTo>
                  <a:pt x="382016" y="160146"/>
                  <a:pt x="387731" y="161671"/>
                  <a:pt x="392557" y="164210"/>
                </a:cubicBezTo>
                <a:cubicBezTo>
                  <a:pt x="397510" y="166877"/>
                  <a:pt x="400939" y="171703"/>
                  <a:pt x="402971" y="178561"/>
                </a:cubicBezTo>
                <a:cubicBezTo>
                  <a:pt x="407416" y="194436"/>
                  <a:pt x="402209" y="205359"/>
                  <a:pt x="387096" y="211454"/>
                </a:cubicBezTo>
                <a:cubicBezTo>
                  <a:pt x="382270" y="213486"/>
                  <a:pt x="377317" y="214757"/>
                  <a:pt x="372237" y="215137"/>
                </a:cubicBezTo>
                <a:cubicBezTo>
                  <a:pt x="367157" y="215519"/>
                  <a:pt x="362331" y="215772"/>
                  <a:pt x="357886" y="215772"/>
                </a:cubicBezTo>
                <a:lnTo>
                  <a:pt x="85344" y="215772"/>
                </a:lnTo>
                <a:cubicBezTo>
                  <a:pt x="77216" y="215772"/>
                  <a:pt x="68834" y="215772"/>
                  <a:pt x="60071" y="215772"/>
                </a:cubicBezTo>
                <a:cubicBezTo>
                  <a:pt x="51308" y="215772"/>
                  <a:pt x="42545" y="215519"/>
                  <a:pt x="33528" y="215137"/>
                </a:cubicBezTo>
                <a:cubicBezTo>
                  <a:pt x="25019" y="214375"/>
                  <a:pt x="17779" y="210946"/>
                  <a:pt x="11938" y="205104"/>
                </a:cubicBezTo>
                <a:cubicBezTo>
                  <a:pt x="5969" y="199262"/>
                  <a:pt x="2667" y="191388"/>
                  <a:pt x="1905" y="181609"/>
                </a:cubicBezTo>
                <a:cubicBezTo>
                  <a:pt x="1016" y="174371"/>
                  <a:pt x="635" y="166750"/>
                  <a:pt x="635" y="158750"/>
                </a:cubicBezTo>
                <a:cubicBezTo>
                  <a:pt x="635" y="150875"/>
                  <a:pt x="635" y="144017"/>
                  <a:pt x="635" y="138302"/>
                </a:cubicBezTo>
                <a:cubicBezTo>
                  <a:pt x="635" y="137540"/>
                  <a:pt x="508" y="136525"/>
                  <a:pt x="380" y="135254"/>
                </a:cubicBezTo>
                <a:cubicBezTo>
                  <a:pt x="127" y="134111"/>
                  <a:pt x="0" y="133096"/>
                  <a:pt x="0" y="132207"/>
                </a:cubicBezTo>
                <a:cubicBezTo>
                  <a:pt x="0" y="127761"/>
                  <a:pt x="254" y="122173"/>
                  <a:pt x="635" y="115442"/>
                </a:cubicBezTo>
                <a:cubicBezTo>
                  <a:pt x="1016" y="108838"/>
                  <a:pt x="3048" y="103250"/>
                  <a:pt x="6730" y="98678"/>
                </a:cubicBezTo>
                <a:cubicBezTo>
                  <a:pt x="12446" y="92201"/>
                  <a:pt x="19939" y="88264"/>
                  <a:pt x="29337" y="86867"/>
                </a:cubicBezTo>
                <a:cubicBezTo>
                  <a:pt x="38608" y="85471"/>
                  <a:pt x="47752" y="84709"/>
                  <a:pt x="56769" y="84709"/>
                </a:cubicBezTo>
                <a:lnTo>
                  <a:pt x="270637" y="84709"/>
                </a:lnTo>
                <a:cubicBezTo>
                  <a:pt x="278003" y="84709"/>
                  <a:pt x="283718" y="84709"/>
                  <a:pt x="287782" y="84709"/>
                </a:cubicBezTo>
                <a:cubicBezTo>
                  <a:pt x="291846" y="84709"/>
                  <a:pt x="295529" y="84709"/>
                  <a:pt x="298704" y="84709"/>
                </a:cubicBezTo>
                <a:cubicBezTo>
                  <a:pt x="302006" y="84709"/>
                  <a:pt x="305181" y="84709"/>
                  <a:pt x="308483" y="84709"/>
                </a:cubicBezTo>
                <a:cubicBezTo>
                  <a:pt x="311785" y="84709"/>
                  <a:pt x="315848" y="84709"/>
                  <a:pt x="320675" y="84709"/>
                </a:cubicBezTo>
                <a:cubicBezTo>
                  <a:pt x="320675" y="83946"/>
                  <a:pt x="320802" y="82169"/>
                  <a:pt x="320929" y="79501"/>
                </a:cubicBezTo>
                <a:cubicBezTo>
                  <a:pt x="321183" y="76835"/>
                  <a:pt x="321437" y="74295"/>
                  <a:pt x="321564" y="71627"/>
                </a:cubicBezTo>
                <a:cubicBezTo>
                  <a:pt x="321818" y="68960"/>
                  <a:pt x="321945" y="66547"/>
                  <a:pt x="321945" y="64261"/>
                </a:cubicBezTo>
                <a:cubicBezTo>
                  <a:pt x="321945" y="62102"/>
                  <a:pt x="321437" y="60959"/>
                  <a:pt x="320675" y="60959"/>
                </a:cubicBezTo>
                <a:lnTo>
                  <a:pt x="72009" y="60959"/>
                </a:lnTo>
                <a:cubicBezTo>
                  <a:pt x="69977" y="60959"/>
                  <a:pt x="67818" y="60832"/>
                  <a:pt x="65532" y="60578"/>
                </a:cubicBezTo>
                <a:cubicBezTo>
                  <a:pt x="63373" y="60451"/>
                  <a:pt x="60960" y="60578"/>
                  <a:pt x="58547" y="60959"/>
                </a:cubicBezTo>
                <a:lnTo>
                  <a:pt x="43942" y="60959"/>
                </a:lnTo>
                <a:cubicBezTo>
                  <a:pt x="39878" y="60959"/>
                  <a:pt x="36195" y="60959"/>
                  <a:pt x="32893" y="60959"/>
                </a:cubicBezTo>
                <a:cubicBezTo>
                  <a:pt x="29718" y="60959"/>
                  <a:pt x="26416" y="60578"/>
                  <a:pt x="23241" y="59689"/>
                </a:cubicBezTo>
                <a:cubicBezTo>
                  <a:pt x="19558" y="58927"/>
                  <a:pt x="16129" y="57530"/>
                  <a:pt x="12827" y="55752"/>
                </a:cubicBezTo>
                <a:cubicBezTo>
                  <a:pt x="9525" y="53975"/>
                  <a:pt x="6985" y="51435"/>
                  <a:pt x="4953" y="48132"/>
                </a:cubicBezTo>
                <a:cubicBezTo>
                  <a:pt x="3302" y="44450"/>
                  <a:pt x="2413" y="40639"/>
                  <a:pt x="2159" y="36575"/>
                </a:cubicBezTo>
                <a:cubicBezTo>
                  <a:pt x="1905" y="32511"/>
                  <a:pt x="1905" y="28575"/>
                  <a:pt x="1905" y="25019"/>
                </a:cubicBezTo>
                <a:cubicBezTo>
                  <a:pt x="1905" y="21335"/>
                  <a:pt x="2921" y="17907"/>
                  <a:pt x="5207" y="14604"/>
                </a:cubicBezTo>
                <a:cubicBezTo>
                  <a:pt x="7493" y="11302"/>
                  <a:pt x="10033" y="8762"/>
                  <a:pt x="12827" y="6730"/>
                </a:cubicBezTo>
                <a:cubicBezTo>
                  <a:pt x="16129" y="4698"/>
                  <a:pt x="19304" y="3428"/>
                  <a:pt x="22606" y="3047"/>
                </a:cubicBezTo>
                <a:cubicBezTo>
                  <a:pt x="25780" y="2666"/>
                  <a:pt x="29464" y="2032"/>
                  <a:pt x="33528" y="1142"/>
                </a:cubicBezTo>
                <a:cubicBezTo>
                  <a:pt x="36829" y="380"/>
                  <a:pt x="40005" y="126"/>
                  <a:pt x="43307" y="635"/>
                </a:cubicBezTo>
                <a:cubicBezTo>
                  <a:pt x="46609" y="1015"/>
                  <a:pt x="49784" y="1015"/>
                  <a:pt x="53086" y="635"/>
                </a:cubicBezTo>
                <a:cubicBezTo>
                  <a:pt x="56769" y="126"/>
                  <a:pt x="60325" y="0"/>
                  <a:pt x="6375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760978" y="4614544"/>
            <a:ext cx="265683" cy="45847"/>
          </a:xfrm>
          <a:custGeom>
            <a:avLst/>
            <a:gdLst>
              <a:gd name="connsiteX0" fmla="*/ 23240 w 265683"/>
              <a:gd name="connsiteY0" fmla="*/ 6350 h 45847"/>
              <a:gd name="connsiteX1" fmla="*/ 18033 w 265683"/>
              <a:gd name="connsiteY1" fmla="*/ 6858 h 45847"/>
              <a:gd name="connsiteX2" fmla="*/ 9778 w 265683"/>
              <a:gd name="connsiteY2" fmla="*/ 10541 h 45847"/>
              <a:gd name="connsiteX3" fmla="*/ 6350 w 265683"/>
              <a:gd name="connsiteY3" fmla="*/ 18796 h 45847"/>
              <a:gd name="connsiteX4" fmla="*/ 6984 w 265683"/>
              <a:gd name="connsiteY4" fmla="*/ 28575 h 45847"/>
              <a:gd name="connsiteX5" fmla="*/ 15493 w 265683"/>
              <a:gd name="connsiteY5" fmla="*/ 39497 h 45847"/>
              <a:gd name="connsiteX6" fmla="*/ 28955 w 265683"/>
              <a:gd name="connsiteY6" fmla="*/ 39497 h 45847"/>
              <a:gd name="connsiteX7" fmla="*/ 234950 w 265683"/>
              <a:gd name="connsiteY7" fmla="*/ 38862 h 45847"/>
              <a:gd name="connsiteX8" fmla="*/ 242315 w 265683"/>
              <a:gd name="connsiteY8" fmla="*/ 39497 h 45847"/>
              <a:gd name="connsiteX9" fmla="*/ 250189 w 265683"/>
              <a:gd name="connsiteY9" fmla="*/ 39497 h 45847"/>
              <a:gd name="connsiteX10" fmla="*/ 256285 w 265683"/>
              <a:gd name="connsiteY10" fmla="*/ 36449 h 45847"/>
              <a:gd name="connsiteX11" fmla="*/ 258825 w 265683"/>
              <a:gd name="connsiteY11" fmla="*/ 29210 h 45847"/>
              <a:gd name="connsiteX12" fmla="*/ 259333 w 265683"/>
              <a:gd name="connsiteY12" fmla="*/ 20574 h 45847"/>
              <a:gd name="connsiteX13" fmla="*/ 256285 w 265683"/>
              <a:gd name="connsiteY13" fmla="*/ 12700 h 45847"/>
              <a:gd name="connsiteX14" fmla="*/ 246252 w 265683"/>
              <a:gd name="connsiteY14" fmla="*/ 7239 h 45847"/>
              <a:gd name="connsiteX15" fmla="*/ 234441 w 265683"/>
              <a:gd name="connsiteY15" fmla="*/ 7239 h 45847"/>
              <a:gd name="connsiteX16" fmla="*/ 219201 w 265683"/>
              <a:gd name="connsiteY16" fmla="*/ 7239 h 45847"/>
              <a:gd name="connsiteX17" fmla="*/ 183133 w 265683"/>
              <a:gd name="connsiteY17" fmla="*/ 7239 h 45847"/>
              <a:gd name="connsiteX18" fmla="*/ 136905 w 265683"/>
              <a:gd name="connsiteY18" fmla="*/ 6858 h 45847"/>
              <a:gd name="connsiteX19" fmla="*/ 90804 w 265683"/>
              <a:gd name="connsiteY19" fmla="*/ 6604 h 45847"/>
              <a:gd name="connsiteX20" fmla="*/ 55498 w 265683"/>
              <a:gd name="connsiteY20" fmla="*/ 6604 h 45847"/>
              <a:gd name="connsiteX21" fmla="*/ 41147 w 265683"/>
              <a:gd name="connsiteY21" fmla="*/ 6604 h 45847"/>
              <a:gd name="connsiteX22" fmla="*/ 29209 w 265683"/>
              <a:gd name="connsiteY22" fmla="*/ 6350 h 45847"/>
              <a:gd name="connsiteX23" fmla="*/ 23240 w 265683"/>
              <a:gd name="connsiteY23" fmla="*/ 6350 h 458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265683" h="45847">
                <a:moveTo>
                  <a:pt x="23240" y="6350"/>
                </a:moveTo>
                <a:cubicBezTo>
                  <a:pt x="21335" y="6350"/>
                  <a:pt x="19557" y="6604"/>
                  <a:pt x="18033" y="6858"/>
                </a:cubicBezTo>
                <a:cubicBezTo>
                  <a:pt x="14731" y="7493"/>
                  <a:pt x="11937" y="8763"/>
                  <a:pt x="9778" y="10541"/>
                </a:cubicBezTo>
                <a:cubicBezTo>
                  <a:pt x="7492" y="12446"/>
                  <a:pt x="6350" y="15113"/>
                  <a:pt x="6350" y="18796"/>
                </a:cubicBezTo>
                <a:cubicBezTo>
                  <a:pt x="6350" y="23241"/>
                  <a:pt x="6603" y="26543"/>
                  <a:pt x="6984" y="28575"/>
                </a:cubicBezTo>
                <a:cubicBezTo>
                  <a:pt x="9016" y="35433"/>
                  <a:pt x="11937" y="39116"/>
                  <a:pt x="15493" y="39497"/>
                </a:cubicBezTo>
                <a:cubicBezTo>
                  <a:pt x="19176" y="39878"/>
                  <a:pt x="23621" y="39878"/>
                  <a:pt x="28955" y="39497"/>
                </a:cubicBezTo>
                <a:lnTo>
                  <a:pt x="234950" y="38862"/>
                </a:lnTo>
                <a:cubicBezTo>
                  <a:pt x="236981" y="38862"/>
                  <a:pt x="239521" y="39116"/>
                  <a:pt x="242315" y="39497"/>
                </a:cubicBezTo>
                <a:cubicBezTo>
                  <a:pt x="245109" y="39878"/>
                  <a:pt x="247776" y="39878"/>
                  <a:pt x="250189" y="39497"/>
                </a:cubicBezTo>
                <a:cubicBezTo>
                  <a:pt x="252729" y="39116"/>
                  <a:pt x="254761" y="38100"/>
                  <a:pt x="256285" y="36449"/>
                </a:cubicBezTo>
                <a:cubicBezTo>
                  <a:pt x="257936" y="34798"/>
                  <a:pt x="258825" y="32385"/>
                  <a:pt x="258825" y="29210"/>
                </a:cubicBezTo>
                <a:cubicBezTo>
                  <a:pt x="258825" y="25908"/>
                  <a:pt x="258952" y="23114"/>
                  <a:pt x="259333" y="20574"/>
                </a:cubicBezTo>
                <a:cubicBezTo>
                  <a:pt x="259841" y="18161"/>
                  <a:pt x="258825" y="15494"/>
                  <a:pt x="256285" y="12700"/>
                </a:cubicBezTo>
                <a:cubicBezTo>
                  <a:pt x="253491" y="9398"/>
                  <a:pt x="250189" y="7620"/>
                  <a:pt x="246252" y="7239"/>
                </a:cubicBezTo>
                <a:cubicBezTo>
                  <a:pt x="242442" y="6858"/>
                  <a:pt x="238505" y="6858"/>
                  <a:pt x="234441" y="7239"/>
                </a:cubicBezTo>
                <a:cubicBezTo>
                  <a:pt x="233933" y="7239"/>
                  <a:pt x="228853" y="7239"/>
                  <a:pt x="219201" y="7239"/>
                </a:cubicBezTo>
                <a:cubicBezTo>
                  <a:pt x="209422" y="7239"/>
                  <a:pt x="197357" y="7239"/>
                  <a:pt x="183133" y="7239"/>
                </a:cubicBezTo>
                <a:cubicBezTo>
                  <a:pt x="168909" y="7239"/>
                  <a:pt x="153542" y="7112"/>
                  <a:pt x="136905" y="6858"/>
                </a:cubicBezTo>
                <a:cubicBezTo>
                  <a:pt x="120141" y="6731"/>
                  <a:pt x="104901" y="6604"/>
                  <a:pt x="90804" y="6604"/>
                </a:cubicBezTo>
                <a:cubicBezTo>
                  <a:pt x="76834" y="6604"/>
                  <a:pt x="65023" y="6604"/>
                  <a:pt x="55498" y="6604"/>
                </a:cubicBezTo>
                <a:cubicBezTo>
                  <a:pt x="45973" y="6604"/>
                  <a:pt x="41147" y="6604"/>
                  <a:pt x="41147" y="6604"/>
                </a:cubicBezTo>
                <a:cubicBezTo>
                  <a:pt x="37464" y="6604"/>
                  <a:pt x="33527" y="6477"/>
                  <a:pt x="29209" y="6350"/>
                </a:cubicBezTo>
                <a:cubicBezTo>
                  <a:pt x="27177" y="6223"/>
                  <a:pt x="25145" y="6223"/>
                  <a:pt x="2324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173349" y="4583049"/>
            <a:ext cx="463168" cy="86645"/>
          </a:xfrm>
          <a:custGeom>
            <a:avLst/>
            <a:gdLst>
              <a:gd name="connsiteX0" fmla="*/ 52450 w 463168"/>
              <a:gd name="connsiteY0" fmla="*/ 6350 h 86645"/>
              <a:gd name="connsiteX1" fmla="*/ 58165 w 463168"/>
              <a:gd name="connsiteY1" fmla="*/ 6350 h 86645"/>
              <a:gd name="connsiteX2" fmla="*/ 391668 w 463168"/>
              <a:gd name="connsiteY2" fmla="*/ 6984 h 86645"/>
              <a:gd name="connsiteX3" fmla="*/ 420623 w 463168"/>
              <a:gd name="connsiteY3" fmla="*/ 7366 h 86645"/>
              <a:gd name="connsiteX4" fmla="*/ 444118 w 463168"/>
              <a:gd name="connsiteY4" fmla="*/ 16129 h 86645"/>
              <a:gd name="connsiteX5" fmla="*/ 456818 w 463168"/>
              <a:gd name="connsiteY5" fmla="*/ 42418 h 86645"/>
              <a:gd name="connsiteX6" fmla="*/ 451357 w 463168"/>
              <a:gd name="connsiteY6" fmla="*/ 59182 h 86645"/>
              <a:gd name="connsiteX7" fmla="*/ 436753 w 463168"/>
              <a:gd name="connsiteY7" fmla="*/ 69850 h 86645"/>
              <a:gd name="connsiteX8" fmla="*/ 411480 w 463168"/>
              <a:gd name="connsiteY8" fmla="*/ 76454 h 86645"/>
              <a:gd name="connsiteX9" fmla="*/ 385572 w 463168"/>
              <a:gd name="connsiteY9" fmla="*/ 78994 h 86645"/>
              <a:gd name="connsiteX10" fmla="*/ 297814 w 463168"/>
              <a:gd name="connsiteY10" fmla="*/ 80136 h 86645"/>
              <a:gd name="connsiteX11" fmla="*/ 213613 w 463168"/>
              <a:gd name="connsiteY11" fmla="*/ 79502 h 86645"/>
              <a:gd name="connsiteX12" fmla="*/ 128015 w 463168"/>
              <a:gd name="connsiteY12" fmla="*/ 80136 h 86645"/>
              <a:gd name="connsiteX13" fmla="*/ 58800 w 463168"/>
              <a:gd name="connsiteY13" fmla="*/ 79502 h 86645"/>
              <a:gd name="connsiteX14" fmla="*/ 39623 w 463168"/>
              <a:gd name="connsiteY14" fmla="*/ 76834 h 86645"/>
              <a:gd name="connsiteX15" fmla="*/ 22860 w 463168"/>
              <a:gd name="connsiteY15" fmla="*/ 70739 h 86645"/>
              <a:gd name="connsiteX16" fmla="*/ 10921 w 463168"/>
              <a:gd name="connsiteY16" fmla="*/ 59435 h 86645"/>
              <a:gd name="connsiteX17" fmla="*/ 6350 w 463168"/>
              <a:gd name="connsiteY17" fmla="*/ 39878 h 86645"/>
              <a:gd name="connsiteX18" fmla="*/ 14350 w 463168"/>
              <a:gd name="connsiteY18" fmla="*/ 18541 h 86645"/>
              <a:gd name="connsiteX19" fmla="*/ 26542 w 463168"/>
              <a:gd name="connsiteY19" fmla="*/ 11303 h 86645"/>
              <a:gd name="connsiteX20" fmla="*/ 40512 w 463168"/>
              <a:gd name="connsiteY20" fmla="*/ 7620 h 86645"/>
              <a:gd name="connsiteX21" fmla="*/ 52450 w 463168"/>
              <a:gd name="connsiteY21" fmla="*/ 6350 h 86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463168" h="86645">
                <a:moveTo>
                  <a:pt x="52450" y="6350"/>
                </a:moveTo>
                <a:cubicBezTo>
                  <a:pt x="55879" y="6350"/>
                  <a:pt x="57784" y="6350"/>
                  <a:pt x="58165" y="6350"/>
                </a:cubicBezTo>
                <a:lnTo>
                  <a:pt x="391668" y="6984"/>
                </a:lnTo>
                <a:cubicBezTo>
                  <a:pt x="402208" y="6984"/>
                  <a:pt x="411860" y="7111"/>
                  <a:pt x="420623" y="7366"/>
                </a:cubicBezTo>
                <a:cubicBezTo>
                  <a:pt x="429386" y="7493"/>
                  <a:pt x="437133" y="10414"/>
                  <a:pt x="444118" y="16129"/>
                </a:cubicBezTo>
                <a:cubicBezTo>
                  <a:pt x="452628" y="23876"/>
                  <a:pt x="456818" y="32639"/>
                  <a:pt x="456818" y="42418"/>
                </a:cubicBezTo>
                <a:cubicBezTo>
                  <a:pt x="456818" y="48514"/>
                  <a:pt x="455041" y="54102"/>
                  <a:pt x="451357" y="59182"/>
                </a:cubicBezTo>
                <a:cubicBezTo>
                  <a:pt x="447674" y="64261"/>
                  <a:pt x="442849" y="67818"/>
                  <a:pt x="436753" y="69850"/>
                </a:cubicBezTo>
                <a:cubicBezTo>
                  <a:pt x="428624" y="73025"/>
                  <a:pt x="420242" y="75310"/>
                  <a:pt x="411480" y="76454"/>
                </a:cubicBezTo>
                <a:cubicBezTo>
                  <a:pt x="402716" y="77723"/>
                  <a:pt x="394080" y="78485"/>
                  <a:pt x="385572" y="78994"/>
                </a:cubicBezTo>
                <a:cubicBezTo>
                  <a:pt x="355853" y="80136"/>
                  <a:pt x="326643" y="80518"/>
                  <a:pt x="297814" y="80136"/>
                </a:cubicBezTo>
                <a:cubicBezTo>
                  <a:pt x="268858" y="79755"/>
                  <a:pt x="240918" y="79502"/>
                  <a:pt x="213613" y="79502"/>
                </a:cubicBezTo>
                <a:cubicBezTo>
                  <a:pt x="184403" y="79502"/>
                  <a:pt x="155829" y="79755"/>
                  <a:pt x="128015" y="80136"/>
                </a:cubicBezTo>
                <a:cubicBezTo>
                  <a:pt x="100202" y="80518"/>
                  <a:pt x="77088" y="80391"/>
                  <a:pt x="58800" y="79502"/>
                </a:cubicBezTo>
                <a:cubicBezTo>
                  <a:pt x="52323" y="79121"/>
                  <a:pt x="45846" y="78232"/>
                  <a:pt x="39623" y="76834"/>
                </a:cubicBezTo>
                <a:cubicBezTo>
                  <a:pt x="33273" y="75438"/>
                  <a:pt x="27685" y="73405"/>
                  <a:pt x="22860" y="70739"/>
                </a:cubicBezTo>
                <a:cubicBezTo>
                  <a:pt x="17906" y="68071"/>
                  <a:pt x="13969" y="64261"/>
                  <a:pt x="10921" y="59435"/>
                </a:cubicBezTo>
                <a:cubicBezTo>
                  <a:pt x="7873" y="54609"/>
                  <a:pt x="6350" y="48005"/>
                  <a:pt x="6350" y="39878"/>
                </a:cubicBezTo>
                <a:cubicBezTo>
                  <a:pt x="6350" y="31750"/>
                  <a:pt x="9016" y="24638"/>
                  <a:pt x="14350" y="18541"/>
                </a:cubicBezTo>
                <a:cubicBezTo>
                  <a:pt x="17525" y="15367"/>
                  <a:pt x="21589" y="12954"/>
                  <a:pt x="26542" y="11303"/>
                </a:cubicBezTo>
                <a:cubicBezTo>
                  <a:pt x="31368" y="9652"/>
                  <a:pt x="36067" y="8382"/>
                  <a:pt x="40512" y="7620"/>
                </a:cubicBezTo>
                <a:cubicBezTo>
                  <a:pt x="44957" y="6858"/>
                  <a:pt x="48894" y="6350"/>
                  <a:pt x="524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690874" y="4514723"/>
            <a:ext cx="404114" cy="201803"/>
          </a:xfrm>
          <a:custGeom>
            <a:avLst/>
            <a:gdLst>
              <a:gd name="connsiteX0" fmla="*/ 366014 w 404114"/>
              <a:gd name="connsiteY0" fmla="*/ 6350 h 201803"/>
              <a:gd name="connsiteX1" fmla="*/ 372109 w 404114"/>
              <a:gd name="connsiteY1" fmla="*/ 6477 h 201803"/>
              <a:gd name="connsiteX2" fmla="*/ 391667 w 404114"/>
              <a:gd name="connsiteY2" fmla="*/ 13208 h 201803"/>
              <a:gd name="connsiteX3" fmla="*/ 397764 w 404114"/>
              <a:gd name="connsiteY3" fmla="*/ 26289 h 201803"/>
              <a:gd name="connsiteX4" fmla="*/ 397764 w 404114"/>
              <a:gd name="connsiteY4" fmla="*/ 41147 h 201803"/>
              <a:gd name="connsiteX5" fmla="*/ 397764 w 404114"/>
              <a:gd name="connsiteY5" fmla="*/ 95758 h 201803"/>
              <a:gd name="connsiteX6" fmla="*/ 395985 w 404114"/>
              <a:gd name="connsiteY6" fmla="*/ 150367 h 201803"/>
              <a:gd name="connsiteX7" fmla="*/ 392938 w 404114"/>
              <a:gd name="connsiteY7" fmla="*/ 164592 h 201803"/>
              <a:gd name="connsiteX8" fmla="*/ 385571 w 404114"/>
              <a:gd name="connsiteY8" fmla="*/ 177165 h 201803"/>
              <a:gd name="connsiteX9" fmla="*/ 372490 w 404114"/>
              <a:gd name="connsiteY9" fmla="*/ 187452 h 201803"/>
              <a:gd name="connsiteX10" fmla="*/ 355091 w 404114"/>
              <a:gd name="connsiteY10" fmla="*/ 191770 h 201803"/>
              <a:gd name="connsiteX11" fmla="*/ 336804 w 404114"/>
              <a:gd name="connsiteY11" fmla="*/ 193040 h 201803"/>
              <a:gd name="connsiteX12" fmla="*/ 320294 w 404114"/>
              <a:gd name="connsiteY12" fmla="*/ 193547 h 201803"/>
              <a:gd name="connsiteX13" fmla="*/ 295909 w 404114"/>
              <a:gd name="connsiteY13" fmla="*/ 195071 h 201803"/>
              <a:gd name="connsiteX14" fmla="*/ 251459 w 404114"/>
              <a:gd name="connsiteY14" fmla="*/ 195453 h 201803"/>
              <a:gd name="connsiteX15" fmla="*/ 196850 w 404114"/>
              <a:gd name="connsiteY15" fmla="*/ 195071 h 201803"/>
              <a:gd name="connsiteX16" fmla="*/ 142620 w 404114"/>
              <a:gd name="connsiteY16" fmla="*/ 194564 h 201803"/>
              <a:gd name="connsiteX17" fmla="*/ 98805 w 404114"/>
              <a:gd name="connsiteY17" fmla="*/ 194183 h 201803"/>
              <a:gd name="connsiteX18" fmla="*/ 75310 w 404114"/>
              <a:gd name="connsiteY18" fmla="*/ 194183 h 201803"/>
              <a:gd name="connsiteX19" fmla="*/ 49657 w 404114"/>
              <a:gd name="connsiteY19" fmla="*/ 192405 h 201803"/>
              <a:gd name="connsiteX20" fmla="*/ 25908 w 404114"/>
              <a:gd name="connsiteY20" fmla="*/ 182626 h 201803"/>
              <a:gd name="connsiteX21" fmla="*/ 15239 w 404114"/>
              <a:gd name="connsiteY21" fmla="*/ 168910 h 201803"/>
              <a:gd name="connsiteX22" fmla="*/ 9397 w 404114"/>
              <a:gd name="connsiteY22" fmla="*/ 152781 h 201803"/>
              <a:gd name="connsiteX23" fmla="*/ 6985 w 404114"/>
              <a:gd name="connsiteY23" fmla="*/ 138684 h 201803"/>
              <a:gd name="connsiteX24" fmla="*/ 6350 w 404114"/>
              <a:gd name="connsiteY24" fmla="*/ 132080 h 201803"/>
              <a:gd name="connsiteX25" fmla="*/ 6350 w 404114"/>
              <a:gd name="connsiteY25" fmla="*/ 86360 h 201803"/>
              <a:gd name="connsiteX26" fmla="*/ 6730 w 404114"/>
              <a:gd name="connsiteY26" fmla="*/ 54356 h 201803"/>
              <a:gd name="connsiteX27" fmla="*/ 6985 w 404114"/>
              <a:gd name="connsiteY27" fmla="*/ 38735 h 201803"/>
              <a:gd name="connsiteX28" fmla="*/ 10033 w 404114"/>
              <a:gd name="connsiteY28" fmla="*/ 22606 h 201803"/>
              <a:gd name="connsiteX29" fmla="*/ 21589 w 404114"/>
              <a:gd name="connsiteY29" fmla="*/ 11303 h 201803"/>
              <a:gd name="connsiteX30" fmla="*/ 31115 w 404114"/>
              <a:gd name="connsiteY30" fmla="*/ 8890 h 201803"/>
              <a:gd name="connsiteX31" fmla="*/ 41147 w 404114"/>
              <a:gd name="connsiteY31" fmla="*/ 7620 h 201803"/>
              <a:gd name="connsiteX32" fmla="*/ 62229 w 404114"/>
              <a:gd name="connsiteY32" fmla="*/ 11048 h 201803"/>
              <a:gd name="connsiteX33" fmla="*/ 75310 w 404114"/>
              <a:gd name="connsiteY33" fmla="*/ 27178 h 201803"/>
              <a:gd name="connsiteX34" fmla="*/ 75310 w 404114"/>
              <a:gd name="connsiteY34" fmla="*/ 42417 h 201803"/>
              <a:gd name="connsiteX35" fmla="*/ 79501 w 404114"/>
              <a:gd name="connsiteY35" fmla="*/ 51308 h 201803"/>
              <a:gd name="connsiteX36" fmla="*/ 89916 w 404114"/>
              <a:gd name="connsiteY36" fmla="*/ 51561 h 201803"/>
              <a:gd name="connsiteX37" fmla="*/ 330708 w 404114"/>
              <a:gd name="connsiteY37" fmla="*/ 51561 h 201803"/>
              <a:gd name="connsiteX38" fmla="*/ 330708 w 404114"/>
              <a:gd name="connsiteY38" fmla="*/ 35686 h 201803"/>
              <a:gd name="connsiteX39" fmla="*/ 335534 w 404114"/>
              <a:gd name="connsiteY39" fmla="*/ 17145 h 201803"/>
              <a:gd name="connsiteX40" fmla="*/ 350774 w 404114"/>
              <a:gd name="connsiteY40" fmla="*/ 7620 h 201803"/>
              <a:gd name="connsiteX41" fmla="*/ 366014 w 404114"/>
              <a:gd name="connsiteY41" fmla="*/ 6350 h 201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</a:cxnLst>
            <a:rect l="l" t="t" r="r" b="b"/>
            <a:pathLst>
              <a:path w="404114" h="201803">
                <a:moveTo>
                  <a:pt x="366014" y="6350"/>
                </a:moveTo>
                <a:cubicBezTo>
                  <a:pt x="368046" y="6350"/>
                  <a:pt x="370078" y="6350"/>
                  <a:pt x="372109" y="6477"/>
                </a:cubicBezTo>
                <a:cubicBezTo>
                  <a:pt x="380746" y="6858"/>
                  <a:pt x="387223" y="9144"/>
                  <a:pt x="391667" y="13208"/>
                </a:cubicBezTo>
                <a:cubicBezTo>
                  <a:pt x="395732" y="16764"/>
                  <a:pt x="397764" y="21209"/>
                  <a:pt x="397764" y="26289"/>
                </a:cubicBezTo>
                <a:cubicBezTo>
                  <a:pt x="397764" y="31369"/>
                  <a:pt x="397764" y="36321"/>
                  <a:pt x="397764" y="41147"/>
                </a:cubicBezTo>
                <a:cubicBezTo>
                  <a:pt x="397001" y="59944"/>
                  <a:pt x="397001" y="78105"/>
                  <a:pt x="397764" y="95758"/>
                </a:cubicBezTo>
                <a:cubicBezTo>
                  <a:pt x="398526" y="113410"/>
                  <a:pt x="398017" y="131571"/>
                  <a:pt x="395985" y="150367"/>
                </a:cubicBezTo>
                <a:cubicBezTo>
                  <a:pt x="395478" y="155956"/>
                  <a:pt x="394461" y="160782"/>
                  <a:pt x="392938" y="164592"/>
                </a:cubicBezTo>
                <a:cubicBezTo>
                  <a:pt x="391286" y="168529"/>
                  <a:pt x="388874" y="172720"/>
                  <a:pt x="385571" y="177165"/>
                </a:cubicBezTo>
                <a:cubicBezTo>
                  <a:pt x="382270" y="181991"/>
                  <a:pt x="377951" y="185420"/>
                  <a:pt x="372490" y="187452"/>
                </a:cubicBezTo>
                <a:cubicBezTo>
                  <a:pt x="367029" y="189484"/>
                  <a:pt x="361188" y="191008"/>
                  <a:pt x="355091" y="191770"/>
                </a:cubicBezTo>
                <a:cubicBezTo>
                  <a:pt x="348996" y="192532"/>
                  <a:pt x="342900" y="193040"/>
                  <a:pt x="336804" y="193040"/>
                </a:cubicBezTo>
                <a:cubicBezTo>
                  <a:pt x="330708" y="193040"/>
                  <a:pt x="325247" y="193167"/>
                  <a:pt x="320294" y="193547"/>
                </a:cubicBezTo>
                <a:cubicBezTo>
                  <a:pt x="316738" y="194436"/>
                  <a:pt x="308609" y="194945"/>
                  <a:pt x="295909" y="195071"/>
                </a:cubicBezTo>
                <a:cubicBezTo>
                  <a:pt x="283336" y="195326"/>
                  <a:pt x="268478" y="195453"/>
                  <a:pt x="251459" y="195453"/>
                </a:cubicBezTo>
                <a:cubicBezTo>
                  <a:pt x="234441" y="195453"/>
                  <a:pt x="216154" y="195326"/>
                  <a:pt x="196850" y="195071"/>
                </a:cubicBezTo>
                <a:cubicBezTo>
                  <a:pt x="177546" y="194945"/>
                  <a:pt x="159511" y="194691"/>
                  <a:pt x="142620" y="194564"/>
                </a:cubicBezTo>
                <a:cubicBezTo>
                  <a:pt x="125729" y="194310"/>
                  <a:pt x="111125" y="194183"/>
                  <a:pt x="98805" y="194183"/>
                </a:cubicBezTo>
                <a:cubicBezTo>
                  <a:pt x="86359" y="194183"/>
                  <a:pt x="78485" y="194183"/>
                  <a:pt x="75310" y="194183"/>
                </a:cubicBezTo>
                <a:cubicBezTo>
                  <a:pt x="67183" y="194183"/>
                  <a:pt x="58674" y="193547"/>
                  <a:pt x="49657" y="192405"/>
                </a:cubicBezTo>
                <a:cubicBezTo>
                  <a:pt x="40766" y="191135"/>
                  <a:pt x="32766" y="187960"/>
                  <a:pt x="25908" y="182626"/>
                </a:cubicBezTo>
                <a:cubicBezTo>
                  <a:pt x="21463" y="178943"/>
                  <a:pt x="17907" y="174371"/>
                  <a:pt x="15239" y="168910"/>
                </a:cubicBezTo>
                <a:cubicBezTo>
                  <a:pt x="12573" y="163448"/>
                  <a:pt x="10667" y="157988"/>
                  <a:pt x="9397" y="152781"/>
                </a:cubicBezTo>
                <a:cubicBezTo>
                  <a:pt x="8255" y="147447"/>
                  <a:pt x="7366" y="142747"/>
                  <a:pt x="6985" y="138684"/>
                </a:cubicBezTo>
                <a:cubicBezTo>
                  <a:pt x="6604" y="134620"/>
                  <a:pt x="6350" y="132460"/>
                  <a:pt x="6350" y="132080"/>
                </a:cubicBezTo>
                <a:lnTo>
                  <a:pt x="6350" y="86360"/>
                </a:lnTo>
                <a:cubicBezTo>
                  <a:pt x="6350" y="74548"/>
                  <a:pt x="6477" y="63881"/>
                  <a:pt x="6730" y="54356"/>
                </a:cubicBezTo>
                <a:cubicBezTo>
                  <a:pt x="6858" y="44704"/>
                  <a:pt x="6985" y="39623"/>
                  <a:pt x="6985" y="38735"/>
                </a:cubicBezTo>
                <a:cubicBezTo>
                  <a:pt x="6985" y="33020"/>
                  <a:pt x="8001" y="27685"/>
                  <a:pt x="10033" y="22606"/>
                </a:cubicBezTo>
                <a:cubicBezTo>
                  <a:pt x="12065" y="17526"/>
                  <a:pt x="16001" y="13716"/>
                  <a:pt x="21589" y="11303"/>
                </a:cubicBezTo>
                <a:cubicBezTo>
                  <a:pt x="24510" y="10160"/>
                  <a:pt x="27685" y="9271"/>
                  <a:pt x="31115" y="8890"/>
                </a:cubicBezTo>
                <a:cubicBezTo>
                  <a:pt x="34544" y="8509"/>
                  <a:pt x="37846" y="8128"/>
                  <a:pt x="41147" y="7620"/>
                </a:cubicBezTo>
                <a:cubicBezTo>
                  <a:pt x="48005" y="7239"/>
                  <a:pt x="55117" y="8382"/>
                  <a:pt x="62229" y="11048"/>
                </a:cubicBezTo>
                <a:cubicBezTo>
                  <a:pt x="69341" y="13716"/>
                  <a:pt x="73659" y="19050"/>
                  <a:pt x="75310" y="27178"/>
                </a:cubicBezTo>
                <a:lnTo>
                  <a:pt x="75310" y="42417"/>
                </a:lnTo>
                <a:cubicBezTo>
                  <a:pt x="76073" y="48514"/>
                  <a:pt x="77470" y="51435"/>
                  <a:pt x="79501" y="51308"/>
                </a:cubicBezTo>
                <a:cubicBezTo>
                  <a:pt x="81534" y="51054"/>
                  <a:pt x="85089" y="51181"/>
                  <a:pt x="89916" y="51561"/>
                </a:cubicBezTo>
                <a:lnTo>
                  <a:pt x="330708" y="51561"/>
                </a:lnTo>
                <a:lnTo>
                  <a:pt x="330708" y="35686"/>
                </a:lnTo>
                <a:cubicBezTo>
                  <a:pt x="331089" y="28447"/>
                  <a:pt x="332739" y="22225"/>
                  <a:pt x="335534" y="17145"/>
                </a:cubicBezTo>
                <a:cubicBezTo>
                  <a:pt x="338455" y="12065"/>
                  <a:pt x="343535" y="8890"/>
                  <a:pt x="350774" y="7620"/>
                </a:cubicBezTo>
                <a:cubicBezTo>
                  <a:pt x="355091" y="6731"/>
                  <a:pt x="360171" y="6350"/>
                  <a:pt x="36601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3649218" y="4439793"/>
            <a:ext cx="486917" cy="118871"/>
          </a:xfrm>
          <a:custGeom>
            <a:avLst/>
            <a:gdLst>
              <a:gd name="connsiteX0" fmla="*/ 51434 w 486917"/>
              <a:gd name="connsiteY0" fmla="*/ 6350 h 118871"/>
              <a:gd name="connsiteX1" fmla="*/ 57150 w 486917"/>
              <a:gd name="connsiteY1" fmla="*/ 6350 h 118871"/>
              <a:gd name="connsiteX2" fmla="*/ 405891 w 486917"/>
              <a:gd name="connsiteY2" fmla="*/ 6350 h 118871"/>
              <a:gd name="connsiteX3" fmla="*/ 424180 w 486917"/>
              <a:gd name="connsiteY3" fmla="*/ 6350 h 118871"/>
              <a:gd name="connsiteX4" fmla="*/ 441833 w 486917"/>
              <a:gd name="connsiteY4" fmla="*/ 6984 h 118871"/>
              <a:gd name="connsiteX5" fmla="*/ 459232 w 486917"/>
              <a:gd name="connsiteY5" fmla="*/ 9143 h 118871"/>
              <a:gd name="connsiteX6" fmla="*/ 473583 w 486917"/>
              <a:gd name="connsiteY6" fmla="*/ 17398 h 118871"/>
              <a:gd name="connsiteX7" fmla="*/ 480567 w 486917"/>
              <a:gd name="connsiteY7" fmla="*/ 37464 h 118871"/>
              <a:gd name="connsiteX8" fmla="*/ 462534 w 486917"/>
              <a:gd name="connsiteY8" fmla="*/ 53974 h 118871"/>
              <a:gd name="connsiteX9" fmla="*/ 436117 w 486917"/>
              <a:gd name="connsiteY9" fmla="*/ 59689 h 118871"/>
              <a:gd name="connsiteX10" fmla="*/ 408940 w 486917"/>
              <a:gd name="connsiteY10" fmla="*/ 61213 h 118871"/>
              <a:gd name="connsiteX11" fmla="*/ 349757 w 486917"/>
              <a:gd name="connsiteY11" fmla="*/ 63118 h 118871"/>
              <a:gd name="connsiteX12" fmla="*/ 290067 w 486917"/>
              <a:gd name="connsiteY12" fmla="*/ 63753 h 118871"/>
              <a:gd name="connsiteX13" fmla="*/ 288290 w 486917"/>
              <a:gd name="connsiteY13" fmla="*/ 86867 h 118871"/>
              <a:gd name="connsiteX14" fmla="*/ 283336 w 486917"/>
              <a:gd name="connsiteY14" fmla="*/ 98424 h 118871"/>
              <a:gd name="connsiteX15" fmla="*/ 272669 w 486917"/>
              <a:gd name="connsiteY15" fmla="*/ 106679 h 118871"/>
              <a:gd name="connsiteX16" fmla="*/ 258953 w 486917"/>
              <a:gd name="connsiteY16" fmla="*/ 111251 h 118871"/>
              <a:gd name="connsiteX17" fmla="*/ 245617 w 486917"/>
              <a:gd name="connsiteY17" fmla="*/ 112521 h 118871"/>
              <a:gd name="connsiteX18" fmla="*/ 217170 w 486917"/>
              <a:gd name="connsiteY18" fmla="*/ 104520 h 118871"/>
              <a:gd name="connsiteX19" fmla="*/ 205359 w 486917"/>
              <a:gd name="connsiteY19" fmla="*/ 79501 h 118871"/>
              <a:gd name="connsiteX20" fmla="*/ 204723 w 486917"/>
              <a:gd name="connsiteY20" fmla="*/ 72262 h 118871"/>
              <a:gd name="connsiteX21" fmla="*/ 204977 w 486917"/>
              <a:gd name="connsiteY21" fmla="*/ 70992 h 118871"/>
              <a:gd name="connsiteX22" fmla="*/ 205613 w 486917"/>
              <a:gd name="connsiteY22" fmla="*/ 69850 h 118871"/>
              <a:gd name="connsiteX23" fmla="*/ 205994 w 486917"/>
              <a:gd name="connsiteY23" fmla="*/ 62483 h 118871"/>
              <a:gd name="connsiteX24" fmla="*/ 169672 w 486917"/>
              <a:gd name="connsiteY24" fmla="*/ 62229 h 118871"/>
              <a:gd name="connsiteX25" fmla="*/ 123697 w 486917"/>
              <a:gd name="connsiteY25" fmla="*/ 61594 h 118871"/>
              <a:gd name="connsiteX26" fmla="*/ 77977 w 486917"/>
              <a:gd name="connsiteY26" fmla="*/ 60705 h 118871"/>
              <a:gd name="connsiteX27" fmla="*/ 43180 w 486917"/>
              <a:gd name="connsiteY27" fmla="*/ 58800 h 118871"/>
              <a:gd name="connsiteX28" fmla="*/ 27685 w 486917"/>
              <a:gd name="connsiteY28" fmla="*/ 56641 h 118871"/>
              <a:gd name="connsiteX29" fmla="*/ 13970 w 486917"/>
              <a:gd name="connsiteY29" fmla="*/ 48513 h 118871"/>
              <a:gd name="connsiteX30" fmla="*/ 6350 w 486917"/>
              <a:gd name="connsiteY30" fmla="*/ 34797 h 118871"/>
              <a:gd name="connsiteX31" fmla="*/ 13970 w 486917"/>
              <a:gd name="connsiteY31" fmla="*/ 18541 h 118871"/>
              <a:gd name="connsiteX32" fmla="*/ 25526 w 486917"/>
              <a:gd name="connsiteY32" fmla="*/ 11302 h 118871"/>
              <a:gd name="connsiteX33" fmla="*/ 39496 w 486917"/>
              <a:gd name="connsiteY33" fmla="*/ 7619 h 118871"/>
              <a:gd name="connsiteX34" fmla="*/ 51434 w 486917"/>
              <a:gd name="connsiteY34" fmla="*/ 6350 h 118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</a:cxnLst>
            <a:rect l="l" t="t" r="r" b="b"/>
            <a:pathLst>
              <a:path w="486917" h="118871">
                <a:moveTo>
                  <a:pt x="51434" y="6350"/>
                </a:moveTo>
                <a:cubicBezTo>
                  <a:pt x="54864" y="6350"/>
                  <a:pt x="56769" y="6350"/>
                  <a:pt x="57150" y="6350"/>
                </a:cubicBezTo>
                <a:lnTo>
                  <a:pt x="405891" y="6350"/>
                </a:lnTo>
                <a:cubicBezTo>
                  <a:pt x="411988" y="6350"/>
                  <a:pt x="418084" y="6350"/>
                  <a:pt x="424180" y="6350"/>
                </a:cubicBezTo>
                <a:cubicBezTo>
                  <a:pt x="430276" y="6350"/>
                  <a:pt x="436117" y="6603"/>
                  <a:pt x="441833" y="6984"/>
                </a:cubicBezTo>
                <a:cubicBezTo>
                  <a:pt x="447547" y="7365"/>
                  <a:pt x="453390" y="8127"/>
                  <a:pt x="459232" y="9143"/>
                </a:cubicBezTo>
                <a:cubicBezTo>
                  <a:pt x="465073" y="10159"/>
                  <a:pt x="469900" y="12953"/>
                  <a:pt x="473583" y="17398"/>
                </a:cubicBezTo>
                <a:cubicBezTo>
                  <a:pt x="479297" y="23875"/>
                  <a:pt x="481584" y="30606"/>
                  <a:pt x="480567" y="37464"/>
                </a:cubicBezTo>
                <a:cubicBezTo>
                  <a:pt x="479552" y="44450"/>
                  <a:pt x="473583" y="49910"/>
                  <a:pt x="462534" y="53974"/>
                </a:cubicBezTo>
                <a:cubicBezTo>
                  <a:pt x="454406" y="57150"/>
                  <a:pt x="445642" y="59181"/>
                  <a:pt x="436117" y="59689"/>
                </a:cubicBezTo>
                <a:cubicBezTo>
                  <a:pt x="426465" y="60324"/>
                  <a:pt x="417449" y="60832"/>
                  <a:pt x="408940" y="61213"/>
                </a:cubicBezTo>
                <a:cubicBezTo>
                  <a:pt x="388620" y="62102"/>
                  <a:pt x="368934" y="62737"/>
                  <a:pt x="349757" y="63118"/>
                </a:cubicBezTo>
                <a:cubicBezTo>
                  <a:pt x="330707" y="63500"/>
                  <a:pt x="310769" y="63753"/>
                  <a:pt x="290067" y="63753"/>
                </a:cubicBezTo>
                <a:lnTo>
                  <a:pt x="288290" y="86867"/>
                </a:lnTo>
                <a:cubicBezTo>
                  <a:pt x="287782" y="91312"/>
                  <a:pt x="286257" y="95250"/>
                  <a:pt x="283336" y="98424"/>
                </a:cubicBezTo>
                <a:cubicBezTo>
                  <a:pt x="280542" y="101726"/>
                  <a:pt x="276986" y="104393"/>
                  <a:pt x="272669" y="106679"/>
                </a:cubicBezTo>
                <a:cubicBezTo>
                  <a:pt x="268477" y="108965"/>
                  <a:pt x="263906" y="110489"/>
                  <a:pt x="258953" y="111251"/>
                </a:cubicBezTo>
                <a:cubicBezTo>
                  <a:pt x="254126" y="112013"/>
                  <a:pt x="249682" y="112521"/>
                  <a:pt x="245617" y="112521"/>
                </a:cubicBezTo>
                <a:cubicBezTo>
                  <a:pt x="233426" y="111632"/>
                  <a:pt x="223901" y="108965"/>
                  <a:pt x="217170" y="104520"/>
                </a:cubicBezTo>
                <a:cubicBezTo>
                  <a:pt x="210565" y="100075"/>
                  <a:pt x="206502" y="91693"/>
                  <a:pt x="205359" y="79501"/>
                </a:cubicBezTo>
                <a:cubicBezTo>
                  <a:pt x="204977" y="75437"/>
                  <a:pt x="204723" y="73024"/>
                  <a:pt x="204723" y="72262"/>
                </a:cubicBezTo>
                <a:cubicBezTo>
                  <a:pt x="204723" y="71373"/>
                  <a:pt x="204851" y="70992"/>
                  <a:pt x="204977" y="70992"/>
                </a:cubicBezTo>
                <a:cubicBezTo>
                  <a:pt x="205232" y="70992"/>
                  <a:pt x="205485" y="70611"/>
                  <a:pt x="205613" y="69850"/>
                </a:cubicBezTo>
                <a:cubicBezTo>
                  <a:pt x="205866" y="68960"/>
                  <a:pt x="205994" y="66547"/>
                  <a:pt x="205994" y="62483"/>
                </a:cubicBezTo>
                <a:cubicBezTo>
                  <a:pt x="196595" y="62483"/>
                  <a:pt x="184530" y="62356"/>
                  <a:pt x="169672" y="62229"/>
                </a:cubicBezTo>
                <a:cubicBezTo>
                  <a:pt x="154813" y="61975"/>
                  <a:pt x="139445" y="61721"/>
                  <a:pt x="123697" y="61594"/>
                </a:cubicBezTo>
                <a:cubicBezTo>
                  <a:pt x="107822" y="61340"/>
                  <a:pt x="92583" y="61086"/>
                  <a:pt x="77977" y="60705"/>
                </a:cubicBezTo>
                <a:cubicBezTo>
                  <a:pt x="63245" y="60197"/>
                  <a:pt x="51689" y="59689"/>
                  <a:pt x="43180" y="58800"/>
                </a:cubicBezTo>
                <a:cubicBezTo>
                  <a:pt x="36703" y="58038"/>
                  <a:pt x="31495" y="57276"/>
                  <a:pt x="27685" y="56641"/>
                </a:cubicBezTo>
                <a:cubicBezTo>
                  <a:pt x="23749" y="56133"/>
                  <a:pt x="19176" y="53339"/>
                  <a:pt x="13970" y="48513"/>
                </a:cubicBezTo>
                <a:cubicBezTo>
                  <a:pt x="9397" y="44450"/>
                  <a:pt x="6857" y="39877"/>
                  <a:pt x="6350" y="34797"/>
                </a:cubicBezTo>
                <a:cubicBezTo>
                  <a:pt x="5715" y="29717"/>
                  <a:pt x="8254" y="24256"/>
                  <a:pt x="13970" y="18541"/>
                </a:cubicBezTo>
                <a:cubicBezTo>
                  <a:pt x="16764" y="15366"/>
                  <a:pt x="20573" y="12953"/>
                  <a:pt x="25526" y="11302"/>
                </a:cubicBezTo>
                <a:cubicBezTo>
                  <a:pt x="30353" y="9651"/>
                  <a:pt x="35052" y="8381"/>
                  <a:pt x="39496" y="7619"/>
                </a:cubicBezTo>
                <a:cubicBezTo>
                  <a:pt x="43941" y="6857"/>
                  <a:pt x="48005" y="6350"/>
                  <a:pt x="5143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201670" y="4237101"/>
            <a:ext cx="381889" cy="315467"/>
          </a:xfrm>
          <a:custGeom>
            <a:avLst/>
            <a:gdLst>
              <a:gd name="connsiteX0" fmla="*/ 117728 w 381889"/>
              <a:gd name="connsiteY0" fmla="*/ 6350 h 315467"/>
              <a:gd name="connsiteX1" fmla="*/ 122809 w 381889"/>
              <a:gd name="connsiteY1" fmla="*/ 6350 h 315467"/>
              <a:gd name="connsiteX2" fmla="*/ 133477 w 381889"/>
              <a:gd name="connsiteY2" fmla="*/ 6730 h 315467"/>
              <a:gd name="connsiteX3" fmla="*/ 156082 w 381889"/>
              <a:gd name="connsiteY3" fmla="*/ 6730 h 315467"/>
              <a:gd name="connsiteX4" fmla="*/ 194436 w 381889"/>
              <a:gd name="connsiteY4" fmla="*/ 6730 h 315467"/>
              <a:gd name="connsiteX5" fmla="*/ 232917 w 381889"/>
              <a:gd name="connsiteY5" fmla="*/ 6730 h 315467"/>
              <a:gd name="connsiteX6" fmla="*/ 255397 w 381889"/>
              <a:gd name="connsiteY6" fmla="*/ 6730 h 315467"/>
              <a:gd name="connsiteX7" fmla="*/ 274065 w 381889"/>
              <a:gd name="connsiteY7" fmla="*/ 6984 h 315467"/>
              <a:gd name="connsiteX8" fmla="*/ 293242 w 381889"/>
              <a:gd name="connsiteY8" fmla="*/ 6730 h 315467"/>
              <a:gd name="connsiteX9" fmla="*/ 315213 w 381889"/>
              <a:gd name="connsiteY9" fmla="*/ 7366 h 315467"/>
              <a:gd name="connsiteX10" fmla="*/ 337058 w 381889"/>
              <a:gd name="connsiteY10" fmla="*/ 10921 h 315467"/>
              <a:gd name="connsiteX11" fmla="*/ 355981 w 381889"/>
              <a:gd name="connsiteY11" fmla="*/ 20446 h 315467"/>
              <a:gd name="connsiteX12" fmla="*/ 368172 w 381889"/>
              <a:gd name="connsiteY12" fmla="*/ 38989 h 315467"/>
              <a:gd name="connsiteX13" fmla="*/ 374014 w 381889"/>
              <a:gd name="connsiteY13" fmla="*/ 72263 h 315467"/>
              <a:gd name="connsiteX14" fmla="*/ 374903 w 381889"/>
              <a:gd name="connsiteY14" fmla="*/ 108457 h 315467"/>
              <a:gd name="connsiteX15" fmla="*/ 374650 w 381889"/>
              <a:gd name="connsiteY15" fmla="*/ 131317 h 315467"/>
              <a:gd name="connsiteX16" fmla="*/ 374903 w 381889"/>
              <a:gd name="connsiteY16" fmla="*/ 154178 h 315467"/>
              <a:gd name="connsiteX17" fmla="*/ 374903 w 381889"/>
              <a:gd name="connsiteY17" fmla="*/ 167639 h 315467"/>
              <a:gd name="connsiteX18" fmla="*/ 375539 w 381889"/>
              <a:gd name="connsiteY18" fmla="*/ 181102 h 315467"/>
              <a:gd name="connsiteX19" fmla="*/ 375539 w 381889"/>
              <a:gd name="connsiteY19" fmla="*/ 198754 h 315467"/>
              <a:gd name="connsiteX20" fmla="*/ 375539 w 381889"/>
              <a:gd name="connsiteY20" fmla="*/ 218566 h 315467"/>
              <a:gd name="connsiteX21" fmla="*/ 375158 w 381889"/>
              <a:gd name="connsiteY21" fmla="*/ 238378 h 315467"/>
              <a:gd name="connsiteX22" fmla="*/ 374269 w 381889"/>
              <a:gd name="connsiteY22" fmla="*/ 256032 h 315467"/>
              <a:gd name="connsiteX23" fmla="*/ 370966 w 381889"/>
              <a:gd name="connsiteY23" fmla="*/ 274066 h 315467"/>
              <a:gd name="connsiteX24" fmla="*/ 365124 w 381889"/>
              <a:gd name="connsiteY24" fmla="*/ 291972 h 315467"/>
              <a:gd name="connsiteX25" fmla="*/ 355345 w 381889"/>
              <a:gd name="connsiteY25" fmla="*/ 303021 h 315467"/>
              <a:gd name="connsiteX26" fmla="*/ 346582 w 381889"/>
              <a:gd name="connsiteY26" fmla="*/ 307593 h 315467"/>
              <a:gd name="connsiteX27" fmla="*/ 335914 w 381889"/>
              <a:gd name="connsiteY27" fmla="*/ 309117 h 315467"/>
              <a:gd name="connsiteX28" fmla="*/ 321309 w 381889"/>
              <a:gd name="connsiteY28" fmla="*/ 307213 h 315467"/>
              <a:gd name="connsiteX29" fmla="*/ 298958 w 381889"/>
              <a:gd name="connsiteY29" fmla="*/ 291972 h 315467"/>
              <a:gd name="connsiteX30" fmla="*/ 291972 w 381889"/>
              <a:gd name="connsiteY30" fmla="*/ 268223 h 315467"/>
              <a:gd name="connsiteX31" fmla="*/ 290829 w 381889"/>
              <a:gd name="connsiteY31" fmla="*/ 251205 h 315467"/>
              <a:gd name="connsiteX32" fmla="*/ 289813 w 381889"/>
              <a:gd name="connsiteY32" fmla="*/ 228600 h 315467"/>
              <a:gd name="connsiteX33" fmla="*/ 289559 w 381889"/>
              <a:gd name="connsiteY33" fmla="*/ 207264 h 315467"/>
              <a:gd name="connsiteX34" fmla="*/ 289559 w 381889"/>
              <a:gd name="connsiteY34" fmla="*/ 193293 h 315467"/>
              <a:gd name="connsiteX35" fmla="*/ 288289 w 381889"/>
              <a:gd name="connsiteY35" fmla="*/ 156336 h 315467"/>
              <a:gd name="connsiteX36" fmla="*/ 287147 w 381889"/>
              <a:gd name="connsiteY36" fmla="*/ 120142 h 315467"/>
              <a:gd name="connsiteX37" fmla="*/ 287147 w 381889"/>
              <a:gd name="connsiteY37" fmla="*/ 109473 h 315467"/>
              <a:gd name="connsiteX38" fmla="*/ 285241 w 381889"/>
              <a:gd name="connsiteY38" fmla="*/ 98805 h 315467"/>
              <a:gd name="connsiteX39" fmla="*/ 280161 w 381889"/>
              <a:gd name="connsiteY39" fmla="*/ 92964 h 315467"/>
              <a:gd name="connsiteX40" fmla="*/ 272541 w 381889"/>
              <a:gd name="connsiteY40" fmla="*/ 91185 h 315467"/>
              <a:gd name="connsiteX41" fmla="*/ 263905 w 381889"/>
              <a:gd name="connsiteY41" fmla="*/ 91185 h 315467"/>
              <a:gd name="connsiteX42" fmla="*/ 256032 w 381889"/>
              <a:gd name="connsiteY42" fmla="*/ 90804 h 315467"/>
              <a:gd name="connsiteX43" fmla="*/ 245998 w 381889"/>
              <a:gd name="connsiteY43" fmla="*/ 90551 h 315467"/>
              <a:gd name="connsiteX44" fmla="*/ 235965 w 381889"/>
              <a:gd name="connsiteY44" fmla="*/ 90804 h 315467"/>
              <a:gd name="connsiteX45" fmla="*/ 101853 w 381889"/>
              <a:gd name="connsiteY45" fmla="*/ 90804 h 315467"/>
              <a:gd name="connsiteX46" fmla="*/ 93217 w 381889"/>
              <a:gd name="connsiteY46" fmla="*/ 90551 h 315467"/>
              <a:gd name="connsiteX47" fmla="*/ 83565 w 381889"/>
              <a:gd name="connsiteY47" fmla="*/ 90804 h 315467"/>
              <a:gd name="connsiteX48" fmla="*/ 69469 w 381889"/>
              <a:gd name="connsiteY48" fmla="*/ 91439 h 315467"/>
              <a:gd name="connsiteX49" fmla="*/ 55498 w 381889"/>
              <a:gd name="connsiteY49" fmla="*/ 90804 h 315467"/>
              <a:gd name="connsiteX50" fmla="*/ 31369 w 381889"/>
              <a:gd name="connsiteY50" fmla="*/ 85343 h 315467"/>
              <a:gd name="connsiteX51" fmla="*/ 11556 w 381889"/>
              <a:gd name="connsiteY51" fmla="*/ 68833 h 315467"/>
              <a:gd name="connsiteX52" fmla="*/ 6350 w 381889"/>
              <a:gd name="connsiteY52" fmla="*/ 43560 h 315467"/>
              <a:gd name="connsiteX53" fmla="*/ 16509 w 381889"/>
              <a:gd name="connsiteY53" fmla="*/ 20066 h 315467"/>
              <a:gd name="connsiteX54" fmla="*/ 33273 w 381889"/>
              <a:gd name="connsiteY54" fmla="*/ 11303 h 315467"/>
              <a:gd name="connsiteX55" fmla="*/ 53085 w 381889"/>
              <a:gd name="connsiteY55" fmla="*/ 7619 h 315467"/>
              <a:gd name="connsiteX56" fmla="*/ 73405 w 381889"/>
              <a:gd name="connsiteY56" fmla="*/ 6730 h 315467"/>
              <a:gd name="connsiteX57" fmla="*/ 92709 w 381889"/>
              <a:gd name="connsiteY57" fmla="*/ 6730 h 315467"/>
              <a:gd name="connsiteX58" fmla="*/ 112775 w 381889"/>
              <a:gd name="connsiteY58" fmla="*/ 6730 h 315467"/>
              <a:gd name="connsiteX59" fmla="*/ 117728 w 381889"/>
              <a:gd name="connsiteY59" fmla="*/ 6350 h 315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</a:cxnLst>
            <a:rect l="l" t="t" r="r" b="b"/>
            <a:pathLst>
              <a:path w="381889" h="315467">
                <a:moveTo>
                  <a:pt x="117728" y="6350"/>
                </a:moveTo>
                <a:cubicBezTo>
                  <a:pt x="119379" y="6222"/>
                  <a:pt x="121158" y="6350"/>
                  <a:pt x="122809" y="6350"/>
                </a:cubicBezTo>
                <a:cubicBezTo>
                  <a:pt x="126238" y="6603"/>
                  <a:pt x="129793" y="6730"/>
                  <a:pt x="133477" y="6730"/>
                </a:cubicBezTo>
                <a:cubicBezTo>
                  <a:pt x="136778" y="6730"/>
                  <a:pt x="144271" y="6730"/>
                  <a:pt x="156082" y="6730"/>
                </a:cubicBezTo>
                <a:cubicBezTo>
                  <a:pt x="167893" y="6730"/>
                  <a:pt x="180593" y="6730"/>
                  <a:pt x="194436" y="6730"/>
                </a:cubicBezTo>
                <a:cubicBezTo>
                  <a:pt x="208279" y="6730"/>
                  <a:pt x="221107" y="6730"/>
                  <a:pt x="232917" y="6730"/>
                </a:cubicBezTo>
                <a:cubicBezTo>
                  <a:pt x="244601" y="6730"/>
                  <a:pt x="252221" y="6730"/>
                  <a:pt x="255397" y="6730"/>
                </a:cubicBezTo>
                <a:cubicBezTo>
                  <a:pt x="261492" y="7111"/>
                  <a:pt x="267715" y="7239"/>
                  <a:pt x="274065" y="6984"/>
                </a:cubicBezTo>
                <a:cubicBezTo>
                  <a:pt x="280289" y="6857"/>
                  <a:pt x="286765" y="6730"/>
                  <a:pt x="293242" y="6730"/>
                </a:cubicBezTo>
                <a:cubicBezTo>
                  <a:pt x="300101" y="6730"/>
                  <a:pt x="307466" y="6857"/>
                  <a:pt x="315213" y="7366"/>
                </a:cubicBezTo>
                <a:cubicBezTo>
                  <a:pt x="322833" y="7746"/>
                  <a:pt x="330200" y="8889"/>
                  <a:pt x="337058" y="10921"/>
                </a:cubicBezTo>
                <a:cubicBezTo>
                  <a:pt x="344042" y="12953"/>
                  <a:pt x="350265" y="16128"/>
                  <a:pt x="355981" y="20446"/>
                </a:cubicBezTo>
                <a:cubicBezTo>
                  <a:pt x="361695" y="24638"/>
                  <a:pt x="365759" y="30860"/>
                  <a:pt x="368172" y="38989"/>
                </a:cubicBezTo>
                <a:cubicBezTo>
                  <a:pt x="371474" y="50038"/>
                  <a:pt x="373379" y="61086"/>
                  <a:pt x="374014" y="72263"/>
                </a:cubicBezTo>
                <a:cubicBezTo>
                  <a:pt x="374650" y="83439"/>
                  <a:pt x="374903" y="95503"/>
                  <a:pt x="374903" y="108457"/>
                </a:cubicBezTo>
                <a:cubicBezTo>
                  <a:pt x="374522" y="117855"/>
                  <a:pt x="374395" y="125476"/>
                  <a:pt x="374650" y="131317"/>
                </a:cubicBezTo>
                <a:cubicBezTo>
                  <a:pt x="374777" y="137286"/>
                  <a:pt x="374903" y="144907"/>
                  <a:pt x="374903" y="154178"/>
                </a:cubicBezTo>
                <a:cubicBezTo>
                  <a:pt x="374903" y="158750"/>
                  <a:pt x="374903" y="163194"/>
                  <a:pt x="374903" y="167639"/>
                </a:cubicBezTo>
                <a:cubicBezTo>
                  <a:pt x="374903" y="172084"/>
                  <a:pt x="375158" y="176529"/>
                  <a:pt x="375539" y="181102"/>
                </a:cubicBezTo>
                <a:cubicBezTo>
                  <a:pt x="375539" y="186308"/>
                  <a:pt x="375539" y="192278"/>
                  <a:pt x="375539" y="198754"/>
                </a:cubicBezTo>
                <a:cubicBezTo>
                  <a:pt x="375539" y="205232"/>
                  <a:pt x="375539" y="211835"/>
                  <a:pt x="375539" y="218566"/>
                </a:cubicBezTo>
                <a:cubicBezTo>
                  <a:pt x="375539" y="225297"/>
                  <a:pt x="375411" y="231902"/>
                  <a:pt x="375158" y="238378"/>
                </a:cubicBezTo>
                <a:cubicBezTo>
                  <a:pt x="375031" y="244855"/>
                  <a:pt x="374650" y="250697"/>
                  <a:pt x="374269" y="256032"/>
                </a:cubicBezTo>
                <a:cubicBezTo>
                  <a:pt x="372617" y="262128"/>
                  <a:pt x="371601" y="268096"/>
                  <a:pt x="370966" y="274066"/>
                </a:cubicBezTo>
                <a:cubicBezTo>
                  <a:pt x="370332" y="279907"/>
                  <a:pt x="368427" y="285877"/>
                  <a:pt x="365124" y="291972"/>
                </a:cubicBezTo>
                <a:cubicBezTo>
                  <a:pt x="363092" y="295656"/>
                  <a:pt x="359917" y="299339"/>
                  <a:pt x="355345" y="303021"/>
                </a:cubicBezTo>
                <a:cubicBezTo>
                  <a:pt x="353313" y="305053"/>
                  <a:pt x="350392" y="306578"/>
                  <a:pt x="346582" y="307593"/>
                </a:cubicBezTo>
                <a:cubicBezTo>
                  <a:pt x="342645" y="308609"/>
                  <a:pt x="339089" y="309117"/>
                  <a:pt x="335914" y="309117"/>
                </a:cubicBezTo>
                <a:cubicBezTo>
                  <a:pt x="330200" y="309117"/>
                  <a:pt x="325373" y="308482"/>
                  <a:pt x="321309" y="307213"/>
                </a:cubicBezTo>
                <a:cubicBezTo>
                  <a:pt x="310260" y="303529"/>
                  <a:pt x="302894" y="298450"/>
                  <a:pt x="298958" y="291972"/>
                </a:cubicBezTo>
                <a:cubicBezTo>
                  <a:pt x="295147" y="285495"/>
                  <a:pt x="292861" y="277621"/>
                  <a:pt x="291972" y="268223"/>
                </a:cubicBezTo>
                <a:cubicBezTo>
                  <a:pt x="291591" y="264159"/>
                  <a:pt x="291210" y="258444"/>
                  <a:pt x="290829" y="251205"/>
                </a:cubicBezTo>
                <a:cubicBezTo>
                  <a:pt x="290321" y="243839"/>
                  <a:pt x="290067" y="236346"/>
                  <a:pt x="289813" y="228600"/>
                </a:cubicBezTo>
                <a:cubicBezTo>
                  <a:pt x="289686" y="220853"/>
                  <a:pt x="289559" y="213741"/>
                  <a:pt x="289559" y="207264"/>
                </a:cubicBezTo>
                <a:cubicBezTo>
                  <a:pt x="289559" y="200786"/>
                  <a:pt x="289559" y="196088"/>
                  <a:pt x="289559" y="193293"/>
                </a:cubicBezTo>
                <a:cubicBezTo>
                  <a:pt x="288797" y="179832"/>
                  <a:pt x="288289" y="167513"/>
                  <a:pt x="288289" y="156336"/>
                </a:cubicBezTo>
                <a:cubicBezTo>
                  <a:pt x="288289" y="145160"/>
                  <a:pt x="287909" y="133095"/>
                  <a:pt x="287147" y="120142"/>
                </a:cubicBezTo>
                <a:cubicBezTo>
                  <a:pt x="286765" y="116458"/>
                  <a:pt x="286765" y="112903"/>
                  <a:pt x="287147" y="109473"/>
                </a:cubicBezTo>
                <a:cubicBezTo>
                  <a:pt x="287528" y="105917"/>
                  <a:pt x="286892" y="102361"/>
                  <a:pt x="285241" y="98805"/>
                </a:cubicBezTo>
                <a:cubicBezTo>
                  <a:pt x="284098" y="95884"/>
                  <a:pt x="282320" y="93979"/>
                  <a:pt x="280161" y="92964"/>
                </a:cubicBezTo>
                <a:cubicBezTo>
                  <a:pt x="277875" y="91947"/>
                  <a:pt x="275335" y="91313"/>
                  <a:pt x="272541" y="91185"/>
                </a:cubicBezTo>
                <a:cubicBezTo>
                  <a:pt x="269620" y="90932"/>
                  <a:pt x="266827" y="90932"/>
                  <a:pt x="263905" y="91185"/>
                </a:cubicBezTo>
                <a:cubicBezTo>
                  <a:pt x="261111" y="91313"/>
                  <a:pt x="258444" y="91185"/>
                  <a:pt x="256032" y="90804"/>
                </a:cubicBezTo>
                <a:cubicBezTo>
                  <a:pt x="251586" y="90423"/>
                  <a:pt x="248158" y="90296"/>
                  <a:pt x="245998" y="90551"/>
                </a:cubicBezTo>
                <a:cubicBezTo>
                  <a:pt x="243713" y="90678"/>
                  <a:pt x="240410" y="90804"/>
                  <a:pt x="235965" y="90804"/>
                </a:cubicBezTo>
                <a:lnTo>
                  <a:pt x="101853" y="90804"/>
                </a:lnTo>
                <a:cubicBezTo>
                  <a:pt x="99313" y="90804"/>
                  <a:pt x="96520" y="90678"/>
                  <a:pt x="93217" y="90551"/>
                </a:cubicBezTo>
                <a:cubicBezTo>
                  <a:pt x="90042" y="90296"/>
                  <a:pt x="86740" y="90423"/>
                  <a:pt x="83565" y="90804"/>
                </a:cubicBezTo>
                <a:cubicBezTo>
                  <a:pt x="78993" y="91693"/>
                  <a:pt x="74421" y="91820"/>
                  <a:pt x="69469" y="91439"/>
                </a:cubicBezTo>
                <a:cubicBezTo>
                  <a:pt x="64642" y="91058"/>
                  <a:pt x="59943" y="90804"/>
                  <a:pt x="55498" y="90804"/>
                </a:cubicBezTo>
                <a:cubicBezTo>
                  <a:pt x="48132" y="90804"/>
                  <a:pt x="40131" y="89027"/>
                  <a:pt x="31369" y="85343"/>
                </a:cubicBezTo>
                <a:cubicBezTo>
                  <a:pt x="22605" y="81660"/>
                  <a:pt x="16001" y="76200"/>
                  <a:pt x="11556" y="68833"/>
                </a:cubicBezTo>
                <a:cubicBezTo>
                  <a:pt x="7492" y="62357"/>
                  <a:pt x="5841" y="53975"/>
                  <a:pt x="6350" y="43560"/>
                </a:cubicBezTo>
                <a:cubicBezTo>
                  <a:pt x="6985" y="33273"/>
                  <a:pt x="10413" y="25400"/>
                  <a:pt x="16509" y="20066"/>
                </a:cubicBezTo>
                <a:cubicBezTo>
                  <a:pt x="21335" y="16002"/>
                  <a:pt x="26923" y="13080"/>
                  <a:pt x="33273" y="11303"/>
                </a:cubicBezTo>
                <a:cubicBezTo>
                  <a:pt x="39496" y="9397"/>
                  <a:pt x="46100" y="8254"/>
                  <a:pt x="53085" y="7619"/>
                </a:cubicBezTo>
                <a:cubicBezTo>
                  <a:pt x="59943" y="6984"/>
                  <a:pt x="66801" y="6730"/>
                  <a:pt x="73405" y="6730"/>
                </a:cubicBezTo>
                <a:cubicBezTo>
                  <a:pt x="80136" y="6730"/>
                  <a:pt x="86613" y="6730"/>
                  <a:pt x="92709" y="6730"/>
                </a:cubicBezTo>
                <a:lnTo>
                  <a:pt x="112775" y="6730"/>
                </a:lnTo>
                <a:cubicBezTo>
                  <a:pt x="114427" y="6477"/>
                  <a:pt x="116078" y="6350"/>
                  <a:pt x="11772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682364" y="4197858"/>
            <a:ext cx="415671" cy="228472"/>
          </a:xfrm>
          <a:custGeom>
            <a:avLst/>
            <a:gdLst>
              <a:gd name="connsiteX0" fmla="*/ 70104 w 415671"/>
              <a:gd name="connsiteY0" fmla="*/ 6350 h 228472"/>
              <a:gd name="connsiteX1" fmla="*/ 80772 w 415671"/>
              <a:gd name="connsiteY1" fmla="*/ 6350 h 228472"/>
              <a:gd name="connsiteX2" fmla="*/ 128905 w 415671"/>
              <a:gd name="connsiteY2" fmla="*/ 6603 h 228472"/>
              <a:gd name="connsiteX3" fmla="*/ 185547 w 415671"/>
              <a:gd name="connsiteY3" fmla="*/ 6350 h 228472"/>
              <a:gd name="connsiteX4" fmla="*/ 339852 w 415671"/>
              <a:gd name="connsiteY4" fmla="*/ 6350 h 228472"/>
              <a:gd name="connsiteX5" fmla="*/ 387350 w 415671"/>
              <a:gd name="connsiteY5" fmla="*/ 16382 h 228472"/>
              <a:gd name="connsiteX6" fmla="*/ 403860 w 415671"/>
              <a:gd name="connsiteY6" fmla="*/ 49657 h 228472"/>
              <a:gd name="connsiteX7" fmla="*/ 403860 w 415671"/>
              <a:gd name="connsiteY7" fmla="*/ 92328 h 228472"/>
              <a:gd name="connsiteX8" fmla="*/ 404114 w 415671"/>
              <a:gd name="connsiteY8" fmla="*/ 104139 h 228472"/>
              <a:gd name="connsiteX9" fmla="*/ 403479 w 415671"/>
              <a:gd name="connsiteY9" fmla="*/ 116966 h 228472"/>
              <a:gd name="connsiteX10" fmla="*/ 400177 w 415671"/>
              <a:gd name="connsiteY10" fmla="*/ 128904 h 228472"/>
              <a:gd name="connsiteX11" fmla="*/ 392303 w 415671"/>
              <a:gd name="connsiteY11" fmla="*/ 137413 h 228472"/>
              <a:gd name="connsiteX12" fmla="*/ 371221 w 415671"/>
              <a:gd name="connsiteY12" fmla="*/ 142621 h 228472"/>
              <a:gd name="connsiteX13" fmla="*/ 348996 w 415671"/>
              <a:gd name="connsiteY13" fmla="*/ 142875 h 228472"/>
              <a:gd name="connsiteX14" fmla="*/ 81407 w 415671"/>
              <a:gd name="connsiteY14" fmla="*/ 142875 h 228472"/>
              <a:gd name="connsiteX15" fmla="*/ 81407 w 415671"/>
              <a:gd name="connsiteY15" fmla="*/ 165480 h 228472"/>
              <a:gd name="connsiteX16" fmla="*/ 361823 w 415671"/>
              <a:gd name="connsiteY16" fmla="*/ 165480 h 228472"/>
              <a:gd name="connsiteX17" fmla="*/ 371856 w 415671"/>
              <a:gd name="connsiteY17" fmla="*/ 165480 h 228472"/>
              <a:gd name="connsiteX18" fmla="*/ 381889 w 415671"/>
              <a:gd name="connsiteY18" fmla="*/ 165988 h 228472"/>
              <a:gd name="connsiteX19" fmla="*/ 398907 w 415671"/>
              <a:gd name="connsiteY19" fmla="*/ 170560 h 228472"/>
              <a:gd name="connsiteX20" fmla="*/ 409321 w 415671"/>
              <a:gd name="connsiteY20" fmla="*/ 184911 h 228472"/>
              <a:gd name="connsiteX21" fmla="*/ 393446 w 415671"/>
              <a:gd name="connsiteY21" fmla="*/ 217804 h 228472"/>
              <a:gd name="connsiteX22" fmla="*/ 378587 w 415671"/>
              <a:gd name="connsiteY22" fmla="*/ 221487 h 228472"/>
              <a:gd name="connsiteX23" fmla="*/ 364236 w 415671"/>
              <a:gd name="connsiteY23" fmla="*/ 222122 h 228472"/>
              <a:gd name="connsiteX24" fmla="*/ 91694 w 415671"/>
              <a:gd name="connsiteY24" fmla="*/ 222122 h 228472"/>
              <a:gd name="connsiteX25" fmla="*/ 66421 w 415671"/>
              <a:gd name="connsiteY25" fmla="*/ 222122 h 228472"/>
              <a:gd name="connsiteX26" fmla="*/ 39878 w 415671"/>
              <a:gd name="connsiteY26" fmla="*/ 221487 h 228472"/>
              <a:gd name="connsiteX27" fmla="*/ 18288 w 415671"/>
              <a:gd name="connsiteY27" fmla="*/ 211454 h 228472"/>
              <a:gd name="connsiteX28" fmla="*/ 8255 w 415671"/>
              <a:gd name="connsiteY28" fmla="*/ 187959 h 228472"/>
              <a:gd name="connsiteX29" fmla="*/ 6985 w 415671"/>
              <a:gd name="connsiteY29" fmla="*/ 165100 h 228472"/>
              <a:gd name="connsiteX30" fmla="*/ 6985 w 415671"/>
              <a:gd name="connsiteY30" fmla="*/ 144652 h 228472"/>
              <a:gd name="connsiteX31" fmla="*/ 6730 w 415671"/>
              <a:gd name="connsiteY31" fmla="*/ 141604 h 228472"/>
              <a:gd name="connsiteX32" fmla="*/ 6350 w 415671"/>
              <a:gd name="connsiteY32" fmla="*/ 138557 h 228472"/>
              <a:gd name="connsiteX33" fmla="*/ 6985 w 415671"/>
              <a:gd name="connsiteY33" fmla="*/ 121792 h 228472"/>
              <a:gd name="connsiteX34" fmla="*/ 13080 w 415671"/>
              <a:gd name="connsiteY34" fmla="*/ 105028 h 228472"/>
              <a:gd name="connsiteX35" fmla="*/ 35687 w 415671"/>
              <a:gd name="connsiteY35" fmla="*/ 93217 h 228472"/>
              <a:gd name="connsiteX36" fmla="*/ 63119 w 415671"/>
              <a:gd name="connsiteY36" fmla="*/ 91059 h 228472"/>
              <a:gd name="connsiteX37" fmla="*/ 276987 w 415671"/>
              <a:gd name="connsiteY37" fmla="*/ 91059 h 228472"/>
              <a:gd name="connsiteX38" fmla="*/ 294132 w 415671"/>
              <a:gd name="connsiteY38" fmla="*/ 91059 h 228472"/>
              <a:gd name="connsiteX39" fmla="*/ 305054 w 415671"/>
              <a:gd name="connsiteY39" fmla="*/ 91059 h 228472"/>
              <a:gd name="connsiteX40" fmla="*/ 314833 w 415671"/>
              <a:gd name="connsiteY40" fmla="*/ 91059 h 228472"/>
              <a:gd name="connsiteX41" fmla="*/ 327025 w 415671"/>
              <a:gd name="connsiteY41" fmla="*/ 91059 h 228472"/>
              <a:gd name="connsiteX42" fmla="*/ 327279 w 415671"/>
              <a:gd name="connsiteY42" fmla="*/ 85851 h 228472"/>
              <a:gd name="connsiteX43" fmla="*/ 327914 w 415671"/>
              <a:gd name="connsiteY43" fmla="*/ 77977 h 228472"/>
              <a:gd name="connsiteX44" fmla="*/ 328295 w 415671"/>
              <a:gd name="connsiteY44" fmla="*/ 70611 h 228472"/>
              <a:gd name="connsiteX45" fmla="*/ 327025 w 415671"/>
              <a:gd name="connsiteY45" fmla="*/ 67309 h 228472"/>
              <a:gd name="connsiteX46" fmla="*/ 78359 w 415671"/>
              <a:gd name="connsiteY46" fmla="*/ 67309 h 228472"/>
              <a:gd name="connsiteX47" fmla="*/ 71882 w 415671"/>
              <a:gd name="connsiteY47" fmla="*/ 66928 h 228472"/>
              <a:gd name="connsiteX48" fmla="*/ 64897 w 415671"/>
              <a:gd name="connsiteY48" fmla="*/ 67309 h 228472"/>
              <a:gd name="connsiteX49" fmla="*/ 50292 w 415671"/>
              <a:gd name="connsiteY49" fmla="*/ 67309 h 228472"/>
              <a:gd name="connsiteX50" fmla="*/ 39243 w 415671"/>
              <a:gd name="connsiteY50" fmla="*/ 67309 h 228472"/>
              <a:gd name="connsiteX51" fmla="*/ 29591 w 415671"/>
              <a:gd name="connsiteY51" fmla="*/ 66039 h 228472"/>
              <a:gd name="connsiteX52" fmla="*/ 19177 w 415671"/>
              <a:gd name="connsiteY52" fmla="*/ 62102 h 228472"/>
              <a:gd name="connsiteX53" fmla="*/ 11303 w 415671"/>
              <a:gd name="connsiteY53" fmla="*/ 54482 h 228472"/>
              <a:gd name="connsiteX54" fmla="*/ 8509 w 415671"/>
              <a:gd name="connsiteY54" fmla="*/ 42925 h 228472"/>
              <a:gd name="connsiteX55" fmla="*/ 8255 w 415671"/>
              <a:gd name="connsiteY55" fmla="*/ 31369 h 228472"/>
              <a:gd name="connsiteX56" fmla="*/ 11557 w 415671"/>
              <a:gd name="connsiteY56" fmla="*/ 20954 h 228472"/>
              <a:gd name="connsiteX57" fmla="*/ 19177 w 415671"/>
              <a:gd name="connsiteY57" fmla="*/ 13080 h 228472"/>
              <a:gd name="connsiteX58" fmla="*/ 28956 w 415671"/>
              <a:gd name="connsiteY58" fmla="*/ 9397 h 228472"/>
              <a:gd name="connsiteX59" fmla="*/ 39878 w 415671"/>
              <a:gd name="connsiteY59" fmla="*/ 7492 h 228472"/>
              <a:gd name="connsiteX60" fmla="*/ 49657 w 415671"/>
              <a:gd name="connsiteY60" fmla="*/ 6985 h 228472"/>
              <a:gd name="connsiteX61" fmla="*/ 59436 w 415671"/>
              <a:gd name="connsiteY61" fmla="*/ 6985 h 228472"/>
              <a:gd name="connsiteX62" fmla="*/ 70104 w 415671"/>
              <a:gd name="connsiteY62" fmla="*/ 6350 h 228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</a:cxnLst>
            <a:rect l="l" t="t" r="r" b="b"/>
            <a:pathLst>
              <a:path w="415671" h="228472">
                <a:moveTo>
                  <a:pt x="70104" y="6350"/>
                </a:moveTo>
                <a:cubicBezTo>
                  <a:pt x="73533" y="6350"/>
                  <a:pt x="77089" y="6350"/>
                  <a:pt x="80772" y="6350"/>
                </a:cubicBezTo>
                <a:cubicBezTo>
                  <a:pt x="93345" y="6730"/>
                  <a:pt x="109347" y="6858"/>
                  <a:pt x="128905" y="6603"/>
                </a:cubicBezTo>
                <a:cubicBezTo>
                  <a:pt x="148463" y="6476"/>
                  <a:pt x="167259" y="6350"/>
                  <a:pt x="185547" y="6350"/>
                </a:cubicBezTo>
                <a:lnTo>
                  <a:pt x="339852" y="6350"/>
                </a:lnTo>
                <a:cubicBezTo>
                  <a:pt x="360553" y="6350"/>
                  <a:pt x="376428" y="9651"/>
                  <a:pt x="387350" y="16382"/>
                </a:cubicBezTo>
                <a:cubicBezTo>
                  <a:pt x="398398" y="23113"/>
                  <a:pt x="403860" y="34162"/>
                  <a:pt x="403860" y="49657"/>
                </a:cubicBezTo>
                <a:lnTo>
                  <a:pt x="403860" y="92328"/>
                </a:lnTo>
                <a:cubicBezTo>
                  <a:pt x="403860" y="95885"/>
                  <a:pt x="403987" y="99948"/>
                  <a:pt x="404114" y="104139"/>
                </a:cubicBezTo>
                <a:cubicBezTo>
                  <a:pt x="404368" y="108458"/>
                  <a:pt x="404114" y="112648"/>
                  <a:pt x="403479" y="116966"/>
                </a:cubicBezTo>
                <a:cubicBezTo>
                  <a:pt x="402971" y="121285"/>
                  <a:pt x="401828" y="125221"/>
                  <a:pt x="400177" y="128904"/>
                </a:cubicBezTo>
                <a:cubicBezTo>
                  <a:pt x="398526" y="132460"/>
                  <a:pt x="395859" y="135382"/>
                  <a:pt x="392303" y="137413"/>
                </a:cubicBezTo>
                <a:cubicBezTo>
                  <a:pt x="386207" y="140588"/>
                  <a:pt x="379095" y="142366"/>
                  <a:pt x="371221" y="142621"/>
                </a:cubicBezTo>
                <a:cubicBezTo>
                  <a:pt x="363347" y="142747"/>
                  <a:pt x="355854" y="142875"/>
                  <a:pt x="348996" y="142875"/>
                </a:cubicBezTo>
                <a:lnTo>
                  <a:pt x="81407" y="142875"/>
                </a:lnTo>
                <a:lnTo>
                  <a:pt x="81407" y="165480"/>
                </a:lnTo>
                <a:lnTo>
                  <a:pt x="361823" y="165480"/>
                </a:lnTo>
                <a:cubicBezTo>
                  <a:pt x="364998" y="165480"/>
                  <a:pt x="368427" y="165480"/>
                  <a:pt x="371856" y="165480"/>
                </a:cubicBezTo>
                <a:cubicBezTo>
                  <a:pt x="375285" y="165480"/>
                  <a:pt x="378587" y="165608"/>
                  <a:pt x="381889" y="165988"/>
                </a:cubicBezTo>
                <a:cubicBezTo>
                  <a:pt x="388366" y="166496"/>
                  <a:pt x="394081" y="168021"/>
                  <a:pt x="398907" y="170560"/>
                </a:cubicBezTo>
                <a:cubicBezTo>
                  <a:pt x="403860" y="173227"/>
                  <a:pt x="407289" y="178053"/>
                  <a:pt x="409321" y="184911"/>
                </a:cubicBezTo>
                <a:cubicBezTo>
                  <a:pt x="413766" y="200786"/>
                  <a:pt x="408559" y="211709"/>
                  <a:pt x="393446" y="217804"/>
                </a:cubicBezTo>
                <a:cubicBezTo>
                  <a:pt x="388620" y="219836"/>
                  <a:pt x="383667" y="221107"/>
                  <a:pt x="378587" y="221487"/>
                </a:cubicBezTo>
                <a:cubicBezTo>
                  <a:pt x="373507" y="221869"/>
                  <a:pt x="368681" y="222122"/>
                  <a:pt x="364236" y="222122"/>
                </a:cubicBezTo>
                <a:lnTo>
                  <a:pt x="91694" y="222122"/>
                </a:lnTo>
                <a:cubicBezTo>
                  <a:pt x="83566" y="222122"/>
                  <a:pt x="75184" y="222122"/>
                  <a:pt x="66421" y="222122"/>
                </a:cubicBezTo>
                <a:cubicBezTo>
                  <a:pt x="57658" y="222122"/>
                  <a:pt x="48895" y="221869"/>
                  <a:pt x="39878" y="221487"/>
                </a:cubicBezTo>
                <a:cubicBezTo>
                  <a:pt x="31369" y="220725"/>
                  <a:pt x="24129" y="217296"/>
                  <a:pt x="18288" y="211454"/>
                </a:cubicBezTo>
                <a:cubicBezTo>
                  <a:pt x="12319" y="205612"/>
                  <a:pt x="9017" y="197738"/>
                  <a:pt x="8255" y="187959"/>
                </a:cubicBezTo>
                <a:cubicBezTo>
                  <a:pt x="7366" y="180721"/>
                  <a:pt x="6985" y="173100"/>
                  <a:pt x="6985" y="165100"/>
                </a:cubicBezTo>
                <a:cubicBezTo>
                  <a:pt x="6985" y="157225"/>
                  <a:pt x="6985" y="150367"/>
                  <a:pt x="6985" y="144652"/>
                </a:cubicBezTo>
                <a:cubicBezTo>
                  <a:pt x="6985" y="143890"/>
                  <a:pt x="6858" y="142875"/>
                  <a:pt x="6730" y="141604"/>
                </a:cubicBezTo>
                <a:cubicBezTo>
                  <a:pt x="6477" y="140461"/>
                  <a:pt x="6350" y="139446"/>
                  <a:pt x="6350" y="138557"/>
                </a:cubicBezTo>
                <a:cubicBezTo>
                  <a:pt x="6350" y="134111"/>
                  <a:pt x="6604" y="128523"/>
                  <a:pt x="6985" y="121792"/>
                </a:cubicBezTo>
                <a:cubicBezTo>
                  <a:pt x="7366" y="115188"/>
                  <a:pt x="9398" y="109600"/>
                  <a:pt x="13080" y="105028"/>
                </a:cubicBezTo>
                <a:cubicBezTo>
                  <a:pt x="18796" y="98551"/>
                  <a:pt x="26289" y="94614"/>
                  <a:pt x="35687" y="93217"/>
                </a:cubicBezTo>
                <a:cubicBezTo>
                  <a:pt x="44958" y="91821"/>
                  <a:pt x="54102" y="91059"/>
                  <a:pt x="63119" y="91059"/>
                </a:cubicBezTo>
                <a:lnTo>
                  <a:pt x="276987" y="91059"/>
                </a:lnTo>
                <a:cubicBezTo>
                  <a:pt x="284353" y="91059"/>
                  <a:pt x="290068" y="91059"/>
                  <a:pt x="294132" y="91059"/>
                </a:cubicBezTo>
                <a:cubicBezTo>
                  <a:pt x="298196" y="91059"/>
                  <a:pt x="301879" y="91059"/>
                  <a:pt x="305054" y="91059"/>
                </a:cubicBezTo>
                <a:cubicBezTo>
                  <a:pt x="308356" y="91059"/>
                  <a:pt x="311531" y="91059"/>
                  <a:pt x="314833" y="91059"/>
                </a:cubicBezTo>
                <a:cubicBezTo>
                  <a:pt x="318135" y="91059"/>
                  <a:pt x="322198" y="91059"/>
                  <a:pt x="327025" y="91059"/>
                </a:cubicBezTo>
                <a:cubicBezTo>
                  <a:pt x="327025" y="90296"/>
                  <a:pt x="327152" y="88519"/>
                  <a:pt x="327279" y="85851"/>
                </a:cubicBezTo>
                <a:cubicBezTo>
                  <a:pt x="327533" y="83185"/>
                  <a:pt x="327787" y="80645"/>
                  <a:pt x="327914" y="77977"/>
                </a:cubicBezTo>
                <a:cubicBezTo>
                  <a:pt x="328168" y="75310"/>
                  <a:pt x="328295" y="72897"/>
                  <a:pt x="328295" y="70611"/>
                </a:cubicBezTo>
                <a:cubicBezTo>
                  <a:pt x="328295" y="68452"/>
                  <a:pt x="327787" y="67309"/>
                  <a:pt x="327025" y="67309"/>
                </a:cubicBezTo>
                <a:lnTo>
                  <a:pt x="78359" y="67309"/>
                </a:lnTo>
                <a:cubicBezTo>
                  <a:pt x="76327" y="67309"/>
                  <a:pt x="74168" y="67182"/>
                  <a:pt x="71882" y="66928"/>
                </a:cubicBezTo>
                <a:cubicBezTo>
                  <a:pt x="69723" y="66801"/>
                  <a:pt x="67310" y="66928"/>
                  <a:pt x="64897" y="67309"/>
                </a:cubicBezTo>
                <a:lnTo>
                  <a:pt x="50292" y="67309"/>
                </a:lnTo>
                <a:cubicBezTo>
                  <a:pt x="46228" y="67309"/>
                  <a:pt x="42545" y="67309"/>
                  <a:pt x="39243" y="67309"/>
                </a:cubicBezTo>
                <a:cubicBezTo>
                  <a:pt x="36068" y="67309"/>
                  <a:pt x="32766" y="66928"/>
                  <a:pt x="29591" y="66039"/>
                </a:cubicBezTo>
                <a:cubicBezTo>
                  <a:pt x="25908" y="65277"/>
                  <a:pt x="22479" y="63880"/>
                  <a:pt x="19177" y="62102"/>
                </a:cubicBezTo>
                <a:cubicBezTo>
                  <a:pt x="15875" y="60325"/>
                  <a:pt x="13335" y="57785"/>
                  <a:pt x="11303" y="54482"/>
                </a:cubicBezTo>
                <a:cubicBezTo>
                  <a:pt x="9652" y="50800"/>
                  <a:pt x="8763" y="46989"/>
                  <a:pt x="8509" y="42925"/>
                </a:cubicBezTo>
                <a:cubicBezTo>
                  <a:pt x="8255" y="38861"/>
                  <a:pt x="8255" y="34925"/>
                  <a:pt x="8255" y="31369"/>
                </a:cubicBezTo>
                <a:cubicBezTo>
                  <a:pt x="8255" y="27685"/>
                  <a:pt x="9271" y="24257"/>
                  <a:pt x="11557" y="20954"/>
                </a:cubicBezTo>
                <a:cubicBezTo>
                  <a:pt x="13843" y="17652"/>
                  <a:pt x="16383" y="15112"/>
                  <a:pt x="19177" y="13080"/>
                </a:cubicBezTo>
                <a:cubicBezTo>
                  <a:pt x="22479" y="11048"/>
                  <a:pt x="25654" y="9778"/>
                  <a:pt x="28956" y="9397"/>
                </a:cubicBezTo>
                <a:cubicBezTo>
                  <a:pt x="32130" y="9016"/>
                  <a:pt x="35814" y="8382"/>
                  <a:pt x="39878" y="7492"/>
                </a:cubicBezTo>
                <a:cubicBezTo>
                  <a:pt x="43179" y="6730"/>
                  <a:pt x="46355" y="6476"/>
                  <a:pt x="49657" y="6985"/>
                </a:cubicBezTo>
                <a:cubicBezTo>
                  <a:pt x="52959" y="7365"/>
                  <a:pt x="56134" y="7365"/>
                  <a:pt x="59436" y="6985"/>
                </a:cubicBezTo>
                <a:cubicBezTo>
                  <a:pt x="63119" y="6476"/>
                  <a:pt x="66675" y="6350"/>
                  <a:pt x="7010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805553" y="4212082"/>
            <a:ext cx="246253" cy="465708"/>
          </a:xfrm>
          <a:custGeom>
            <a:avLst/>
            <a:gdLst>
              <a:gd name="connsiteX0" fmla="*/ 124333 w 246253"/>
              <a:gd name="connsiteY0" fmla="*/ 0 h 465708"/>
              <a:gd name="connsiteX1" fmla="*/ 139572 w 246253"/>
              <a:gd name="connsiteY1" fmla="*/ 635 h 465708"/>
              <a:gd name="connsiteX2" fmla="*/ 154178 w 246253"/>
              <a:gd name="connsiteY2" fmla="*/ 2412 h 465708"/>
              <a:gd name="connsiteX3" fmla="*/ 195072 w 246253"/>
              <a:gd name="connsiteY3" fmla="*/ 23748 h 465708"/>
              <a:gd name="connsiteX4" fmla="*/ 219075 w 246253"/>
              <a:gd name="connsiteY4" fmla="*/ 60071 h 465708"/>
              <a:gd name="connsiteX5" fmla="*/ 234060 w 246253"/>
              <a:gd name="connsiteY5" fmla="*/ 102997 h 465708"/>
              <a:gd name="connsiteX6" fmla="*/ 241935 w 246253"/>
              <a:gd name="connsiteY6" fmla="*/ 149097 h 465708"/>
              <a:gd name="connsiteX7" fmla="*/ 245618 w 246253"/>
              <a:gd name="connsiteY7" fmla="*/ 194436 h 465708"/>
              <a:gd name="connsiteX8" fmla="*/ 246253 w 246253"/>
              <a:gd name="connsiteY8" fmla="*/ 250571 h 465708"/>
              <a:gd name="connsiteX9" fmla="*/ 242570 w 246253"/>
              <a:gd name="connsiteY9" fmla="*/ 306070 h 465708"/>
              <a:gd name="connsiteX10" fmla="*/ 233807 w 246253"/>
              <a:gd name="connsiteY10" fmla="*/ 363601 h 465708"/>
              <a:gd name="connsiteX11" fmla="*/ 212725 w 246253"/>
              <a:gd name="connsiteY11" fmla="*/ 415797 h 465708"/>
              <a:gd name="connsiteX12" fmla="*/ 180975 w 246253"/>
              <a:gd name="connsiteY12" fmla="*/ 447801 h 465708"/>
              <a:gd name="connsiteX13" fmla="*/ 141351 w 246253"/>
              <a:gd name="connsiteY13" fmla="*/ 464565 h 465708"/>
              <a:gd name="connsiteX14" fmla="*/ 102997 w 246253"/>
              <a:gd name="connsiteY14" fmla="*/ 465708 h 465708"/>
              <a:gd name="connsiteX15" fmla="*/ 65786 w 246253"/>
              <a:gd name="connsiteY15" fmla="*/ 453008 h 465708"/>
              <a:gd name="connsiteX16" fmla="*/ 38100 w 246253"/>
              <a:gd name="connsiteY16" fmla="*/ 428625 h 465708"/>
              <a:gd name="connsiteX17" fmla="*/ 18288 w 246253"/>
              <a:gd name="connsiteY17" fmla="*/ 394461 h 465708"/>
              <a:gd name="connsiteX18" fmla="*/ 4191 w 246253"/>
              <a:gd name="connsiteY18" fmla="*/ 334136 h 465708"/>
              <a:gd name="connsiteX19" fmla="*/ 889 w 246253"/>
              <a:gd name="connsiteY19" fmla="*/ 282828 h 465708"/>
              <a:gd name="connsiteX20" fmla="*/ 0 w 246253"/>
              <a:gd name="connsiteY20" fmla="*/ 231647 h 465708"/>
              <a:gd name="connsiteX21" fmla="*/ 254 w 246253"/>
              <a:gd name="connsiteY21" fmla="*/ 197230 h 465708"/>
              <a:gd name="connsiteX22" fmla="*/ 2413 w 246253"/>
              <a:gd name="connsiteY22" fmla="*/ 163448 h 465708"/>
              <a:gd name="connsiteX23" fmla="*/ 5460 w 246253"/>
              <a:gd name="connsiteY23" fmla="*/ 135635 h 465708"/>
              <a:gd name="connsiteX24" fmla="*/ 9779 w 246253"/>
              <a:gd name="connsiteY24" fmla="*/ 108585 h 465708"/>
              <a:gd name="connsiteX25" fmla="*/ 13970 w 246253"/>
              <a:gd name="connsiteY25" fmla="*/ 87757 h 465708"/>
              <a:gd name="connsiteX26" fmla="*/ 20701 w 246253"/>
              <a:gd name="connsiteY26" fmla="*/ 67690 h 465708"/>
              <a:gd name="connsiteX27" fmla="*/ 31369 w 246253"/>
              <a:gd name="connsiteY27" fmla="*/ 48133 h 465708"/>
              <a:gd name="connsiteX28" fmla="*/ 45085 w 246253"/>
              <a:gd name="connsiteY28" fmla="*/ 31750 h 465708"/>
              <a:gd name="connsiteX29" fmla="*/ 74930 w 246253"/>
              <a:gd name="connsiteY29" fmla="*/ 11048 h 465708"/>
              <a:gd name="connsiteX30" fmla="*/ 109092 w 246253"/>
              <a:gd name="connsiteY30" fmla="*/ 1270 h 465708"/>
              <a:gd name="connsiteX31" fmla="*/ 116713 w 246253"/>
              <a:gd name="connsiteY31" fmla="*/ 635 h 465708"/>
              <a:gd name="connsiteX32" fmla="*/ 124333 w 246253"/>
              <a:gd name="connsiteY32" fmla="*/ 0 h 465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246253" h="465708">
                <a:moveTo>
                  <a:pt x="124333" y="0"/>
                </a:moveTo>
                <a:cubicBezTo>
                  <a:pt x="129667" y="0"/>
                  <a:pt x="134747" y="253"/>
                  <a:pt x="139572" y="635"/>
                </a:cubicBezTo>
                <a:cubicBezTo>
                  <a:pt x="144399" y="1015"/>
                  <a:pt x="149352" y="1651"/>
                  <a:pt x="154178" y="2412"/>
                </a:cubicBezTo>
                <a:cubicBezTo>
                  <a:pt x="169672" y="4952"/>
                  <a:pt x="183260" y="12064"/>
                  <a:pt x="195072" y="23748"/>
                </a:cubicBezTo>
                <a:cubicBezTo>
                  <a:pt x="204851" y="34416"/>
                  <a:pt x="212852" y="46482"/>
                  <a:pt x="219075" y="60071"/>
                </a:cubicBezTo>
                <a:cubicBezTo>
                  <a:pt x="225425" y="73660"/>
                  <a:pt x="230378" y="88011"/>
                  <a:pt x="234060" y="102997"/>
                </a:cubicBezTo>
                <a:cubicBezTo>
                  <a:pt x="237744" y="118110"/>
                  <a:pt x="240410" y="133476"/>
                  <a:pt x="241935" y="149097"/>
                </a:cubicBezTo>
                <a:cubicBezTo>
                  <a:pt x="243586" y="164719"/>
                  <a:pt x="244856" y="179832"/>
                  <a:pt x="245618" y="194436"/>
                </a:cubicBezTo>
                <a:cubicBezTo>
                  <a:pt x="246507" y="213233"/>
                  <a:pt x="246634" y="231901"/>
                  <a:pt x="246253" y="250571"/>
                </a:cubicBezTo>
                <a:cubicBezTo>
                  <a:pt x="245872" y="269239"/>
                  <a:pt x="244602" y="287782"/>
                  <a:pt x="242570" y="306070"/>
                </a:cubicBezTo>
                <a:cubicBezTo>
                  <a:pt x="240538" y="325120"/>
                  <a:pt x="237617" y="344297"/>
                  <a:pt x="233807" y="363601"/>
                </a:cubicBezTo>
                <a:cubicBezTo>
                  <a:pt x="229870" y="382904"/>
                  <a:pt x="222885" y="400303"/>
                  <a:pt x="212725" y="415797"/>
                </a:cubicBezTo>
                <a:cubicBezTo>
                  <a:pt x="204216" y="428751"/>
                  <a:pt x="193675" y="439420"/>
                  <a:pt x="180975" y="447801"/>
                </a:cubicBezTo>
                <a:cubicBezTo>
                  <a:pt x="168402" y="456057"/>
                  <a:pt x="155194" y="461645"/>
                  <a:pt x="141351" y="464565"/>
                </a:cubicBezTo>
                <a:cubicBezTo>
                  <a:pt x="128778" y="466978"/>
                  <a:pt x="115951" y="467360"/>
                  <a:pt x="102997" y="465708"/>
                </a:cubicBezTo>
                <a:cubicBezTo>
                  <a:pt x="90042" y="464185"/>
                  <a:pt x="77597" y="459866"/>
                  <a:pt x="65786" y="453008"/>
                </a:cubicBezTo>
                <a:cubicBezTo>
                  <a:pt x="54864" y="446404"/>
                  <a:pt x="45592" y="438276"/>
                  <a:pt x="38100" y="428625"/>
                </a:cubicBezTo>
                <a:cubicBezTo>
                  <a:pt x="30607" y="418846"/>
                  <a:pt x="24003" y="407415"/>
                  <a:pt x="18288" y="394461"/>
                </a:cubicBezTo>
                <a:cubicBezTo>
                  <a:pt x="10160" y="374903"/>
                  <a:pt x="5460" y="354838"/>
                  <a:pt x="4191" y="334136"/>
                </a:cubicBezTo>
                <a:cubicBezTo>
                  <a:pt x="2667" y="316991"/>
                  <a:pt x="1524" y="299973"/>
                  <a:pt x="889" y="282828"/>
                </a:cubicBezTo>
                <a:cubicBezTo>
                  <a:pt x="254" y="265811"/>
                  <a:pt x="0" y="248792"/>
                  <a:pt x="0" y="231647"/>
                </a:cubicBezTo>
                <a:cubicBezTo>
                  <a:pt x="0" y="219836"/>
                  <a:pt x="127" y="208407"/>
                  <a:pt x="254" y="197230"/>
                </a:cubicBezTo>
                <a:cubicBezTo>
                  <a:pt x="508" y="186054"/>
                  <a:pt x="1142" y="174751"/>
                  <a:pt x="2413" y="163448"/>
                </a:cubicBezTo>
                <a:cubicBezTo>
                  <a:pt x="3175" y="154051"/>
                  <a:pt x="4191" y="144779"/>
                  <a:pt x="5460" y="135635"/>
                </a:cubicBezTo>
                <a:cubicBezTo>
                  <a:pt x="6730" y="126491"/>
                  <a:pt x="8128" y="117475"/>
                  <a:pt x="9779" y="108585"/>
                </a:cubicBezTo>
                <a:cubicBezTo>
                  <a:pt x="11303" y="101219"/>
                  <a:pt x="12827" y="94361"/>
                  <a:pt x="13970" y="87757"/>
                </a:cubicBezTo>
                <a:cubicBezTo>
                  <a:pt x="15240" y="81279"/>
                  <a:pt x="17399" y="74548"/>
                  <a:pt x="20701" y="67690"/>
                </a:cubicBezTo>
                <a:cubicBezTo>
                  <a:pt x="24003" y="60833"/>
                  <a:pt x="27559" y="54228"/>
                  <a:pt x="31369" y="48133"/>
                </a:cubicBezTo>
                <a:cubicBezTo>
                  <a:pt x="35179" y="42036"/>
                  <a:pt x="39751" y="36576"/>
                  <a:pt x="45085" y="31750"/>
                </a:cubicBezTo>
                <a:cubicBezTo>
                  <a:pt x="53975" y="22733"/>
                  <a:pt x="64008" y="15875"/>
                  <a:pt x="74930" y="11048"/>
                </a:cubicBezTo>
                <a:cubicBezTo>
                  <a:pt x="85979" y="6096"/>
                  <a:pt x="97282" y="2921"/>
                  <a:pt x="109092" y="1270"/>
                </a:cubicBezTo>
                <a:cubicBezTo>
                  <a:pt x="111506" y="888"/>
                  <a:pt x="114046" y="635"/>
                  <a:pt x="116713" y="635"/>
                </a:cubicBezTo>
                <a:cubicBezTo>
                  <a:pt x="119380" y="635"/>
                  <a:pt x="121920" y="380"/>
                  <a:pt x="124333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4673600" y="4210939"/>
            <a:ext cx="81184" cy="493776"/>
          </a:xfrm>
          <a:custGeom>
            <a:avLst/>
            <a:gdLst>
              <a:gd name="connsiteX0" fmla="*/ 41402 w 81184"/>
              <a:gd name="connsiteY0" fmla="*/ 0 h 493776"/>
              <a:gd name="connsiteX1" fmla="*/ 60579 w 81184"/>
              <a:gd name="connsiteY1" fmla="*/ 5715 h 493776"/>
              <a:gd name="connsiteX2" fmla="*/ 73152 w 81184"/>
              <a:gd name="connsiteY2" fmla="*/ 21844 h 493776"/>
              <a:gd name="connsiteX3" fmla="*/ 79248 w 81184"/>
              <a:gd name="connsiteY3" fmla="*/ 48767 h 493776"/>
              <a:gd name="connsiteX4" fmla="*/ 80390 w 81184"/>
              <a:gd name="connsiteY4" fmla="*/ 76707 h 493776"/>
              <a:gd name="connsiteX5" fmla="*/ 80390 w 81184"/>
              <a:gd name="connsiteY5" fmla="*/ 79755 h 493776"/>
              <a:gd name="connsiteX6" fmla="*/ 81025 w 81184"/>
              <a:gd name="connsiteY6" fmla="*/ 176148 h 493776"/>
              <a:gd name="connsiteX7" fmla="*/ 80390 w 81184"/>
              <a:gd name="connsiteY7" fmla="*/ 269366 h 493776"/>
              <a:gd name="connsiteX8" fmla="*/ 80390 w 81184"/>
              <a:gd name="connsiteY8" fmla="*/ 416940 h 493776"/>
              <a:gd name="connsiteX9" fmla="*/ 80771 w 81184"/>
              <a:gd name="connsiteY9" fmla="*/ 427863 h 493776"/>
              <a:gd name="connsiteX10" fmla="*/ 80390 w 81184"/>
              <a:gd name="connsiteY10" fmla="*/ 438911 h 493776"/>
              <a:gd name="connsiteX11" fmla="*/ 78613 w 81184"/>
              <a:gd name="connsiteY11" fmla="*/ 453135 h 493776"/>
              <a:gd name="connsiteX12" fmla="*/ 75564 w 81184"/>
              <a:gd name="connsiteY12" fmla="*/ 467486 h 493776"/>
              <a:gd name="connsiteX13" fmla="*/ 73659 w 81184"/>
              <a:gd name="connsiteY13" fmla="*/ 471804 h 493776"/>
              <a:gd name="connsiteX14" fmla="*/ 71882 w 81184"/>
              <a:gd name="connsiteY14" fmla="*/ 475995 h 493776"/>
              <a:gd name="connsiteX15" fmla="*/ 60959 w 81184"/>
              <a:gd name="connsiteY15" fmla="*/ 489457 h 493776"/>
              <a:gd name="connsiteX16" fmla="*/ 29844 w 81184"/>
              <a:gd name="connsiteY16" fmla="*/ 493776 h 493776"/>
              <a:gd name="connsiteX17" fmla="*/ 13970 w 81184"/>
              <a:gd name="connsiteY17" fmla="*/ 486409 h 493776"/>
              <a:gd name="connsiteX18" fmla="*/ 5714 w 81184"/>
              <a:gd name="connsiteY18" fmla="*/ 473964 h 493776"/>
              <a:gd name="connsiteX19" fmla="*/ 1523 w 81184"/>
              <a:gd name="connsiteY19" fmla="*/ 458978 h 493776"/>
              <a:gd name="connsiteX20" fmla="*/ 0 w 81184"/>
              <a:gd name="connsiteY20" fmla="*/ 446151 h 493776"/>
              <a:gd name="connsiteX21" fmla="*/ 0 w 81184"/>
              <a:gd name="connsiteY21" fmla="*/ 440054 h 493776"/>
              <a:gd name="connsiteX22" fmla="*/ 0 w 81184"/>
              <a:gd name="connsiteY22" fmla="*/ 70104 h 493776"/>
              <a:gd name="connsiteX23" fmla="*/ 0 w 81184"/>
              <a:gd name="connsiteY23" fmla="*/ 54228 h 493776"/>
              <a:gd name="connsiteX24" fmla="*/ 1142 w 81184"/>
              <a:gd name="connsiteY24" fmla="*/ 37083 h 493776"/>
              <a:gd name="connsiteX25" fmla="*/ 4825 w 81184"/>
              <a:gd name="connsiteY25" fmla="*/ 21335 h 493776"/>
              <a:gd name="connsiteX26" fmla="*/ 11557 w 81184"/>
              <a:gd name="connsiteY26" fmla="*/ 9651 h 493776"/>
              <a:gd name="connsiteX27" fmla="*/ 25527 w 81184"/>
              <a:gd name="connsiteY27" fmla="*/ 1523 h 493776"/>
              <a:gd name="connsiteX28" fmla="*/ 41402 w 81184"/>
              <a:gd name="connsiteY28" fmla="*/ 0 h 493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81184" h="493776">
                <a:moveTo>
                  <a:pt x="41402" y="0"/>
                </a:moveTo>
                <a:cubicBezTo>
                  <a:pt x="48259" y="0"/>
                  <a:pt x="54736" y="1904"/>
                  <a:pt x="60579" y="5715"/>
                </a:cubicBezTo>
                <a:cubicBezTo>
                  <a:pt x="66548" y="9651"/>
                  <a:pt x="70611" y="14985"/>
                  <a:pt x="73152" y="21844"/>
                </a:cubicBezTo>
                <a:cubicBezTo>
                  <a:pt x="76708" y="30479"/>
                  <a:pt x="78740" y="39369"/>
                  <a:pt x="79248" y="48767"/>
                </a:cubicBezTo>
                <a:cubicBezTo>
                  <a:pt x="79629" y="58039"/>
                  <a:pt x="80009" y="67436"/>
                  <a:pt x="80390" y="76707"/>
                </a:cubicBezTo>
                <a:lnTo>
                  <a:pt x="80390" y="79755"/>
                </a:lnTo>
                <a:cubicBezTo>
                  <a:pt x="81279" y="111125"/>
                  <a:pt x="81407" y="143255"/>
                  <a:pt x="81025" y="176148"/>
                </a:cubicBezTo>
                <a:cubicBezTo>
                  <a:pt x="80644" y="209041"/>
                  <a:pt x="80390" y="240156"/>
                  <a:pt x="80390" y="269366"/>
                </a:cubicBezTo>
                <a:lnTo>
                  <a:pt x="80390" y="416940"/>
                </a:lnTo>
                <a:cubicBezTo>
                  <a:pt x="80390" y="420623"/>
                  <a:pt x="80517" y="424179"/>
                  <a:pt x="80771" y="427863"/>
                </a:cubicBezTo>
                <a:cubicBezTo>
                  <a:pt x="80898" y="431545"/>
                  <a:pt x="80771" y="435228"/>
                  <a:pt x="80390" y="438911"/>
                </a:cubicBezTo>
                <a:cubicBezTo>
                  <a:pt x="79629" y="443738"/>
                  <a:pt x="78994" y="448564"/>
                  <a:pt x="78613" y="453135"/>
                </a:cubicBezTo>
                <a:cubicBezTo>
                  <a:pt x="78232" y="457834"/>
                  <a:pt x="77215" y="462660"/>
                  <a:pt x="75564" y="467486"/>
                </a:cubicBezTo>
                <a:cubicBezTo>
                  <a:pt x="74675" y="469138"/>
                  <a:pt x="74167" y="470534"/>
                  <a:pt x="73659" y="471804"/>
                </a:cubicBezTo>
                <a:cubicBezTo>
                  <a:pt x="73279" y="472947"/>
                  <a:pt x="72644" y="474471"/>
                  <a:pt x="71882" y="475995"/>
                </a:cubicBezTo>
                <a:cubicBezTo>
                  <a:pt x="69088" y="481710"/>
                  <a:pt x="65404" y="486155"/>
                  <a:pt x="60959" y="489457"/>
                </a:cubicBezTo>
                <a:cubicBezTo>
                  <a:pt x="51561" y="495172"/>
                  <a:pt x="41148" y="496569"/>
                  <a:pt x="29844" y="493776"/>
                </a:cubicBezTo>
                <a:cubicBezTo>
                  <a:pt x="23367" y="492505"/>
                  <a:pt x="18033" y="490092"/>
                  <a:pt x="13970" y="486409"/>
                </a:cubicBezTo>
                <a:cubicBezTo>
                  <a:pt x="10286" y="483107"/>
                  <a:pt x="7620" y="479044"/>
                  <a:pt x="5714" y="473964"/>
                </a:cubicBezTo>
                <a:cubicBezTo>
                  <a:pt x="3936" y="468883"/>
                  <a:pt x="2540" y="463804"/>
                  <a:pt x="1523" y="458978"/>
                </a:cubicBezTo>
                <a:cubicBezTo>
                  <a:pt x="508" y="454151"/>
                  <a:pt x="0" y="449833"/>
                  <a:pt x="0" y="446151"/>
                </a:cubicBezTo>
                <a:cubicBezTo>
                  <a:pt x="0" y="442467"/>
                  <a:pt x="0" y="440435"/>
                  <a:pt x="0" y="440054"/>
                </a:cubicBezTo>
                <a:lnTo>
                  <a:pt x="0" y="70104"/>
                </a:lnTo>
                <a:cubicBezTo>
                  <a:pt x="0" y="65151"/>
                  <a:pt x="0" y="59944"/>
                  <a:pt x="0" y="54228"/>
                </a:cubicBezTo>
                <a:cubicBezTo>
                  <a:pt x="0" y="48514"/>
                  <a:pt x="380" y="42798"/>
                  <a:pt x="1142" y="37083"/>
                </a:cubicBezTo>
                <a:cubicBezTo>
                  <a:pt x="2032" y="31495"/>
                  <a:pt x="3175" y="26161"/>
                  <a:pt x="4825" y="21335"/>
                </a:cubicBezTo>
                <a:cubicBezTo>
                  <a:pt x="6477" y="16382"/>
                  <a:pt x="8635" y="12572"/>
                  <a:pt x="11557" y="9651"/>
                </a:cubicBezTo>
                <a:cubicBezTo>
                  <a:pt x="16002" y="5206"/>
                  <a:pt x="20701" y="2540"/>
                  <a:pt x="25527" y="1523"/>
                </a:cubicBezTo>
                <a:cubicBezTo>
                  <a:pt x="30479" y="507"/>
                  <a:pt x="35686" y="0"/>
                  <a:pt x="41402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5070729" y="4209034"/>
            <a:ext cx="158495" cy="495046"/>
          </a:xfrm>
          <a:custGeom>
            <a:avLst/>
            <a:gdLst>
              <a:gd name="connsiteX0" fmla="*/ 113410 w 158495"/>
              <a:gd name="connsiteY0" fmla="*/ 0 h 495046"/>
              <a:gd name="connsiteX1" fmla="*/ 114553 w 158495"/>
              <a:gd name="connsiteY1" fmla="*/ 0 h 495046"/>
              <a:gd name="connsiteX2" fmla="*/ 138048 w 158495"/>
              <a:gd name="connsiteY2" fmla="*/ 8890 h 495046"/>
              <a:gd name="connsiteX3" fmla="*/ 151510 w 158495"/>
              <a:gd name="connsiteY3" fmla="*/ 28702 h 495046"/>
              <a:gd name="connsiteX4" fmla="*/ 157225 w 158495"/>
              <a:gd name="connsiteY4" fmla="*/ 52705 h 495046"/>
              <a:gd name="connsiteX5" fmla="*/ 158495 w 158495"/>
              <a:gd name="connsiteY5" fmla="*/ 75057 h 495046"/>
              <a:gd name="connsiteX6" fmla="*/ 158495 w 158495"/>
              <a:gd name="connsiteY6" fmla="*/ 440817 h 495046"/>
              <a:gd name="connsiteX7" fmla="*/ 158495 w 158495"/>
              <a:gd name="connsiteY7" fmla="*/ 446532 h 495046"/>
              <a:gd name="connsiteX8" fmla="*/ 157225 w 158495"/>
              <a:gd name="connsiteY8" fmla="*/ 459105 h 495046"/>
              <a:gd name="connsiteX9" fmla="*/ 153542 w 158495"/>
              <a:gd name="connsiteY9" fmla="*/ 473710 h 495046"/>
              <a:gd name="connsiteX10" fmla="*/ 145669 w 158495"/>
              <a:gd name="connsiteY10" fmla="*/ 485902 h 495046"/>
              <a:gd name="connsiteX11" fmla="*/ 133476 w 158495"/>
              <a:gd name="connsiteY11" fmla="*/ 492633 h 495046"/>
              <a:gd name="connsiteX12" fmla="*/ 118871 w 158495"/>
              <a:gd name="connsiteY12" fmla="*/ 495046 h 495046"/>
              <a:gd name="connsiteX13" fmla="*/ 95630 w 158495"/>
              <a:gd name="connsiteY13" fmla="*/ 485267 h 495046"/>
              <a:gd name="connsiteX14" fmla="*/ 85978 w 158495"/>
              <a:gd name="connsiteY14" fmla="*/ 467614 h 495046"/>
              <a:gd name="connsiteX15" fmla="*/ 82930 w 158495"/>
              <a:gd name="connsiteY15" fmla="*/ 448056 h 495046"/>
              <a:gd name="connsiteX16" fmla="*/ 82550 w 158495"/>
              <a:gd name="connsiteY16" fmla="*/ 444373 h 495046"/>
              <a:gd name="connsiteX17" fmla="*/ 82295 w 158495"/>
              <a:gd name="connsiteY17" fmla="*/ 440182 h 495046"/>
              <a:gd name="connsiteX18" fmla="*/ 81025 w 158495"/>
              <a:gd name="connsiteY18" fmla="*/ 419481 h 495046"/>
              <a:gd name="connsiteX19" fmla="*/ 80390 w 158495"/>
              <a:gd name="connsiteY19" fmla="*/ 397510 h 495046"/>
              <a:gd name="connsiteX20" fmla="*/ 79882 w 158495"/>
              <a:gd name="connsiteY20" fmla="*/ 384429 h 495046"/>
              <a:gd name="connsiteX21" fmla="*/ 79882 w 158495"/>
              <a:gd name="connsiteY21" fmla="*/ 371221 h 495046"/>
              <a:gd name="connsiteX22" fmla="*/ 79882 w 158495"/>
              <a:gd name="connsiteY22" fmla="*/ 357251 h 495046"/>
              <a:gd name="connsiteX23" fmla="*/ 79882 w 158495"/>
              <a:gd name="connsiteY23" fmla="*/ 341122 h 495046"/>
              <a:gd name="connsiteX24" fmla="*/ 79501 w 158495"/>
              <a:gd name="connsiteY24" fmla="*/ 320040 h 495046"/>
              <a:gd name="connsiteX25" fmla="*/ 79247 w 158495"/>
              <a:gd name="connsiteY25" fmla="*/ 299339 h 495046"/>
              <a:gd name="connsiteX26" fmla="*/ 79247 w 158495"/>
              <a:gd name="connsiteY26" fmla="*/ 282829 h 495046"/>
              <a:gd name="connsiteX27" fmla="*/ 79247 w 158495"/>
              <a:gd name="connsiteY27" fmla="*/ 276225 h 495046"/>
              <a:gd name="connsiteX28" fmla="*/ 77977 w 158495"/>
              <a:gd name="connsiteY28" fmla="*/ 269494 h 495046"/>
              <a:gd name="connsiteX29" fmla="*/ 55498 w 158495"/>
              <a:gd name="connsiteY29" fmla="*/ 267970 h 495046"/>
              <a:gd name="connsiteX30" fmla="*/ 32892 w 158495"/>
              <a:gd name="connsiteY30" fmla="*/ 266446 h 495046"/>
              <a:gd name="connsiteX31" fmla="*/ 2412 w 158495"/>
              <a:gd name="connsiteY31" fmla="*/ 250571 h 495046"/>
              <a:gd name="connsiteX32" fmla="*/ 0 w 158495"/>
              <a:gd name="connsiteY32" fmla="*/ 212725 h 495046"/>
              <a:gd name="connsiteX33" fmla="*/ 5206 w 158495"/>
              <a:gd name="connsiteY33" fmla="*/ 202438 h 495046"/>
              <a:gd name="connsiteX34" fmla="*/ 12826 w 158495"/>
              <a:gd name="connsiteY34" fmla="*/ 193929 h 495046"/>
              <a:gd name="connsiteX35" fmla="*/ 29844 w 158495"/>
              <a:gd name="connsiteY35" fmla="*/ 185928 h 495046"/>
              <a:gd name="connsiteX36" fmla="*/ 53339 w 158495"/>
              <a:gd name="connsiteY36" fmla="*/ 185293 h 495046"/>
              <a:gd name="connsiteX37" fmla="*/ 77342 w 158495"/>
              <a:gd name="connsiteY37" fmla="*/ 184785 h 495046"/>
              <a:gd name="connsiteX38" fmla="*/ 79247 w 158495"/>
              <a:gd name="connsiteY38" fmla="*/ 184785 h 495046"/>
              <a:gd name="connsiteX39" fmla="*/ 79247 w 158495"/>
              <a:gd name="connsiteY39" fmla="*/ 182245 h 495046"/>
              <a:gd name="connsiteX40" fmla="*/ 79501 w 158495"/>
              <a:gd name="connsiteY40" fmla="*/ 171323 h 495046"/>
              <a:gd name="connsiteX41" fmla="*/ 79882 w 158495"/>
              <a:gd name="connsiteY41" fmla="*/ 164592 h 495046"/>
              <a:gd name="connsiteX42" fmla="*/ 79501 w 158495"/>
              <a:gd name="connsiteY42" fmla="*/ 157860 h 495046"/>
              <a:gd name="connsiteX43" fmla="*/ 79247 w 158495"/>
              <a:gd name="connsiteY43" fmla="*/ 146304 h 495046"/>
              <a:gd name="connsiteX44" fmla="*/ 78866 w 158495"/>
              <a:gd name="connsiteY44" fmla="*/ 114935 h 495046"/>
              <a:gd name="connsiteX45" fmla="*/ 79247 w 158495"/>
              <a:gd name="connsiteY45" fmla="*/ 84201 h 495046"/>
              <a:gd name="connsiteX46" fmla="*/ 79247 w 158495"/>
              <a:gd name="connsiteY46" fmla="*/ 75565 h 495046"/>
              <a:gd name="connsiteX47" fmla="*/ 79501 w 158495"/>
              <a:gd name="connsiteY47" fmla="*/ 58293 h 495046"/>
              <a:gd name="connsiteX48" fmla="*/ 81025 w 158495"/>
              <a:gd name="connsiteY48" fmla="*/ 39370 h 495046"/>
              <a:gd name="connsiteX49" fmla="*/ 85343 w 158495"/>
              <a:gd name="connsiteY49" fmla="*/ 21717 h 495046"/>
              <a:gd name="connsiteX50" fmla="*/ 93852 w 158495"/>
              <a:gd name="connsiteY50" fmla="*/ 8001 h 495046"/>
              <a:gd name="connsiteX51" fmla="*/ 113410 w 158495"/>
              <a:gd name="connsiteY51" fmla="*/ 0 h 495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</a:cxnLst>
            <a:rect l="l" t="t" r="r" b="b"/>
            <a:pathLst>
              <a:path w="158495" h="495046">
                <a:moveTo>
                  <a:pt x="113410" y="0"/>
                </a:moveTo>
                <a:lnTo>
                  <a:pt x="114553" y="0"/>
                </a:lnTo>
                <a:cubicBezTo>
                  <a:pt x="124332" y="381"/>
                  <a:pt x="132206" y="3429"/>
                  <a:pt x="138048" y="8890"/>
                </a:cubicBezTo>
                <a:cubicBezTo>
                  <a:pt x="143890" y="14351"/>
                  <a:pt x="148462" y="20955"/>
                  <a:pt x="151510" y="28702"/>
                </a:cubicBezTo>
                <a:cubicBezTo>
                  <a:pt x="154558" y="36449"/>
                  <a:pt x="156463" y="44450"/>
                  <a:pt x="157225" y="52705"/>
                </a:cubicBezTo>
                <a:cubicBezTo>
                  <a:pt x="158114" y="61086"/>
                  <a:pt x="158495" y="68453"/>
                  <a:pt x="158495" y="75057"/>
                </a:cubicBezTo>
                <a:lnTo>
                  <a:pt x="158495" y="440817"/>
                </a:lnTo>
                <a:cubicBezTo>
                  <a:pt x="158495" y="441198"/>
                  <a:pt x="158495" y="443103"/>
                  <a:pt x="158495" y="446532"/>
                </a:cubicBezTo>
                <a:cubicBezTo>
                  <a:pt x="158495" y="449960"/>
                  <a:pt x="158114" y="454152"/>
                  <a:pt x="157225" y="459105"/>
                </a:cubicBezTo>
                <a:cubicBezTo>
                  <a:pt x="156463" y="463931"/>
                  <a:pt x="155193" y="468757"/>
                  <a:pt x="153542" y="473710"/>
                </a:cubicBezTo>
                <a:cubicBezTo>
                  <a:pt x="152019" y="478536"/>
                  <a:pt x="149351" y="482600"/>
                  <a:pt x="145669" y="485902"/>
                </a:cubicBezTo>
                <a:cubicBezTo>
                  <a:pt x="142874" y="488696"/>
                  <a:pt x="138810" y="490982"/>
                  <a:pt x="133476" y="492633"/>
                </a:cubicBezTo>
                <a:cubicBezTo>
                  <a:pt x="128142" y="494157"/>
                  <a:pt x="123316" y="495046"/>
                  <a:pt x="118871" y="495046"/>
                </a:cubicBezTo>
                <a:cubicBezTo>
                  <a:pt x="109092" y="495046"/>
                  <a:pt x="101345" y="491744"/>
                  <a:pt x="95630" y="485267"/>
                </a:cubicBezTo>
                <a:cubicBezTo>
                  <a:pt x="90423" y="479552"/>
                  <a:pt x="87121" y="473710"/>
                  <a:pt x="85978" y="467614"/>
                </a:cubicBezTo>
                <a:cubicBezTo>
                  <a:pt x="84708" y="461518"/>
                  <a:pt x="83692" y="455041"/>
                  <a:pt x="82930" y="448056"/>
                </a:cubicBezTo>
                <a:cubicBezTo>
                  <a:pt x="82930" y="446913"/>
                  <a:pt x="82803" y="445643"/>
                  <a:pt x="82550" y="444373"/>
                </a:cubicBezTo>
                <a:cubicBezTo>
                  <a:pt x="82422" y="443230"/>
                  <a:pt x="82295" y="441833"/>
                  <a:pt x="82295" y="440182"/>
                </a:cubicBezTo>
                <a:cubicBezTo>
                  <a:pt x="81406" y="433705"/>
                  <a:pt x="81025" y="426720"/>
                  <a:pt x="81025" y="419481"/>
                </a:cubicBezTo>
                <a:cubicBezTo>
                  <a:pt x="81025" y="412115"/>
                  <a:pt x="80898" y="404749"/>
                  <a:pt x="80390" y="397510"/>
                </a:cubicBezTo>
                <a:cubicBezTo>
                  <a:pt x="80009" y="393065"/>
                  <a:pt x="79882" y="388620"/>
                  <a:pt x="79882" y="384429"/>
                </a:cubicBezTo>
                <a:cubicBezTo>
                  <a:pt x="79882" y="380110"/>
                  <a:pt x="79882" y="375793"/>
                  <a:pt x="79882" y="371221"/>
                </a:cubicBezTo>
                <a:lnTo>
                  <a:pt x="79882" y="357251"/>
                </a:lnTo>
                <a:cubicBezTo>
                  <a:pt x="79882" y="353186"/>
                  <a:pt x="79882" y="347853"/>
                  <a:pt x="79882" y="341122"/>
                </a:cubicBezTo>
                <a:cubicBezTo>
                  <a:pt x="79882" y="334391"/>
                  <a:pt x="79755" y="327406"/>
                  <a:pt x="79501" y="320040"/>
                </a:cubicBezTo>
                <a:cubicBezTo>
                  <a:pt x="79374" y="312801"/>
                  <a:pt x="79247" y="305816"/>
                  <a:pt x="79247" y="299339"/>
                </a:cubicBezTo>
                <a:cubicBezTo>
                  <a:pt x="79247" y="292861"/>
                  <a:pt x="79247" y="287401"/>
                  <a:pt x="79247" y="282829"/>
                </a:cubicBezTo>
                <a:cubicBezTo>
                  <a:pt x="79247" y="280797"/>
                  <a:pt x="79247" y="278638"/>
                  <a:pt x="79247" y="276225"/>
                </a:cubicBezTo>
                <a:cubicBezTo>
                  <a:pt x="79247" y="273685"/>
                  <a:pt x="78866" y="271526"/>
                  <a:pt x="77977" y="269494"/>
                </a:cubicBezTo>
                <a:cubicBezTo>
                  <a:pt x="72262" y="268605"/>
                  <a:pt x="64769" y="268097"/>
                  <a:pt x="55498" y="267970"/>
                </a:cubicBezTo>
                <a:cubicBezTo>
                  <a:pt x="46100" y="267716"/>
                  <a:pt x="38607" y="267208"/>
                  <a:pt x="32892" y="266446"/>
                </a:cubicBezTo>
                <a:cubicBezTo>
                  <a:pt x="18669" y="265557"/>
                  <a:pt x="8508" y="260350"/>
                  <a:pt x="2412" y="250571"/>
                </a:cubicBezTo>
                <a:cubicBezTo>
                  <a:pt x="-3683" y="240792"/>
                  <a:pt x="-4445" y="228219"/>
                  <a:pt x="0" y="212725"/>
                </a:cubicBezTo>
                <a:cubicBezTo>
                  <a:pt x="761" y="209550"/>
                  <a:pt x="2539" y="206121"/>
                  <a:pt x="5206" y="202438"/>
                </a:cubicBezTo>
                <a:cubicBezTo>
                  <a:pt x="7746" y="198755"/>
                  <a:pt x="10286" y="195960"/>
                  <a:pt x="12826" y="193929"/>
                </a:cubicBezTo>
                <a:cubicBezTo>
                  <a:pt x="18414" y="189865"/>
                  <a:pt x="24129" y="187198"/>
                  <a:pt x="29844" y="185928"/>
                </a:cubicBezTo>
                <a:cubicBezTo>
                  <a:pt x="36321" y="185166"/>
                  <a:pt x="44195" y="184911"/>
                  <a:pt x="53339" y="185293"/>
                </a:cubicBezTo>
                <a:cubicBezTo>
                  <a:pt x="62483" y="185801"/>
                  <a:pt x="70484" y="185547"/>
                  <a:pt x="77342" y="184785"/>
                </a:cubicBezTo>
                <a:lnTo>
                  <a:pt x="79247" y="184785"/>
                </a:lnTo>
                <a:lnTo>
                  <a:pt x="79247" y="182245"/>
                </a:lnTo>
                <a:cubicBezTo>
                  <a:pt x="79247" y="177419"/>
                  <a:pt x="79374" y="173736"/>
                  <a:pt x="79501" y="171323"/>
                </a:cubicBezTo>
                <a:cubicBezTo>
                  <a:pt x="79755" y="168910"/>
                  <a:pt x="79882" y="166624"/>
                  <a:pt x="79882" y="164592"/>
                </a:cubicBezTo>
                <a:cubicBezTo>
                  <a:pt x="79882" y="162560"/>
                  <a:pt x="79755" y="160401"/>
                  <a:pt x="79501" y="157860"/>
                </a:cubicBezTo>
                <a:cubicBezTo>
                  <a:pt x="79374" y="155448"/>
                  <a:pt x="79247" y="151638"/>
                  <a:pt x="79247" y="146304"/>
                </a:cubicBezTo>
                <a:cubicBezTo>
                  <a:pt x="79247" y="135763"/>
                  <a:pt x="79120" y="125349"/>
                  <a:pt x="78866" y="114935"/>
                </a:cubicBezTo>
                <a:cubicBezTo>
                  <a:pt x="78739" y="104521"/>
                  <a:pt x="78866" y="94360"/>
                  <a:pt x="79247" y="84201"/>
                </a:cubicBezTo>
                <a:lnTo>
                  <a:pt x="79247" y="75565"/>
                </a:lnTo>
                <a:cubicBezTo>
                  <a:pt x="79247" y="70358"/>
                  <a:pt x="79374" y="64516"/>
                  <a:pt x="79501" y="58293"/>
                </a:cubicBezTo>
                <a:cubicBezTo>
                  <a:pt x="79755" y="51943"/>
                  <a:pt x="80263" y="45593"/>
                  <a:pt x="81025" y="39370"/>
                </a:cubicBezTo>
                <a:cubicBezTo>
                  <a:pt x="81914" y="33020"/>
                  <a:pt x="83311" y="27178"/>
                  <a:pt x="85343" y="21717"/>
                </a:cubicBezTo>
                <a:cubicBezTo>
                  <a:pt x="87375" y="16129"/>
                  <a:pt x="90169" y="11557"/>
                  <a:pt x="93852" y="8001"/>
                </a:cubicBezTo>
                <a:cubicBezTo>
                  <a:pt x="99948" y="2667"/>
                  <a:pt x="106425" y="0"/>
                  <a:pt x="11341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4872609" y="4298188"/>
            <a:ext cx="111759" cy="303656"/>
          </a:xfrm>
          <a:custGeom>
            <a:avLst/>
            <a:gdLst>
              <a:gd name="connsiteX0" fmla="*/ 60832 w 111759"/>
              <a:gd name="connsiteY0" fmla="*/ 6350 h 303656"/>
              <a:gd name="connsiteX1" fmla="*/ 56006 w 111759"/>
              <a:gd name="connsiteY1" fmla="*/ 6604 h 303656"/>
              <a:gd name="connsiteX2" fmla="*/ 37210 w 111759"/>
              <a:gd name="connsiteY2" fmla="*/ 13842 h 303656"/>
              <a:gd name="connsiteX3" fmla="*/ 23113 w 111759"/>
              <a:gd name="connsiteY3" fmla="*/ 32130 h 303656"/>
              <a:gd name="connsiteX4" fmla="*/ 17652 w 111759"/>
              <a:gd name="connsiteY4" fmla="*/ 44957 h 303656"/>
              <a:gd name="connsiteX5" fmla="*/ 12191 w 111759"/>
              <a:gd name="connsiteY5" fmla="*/ 69088 h 303656"/>
              <a:gd name="connsiteX6" fmla="*/ 9143 w 111759"/>
              <a:gd name="connsiteY6" fmla="*/ 93726 h 303656"/>
              <a:gd name="connsiteX7" fmla="*/ 7239 w 111759"/>
              <a:gd name="connsiteY7" fmla="*/ 118745 h 303656"/>
              <a:gd name="connsiteX8" fmla="*/ 6730 w 111759"/>
              <a:gd name="connsiteY8" fmla="*/ 143764 h 303656"/>
              <a:gd name="connsiteX9" fmla="*/ 6350 w 111759"/>
              <a:gd name="connsiteY9" fmla="*/ 167513 h 303656"/>
              <a:gd name="connsiteX10" fmla="*/ 6730 w 111759"/>
              <a:gd name="connsiteY10" fmla="*/ 191261 h 303656"/>
              <a:gd name="connsiteX11" fmla="*/ 10032 w 111759"/>
              <a:gd name="connsiteY11" fmla="*/ 225425 h 303656"/>
              <a:gd name="connsiteX12" fmla="*/ 17017 w 111759"/>
              <a:gd name="connsiteY12" fmla="*/ 259841 h 303656"/>
              <a:gd name="connsiteX13" fmla="*/ 31114 w 111759"/>
              <a:gd name="connsiteY13" fmla="*/ 286639 h 303656"/>
              <a:gd name="connsiteX14" fmla="*/ 55498 w 111759"/>
              <a:gd name="connsiteY14" fmla="*/ 297306 h 303656"/>
              <a:gd name="connsiteX15" fmla="*/ 77977 w 111759"/>
              <a:gd name="connsiteY15" fmla="*/ 290067 h 303656"/>
              <a:gd name="connsiteX16" fmla="*/ 92582 w 111759"/>
              <a:gd name="connsiteY16" fmla="*/ 270509 h 303656"/>
              <a:gd name="connsiteX17" fmla="*/ 99948 w 111759"/>
              <a:gd name="connsiteY17" fmla="*/ 243713 h 303656"/>
              <a:gd name="connsiteX18" fmla="*/ 105409 w 111759"/>
              <a:gd name="connsiteY18" fmla="*/ 184022 h 303656"/>
              <a:gd name="connsiteX19" fmla="*/ 104774 w 111759"/>
              <a:gd name="connsiteY19" fmla="*/ 123063 h 303656"/>
              <a:gd name="connsiteX20" fmla="*/ 104266 w 111759"/>
              <a:gd name="connsiteY20" fmla="*/ 98297 h 303656"/>
              <a:gd name="connsiteX21" fmla="*/ 102108 w 111759"/>
              <a:gd name="connsiteY21" fmla="*/ 72390 h 303656"/>
              <a:gd name="connsiteX22" fmla="*/ 97535 w 111759"/>
              <a:gd name="connsiteY22" fmla="*/ 47752 h 303656"/>
              <a:gd name="connsiteX23" fmla="*/ 89026 w 111759"/>
              <a:gd name="connsiteY23" fmla="*/ 26670 h 303656"/>
              <a:gd name="connsiteX24" fmla="*/ 74294 w 111759"/>
              <a:gd name="connsiteY24" fmla="*/ 10795 h 303656"/>
              <a:gd name="connsiteX25" fmla="*/ 60832 w 111759"/>
              <a:gd name="connsiteY25" fmla="*/ 6350 h 3036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1759" h="303656">
                <a:moveTo>
                  <a:pt x="60832" y="6350"/>
                </a:moveTo>
                <a:cubicBezTo>
                  <a:pt x="59308" y="6350"/>
                  <a:pt x="57658" y="6350"/>
                  <a:pt x="56006" y="6604"/>
                </a:cubicBezTo>
                <a:cubicBezTo>
                  <a:pt x="49148" y="7366"/>
                  <a:pt x="42798" y="9779"/>
                  <a:pt x="37210" y="13842"/>
                </a:cubicBezTo>
                <a:cubicBezTo>
                  <a:pt x="31495" y="17906"/>
                  <a:pt x="26796" y="24002"/>
                  <a:pt x="23113" y="32130"/>
                </a:cubicBezTo>
                <a:lnTo>
                  <a:pt x="17652" y="44957"/>
                </a:lnTo>
                <a:cubicBezTo>
                  <a:pt x="15239" y="52705"/>
                  <a:pt x="13334" y="60705"/>
                  <a:pt x="12191" y="69088"/>
                </a:cubicBezTo>
                <a:cubicBezTo>
                  <a:pt x="10921" y="77342"/>
                  <a:pt x="9905" y="85597"/>
                  <a:pt x="9143" y="93726"/>
                </a:cubicBezTo>
                <a:cubicBezTo>
                  <a:pt x="8254" y="101854"/>
                  <a:pt x="7746" y="110235"/>
                  <a:pt x="7239" y="118745"/>
                </a:cubicBezTo>
                <a:cubicBezTo>
                  <a:pt x="6858" y="127254"/>
                  <a:pt x="6730" y="135635"/>
                  <a:pt x="6730" y="143764"/>
                </a:cubicBezTo>
                <a:cubicBezTo>
                  <a:pt x="7111" y="151891"/>
                  <a:pt x="6984" y="159766"/>
                  <a:pt x="6350" y="167513"/>
                </a:cubicBezTo>
                <a:cubicBezTo>
                  <a:pt x="5714" y="175259"/>
                  <a:pt x="5841" y="183133"/>
                  <a:pt x="6730" y="191261"/>
                </a:cubicBezTo>
                <a:cubicBezTo>
                  <a:pt x="7492" y="201802"/>
                  <a:pt x="8635" y="213232"/>
                  <a:pt x="10032" y="225425"/>
                </a:cubicBezTo>
                <a:cubicBezTo>
                  <a:pt x="11429" y="237616"/>
                  <a:pt x="13842" y="249046"/>
                  <a:pt x="17017" y="259841"/>
                </a:cubicBezTo>
                <a:cubicBezTo>
                  <a:pt x="20320" y="270636"/>
                  <a:pt x="25019" y="279527"/>
                  <a:pt x="31114" y="286639"/>
                </a:cubicBezTo>
                <a:cubicBezTo>
                  <a:pt x="37210" y="293751"/>
                  <a:pt x="45339" y="297306"/>
                  <a:pt x="55498" y="297306"/>
                </a:cubicBezTo>
                <a:cubicBezTo>
                  <a:pt x="63119" y="297306"/>
                  <a:pt x="70739" y="294894"/>
                  <a:pt x="77977" y="290067"/>
                </a:cubicBezTo>
                <a:cubicBezTo>
                  <a:pt x="84962" y="285115"/>
                  <a:pt x="89789" y="278638"/>
                  <a:pt x="92582" y="270509"/>
                </a:cubicBezTo>
                <a:cubicBezTo>
                  <a:pt x="95503" y="262382"/>
                  <a:pt x="97916" y="253491"/>
                  <a:pt x="99948" y="243713"/>
                </a:cubicBezTo>
                <a:cubicBezTo>
                  <a:pt x="103250" y="225044"/>
                  <a:pt x="105028" y="205105"/>
                  <a:pt x="105409" y="184022"/>
                </a:cubicBezTo>
                <a:cubicBezTo>
                  <a:pt x="105790" y="162814"/>
                  <a:pt x="105663" y="142494"/>
                  <a:pt x="104774" y="123063"/>
                </a:cubicBezTo>
                <a:cubicBezTo>
                  <a:pt x="104774" y="115316"/>
                  <a:pt x="104647" y="107060"/>
                  <a:pt x="104266" y="98297"/>
                </a:cubicBezTo>
                <a:cubicBezTo>
                  <a:pt x="103758" y="89534"/>
                  <a:pt x="103123" y="80898"/>
                  <a:pt x="102108" y="72390"/>
                </a:cubicBezTo>
                <a:cubicBezTo>
                  <a:pt x="101091" y="63880"/>
                  <a:pt x="99567" y="55626"/>
                  <a:pt x="97535" y="47752"/>
                </a:cubicBezTo>
                <a:cubicBezTo>
                  <a:pt x="95503" y="39751"/>
                  <a:pt x="92582" y="32766"/>
                  <a:pt x="89026" y="26670"/>
                </a:cubicBezTo>
                <a:cubicBezTo>
                  <a:pt x="84962" y="19811"/>
                  <a:pt x="80009" y="14478"/>
                  <a:pt x="74294" y="10795"/>
                </a:cubicBezTo>
                <a:cubicBezTo>
                  <a:pt x="70103" y="8128"/>
                  <a:pt x="65531" y="6604"/>
                  <a:pt x="6083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4301998" y="4232021"/>
            <a:ext cx="326643" cy="459486"/>
          </a:xfrm>
          <a:custGeom>
            <a:avLst/>
            <a:gdLst>
              <a:gd name="connsiteX0" fmla="*/ 53339 w 326643"/>
              <a:gd name="connsiteY0" fmla="*/ 6350 h 459486"/>
              <a:gd name="connsiteX1" fmla="*/ 61848 w 326643"/>
              <a:gd name="connsiteY1" fmla="*/ 6858 h 459486"/>
              <a:gd name="connsiteX2" fmla="*/ 246633 w 326643"/>
              <a:gd name="connsiteY2" fmla="*/ 6858 h 459486"/>
              <a:gd name="connsiteX3" fmla="*/ 289305 w 326643"/>
              <a:gd name="connsiteY3" fmla="*/ 11176 h 459486"/>
              <a:gd name="connsiteX4" fmla="*/ 317245 w 326643"/>
              <a:gd name="connsiteY4" fmla="*/ 33147 h 459486"/>
              <a:gd name="connsiteX5" fmla="*/ 320293 w 326643"/>
              <a:gd name="connsiteY5" fmla="*/ 66040 h 459486"/>
              <a:gd name="connsiteX6" fmla="*/ 289813 w 326643"/>
              <a:gd name="connsiteY6" fmla="*/ 86106 h 459486"/>
              <a:gd name="connsiteX7" fmla="*/ 256285 w 326643"/>
              <a:gd name="connsiteY7" fmla="*/ 88900 h 459486"/>
              <a:gd name="connsiteX8" fmla="*/ 206374 w 326643"/>
              <a:gd name="connsiteY8" fmla="*/ 88011 h 459486"/>
              <a:gd name="connsiteX9" fmla="*/ 205739 w 326643"/>
              <a:gd name="connsiteY9" fmla="*/ 109601 h 459486"/>
              <a:gd name="connsiteX10" fmla="*/ 205739 w 326643"/>
              <a:gd name="connsiteY10" fmla="*/ 130302 h 459486"/>
              <a:gd name="connsiteX11" fmla="*/ 205993 w 326643"/>
              <a:gd name="connsiteY11" fmla="*/ 146558 h 459486"/>
              <a:gd name="connsiteX12" fmla="*/ 206374 w 326643"/>
              <a:gd name="connsiteY12" fmla="*/ 155067 h 459486"/>
              <a:gd name="connsiteX13" fmla="*/ 206374 w 326643"/>
              <a:gd name="connsiteY13" fmla="*/ 223266 h 459486"/>
              <a:gd name="connsiteX14" fmla="*/ 207009 w 326643"/>
              <a:gd name="connsiteY14" fmla="*/ 236473 h 459486"/>
              <a:gd name="connsiteX15" fmla="*/ 208152 w 326643"/>
              <a:gd name="connsiteY15" fmla="*/ 248920 h 459486"/>
              <a:gd name="connsiteX16" fmla="*/ 221614 w 326643"/>
              <a:gd name="connsiteY16" fmla="*/ 263271 h 459486"/>
              <a:gd name="connsiteX17" fmla="*/ 234950 w 326643"/>
              <a:gd name="connsiteY17" fmla="*/ 278765 h 459486"/>
              <a:gd name="connsiteX18" fmla="*/ 247522 w 326643"/>
              <a:gd name="connsiteY18" fmla="*/ 294005 h 459486"/>
              <a:gd name="connsiteX19" fmla="*/ 260603 w 326643"/>
              <a:gd name="connsiteY19" fmla="*/ 311658 h 459486"/>
              <a:gd name="connsiteX20" fmla="*/ 269112 w 326643"/>
              <a:gd name="connsiteY20" fmla="*/ 322707 h 459486"/>
              <a:gd name="connsiteX21" fmla="*/ 275843 w 326643"/>
              <a:gd name="connsiteY21" fmla="*/ 332486 h 459486"/>
              <a:gd name="connsiteX22" fmla="*/ 299592 w 326643"/>
              <a:gd name="connsiteY22" fmla="*/ 368427 h 459486"/>
              <a:gd name="connsiteX23" fmla="*/ 316102 w 326643"/>
              <a:gd name="connsiteY23" fmla="*/ 407416 h 459486"/>
              <a:gd name="connsiteX24" fmla="*/ 316356 w 326643"/>
              <a:gd name="connsiteY24" fmla="*/ 425958 h 459486"/>
              <a:gd name="connsiteX25" fmla="*/ 307593 w 326643"/>
              <a:gd name="connsiteY25" fmla="*/ 442722 h 459486"/>
              <a:gd name="connsiteX26" fmla="*/ 284352 w 326643"/>
              <a:gd name="connsiteY26" fmla="*/ 451866 h 459486"/>
              <a:gd name="connsiteX27" fmla="*/ 257555 w 326643"/>
              <a:gd name="connsiteY27" fmla="*/ 444246 h 459486"/>
              <a:gd name="connsiteX28" fmla="*/ 236854 w 326643"/>
              <a:gd name="connsiteY28" fmla="*/ 428117 h 459486"/>
              <a:gd name="connsiteX29" fmla="*/ 215137 w 326643"/>
              <a:gd name="connsiteY29" fmla="*/ 402590 h 459486"/>
              <a:gd name="connsiteX30" fmla="*/ 195325 w 326643"/>
              <a:gd name="connsiteY30" fmla="*/ 376301 h 459486"/>
              <a:gd name="connsiteX31" fmla="*/ 181355 w 326643"/>
              <a:gd name="connsiteY31" fmla="*/ 357123 h 459486"/>
              <a:gd name="connsiteX32" fmla="*/ 166115 w 326643"/>
              <a:gd name="connsiteY32" fmla="*/ 338582 h 459486"/>
              <a:gd name="connsiteX33" fmla="*/ 163702 w 326643"/>
              <a:gd name="connsiteY33" fmla="*/ 335534 h 459486"/>
              <a:gd name="connsiteX34" fmla="*/ 163321 w 326643"/>
              <a:gd name="connsiteY34" fmla="*/ 336042 h 459486"/>
              <a:gd name="connsiteX35" fmla="*/ 163067 w 326643"/>
              <a:gd name="connsiteY35" fmla="*/ 336677 h 459486"/>
              <a:gd name="connsiteX36" fmla="*/ 156082 w 326643"/>
              <a:gd name="connsiteY36" fmla="*/ 346202 h 459486"/>
              <a:gd name="connsiteX37" fmla="*/ 149097 w 326643"/>
              <a:gd name="connsiteY37" fmla="*/ 355600 h 459486"/>
              <a:gd name="connsiteX38" fmla="*/ 140207 w 326643"/>
              <a:gd name="connsiteY38" fmla="*/ 366903 h 459486"/>
              <a:gd name="connsiteX39" fmla="*/ 132587 w 326643"/>
              <a:gd name="connsiteY39" fmla="*/ 378206 h 459486"/>
              <a:gd name="connsiteX40" fmla="*/ 115569 w 326643"/>
              <a:gd name="connsiteY40" fmla="*/ 403479 h 459486"/>
              <a:gd name="connsiteX41" fmla="*/ 96011 w 326643"/>
              <a:gd name="connsiteY41" fmla="*/ 426973 h 459486"/>
              <a:gd name="connsiteX42" fmla="*/ 46608 w 326643"/>
              <a:gd name="connsiteY42" fmla="*/ 453136 h 459486"/>
              <a:gd name="connsiteX43" fmla="*/ 35051 w 326643"/>
              <a:gd name="connsiteY43" fmla="*/ 451358 h 459486"/>
              <a:gd name="connsiteX44" fmla="*/ 16128 w 326643"/>
              <a:gd name="connsiteY44" fmla="*/ 434213 h 459486"/>
              <a:gd name="connsiteX45" fmla="*/ 12826 w 326643"/>
              <a:gd name="connsiteY45" fmla="*/ 411734 h 459486"/>
              <a:gd name="connsiteX46" fmla="*/ 18541 w 326643"/>
              <a:gd name="connsiteY46" fmla="*/ 390398 h 459486"/>
              <a:gd name="connsiteX47" fmla="*/ 29590 w 326643"/>
              <a:gd name="connsiteY47" fmla="*/ 370840 h 459486"/>
              <a:gd name="connsiteX48" fmla="*/ 42417 w 326643"/>
              <a:gd name="connsiteY48" fmla="*/ 352552 h 459486"/>
              <a:gd name="connsiteX49" fmla="*/ 50545 w 326643"/>
              <a:gd name="connsiteY49" fmla="*/ 341630 h 459486"/>
              <a:gd name="connsiteX50" fmla="*/ 57657 w 326643"/>
              <a:gd name="connsiteY50" fmla="*/ 330581 h 459486"/>
              <a:gd name="connsiteX51" fmla="*/ 72516 w 326643"/>
              <a:gd name="connsiteY51" fmla="*/ 308991 h 459486"/>
              <a:gd name="connsiteX52" fmla="*/ 91439 w 326643"/>
              <a:gd name="connsiteY52" fmla="*/ 284607 h 459486"/>
              <a:gd name="connsiteX53" fmla="*/ 108838 w 326643"/>
              <a:gd name="connsiteY53" fmla="*/ 262890 h 459486"/>
              <a:gd name="connsiteX54" fmla="*/ 119760 w 326643"/>
              <a:gd name="connsiteY54" fmla="*/ 248920 h 459486"/>
              <a:gd name="connsiteX55" fmla="*/ 119760 w 326643"/>
              <a:gd name="connsiteY55" fmla="*/ 88011 h 459486"/>
              <a:gd name="connsiteX56" fmla="*/ 82550 w 326643"/>
              <a:gd name="connsiteY56" fmla="*/ 88011 h 459486"/>
              <a:gd name="connsiteX57" fmla="*/ 50545 w 326643"/>
              <a:gd name="connsiteY57" fmla="*/ 87630 h 459486"/>
              <a:gd name="connsiteX58" fmla="*/ 37464 w 326643"/>
              <a:gd name="connsiteY58" fmla="*/ 86106 h 459486"/>
              <a:gd name="connsiteX59" fmla="*/ 6350 w 326643"/>
              <a:gd name="connsiteY59" fmla="*/ 59944 h 459486"/>
              <a:gd name="connsiteX60" fmla="*/ 11302 w 326643"/>
              <a:gd name="connsiteY60" fmla="*/ 25781 h 459486"/>
              <a:gd name="connsiteX61" fmla="*/ 40512 w 326643"/>
              <a:gd name="connsiteY61" fmla="*/ 7493 h 459486"/>
              <a:gd name="connsiteX62" fmla="*/ 46608 w 326643"/>
              <a:gd name="connsiteY62" fmla="*/ 6604 h 459486"/>
              <a:gd name="connsiteX63" fmla="*/ 53339 w 326643"/>
              <a:gd name="connsiteY63" fmla="*/ 6350 h 4594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</a:cxnLst>
            <a:rect l="l" t="t" r="r" b="b"/>
            <a:pathLst>
              <a:path w="326643" h="459486">
                <a:moveTo>
                  <a:pt x="53339" y="6350"/>
                </a:moveTo>
                <a:cubicBezTo>
                  <a:pt x="57403" y="6350"/>
                  <a:pt x="60197" y="6477"/>
                  <a:pt x="61848" y="6858"/>
                </a:cubicBezTo>
                <a:lnTo>
                  <a:pt x="246633" y="6858"/>
                </a:lnTo>
                <a:cubicBezTo>
                  <a:pt x="263270" y="6858"/>
                  <a:pt x="277494" y="8382"/>
                  <a:pt x="289305" y="11176"/>
                </a:cubicBezTo>
                <a:cubicBezTo>
                  <a:pt x="300989" y="13970"/>
                  <a:pt x="310387" y="21336"/>
                  <a:pt x="317245" y="33147"/>
                </a:cubicBezTo>
                <a:cubicBezTo>
                  <a:pt x="323850" y="44069"/>
                  <a:pt x="324865" y="55118"/>
                  <a:pt x="320293" y="66040"/>
                </a:cubicBezTo>
                <a:cubicBezTo>
                  <a:pt x="314705" y="77470"/>
                  <a:pt x="304545" y="84073"/>
                  <a:pt x="289813" y="86106"/>
                </a:cubicBezTo>
                <a:cubicBezTo>
                  <a:pt x="280161" y="87757"/>
                  <a:pt x="268985" y="88646"/>
                  <a:pt x="256285" y="88900"/>
                </a:cubicBezTo>
                <a:cubicBezTo>
                  <a:pt x="243712" y="89154"/>
                  <a:pt x="227075" y="88773"/>
                  <a:pt x="206374" y="88011"/>
                </a:cubicBezTo>
                <a:cubicBezTo>
                  <a:pt x="205993" y="94869"/>
                  <a:pt x="205739" y="102108"/>
                  <a:pt x="205739" y="109601"/>
                </a:cubicBezTo>
                <a:cubicBezTo>
                  <a:pt x="205739" y="117094"/>
                  <a:pt x="205739" y="124079"/>
                  <a:pt x="205739" y="130302"/>
                </a:cubicBezTo>
                <a:cubicBezTo>
                  <a:pt x="205739" y="136652"/>
                  <a:pt x="205866" y="141986"/>
                  <a:pt x="205993" y="146558"/>
                </a:cubicBezTo>
                <a:cubicBezTo>
                  <a:pt x="206247" y="151003"/>
                  <a:pt x="206374" y="153797"/>
                  <a:pt x="206374" y="155067"/>
                </a:cubicBezTo>
                <a:lnTo>
                  <a:pt x="206374" y="223266"/>
                </a:lnTo>
                <a:cubicBezTo>
                  <a:pt x="206374" y="226568"/>
                  <a:pt x="206501" y="230886"/>
                  <a:pt x="207009" y="236473"/>
                </a:cubicBezTo>
                <a:cubicBezTo>
                  <a:pt x="207390" y="241935"/>
                  <a:pt x="207771" y="246126"/>
                  <a:pt x="208152" y="248920"/>
                </a:cubicBezTo>
                <a:cubicBezTo>
                  <a:pt x="211454" y="252222"/>
                  <a:pt x="215900" y="256921"/>
                  <a:pt x="221614" y="263271"/>
                </a:cubicBezTo>
                <a:cubicBezTo>
                  <a:pt x="227329" y="269494"/>
                  <a:pt x="231774" y="274701"/>
                  <a:pt x="234950" y="278765"/>
                </a:cubicBezTo>
                <a:cubicBezTo>
                  <a:pt x="239013" y="283718"/>
                  <a:pt x="243204" y="288798"/>
                  <a:pt x="247522" y="294005"/>
                </a:cubicBezTo>
                <a:cubicBezTo>
                  <a:pt x="251713" y="299339"/>
                  <a:pt x="256158" y="305181"/>
                  <a:pt x="260603" y="311658"/>
                </a:cubicBezTo>
                <a:cubicBezTo>
                  <a:pt x="263905" y="315341"/>
                  <a:pt x="266700" y="319023"/>
                  <a:pt x="269112" y="322707"/>
                </a:cubicBezTo>
                <a:cubicBezTo>
                  <a:pt x="271525" y="326390"/>
                  <a:pt x="273811" y="329565"/>
                  <a:pt x="275843" y="332486"/>
                </a:cubicBezTo>
                <a:cubicBezTo>
                  <a:pt x="283590" y="343408"/>
                  <a:pt x="291464" y="355346"/>
                  <a:pt x="299592" y="368427"/>
                </a:cubicBezTo>
                <a:cubicBezTo>
                  <a:pt x="307720" y="381381"/>
                  <a:pt x="313181" y="394462"/>
                  <a:pt x="316102" y="407416"/>
                </a:cubicBezTo>
                <a:cubicBezTo>
                  <a:pt x="317245" y="413131"/>
                  <a:pt x="317372" y="419354"/>
                  <a:pt x="316356" y="425958"/>
                </a:cubicBezTo>
                <a:cubicBezTo>
                  <a:pt x="315340" y="432689"/>
                  <a:pt x="312419" y="438277"/>
                  <a:pt x="307593" y="442722"/>
                </a:cubicBezTo>
                <a:cubicBezTo>
                  <a:pt x="300608" y="448818"/>
                  <a:pt x="292861" y="451866"/>
                  <a:pt x="284352" y="451866"/>
                </a:cubicBezTo>
                <a:cubicBezTo>
                  <a:pt x="275081" y="451866"/>
                  <a:pt x="266064" y="449326"/>
                  <a:pt x="257555" y="444246"/>
                </a:cubicBezTo>
                <a:cubicBezTo>
                  <a:pt x="249046" y="439166"/>
                  <a:pt x="242061" y="433832"/>
                  <a:pt x="236854" y="428117"/>
                </a:cubicBezTo>
                <a:cubicBezTo>
                  <a:pt x="229107" y="419989"/>
                  <a:pt x="221869" y="411480"/>
                  <a:pt x="215137" y="402590"/>
                </a:cubicBezTo>
                <a:cubicBezTo>
                  <a:pt x="208533" y="393573"/>
                  <a:pt x="201929" y="384810"/>
                  <a:pt x="195325" y="376301"/>
                </a:cubicBezTo>
                <a:cubicBezTo>
                  <a:pt x="190880" y="369823"/>
                  <a:pt x="186181" y="363473"/>
                  <a:pt x="181355" y="357123"/>
                </a:cubicBezTo>
                <a:cubicBezTo>
                  <a:pt x="176529" y="350773"/>
                  <a:pt x="171450" y="344678"/>
                  <a:pt x="166115" y="338582"/>
                </a:cubicBezTo>
                <a:cubicBezTo>
                  <a:pt x="165353" y="336931"/>
                  <a:pt x="164464" y="335915"/>
                  <a:pt x="163702" y="335534"/>
                </a:cubicBezTo>
                <a:cubicBezTo>
                  <a:pt x="163702" y="335915"/>
                  <a:pt x="163575" y="336042"/>
                  <a:pt x="163321" y="336042"/>
                </a:cubicBezTo>
                <a:cubicBezTo>
                  <a:pt x="163194" y="336042"/>
                  <a:pt x="163067" y="336296"/>
                  <a:pt x="163067" y="336677"/>
                </a:cubicBezTo>
                <a:cubicBezTo>
                  <a:pt x="161035" y="339979"/>
                  <a:pt x="158750" y="343154"/>
                  <a:pt x="156082" y="346202"/>
                </a:cubicBezTo>
                <a:cubicBezTo>
                  <a:pt x="153415" y="349250"/>
                  <a:pt x="151129" y="352298"/>
                  <a:pt x="149097" y="355600"/>
                </a:cubicBezTo>
                <a:cubicBezTo>
                  <a:pt x="145795" y="359283"/>
                  <a:pt x="142874" y="362966"/>
                  <a:pt x="140207" y="366903"/>
                </a:cubicBezTo>
                <a:cubicBezTo>
                  <a:pt x="137540" y="370713"/>
                  <a:pt x="135000" y="374523"/>
                  <a:pt x="132587" y="378206"/>
                </a:cubicBezTo>
                <a:cubicBezTo>
                  <a:pt x="126872" y="386715"/>
                  <a:pt x="121157" y="395097"/>
                  <a:pt x="115569" y="403479"/>
                </a:cubicBezTo>
                <a:cubicBezTo>
                  <a:pt x="109854" y="411734"/>
                  <a:pt x="103377" y="419608"/>
                  <a:pt x="96011" y="426973"/>
                </a:cubicBezTo>
                <a:cubicBezTo>
                  <a:pt x="78485" y="444373"/>
                  <a:pt x="62102" y="453136"/>
                  <a:pt x="46608" y="453136"/>
                </a:cubicBezTo>
                <a:cubicBezTo>
                  <a:pt x="42544" y="453136"/>
                  <a:pt x="38734" y="452501"/>
                  <a:pt x="35051" y="451358"/>
                </a:cubicBezTo>
                <a:cubicBezTo>
                  <a:pt x="25653" y="448818"/>
                  <a:pt x="19430" y="443230"/>
                  <a:pt x="16128" y="434213"/>
                </a:cubicBezTo>
                <a:cubicBezTo>
                  <a:pt x="12953" y="427355"/>
                  <a:pt x="11810" y="419862"/>
                  <a:pt x="12826" y="411734"/>
                </a:cubicBezTo>
                <a:cubicBezTo>
                  <a:pt x="13842" y="403606"/>
                  <a:pt x="15747" y="396494"/>
                  <a:pt x="18541" y="390398"/>
                </a:cubicBezTo>
                <a:cubicBezTo>
                  <a:pt x="21843" y="383413"/>
                  <a:pt x="25526" y="376936"/>
                  <a:pt x="29590" y="370840"/>
                </a:cubicBezTo>
                <a:cubicBezTo>
                  <a:pt x="33654" y="364744"/>
                  <a:pt x="37845" y="358648"/>
                  <a:pt x="42417" y="352552"/>
                </a:cubicBezTo>
                <a:cubicBezTo>
                  <a:pt x="45211" y="348869"/>
                  <a:pt x="48005" y="345186"/>
                  <a:pt x="50545" y="341630"/>
                </a:cubicBezTo>
                <a:cubicBezTo>
                  <a:pt x="53212" y="337947"/>
                  <a:pt x="55625" y="334264"/>
                  <a:pt x="57657" y="330581"/>
                </a:cubicBezTo>
                <a:cubicBezTo>
                  <a:pt x="61213" y="324485"/>
                  <a:pt x="66293" y="317246"/>
                  <a:pt x="72516" y="308991"/>
                </a:cubicBezTo>
                <a:cubicBezTo>
                  <a:pt x="78866" y="300609"/>
                  <a:pt x="85089" y="292481"/>
                  <a:pt x="91439" y="284607"/>
                </a:cubicBezTo>
                <a:cubicBezTo>
                  <a:pt x="97789" y="276606"/>
                  <a:pt x="103504" y="269494"/>
                  <a:pt x="108838" y="262890"/>
                </a:cubicBezTo>
                <a:cubicBezTo>
                  <a:pt x="114045" y="256413"/>
                  <a:pt x="117728" y="251714"/>
                  <a:pt x="119760" y="248920"/>
                </a:cubicBezTo>
                <a:lnTo>
                  <a:pt x="119760" y="88011"/>
                </a:lnTo>
                <a:lnTo>
                  <a:pt x="82550" y="88011"/>
                </a:lnTo>
                <a:cubicBezTo>
                  <a:pt x="67182" y="88011"/>
                  <a:pt x="56514" y="87884"/>
                  <a:pt x="50545" y="87630"/>
                </a:cubicBezTo>
                <a:cubicBezTo>
                  <a:pt x="44703" y="87503"/>
                  <a:pt x="40385" y="86995"/>
                  <a:pt x="37464" y="86106"/>
                </a:cubicBezTo>
                <a:cubicBezTo>
                  <a:pt x="22097" y="83693"/>
                  <a:pt x="11683" y="74930"/>
                  <a:pt x="6350" y="59944"/>
                </a:cubicBezTo>
                <a:cubicBezTo>
                  <a:pt x="1904" y="46990"/>
                  <a:pt x="3555" y="35560"/>
                  <a:pt x="11302" y="25781"/>
                </a:cubicBezTo>
                <a:cubicBezTo>
                  <a:pt x="18160" y="16002"/>
                  <a:pt x="27939" y="9906"/>
                  <a:pt x="40512" y="7493"/>
                </a:cubicBezTo>
                <a:cubicBezTo>
                  <a:pt x="42544" y="7112"/>
                  <a:pt x="44576" y="6858"/>
                  <a:pt x="46608" y="6604"/>
                </a:cubicBezTo>
                <a:cubicBezTo>
                  <a:pt x="48640" y="6350"/>
                  <a:pt x="50926" y="6350"/>
                  <a:pt x="5333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5276469" y="4225290"/>
            <a:ext cx="293751" cy="446658"/>
          </a:xfrm>
          <a:custGeom>
            <a:avLst/>
            <a:gdLst>
              <a:gd name="connsiteX0" fmla="*/ 153923 w 293751"/>
              <a:gd name="connsiteY0" fmla="*/ 6350 h 446658"/>
              <a:gd name="connsiteX1" fmla="*/ 162179 w 293751"/>
              <a:gd name="connsiteY1" fmla="*/ 6984 h 446658"/>
              <a:gd name="connsiteX2" fmla="*/ 171576 w 293751"/>
              <a:gd name="connsiteY2" fmla="*/ 8763 h 446658"/>
              <a:gd name="connsiteX3" fmla="*/ 183133 w 293751"/>
              <a:gd name="connsiteY3" fmla="*/ 17906 h 446658"/>
              <a:gd name="connsiteX4" fmla="*/ 189610 w 293751"/>
              <a:gd name="connsiteY4" fmla="*/ 31368 h 446658"/>
              <a:gd name="connsiteX5" fmla="*/ 192659 w 293751"/>
              <a:gd name="connsiteY5" fmla="*/ 45973 h 446658"/>
              <a:gd name="connsiteX6" fmla="*/ 194183 w 293751"/>
              <a:gd name="connsiteY6" fmla="*/ 59308 h 446658"/>
              <a:gd name="connsiteX7" fmla="*/ 194690 w 293751"/>
              <a:gd name="connsiteY7" fmla="*/ 84963 h 446658"/>
              <a:gd name="connsiteX8" fmla="*/ 194183 w 293751"/>
              <a:gd name="connsiteY8" fmla="*/ 110616 h 446658"/>
              <a:gd name="connsiteX9" fmla="*/ 194690 w 293751"/>
              <a:gd name="connsiteY9" fmla="*/ 143509 h 446658"/>
              <a:gd name="connsiteX10" fmla="*/ 194183 w 293751"/>
              <a:gd name="connsiteY10" fmla="*/ 177038 h 446658"/>
              <a:gd name="connsiteX11" fmla="*/ 195071 w 293751"/>
              <a:gd name="connsiteY11" fmla="*/ 199516 h 446658"/>
              <a:gd name="connsiteX12" fmla="*/ 197230 w 293751"/>
              <a:gd name="connsiteY12" fmla="*/ 222122 h 446658"/>
              <a:gd name="connsiteX13" fmla="*/ 205359 w 293751"/>
              <a:gd name="connsiteY13" fmla="*/ 251714 h 446658"/>
              <a:gd name="connsiteX14" fmla="*/ 220979 w 293751"/>
              <a:gd name="connsiteY14" fmla="*/ 278256 h 446658"/>
              <a:gd name="connsiteX15" fmla="*/ 241045 w 293751"/>
              <a:gd name="connsiteY15" fmla="*/ 312673 h 446658"/>
              <a:gd name="connsiteX16" fmla="*/ 261239 w 293751"/>
              <a:gd name="connsiteY16" fmla="*/ 345820 h 446658"/>
              <a:gd name="connsiteX17" fmla="*/ 270890 w 293751"/>
              <a:gd name="connsiteY17" fmla="*/ 362330 h 446658"/>
              <a:gd name="connsiteX18" fmla="*/ 279526 w 293751"/>
              <a:gd name="connsiteY18" fmla="*/ 378840 h 446658"/>
              <a:gd name="connsiteX19" fmla="*/ 287401 w 293751"/>
              <a:gd name="connsiteY19" fmla="*/ 401065 h 446658"/>
              <a:gd name="connsiteX20" fmla="*/ 285622 w 293751"/>
              <a:gd name="connsiteY20" fmla="*/ 423290 h 446658"/>
              <a:gd name="connsiteX21" fmla="*/ 275463 w 293751"/>
              <a:gd name="connsiteY21" fmla="*/ 434593 h 446658"/>
              <a:gd name="connsiteX22" fmla="*/ 261239 w 293751"/>
              <a:gd name="connsiteY22" fmla="*/ 440308 h 446658"/>
              <a:gd name="connsiteX23" fmla="*/ 245998 w 293751"/>
              <a:gd name="connsiteY23" fmla="*/ 438784 h 446658"/>
              <a:gd name="connsiteX24" fmla="*/ 233171 w 293751"/>
              <a:gd name="connsiteY24" fmla="*/ 429386 h 446658"/>
              <a:gd name="connsiteX25" fmla="*/ 206883 w 293751"/>
              <a:gd name="connsiteY25" fmla="*/ 400684 h 446658"/>
              <a:gd name="connsiteX26" fmla="*/ 182498 w 293751"/>
              <a:gd name="connsiteY26" fmla="*/ 370204 h 446658"/>
              <a:gd name="connsiteX27" fmla="*/ 176402 w 293751"/>
              <a:gd name="connsiteY27" fmla="*/ 362330 h 446658"/>
              <a:gd name="connsiteX28" fmla="*/ 166115 w 293751"/>
              <a:gd name="connsiteY28" fmla="*/ 348360 h 446658"/>
              <a:gd name="connsiteX29" fmla="*/ 156083 w 293751"/>
              <a:gd name="connsiteY29" fmla="*/ 334898 h 446658"/>
              <a:gd name="connsiteX30" fmla="*/ 150875 w 293751"/>
              <a:gd name="connsiteY30" fmla="*/ 328803 h 446658"/>
              <a:gd name="connsiteX31" fmla="*/ 148716 w 293751"/>
              <a:gd name="connsiteY31" fmla="*/ 331596 h 446658"/>
              <a:gd name="connsiteX32" fmla="*/ 145922 w 293751"/>
              <a:gd name="connsiteY32" fmla="*/ 334898 h 446658"/>
              <a:gd name="connsiteX33" fmla="*/ 110871 w 293751"/>
              <a:gd name="connsiteY33" fmla="*/ 378840 h 446658"/>
              <a:gd name="connsiteX34" fmla="*/ 75310 w 293751"/>
              <a:gd name="connsiteY34" fmla="*/ 422020 h 446658"/>
              <a:gd name="connsiteX35" fmla="*/ 52704 w 293751"/>
              <a:gd name="connsiteY35" fmla="*/ 435482 h 446658"/>
              <a:gd name="connsiteX36" fmla="*/ 46863 w 293751"/>
              <a:gd name="connsiteY36" fmla="*/ 437260 h 446658"/>
              <a:gd name="connsiteX37" fmla="*/ 40513 w 293751"/>
              <a:gd name="connsiteY37" fmla="*/ 437895 h 446658"/>
              <a:gd name="connsiteX38" fmla="*/ 17398 w 293751"/>
              <a:gd name="connsiteY38" fmla="*/ 426973 h 446658"/>
              <a:gd name="connsiteX39" fmla="*/ 6350 w 293751"/>
              <a:gd name="connsiteY39" fmla="*/ 401954 h 446658"/>
              <a:gd name="connsiteX40" fmla="*/ 8509 w 293751"/>
              <a:gd name="connsiteY40" fmla="*/ 391921 h 446658"/>
              <a:gd name="connsiteX41" fmla="*/ 12445 w 293751"/>
              <a:gd name="connsiteY41" fmla="*/ 382396 h 446658"/>
              <a:gd name="connsiteX42" fmla="*/ 43306 w 293751"/>
              <a:gd name="connsiteY42" fmla="*/ 330961 h 446658"/>
              <a:gd name="connsiteX43" fmla="*/ 77723 w 293751"/>
              <a:gd name="connsiteY43" fmla="*/ 280669 h 446658"/>
              <a:gd name="connsiteX44" fmla="*/ 85979 w 293751"/>
              <a:gd name="connsiteY44" fmla="*/ 266318 h 446658"/>
              <a:gd name="connsiteX45" fmla="*/ 94106 w 293751"/>
              <a:gd name="connsiteY45" fmla="*/ 252603 h 446658"/>
              <a:gd name="connsiteX46" fmla="*/ 98425 w 293751"/>
              <a:gd name="connsiteY46" fmla="*/ 246253 h 446658"/>
              <a:gd name="connsiteX47" fmla="*/ 102742 w 293751"/>
              <a:gd name="connsiteY47" fmla="*/ 239140 h 446658"/>
              <a:gd name="connsiteX48" fmla="*/ 106044 w 293751"/>
              <a:gd name="connsiteY48" fmla="*/ 233679 h 446658"/>
              <a:gd name="connsiteX49" fmla="*/ 108839 w 293751"/>
              <a:gd name="connsiteY49" fmla="*/ 228218 h 446658"/>
              <a:gd name="connsiteX50" fmla="*/ 110616 w 293751"/>
              <a:gd name="connsiteY50" fmla="*/ 222757 h 446658"/>
              <a:gd name="connsiteX51" fmla="*/ 111252 w 293751"/>
              <a:gd name="connsiteY51" fmla="*/ 217296 h 446658"/>
              <a:gd name="connsiteX52" fmla="*/ 112394 w 293751"/>
              <a:gd name="connsiteY52" fmla="*/ 207136 h 446658"/>
              <a:gd name="connsiteX53" fmla="*/ 112394 w 293751"/>
              <a:gd name="connsiteY53" fmla="*/ 197739 h 446658"/>
              <a:gd name="connsiteX54" fmla="*/ 112394 w 293751"/>
              <a:gd name="connsiteY54" fmla="*/ 81279 h 446658"/>
              <a:gd name="connsiteX55" fmla="*/ 112775 w 293751"/>
              <a:gd name="connsiteY55" fmla="*/ 63627 h 446658"/>
              <a:gd name="connsiteX56" fmla="*/ 114934 w 293751"/>
              <a:gd name="connsiteY56" fmla="*/ 45973 h 446658"/>
              <a:gd name="connsiteX57" fmla="*/ 125221 w 293751"/>
              <a:gd name="connsiteY57" fmla="*/ 18160 h 446658"/>
              <a:gd name="connsiteX58" fmla="*/ 153923 w 293751"/>
              <a:gd name="connsiteY58" fmla="*/ 6350 h 4466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</a:cxnLst>
            <a:rect l="l" t="t" r="r" b="b"/>
            <a:pathLst>
              <a:path w="293751" h="446658">
                <a:moveTo>
                  <a:pt x="153923" y="6350"/>
                </a:moveTo>
                <a:cubicBezTo>
                  <a:pt x="155066" y="6350"/>
                  <a:pt x="157860" y="6477"/>
                  <a:pt x="162179" y="6984"/>
                </a:cubicBezTo>
                <a:cubicBezTo>
                  <a:pt x="166370" y="7365"/>
                  <a:pt x="169544" y="8000"/>
                  <a:pt x="171576" y="8763"/>
                </a:cubicBezTo>
                <a:cubicBezTo>
                  <a:pt x="176402" y="10794"/>
                  <a:pt x="180340" y="13842"/>
                  <a:pt x="183133" y="17906"/>
                </a:cubicBezTo>
                <a:cubicBezTo>
                  <a:pt x="186054" y="21970"/>
                  <a:pt x="188086" y="26415"/>
                  <a:pt x="189610" y="31368"/>
                </a:cubicBezTo>
                <a:cubicBezTo>
                  <a:pt x="191008" y="36194"/>
                  <a:pt x="192023" y="41020"/>
                  <a:pt x="192659" y="45973"/>
                </a:cubicBezTo>
                <a:cubicBezTo>
                  <a:pt x="193166" y="50800"/>
                  <a:pt x="193675" y="55244"/>
                  <a:pt x="194183" y="59308"/>
                </a:cubicBezTo>
                <a:cubicBezTo>
                  <a:pt x="194944" y="68706"/>
                  <a:pt x="195198" y="77215"/>
                  <a:pt x="194690" y="84963"/>
                </a:cubicBezTo>
                <a:cubicBezTo>
                  <a:pt x="194310" y="92709"/>
                  <a:pt x="194183" y="101218"/>
                  <a:pt x="194183" y="110616"/>
                </a:cubicBezTo>
                <a:cubicBezTo>
                  <a:pt x="194944" y="121539"/>
                  <a:pt x="195198" y="132460"/>
                  <a:pt x="194690" y="143509"/>
                </a:cubicBezTo>
                <a:cubicBezTo>
                  <a:pt x="194310" y="154431"/>
                  <a:pt x="194183" y="165607"/>
                  <a:pt x="194183" y="177038"/>
                </a:cubicBezTo>
                <a:cubicBezTo>
                  <a:pt x="194183" y="184277"/>
                  <a:pt x="194436" y="191896"/>
                  <a:pt x="195071" y="199516"/>
                </a:cubicBezTo>
                <a:cubicBezTo>
                  <a:pt x="195706" y="207264"/>
                  <a:pt x="196341" y="214756"/>
                  <a:pt x="197230" y="222122"/>
                </a:cubicBezTo>
                <a:cubicBezTo>
                  <a:pt x="197992" y="232664"/>
                  <a:pt x="200786" y="242569"/>
                  <a:pt x="205359" y="251714"/>
                </a:cubicBezTo>
                <a:cubicBezTo>
                  <a:pt x="210058" y="260857"/>
                  <a:pt x="215264" y="269620"/>
                  <a:pt x="220979" y="278256"/>
                </a:cubicBezTo>
                <a:cubicBezTo>
                  <a:pt x="226694" y="288797"/>
                  <a:pt x="233298" y="300227"/>
                  <a:pt x="241045" y="312673"/>
                </a:cubicBezTo>
                <a:cubicBezTo>
                  <a:pt x="248792" y="324992"/>
                  <a:pt x="255523" y="336168"/>
                  <a:pt x="261239" y="345820"/>
                </a:cubicBezTo>
                <a:cubicBezTo>
                  <a:pt x="264414" y="351535"/>
                  <a:pt x="267715" y="356996"/>
                  <a:pt x="270890" y="362330"/>
                </a:cubicBezTo>
                <a:cubicBezTo>
                  <a:pt x="274192" y="367664"/>
                  <a:pt x="276986" y="373126"/>
                  <a:pt x="279526" y="378840"/>
                </a:cubicBezTo>
                <a:cubicBezTo>
                  <a:pt x="282702" y="385698"/>
                  <a:pt x="285369" y="393064"/>
                  <a:pt x="287401" y="401065"/>
                </a:cubicBezTo>
                <a:cubicBezTo>
                  <a:pt x="289433" y="408939"/>
                  <a:pt x="288798" y="416432"/>
                  <a:pt x="285622" y="423290"/>
                </a:cubicBezTo>
                <a:cubicBezTo>
                  <a:pt x="283590" y="427735"/>
                  <a:pt x="280161" y="431545"/>
                  <a:pt x="275463" y="434593"/>
                </a:cubicBezTo>
                <a:cubicBezTo>
                  <a:pt x="270890" y="437641"/>
                  <a:pt x="266064" y="439546"/>
                  <a:pt x="261239" y="440308"/>
                </a:cubicBezTo>
                <a:cubicBezTo>
                  <a:pt x="255142" y="441197"/>
                  <a:pt x="250063" y="440689"/>
                  <a:pt x="245998" y="438784"/>
                </a:cubicBezTo>
                <a:cubicBezTo>
                  <a:pt x="241934" y="437006"/>
                  <a:pt x="237616" y="433831"/>
                  <a:pt x="233171" y="429386"/>
                </a:cubicBezTo>
                <a:cubicBezTo>
                  <a:pt x="225044" y="421258"/>
                  <a:pt x="216280" y="411733"/>
                  <a:pt x="206883" y="400684"/>
                </a:cubicBezTo>
                <a:cubicBezTo>
                  <a:pt x="197611" y="389763"/>
                  <a:pt x="189483" y="379603"/>
                  <a:pt x="182498" y="370204"/>
                </a:cubicBezTo>
                <a:cubicBezTo>
                  <a:pt x="181736" y="369442"/>
                  <a:pt x="179704" y="366776"/>
                  <a:pt x="176402" y="362330"/>
                </a:cubicBezTo>
                <a:cubicBezTo>
                  <a:pt x="173228" y="357885"/>
                  <a:pt x="169798" y="353186"/>
                  <a:pt x="166115" y="348360"/>
                </a:cubicBezTo>
                <a:cubicBezTo>
                  <a:pt x="162433" y="343407"/>
                  <a:pt x="159130" y="338963"/>
                  <a:pt x="156083" y="334898"/>
                </a:cubicBezTo>
                <a:cubicBezTo>
                  <a:pt x="153034" y="330834"/>
                  <a:pt x="151256" y="328803"/>
                  <a:pt x="150875" y="328803"/>
                </a:cubicBezTo>
                <a:cubicBezTo>
                  <a:pt x="149986" y="329564"/>
                  <a:pt x="149352" y="330580"/>
                  <a:pt x="148716" y="331596"/>
                </a:cubicBezTo>
                <a:cubicBezTo>
                  <a:pt x="148082" y="332613"/>
                  <a:pt x="147192" y="333628"/>
                  <a:pt x="145922" y="334898"/>
                </a:cubicBezTo>
                <a:cubicBezTo>
                  <a:pt x="132969" y="349122"/>
                  <a:pt x="121284" y="363727"/>
                  <a:pt x="110871" y="378840"/>
                </a:cubicBezTo>
                <a:cubicBezTo>
                  <a:pt x="100583" y="393827"/>
                  <a:pt x="88645" y="408304"/>
                  <a:pt x="75310" y="422020"/>
                </a:cubicBezTo>
                <a:cubicBezTo>
                  <a:pt x="68706" y="428625"/>
                  <a:pt x="61214" y="433069"/>
                  <a:pt x="52704" y="435482"/>
                </a:cubicBezTo>
                <a:cubicBezTo>
                  <a:pt x="50672" y="436244"/>
                  <a:pt x="48767" y="436879"/>
                  <a:pt x="46863" y="437260"/>
                </a:cubicBezTo>
                <a:cubicBezTo>
                  <a:pt x="45084" y="437768"/>
                  <a:pt x="42925" y="437895"/>
                  <a:pt x="40513" y="437895"/>
                </a:cubicBezTo>
                <a:cubicBezTo>
                  <a:pt x="31114" y="437895"/>
                  <a:pt x="23494" y="434213"/>
                  <a:pt x="17398" y="426973"/>
                </a:cubicBezTo>
                <a:cubicBezTo>
                  <a:pt x="10033" y="420877"/>
                  <a:pt x="6350" y="412495"/>
                  <a:pt x="6350" y="401954"/>
                </a:cubicBezTo>
                <a:cubicBezTo>
                  <a:pt x="7239" y="398271"/>
                  <a:pt x="7873" y="394969"/>
                  <a:pt x="8509" y="391921"/>
                </a:cubicBezTo>
                <a:cubicBezTo>
                  <a:pt x="9144" y="388873"/>
                  <a:pt x="10414" y="385698"/>
                  <a:pt x="12445" y="382396"/>
                </a:cubicBezTo>
                <a:cubicBezTo>
                  <a:pt x="21844" y="364616"/>
                  <a:pt x="32130" y="347344"/>
                  <a:pt x="43306" y="330961"/>
                </a:cubicBezTo>
                <a:cubicBezTo>
                  <a:pt x="54483" y="314452"/>
                  <a:pt x="65913" y="297688"/>
                  <a:pt x="77723" y="280669"/>
                </a:cubicBezTo>
                <a:cubicBezTo>
                  <a:pt x="80898" y="275716"/>
                  <a:pt x="83692" y="271017"/>
                  <a:pt x="85979" y="266318"/>
                </a:cubicBezTo>
                <a:cubicBezTo>
                  <a:pt x="88138" y="261619"/>
                  <a:pt x="90932" y="257047"/>
                  <a:pt x="94106" y="252603"/>
                </a:cubicBezTo>
                <a:cubicBezTo>
                  <a:pt x="95376" y="250570"/>
                  <a:pt x="96773" y="248411"/>
                  <a:pt x="98425" y="246253"/>
                </a:cubicBezTo>
                <a:cubicBezTo>
                  <a:pt x="100075" y="243966"/>
                  <a:pt x="101472" y="241680"/>
                  <a:pt x="102742" y="239140"/>
                </a:cubicBezTo>
                <a:cubicBezTo>
                  <a:pt x="103885" y="237108"/>
                  <a:pt x="105029" y="235330"/>
                  <a:pt x="106044" y="233679"/>
                </a:cubicBezTo>
                <a:cubicBezTo>
                  <a:pt x="107060" y="232028"/>
                  <a:pt x="107950" y="230250"/>
                  <a:pt x="108839" y="228218"/>
                </a:cubicBezTo>
                <a:cubicBezTo>
                  <a:pt x="109601" y="226186"/>
                  <a:pt x="110235" y="224408"/>
                  <a:pt x="110616" y="222757"/>
                </a:cubicBezTo>
                <a:cubicBezTo>
                  <a:pt x="110998" y="221106"/>
                  <a:pt x="111252" y="219328"/>
                  <a:pt x="111252" y="217296"/>
                </a:cubicBezTo>
                <a:cubicBezTo>
                  <a:pt x="112014" y="213614"/>
                  <a:pt x="112394" y="210184"/>
                  <a:pt x="112394" y="207136"/>
                </a:cubicBezTo>
                <a:cubicBezTo>
                  <a:pt x="112394" y="204089"/>
                  <a:pt x="112394" y="201040"/>
                  <a:pt x="112394" y="197739"/>
                </a:cubicBezTo>
                <a:lnTo>
                  <a:pt x="112394" y="81279"/>
                </a:lnTo>
                <a:cubicBezTo>
                  <a:pt x="112394" y="75183"/>
                  <a:pt x="112521" y="69341"/>
                  <a:pt x="112775" y="63627"/>
                </a:cubicBezTo>
                <a:cubicBezTo>
                  <a:pt x="112902" y="57911"/>
                  <a:pt x="113664" y="52069"/>
                  <a:pt x="114934" y="45973"/>
                </a:cubicBezTo>
                <a:cubicBezTo>
                  <a:pt x="116966" y="34543"/>
                  <a:pt x="120395" y="25272"/>
                  <a:pt x="125221" y="18160"/>
                </a:cubicBezTo>
                <a:cubicBezTo>
                  <a:pt x="130175" y="11048"/>
                  <a:pt x="139700" y="7111"/>
                  <a:pt x="15392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5525262" y="4207256"/>
            <a:ext cx="188848" cy="504063"/>
          </a:xfrm>
          <a:custGeom>
            <a:avLst/>
            <a:gdLst>
              <a:gd name="connsiteX0" fmla="*/ 148463 w 188848"/>
              <a:gd name="connsiteY0" fmla="*/ 6350 h 504063"/>
              <a:gd name="connsiteX1" fmla="*/ 170307 w 188848"/>
              <a:gd name="connsiteY1" fmla="*/ 15875 h 504063"/>
              <a:gd name="connsiteX2" fmla="*/ 178180 w 188848"/>
              <a:gd name="connsiteY2" fmla="*/ 29210 h 504063"/>
              <a:gd name="connsiteX3" fmla="*/ 181609 w 188848"/>
              <a:gd name="connsiteY3" fmla="*/ 45973 h 504063"/>
              <a:gd name="connsiteX4" fmla="*/ 182498 w 188848"/>
              <a:gd name="connsiteY4" fmla="*/ 64008 h 504063"/>
              <a:gd name="connsiteX5" fmla="*/ 182498 w 188848"/>
              <a:gd name="connsiteY5" fmla="*/ 81026 h 504063"/>
              <a:gd name="connsiteX6" fmla="*/ 182498 w 188848"/>
              <a:gd name="connsiteY6" fmla="*/ 451738 h 504063"/>
              <a:gd name="connsiteX7" fmla="*/ 182498 w 188848"/>
              <a:gd name="connsiteY7" fmla="*/ 457453 h 504063"/>
              <a:gd name="connsiteX8" fmla="*/ 181228 w 188848"/>
              <a:gd name="connsiteY8" fmla="*/ 463931 h 504063"/>
              <a:gd name="connsiteX9" fmla="*/ 177546 w 188848"/>
              <a:gd name="connsiteY9" fmla="*/ 478536 h 504063"/>
              <a:gd name="connsiteX10" fmla="*/ 174878 w 188848"/>
              <a:gd name="connsiteY10" fmla="*/ 484251 h 504063"/>
              <a:gd name="connsiteX11" fmla="*/ 170307 w 188848"/>
              <a:gd name="connsiteY11" fmla="*/ 489458 h 504063"/>
              <a:gd name="connsiteX12" fmla="*/ 159639 w 188848"/>
              <a:gd name="connsiteY12" fmla="*/ 495300 h 504063"/>
              <a:gd name="connsiteX13" fmla="*/ 145922 w 188848"/>
              <a:gd name="connsiteY13" fmla="*/ 497713 h 504063"/>
              <a:gd name="connsiteX14" fmla="*/ 132207 w 188848"/>
              <a:gd name="connsiteY14" fmla="*/ 496188 h 504063"/>
              <a:gd name="connsiteX15" fmla="*/ 121539 w 188848"/>
              <a:gd name="connsiteY15" fmla="*/ 489458 h 504063"/>
              <a:gd name="connsiteX16" fmla="*/ 108711 w 188848"/>
              <a:gd name="connsiteY16" fmla="*/ 464438 h 504063"/>
              <a:gd name="connsiteX17" fmla="*/ 106933 w 188848"/>
              <a:gd name="connsiteY17" fmla="*/ 436498 h 504063"/>
              <a:gd name="connsiteX18" fmla="*/ 106933 w 188848"/>
              <a:gd name="connsiteY18" fmla="*/ 363347 h 504063"/>
              <a:gd name="connsiteX19" fmla="*/ 106933 w 188848"/>
              <a:gd name="connsiteY19" fmla="*/ 351663 h 504063"/>
              <a:gd name="connsiteX20" fmla="*/ 105663 w 188848"/>
              <a:gd name="connsiteY20" fmla="*/ 338963 h 504063"/>
              <a:gd name="connsiteX21" fmla="*/ 106933 w 188848"/>
              <a:gd name="connsiteY21" fmla="*/ 261492 h 504063"/>
              <a:gd name="connsiteX22" fmla="*/ 99313 w 188848"/>
              <a:gd name="connsiteY22" fmla="*/ 260858 h 504063"/>
              <a:gd name="connsiteX23" fmla="*/ 86486 w 188848"/>
              <a:gd name="connsiteY23" fmla="*/ 260858 h 504063"/>
              <a:gd name="connsiteX24" fmla="*/ 73659 w 188848"/>
              <a:gd name="connsiteY24" fmla="*/ 260858 h 504063"/>
              <a:gd name="connsiteX25" fmla="*/ 66040 w 188848"/>
              <a:gd name="connsiteY25" fmla="*/ 260223 h 504063"/>
              <a:gd name="connsiteX26" fmla="*/ 57530 w 188848"/>
              <a:gd name="connsiteY26" fmla="*/ 260223 h 504063"/>
              <a:gd name="connsiteX27" fmla="*/ 49021 w 188848"/>
              <a:gd name="connsiteY27" fmla="*/ 259079 h 504063"/>
              <a:gd name="connsiteX28" fmla="*/ 30733 w 188848"/>
              <a:gd name="connsiteY28" fmla="*/ 254127 h 504063"/>
              <a:gd name="connsiteX29" fmla="*/ 22097 w 188848"/>
              <a:gd name="connsiteY29" fmla="*/ 249936 h 504063"/>
              <a:gd name="connsiteX30" fmla="*/ 14859 w 188848"/>
              <a:gd name="connsiteY30" fmla="*/ 244475 h 504063"/>
              <a:gd name="connsiteX31" fmla="*/ 9651 w 188848"/>
              <a:gd name="connsiteY31" fmla="*/ 237109 h 504063"/>
              <a:gd name="connsiteX32" fmla="*/ 6350 w 188848"/>
              <a:gd name="connsiteY32" fmla="*/ 228600 h 504063"/>
              <a:gd name="connsiteX33" fmla="*/ 6350 w 188848"/>
              <a:gd name="connsiteY33" fmla="*/ 207898 h 504063"/>
              <a:gd name="connsiteX34" fmla="*/ 8382 w 188848"/>
              <a:gd name="connsiteY34" fmla="*/ 202311 h 504063"/>
              <a:gd name="connsiteX35" fmla="*/ 12446 w 188848"/>
              <a:gd name="connsiteY35" fmla="*/ 196850 h 504063"/>
              <a:gd name="connsiteX36" fmla="*/ 16001 w 188848"/>
              <a:gd name="connsiteY36" fmla="*/ 192913 h 504063"/>
              <a:gd name="connsiteX37" fmla="*/ 19685 w 188848"/>
              <a:gd name="connsiteY37" fmla="*/ 189611 h 504063"/>
              <a:gd name="connsiteX38" fmla="*/ 27051 w 188848"/>
              <a:gd name="connsiteY38" fmla="*/ 184403 h 504063"/>
              <a:gd name="connsiteX39" fmla="*/ 35559 w 188848"/>
              <a:gd name="connsiteY39" fmla="*/ 180975 h 504063"/>
              <a:gd name="connsiteX40" fmla="*/ 47117 w 188848"/>
              <a:gd name="connsiteY40" fmla="*/ 180466 h 504063"/>
              <a:gd name="connsiteX41" fmla="*/ 66040 w 188848"/>
              <a:gd name="connsiteY41" fmla="*/ 180466 h 504063"/>
              <a:gd name="connsiteX42" fmla="*/ 87629 w 188848"/>
              <a:gd name="connsiteY42" fmla="*/ 180466 h 504063"/>
              <a:gd name="connsiteX43" fmla="*/ 108077 w 188848"/>
              <a:gd name="connsiteY43" fmla="*/ 180975 h 504063"/>
              <a:gd name="connsiteX44" fmla="*/ 106933 w 188848"/>
              <a:gd name="connsiteY44" fmla="*/ 120014 h 504063"/>
              <a:gd name="connsiteX45" fmla="*/ 106933 w 188848"/>
              <a:gd name="connsiteY45" fmla="*/ 93217 h 504063"/>
              <a:gd name="connsiteX46" fmla="*/ 106933 w 188848"/>
              <a:gd name="connsiteY46" fmla="*/ 65151 h 504063"/>
              <a:gd name="connsiteX47" fmla="*/ 107441 w 188848"/>
              <a:gd name="connsiteY47" fmla="*/ 55752 h 504063"/>
              <a:gd name="connsiteX48" fmla="*/ 108077 w 188848"/>
              <a:gd name="connsiteY48" fmla="*/ 46354 h 504063"/>
              <a:gd name="connsiteX49" fmla="*/ 110236 w 188848"/>
              <a:gd name="connsiteY49" fmla="*/ 37719 h 504063"/>
              <a:gd name="connsiteX50" fmla="*/ 113029 w 188848"/>
              <a:gd name="connsiteY50" fmla="*/ 29210 h 504063"/>
              <a:gd name="connsiteX51" fmla="*/ 120269 w 188848"/>
              <a:gd name="connsiteY51" fmla="*/ 15875 h 504063"/>
              <a:gd name="connsiteX52" fmla="*/ 144652 w 188848"/>
              <a:gd name="connsiteY52" fmla="*/ 6350 h 504063"/>
              <a:gd name="connsiteX53" fmla="*/ 148463 w 188848"/>
              <a:gd name="connsiteY53" fmla="*/ 6350 h 5040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</a:cxnLst>
            <a:rect l="l" t="t" r="r" b="b"/>
            <a:pathLst>
              <a:path w="188848" h="504063">
                <a:moveTo>
                  <a:pt x="148463" y="6350"/>
                </a:moveTo>
                <a:cubicBezTo>
                  <a:pt x="156971" y="6603"/>
                  <a:pt x="164210" y="9778"/>
                  <a:pt x="170307" y="15875"/>
                </a:cubicBezTo>
                <a:cubicBezTo>
                  <a:pt x="173990" y="19430"/>
                  <a:pt x="176529" y="24002"/>
                  <a:pt x="178180" y="29210"/>
                </a:cubicBezTo>
                <a:cubicBezTo>
                  <a:pt x="179832" y="34544"/>
                  <a:pt x="180975" y="40132"/>
                  <a:pt x="181609" y="45973"/>
                </a:cubicBezTo>
                <a:cubicBezTo>
                  <a:pt x="182117" y="51942"/>
                  <a:pt x="182498" y="57911"/>
                  <a:pt x="182498" y="64008"/>
                </a:cubicBezTo>
                <a:cubicBezTo>
                  <a:pt x="182498" y="70103"/>
                  <a:pt x="182498" y="75819"/>
                  <a:pt x="182498" y="81026"/>
                </a:cubicBezTo>
                <a:lnTo>
                  <a:pt x="182498" y="451738"/>
                </a:lnTo>
                <a:cubicBezTo>
                  <a:pt x="182498" y="453771"/>
                  <a:pt x="182498" y="455676"/>
                  <a:pt x="182498" y="457453"/>
                </a:cubicBezTo>
                <a:cubicBezTo>
                  <a:pt x="182498" y="459359"/>
                  <a:pt x="182117" y="461390"/>
                  <a:pt x="181228" y="463931"/>
                </a:cubicBezTo>
                <a:cubicBezTo>
                  <a:pt x="181228" y="468757"/>
                  <a:pt x="180086" y="473583"/>
                  <a:pt x="177546" y="478536"/>
                </a:cubicBezTo>
                <a:cubicBezTo>
                  <a:pt x="176783" y="480948"/>
                  <a:pt x="175895" y="482853"/>
                  <a:pt x="174878" y="484251"/>
                </a:cubicBezTo>
                <a:cubicBezTo>
                  <a:pt x="173863" y="485775"/>
                  <a:pt x="172339" y="487426"/>
                  <a:pt x="170307" y="489458"/>
                </a:cubicBezTo>
                <a:cubicBezTo>
                  <a:pt x="167386" y="491871"/>
                  <a:pt x="163829" y="493902"/>
                  <a:pt x="159639" y="495300"/>
                </a:cubicBezTo>
                <a:cubicBezTo>
                  <a:pt x="155321" y="496697"/>
                  <a:pt x="150748" y="497459"/>
                  <a:pt x="145922" y="497713"/>
                </a:cubicBezTo>
                <a:cubicBezTo>
                  <a:pt x="140970" y="497966"/>
                  <a:pt x="136397" y="497459"/>
                  <a:pt x="132207" y="496188"/>
                </a:cubicBezTo>
                <a:cubicBezTo>
                  <a:pt x="127889" y="494919"/>
                  <a:pt x="124332" y="492760"/>
                  <a:pt x="121539" y="489458"/>
                </a:cubicBezTo>
                <a:cubicBezTo>
                  <a:pt x="114172" y="481329"/>
                  <a:pt x="109982" y="473075"/>
                  <a:pt x="108711" y="464438"/>
                </a:cubicBezTo>
                <a:cubicBezTo>
                  <a:pt x="107441" y="455929"/>
                  <a:pt x="106933" y="446659"/>
                  <a:pt x="106933" y="436498"/>
                </a:cubicBezTo>
                <a:lnTo>
                  <a:pt x="106933" y="363347"/>
                </a:lnTo>
                <a:cubicBezTo>
                  <a:pt x="106933" y="359664"/>
                  <a:pt x="106933" y="355727"/>
                  <a:pt x="106933" y="351663"/>
                </a:cubicBezTo>
                <a:cubicBezTo>
                  <a:pt x="106933" y="347598"/>
                  <a:pt x="106426" y="343408"/>
                  <a:pt x="105663" y="338963"/>
                </a:cubicBezTo>
                <a:lnTo>
                  <a:pt x="106933" y="261492"/>
                </a:lnTo>
                <a:cubicBezTo>
                  <a:pt x="105663" y="261111"/>
                  <a:pt x="103123" y="260858"/>
                  <a:pt x="99313" y="260858"/>
                </a:cubicBezTo>
                <a:cubicBezTo>
                  <a:pt x="95377" y="260858"/>
                  <a:pt x="91186" y="260858"/>
                  <a:pt x="86486" y="260858"/>
                </a:cubicBezTo>
                <a:cubicBezTo>
                  <a:pt x="81788" y="260858"/>
                  <a:pt x="77470" y="260858"/>
                  <a:pt x="73659" y="260858"/>
                </a:cubicBezTo>
                <a:cubicBezTo>
                  <a:pt x="69850" y="260858"/>
                  <a:pt x="67309" y="260730"/>
                  <a:pt x="66040" y="260223"/>
                </a:cubicBezTo>
                <a:cubicBezTo>
                  <a:pt x="62738" y="260223"/>
                  <a:pt x="59944" y="260223"/>
                  <a:pt x="57530" y="260223"/>
                </a:cubicBezTo>
                <a:cubicBezTo>
                  <a:pt x="55117" y="260223"/>
                  <a:pt x="52197" y="259841"/>
                  <a:pt x="49021" y="259079"/>
                </a:cubicBezTo>
                <a:cubicBezTo>
                  <a:pt x="42036" y="259079"/>
                  <a:pt x="35940" y="257428"/>
                  <a:pt x="30733" y="254127"/>
                </a:cubicBezTo>
                <a:cubicBezTo>
                  <a:pt x="27432" y="252984"/>
                  <a:pt x="24638" y="251587"/>
                  <a:pt x="22097" y="249936"/>
                </a:cubicBezTo>
                <a:cubicBezTo>
                  <a:pt x="19685" y="248284"/>
                  <a:pt x="17271" y="246507"/>
                  <a:pt x="14859" y="244475"/>
                </a:cubicBezTo>
                <a:cubicBezTo>
                  <a:pt x="12827" y="241934"/>
                  <a:pt x="11048" y="239522"/>
                  <a:pt x="9651" y="237109"/>
                </a:cubicBezTo>
                <a:cubicBezTo>
                  <a:pt x="8255" y="234696"/>
                  <a:pt x="7111" y="231775"/>
                  <a:pt x="6350" y="228600"/>
                </a:cubicBezTo>
                <a:cubicBezTo>
                  <a:pt x="5079" y="222503"/>
                  <a:pt x="5079" y="215519"/>
                  <a:pt x="6350" y="207898"/>
                </a:cubicBezTo>
                <a:cubicBezTo>
                  <a:pt x="7111" y="205866"/>
                  <a:pt x="7873" y="203961"/>
                  <a:pt x="8382" y="202311"/>
                </a:cubicBezTo>
                <a:cubicBezTo>
                  <a:pt x="9017" y="200787"/>
                  <a:pt x="10413" y="198882"/>
                  <a:pt x="12446" y="196850"/>
                </a:cubicBezTo>
                <a:cubicBezTo>
                  <a:pt x="13589" y="195707"/>
                  <a:pt x="14859" y="194310"/>
                  <a:pt x="16001" y="192913"/>
                </a:cubicBezTo>
                <a:cubicBezTo>
                  <a:pt x="17271" y="191515"/>
                  <a:pt x="18541" y="190373"/>
                  <a:pt x="19685" y="189611"/>
                </a:cubicBezTo>
                <a:cubicBezTo>
                  <a:pt x="22097" y="187578"/>
                  <a:pt x="24638" y="185801"/>
                  <a:pt x="27051" y="184403"/>
                </a:cubicBezTo>
                <a:cubicBezTo>
                  <a:pt x="29463" y="183007"/>
                  <a:pt x="32258" y="181864"/>
                  <a:pt x="35559" y="180975"/>
                </a:cubicBezTo>
                <a:cubicBezTo>
                  <a:pt x="37591" y="180594"/>
                  <a:pt x="41401" y="180466"/>
                  <a:pt x="47117" y="180466"/>
                </a:cubicBezTo>
                <a:cubicBezTo>
                  <a:pt x="52832" y="180466"/>
                  <a:pt x="59182" y="180466"/>
                  <a:pt x="66040" y="180466"/>
                </a:cubicBezTo>
                <a:cubicBezTo>
                  <a:pt x="72897" y="180466"/>
                  <a:pt x="80136" y="180466"/>
                  <a:pt x="87629" y="180466"/>
                </a:cubicBezTo>
                <a:cubicBezTo>
                  <a:pt x="95250" y="180466"/>
                  <a:pt x="101980" y="180594"/>
                  <a:pt x="108077" y="180975"/>
                </a:cubicBezTo>
                <a:lnTo>
                  <a:pt x="106933" y="120014"/>
                </a:lnTo>
                <a:cubicBezTo>
                  <a:pt x="105663" y="111125"/>
                  <a:pt x="105663" y="102234"/>
                  <a:pt x="106933" y="93217"/>
                </a:cubicBezTo>
                <a:lnTo>
                  <a:pt x="106933" y="65151"/>
                </a:lnTo>
                <a:cubicBezTo>
                  <a:pt x="106933" y="61976"/>
                  <a:pt x="107060" y="58801"/>
                  <a:pt x="107441" y="55752"/>
                </a:cubicBezTo>
                <a:cubicBezTo>
                  <a:pt x="107950" y="52704"/>
                  <a:pt x="108077" y="49529"/>
                  <a:pt x="108077" y="46354"/>
                </a:cubicBezTo>
                <a:cubicBezTo>
                  <a:pt x="108966" y="43052"/>
                  <a:pt x="109601" y="40259"/>
                  <a:pt x="110236" y="37719"/>
                </a:cubicBezTo>
                <a:cubicBezTo>
                  <a:pt x="110871" y="35305"/>
                  <a:pt x="111759" y="32511"/>
                  <a:pt x="113029" y="29210"/>
                </a:cubicBezTo>
                <a:cubicBezTo>
                  <a:pt x="114172" y="24002"/>
                  <a:pt x="116586" y="19430"/>
                  <a:pt x="120269" y="15875"/>
                </a:cubicBezTo>
                <a:cubicBezTo>
                  <a:pt x="126365" y="10160"/>
                  <a:pt x="134492" y="6984"/>
                  <a:pt x="144652" y="6350"/>
                </a:cubicBezTo>
                <a:cubicBezTo>
                  <a:pt x="145922" y="6350"/>
                  <a:pt x="147192" y="6223"/>
                  <a:pt x="14846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4799203" y="4205732"/>
            <a:ext cx="258953" cy="478408"/>
          </a:xfrm>
          <a:custGeom>
            <a:avLst/>
            <a:gdLst>
              <a:gd name="connsiteX0" fmla="*/ 130683 w 258953"/>
              <a:gd name="connsiteY0" fmla="*/ 6350 h 478408"/>
              <a:gd name="connsiteX1" fmla="*/ 145922 w 258953"/>
              <a:gd name="connsiteY1" fmla="*/ 6985 h 478408"/>
              <a:gd name="connsiteX2" fmla="*/ 160528 w 258953"/>
              <a:gd name="connsiteY2" fmla="*/ 8762 h 478408"/>
              <a:gd name="connsiteX3" fmla="*/ 201422 w 258953"/>
              <a:gd name="connsiteY3" fmla="*/ 30098 h 478408"/>
              <a:gd name="connsiteX4" fmla="*/ 225425 w 258953"/>
              <a:gd name="connsiteY4" fmla="*/ 66421 h 478408"/>
              <a:gd name="connsiteX5" fmla="*/ 240410 w 258953"/>
              <a:gd name="connsiteY5" fmla="*/ 109347 h 478408"/>
              <a:gd name="connsiteX6" fmla="*/ 248285 w 258953"/>
              <a:gd name="connsiteY6" fmla="*/ 155447 h 478408"/>
              <a:gd name="connsiteX7" fmla="*/ 251968 w 258953"/>
              <a:gd name="connsiteY7" fmla="*/ 200786 h 478408"/>
              <a:gd name="connsiteX8" fmla="*/ 252603 w 258953"/>
              <a:gd name="connsiteY8" fmla="*/ 256921 h 478408"/>
              <a:gd name="connsiteX9" fmla="*/ 248920 w 258953"/>
              <a:gd name="connsiteY9" fmla="*/ 312420 h 478408"/>
              <a:gd name="connsiteX10" fmla="*/ 240157 w 258953"/>
              <a:gd name="connsiteY10" fmla="*/ 369951 h 478408"/>
              <a:gd name="connsiteX11" fmla="*/ 219075 w 258953"/>
              <a:gd name="connsiteY11" fmla="*/ 422147 h 478408"/>
              <a:gd name="connsiteX12" fmla="*/ 187325 w 258953"/>
              <a:gd name="connsiteY12" fmla="*/ 454151 h 478408"/>
              <a:gd name="connsiteX13" fmla="*/ 147701 w 258953"/>
              <a:gd name="connsiteY13" fmla="*/ 470915 h 478408"/>
              <a:gd name="connsiteX14" fmla="*/ 109347 w 258953"/>
              <a:gd name="connsiteY14" fmla="*/ 472058 h 478408"/>
              <a:gd name="connsiteX15" fmla="*/ 72136 w 258953"/>
              <a:gd name="connsiteY15" fmla="*/ 459358 h 478408"/>
              <a:gd name="connsiteX16" fmla="*/ 44450 w 258953"/>
              <a:gd name="connsiteY16" fmla="*/ 434975 h 478408"/>
              <a:gd name="connsiteX17" fmla="*/ 24638 w 258953"/>
              <a:gd name="connsiteY17" fmla="*/ 400811 h 478408"/>
              <a:gd name="connsiteX18" fmla="*/ 10541 w 258953"/>
              <a:gd name="connsiteY18" fmla="*/ 340486 h 478408"/>
              <a:gd name="connsiteX19" fmla="*/ 7239 w 258953"/>
              <a:gd name="connsiteY19" fmla="*/ 289178 h 478408"/>
              <a:gd name="connsiteX20" fmla="*/ 6350 w 258953"/>
              <a:gd name="connsiteY20" fmla="*/ 237997 h 478408"/>
              <a:gd name="connsiteX21" fmla="*/ 6604 w 258953"/>
              <a:gd name="connsiteY21" fmla="*/ 203580 h 478408"/>
              <a:gd name="connsiteX22" fmla="*/ 8763 w 258953"/>
              <a:gd name="connsiteY22" fmla="*/ 169798 h 478408"/>
              <a:gd name="connsiteX23" fmla="*/ 11810 w 258953"/>
              <a:gd name="connsiteY23" fmla="*/ 141985 h 478408"/>
              <a:gd name="connsiteX24" fmla="*/ 16129 w 258953"/>
              <a:gd name="connsiteY24" fmla="*/ 114935 h 478408"/>
              <a:gd name="connsiteX25" fmla="*/ 20320 w 258953"/>
              <a:gd name="connsiteY25" fmla="*/ 94107 h 478408"/>
              <a:gd name="connsiteX26" fmla="*/ 27051 w 258953"/>
              <a:gd name="connsiteY26" fmla="*/ 74040 h 478408"/>
              <a:gd name="connsiteX27" fmla="*/ 37719 w 258953"/>
              <a:gd name="connsiteY27" fmla="*/ 54483 h 478408"/>
              <a:gd name="connsiteX28" fmla="*/ 51435 w 258953"/>
              <a:gd name="connsiteY28" fmla="*/ 38100 h 478408"/>
              <a:gd name="connsiteX29" fmla="*/ 81280 w 258953"/>
              <a:gd name="connsiteY29" fmla="*/ 17398 h 478408"/>
              <a:gd name="connsiteX30" fmla="*/ 115442 w 258953"/>
              <a:gd name="connsiteY30" fmla="*/ 7620 h 478408"/>
              <a:gd name="connsiteX31" fmla="*/ 123063 w 258953"/>
              <a:gd name="connsiteY31" fmla="*/ 6985 h 478408"/>
              <a:gd name="connsiteX32" fmla="*/ 130683 w 258953"/>
              <a:gd name="connsiteY32" fmla="*/ 6350 h 4784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258953" h="478408">
                <a:moveTo>
                  <a:pt x="130683" y="6350"/>
                </a:moveTo>
                <a:cubicBezTo>
                  <a:pt x="136017" y="6350"/>
                  <a:pt x="141097" y="6603"/>
                  <a:pt x="145922" y="6985"/>
                </a:cubicBezTo>
                <a:cubicBezTo>
                  <a:pt x="150749" y="7365"/>
                  <a:pt x="155702" y="8001"/>
                  <a:pt x="160528" y="8762"/>
                </a:cubicBezTo>
                <a:cubicBezTo>
                  <a:pt x="176022" y="11302"/>
                  <a:pt x="189610" y="18414"/>
                  <a:pt x="201422" y="30098"/>
                </a:cubicBezTo>
                <a:cubicBezTo>
                  <a:pt x="211201" y="40766"/>
                  <a:pt x="219202" y="52832"/>
                  <a:pt x="225425" y="66421"/>
                </a:cubicBezTo>
                <a:cubicBezTo>
                  <a:pt x="231775" y="80010"/>
                  <a:pt x="236728" y="94361"/>
                  <a:pt x="240410" y="109347"/>
                </a:cubicBezTo>
                <a:cubicBezTo>
                  <a:pt x="244094" y="124460"/>
                  <a:pt x="246760" y="139826"/>
                  <a:pt x="248285" y="155447"/>
                </a:cubicBezTo>
                <a:cubicBezTo>
                  <a:pt x="249936" y="171069"/>
                  <a:pt x="251206" y="186182"/>
                  <a:pt x="251968" y="200786"/>
                </a:cubicBezTo>
                <a:cubicBezTo>
                  <a:pt x="252857" y="219583"/>
                  <a:pt x="252984" y="238251"/>
                  <a:pt x="252603" y="256921"/>
                </a:cubicBezTo>
                <a:cubicBezTo>
                  <a:pt x="252222" y="275589"/>
                  <a:pt x="250952" y="294132"/>
                  <a:pt x="248920" y="312420"/>
                </a:cubicBezTo>
                <a:cubicBezTo>
                  <a:pt x="246888" y="331470"/>
                  <a:pt x="243967" y="350647"/>
                  <a:pt x="240157" y="369951"/>
                </a:cubicBezTo>
                <a:cubicBezTo>
                  <a:pt x="236220" y="389254"/>
                  <a:pt x="229235" y="406653"/>
                  <a:pt x="219075" y="422147"/>
                </a:cubicBezTo>
                <a:cubicBezTo>
                  <a:pt x="210566" y="435101"/>
                  <a:pt x="200025" y="445770"/>
                  <a:pt x="187325" y="454151"/>
                </a:cubicBezTo>
                <a:cubicBezTo>
                  <a:pt x="174752" y="462407"/>
                  <a:pt x="161544" y="467995"/>
                  <a:pt x="147701" y="470915"/>
                </a:cubicBezTo>
                <a:cubicBezTo>
                  <a:pt x="135128" y="473328"/>
                  <a:pt x="122301" y="473710"/>
                  <a:pt x="109347" y="472058"/>
                </a:cubicBezTo>
                <a:cubicBezTo>
                  <a:pt x="96392" y="470535"/>
                  <a:pt x="83947" y="466216"/>
                  <a:pt x="72136" y="459358"/>
                </a:cubicBezTo>
                <a:cubicBezTo>
                  <a:pt x="61214" y="452754"/>
                  <a:pt x="51942" y="444626"/>
                  <a:pt x="44450" y="434975"/>
                </a:cubicBezTo>
                <a:cubicBezTo>
                  <a:pt x="36957" y="425196"/>
                  <a:pt x="30353" y="413765"/>
                  <a:pt x="24638" y="400811"/>
                </a:cubicBezTo>
                <a:cubicBezTo>
                  <a:pt x="16510" y="381253"/>
                  <a:pt x="11810" y="361188"/>
                  <a:pt x="10541" y="340486"/>
                </a:cubicBezTo>
                <a:cubicBezTo>
                  <a:pt x="9017" y="323341"/>
                  <a:pt x="7874" y="306323"/>
                  <a:pt x="7239" y="289178"/>
                </a:cubicBezTo>
                <a:cubicBezTo>
                  <a:pt x="6604" y="272161"/>
                  <a:pt x="6350" y="255142"/>
                  <a:pt x="6350" y="237997"/>
                </a:cubicBezTo>
                <a:cubicBezTo>
                  <a:pt x="6350" y="226186"/>
                  <a:pt x="6477" y="214757"/>
                  <a:pt x="6604" y="203580"/>
                </a:cubicBezTo>
                <a:cubicBezTo>
                  <a:pt x="6858" y="192404"/>
                  <a:pt x="7492" y="181101"/>
                  <a:pt x="8763" y="169798"/>
                </a:cubicBezTo>
                <a:cubicBezTo>
                  <a:pt x="9525" y="160401"/>
                  <a:pt x="10541" y="151129"/>
                  <a:pt x="11810" y="141985"/>
                </a:cubicBezTo>
                <a:cubicBezTo>
                  <a:pt x="13080" y="132841"/>
                  <a:pt x="14478" y="123825"/>
                  <a:pt x="16129" y="114935"/>
                </a:cubicBezTo>
                <a:cubicBezTo>
                  <a:pt x="17653" y="107569"/>
                  <a:pt x="19177" y="100711"/>
                  <a:pt x="20320" y="94107"/>
                </a:cubicBezTo>
                <a:cubicBezTo>
                  <a:pt x="21590" y="87629"/>
                  <a:pt x="23749" y="80898"/>
                  <a:pt x="27051" y="74040"/>
                </a:cubicBezTo>
                <a:cubicBezTo>
                  <a:pt x="30353" y="67183"/>
                  <a:pt x="33909" y="60578"/>
                  <a:pt x="37719" y="54483"/>
                </a:cubicBezTo>
                <a:cubicBezTo>
                  <a:pt x="41529" y="48386"/>
                  <a:pt x="46101" y="42926"/>
                  <a:pt x="51435" y="38100"/>
                </a:cubicBezTo>
                <a:cubicBezTo>
                  <a:pt x="60325" y="29083"/>
                  <a:pt x="70358" y="22225"/>
                  <a:pt x="81280" y="17398"/>
                </a:cubicBezTo>
                <a:cubicBezTo>
                  <a:pt x="92329" y="12446"/>
                  <a:pt x="103632" y="9271"/>
                  <a:pt x="115442" y="7620"/>
                </a:cubicBezTo>
                <a:cubicBezTo>
                  <a:pt x="117856" y="7238"/>
                  <a:pt x="120396" y="6985"/>
                  <a:pt x="123063" y="6985"/>
                </a:cubicBezTo>
                <a:cubicBezTo>
                  <a:pt x="125730" y="6985"/>
                  <a:pt x="128270" y="6730"/>
                  <a:pt x="13068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4667250" y="4204589"/>
            <a:ext cx="93884" cy="506476"/>
          </a:xfrm>
          <a:custGeom>
            <a:avLst/>
            <a:gdLst>
              <a:gd name="connsiteX0" fmla="*/ 47752 w 93884"/>
              <a:gd name="connsiteY0" fmla="*/ 6350 h 506476"/>
              <a:gd name="connsiteX1" fmla="*/ 66929 w 93884"/>
              <a:gd name="connsiteY1" fmla="*/ 12065 h 506476"/>
              <a:gd name="connsiteX2" fmla="*/ 79502 w 93884"/>
              <a:gd name="connsiteY2" fmla="*/ 28194 h 506476"/>
              <a:gd name="connsiteX3" fmla="*/ 85598 w 93884"/>
              <a:gd name="connsiteY3" fmla="*/ 55117 h 506476"/>
              <a:gd name="connsiteX4" fmla="*/ 86740 w 93884"/>
              <a:gd name="connsiteY4" fmla="*/ 83057 h 506476"/>
              <a:gd name="connsiteX5" fmla="*/ 86740 w 93884"/>
              <a:gd name="connsiteY5" fmla="*/ 86105 h 506476"/>
              <a:gd name="connsiteX6" fmla="*/ 87375 w 93884"/>
              <a:gd name="connsiteY6" fmla="*/ 182498 h 506476"/>
              <a:gd name="connsiteX7" fmla="*/ 86740 w 93884"/>
              <a:gd name="connsiteY7" fmla="*/ 275716 h 506476"/>
              <a:gd name="connsiteX8" fmla="*/ 86740 w 93884"/>
              <a:gd name="connsiteY8" fmla="*/ 423290 h 506476"/>
              <a:gd name="connsiteX9" fmla="*/ 87121 w 93884"/>
              <a:gd name="connsiteY9" fmla="*/ 434213 h 506476"/>
              <a:gd name="connsiteX10" fmla="*/ 86740 w 93884"/>
              <a:gd name="connsiteY10" fmla="*/ 445261 h 506476"/>
              <a:gd name="connsiteX11" fmla="*/ 84963 w 93884"/>
              <a:gd name="connsiteY11" fmla="*/ 459485 h 506476"/>
              <a:gd name="connsiteX12" fmla="*/ 81914 w 93884"/>
              <a:gd name="connsiteY12" fmla="*/ 473836 h 506476"/>
              <a:gd name="connsiteX13" fmla="*/ 80009 w 93884"/>
              <a:gd name="connsiteY13" fmla="*/ 478154 h 506476"/>
              <a:gd name="connsiteX14" fmla="*/ 78232 w 93884"/>
              <a:gd name="connsiteY14" fmla="*/ 482345 h 506476"/>
              <a:gd name="connsiteX15" fmla="*/ 67309 w 93884"/>
              <a:gd name="connsiteY15" fmla="*/ 495807 h 506476"/>
              <a:gd name="connsiteX16" fmla="*/ 36194 w 93884"/>
              <a:gd name="connsiteY16" fmla="*/ 500126 h 506476"/>
              <a:gd name="connsiteX17" fmla="*/ 20320 w 93884"/>
              <a:gd name="connsiteY17" fmla="*/ 492759 h 506476"/>
              <a:gd name="connsiteX18" fmla="*/ 12064 w 93884"/>
              <a:gd name="connsiteY18" fmla="*/ 480314 h 506476"/>
              <a:gd name="connsiteX19" fmla="*/ 7873 w 93884"/>
              <a:gd name="connsiteY19" fmla="*/ 465328 h 506476"/>
              <a:gd name="connsiteX20" fmla="*/ 6350 w 93884"/>
              <a:gd name="connsiteY20" fmla="*/ 452501 h 506476"/>
              <a:gd name="connsiteX21" fmla="*/ 6350 w 93884"/>
              <a:gd name="connsiteY21" fmla="*/ 446404 h 506476"/>
              <a:gd name="connsiteX22" fmla="*/ 6350 w 93884"/>
              <a:gd name="connsiteY22" fmla="*/ 76454 h 506476"/>
              <a:gd name="connsiteX23" fmla="*/ 6350 w 93884"/>
              <a:gd name="connsiteY23" fmla="*/ 60578 h 506476"/>
              <a:gd name="connsiteX24" fmla="*/ 7492 w 93884"/>
              <a:gd name="connsiteY24" fmla="*/ 43433 h 506476"/>
              <a:gd name="connsiteX25" fmla="*/ 11175 w 93884"/>
              <a:gd name="connsiteY25" fmla="*/ 27685 h 506476"/>
              <a:gd name="connsiteX26" fmla="*/ 17907 w 93884"/>
              <a:gd name="connsiteY26" fmla="*/ 16001 h 506476"/>
              <a:gd name="connsiteX27" fmla="*/ 31877 w 93884"/>
              <a:gd name="connsiteY27" fmla="*/ 7873 h 506476"/>
              <a:gd name="connsiteX28" fmla="*/ 47752 w 93884"/>
              <a:gd name="connsiteY28" fmla="*/ 6350 h 5064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93884" h="506476">
                <a:moveTo>
                  <a:pt x="47752" y="6350"/>
                </a:moveTo>
                <a:cubicBezTo>
                  <a:pt x="54609" y="6350"/>
                  <a:pt x="61086" y="8254"/>
                  <a:pt x="66929" y="12065"/>
                </a:cubicBezTo>
                <a:cubicBezTo>
                  <a:pt x="72898" y="16001"/>
                  <a:pt x="76961" y="21335"/>
                  <a:pt x="79502" y="28194"/>
                </a:cubicBezTo>
                <a:cubicBezTo>
                  <a:pt x="83058" y="36829"/>
                  <a:pt x="85090" y="45719"/>
                  <a:pt x="85598" y="55117"/>
                </a:cubicBezTo>
                <a:cubicBezTo>
                  <a:pt x="85979" y="64389"/>
                  <a:pt x="86359" y="73786"/>
                  <a:pt x="86740" y="83057"/>
                </a:cubicBezTo>
                <a:lnTo>
                  <a:pt x="86740" y="86105"/>
                </a:lnTo>
                <a:cubicBezTo>
                  <a:pt x="87629" y="117475"/>
                  <a:pt x="87757" y="149605"/>
                  <a:pt x="87375" y="182498"/>
                </a:cubicBezTo>
                <a:cubicBezTo>
                  <a:pt x="86994" y="215391"/>
                  <a:pt x="86740" y="246506"/>
                  <a:pt x="86740" y="275716"/>
                </a:cubicBezTo>
                <a:lnTo>
                  <a:pt x="86740" y="423290"/>
                </a:lnTo>
                <a:cubicBezTo>
                  <a:pt x="86740" y="426973"/>
                  <a:pt x="86867" y="430529"/>
                  <a:pt x="87121" y="434213"/>
                </a:cubicBezTo>
                <a:cubicBezTo>
                  <a:pt x="87248" y="437895"/>
                  <a:pt x="87121" y="441578"/>
                  <a:pt x="86740" y="445261"/>
                </a:cubicBezTo>
                <a:cubicBezTo>
                  <a:pt x="85979" y="450088"/>
                  <a:pt x="85344" y="454914"/>
                  <a:pt x="84963" y="459485"/>
                </a:cubicBezTo>
                <a:cubicBezTo>
                  <a:pt x="84582" y="464184"/>
                  <a:pt x="83565" y="469010"/>
                  <a:pt x="81914" y="473836"/>
                </a:cubicBezTo>
                <a:cubicBezTo>
                  <a:pt x="81025" y="475488"/>
                  <a:pt x="80517" y="476884"/>
                  <a:pt x="80009" y="478154"/>
                </a:cubicBezTo>
                <a:cubicBezTo>
                  <a:pt x="79629" y="479297"/>
                  <a:pt x="78994" y="480821"/>
                  <a:pt x="78232" y="482345"/>
                </a:cubicBezTo>
                <a:cubicBezTo>
                  <a:pt x="75438" y="488060"/>
                  <a:pt x="71754" y="492505"/>
                  <a:pt x="67309" y="495807"/>
                </a:cubicBezTo>
                <a:cubicBezTo>
                  <a:pt x="57911" y="501522"/>
                  <a:pt x="47498" y="502919"/>
                  <a:pt x="36194" y="500126"/>
                </a:cubicBezTo>
                <a:cubicBezTo>
                  <a:pt x="29717" y="498855"/>
                  <a:pt x="24383" y="496442"/>
                  <a:pt x="20320" y="492759"/>
                </a:cubicBezTo>
                <a:cubicBezTo>
                  <a:pt x="16636" y="489457"/>
                  <a:pt x="13970" y="485394"/>
                  <a:pt x="12064" y="480314"/>
                </a:cubicBezTo>
                <a:cubicBezTo>
                  <a:pt x="10286" y="475233"/>
                  <a:pt x="8890" y="470154"/>
                  <a:pt x="7873" y="465328"/>
                </a:cubicBezTo>
                <a:cubicBezTo>
                  <a:pt x="6858" y="460501"/>
                  <a:pt x="6350" y="456183"/>
                  <a:pt x="6350" y="452501"/>
                </a:cubicBezTo>
                <a:cubicBezTo>
                  <a:pt x="6350" y="448817"/>
                  <a:pt x="6350" y="446785"/>
                  <a:pt x="6350" y="446404"/>
                </a:cubicBezTo>
                <a:lnTo>
                  <a:pt x="6350" y="76454"/>
                </a:lnTo>
                <a:cubicBezTo>
                  <a:pt x="6350" y="71501"/>
                  <a:pt x="6350" y="66294"/>
                  <a:pt x="6350" y="60578"/>
                </a:cubicBezTo>
                <a:cubicBezTo>
                  <a:pt x="6350" y="54864"/>
                  <a:pt x="6730" y="49148"/>
                  <a:pt x="7492" y="43433"/>
                </a:cubicBezTo>
                <a:cubicBezTo>
                  <a:pt x="8382" y="37845"/>
                  <a:pt x="9525" y="32511"/>
                  <a:pt x="11175" y="27685"/>
                </a:cubicBezTo>
                <a:cubicBezTo>
                  <a:pt x="12827" y="22732"/>
                  <a:pt x="14985" y="18922"/>
                  <a:pt x="17907" y="16001"/>
                </a:cubicBezTo>
                <a:cubicBezTo>
                  <a:pt x="22352" y="11556"/>
                  <a:pt x="27051" y="8890"/>
                  <a:pt x="31877" y="7873"/>
                </a:cubicBezTo>
                <a:cubicBezTo>
                  <a:pt x="36829" y="6857"/>
                  <a:pt x="42036" y="6350"/>
                  <a:pt x="4775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5064379" y="4202684"/>
            <a:ext cx="171195" cy="507746"/>
          </a:xfrm>
          <a:custGeom>
            <a:avLst/>
            <a:gdLst>
              <a:gd name="connsiteX0" fmla="*/ 119760 w 171195"/>
              <a:gd name="connsiteY0" fmla="*/ 6350 h 507746"/>
              <a:gd name="connsiteX1" fmla="*/ 120903 w 171195"/>
              <a:gd name="connsiteY1" fmla="*/ 6350 h 507746"/>
              <a:gd name="connsiteX2" fmla="*/ 144398 w 171195"/>
              <a:gd name="connsiteY2" fmla="*/ 15240 h 507746"/>
              <a:gd name="connsiteX3" fmla="*/ 157860 w 171195"/>
              <a:gd name="connsiteY3" fmla="*/ 35052 h 507746"/>
              <a:gd name="connsiteX4" fmla="*/ 163575 w 171195"/>
              <a:gd name="connsiteY4" fmla="*/ 59055 h 507746"/>
              <a:gd name="connsiteX5" fmla="*/ 164845 w 171195"/>
              <a:gd name="connsiteY5" fmla="*/ 81407 h 507746"/>
              <a:gd name="connsiteX6" fmla="*/ 164845 w 171195"/>
              <a:gd name="connsiteY6" fmla="*/ 447167 h 507746"/>
              <a:gd name="connsiteX7" fmla="*/ 164845 w 171195"/>
              <a:gd name="connsiteY7" fmla="*/ 452882 h 507746"/>
              <a:gd name="connsiteX8" fmla="*/ 163575 w 171195"/>
              <a:gd name="connsiteY8" fmla="*/ 465455 h 507746"/>
              <a:gd name="connsiteX9" fmla="*/ 159892 w 171195"/>
              <a:gd name="connsiteY9" fmla="*/ 480060 h 507746"/>
              <a:gd name="connsiteX10" fmla="*/ 152019 w 171195"/>
              <a:gd name="connsiteY10" fmla="*/ 492252 h 507746"/>
              <a:gd name="connsiteX11" fmla="*/ 139826 w 171195"/>
              <a:gd name="connsiteY11" fmla="*/ 498983 h 507746"/>
              <a:gd name="connsiteX12" fmla="*/ 125221 w 171195"/>
              <a:gd name="connsiteY12" fmla="*/ 501396 h 507746"/>
              <a:gd name="connsiteX13" fmla="*/ 101980 w 171195"/>
              <a:gd name="connsiteY13" fmla="*/ 491617 h 507746"/>
              <a:gd name="connsiteX14" fmla="*/ 92328 w 171195"/>
              <a:gd name="connsiteY14" fmla="*/ 473964 h 507746"/>
              <a:gd name="connsiteX15" fmla="*/ 89280 w 171195"/>
              <a:gd name="connsiteY15" fmla="*/ 454406 h 507746"/>
              <a:gd name="connsiteX16" fmla="*/ 88900 w 171195"/>
              <a:gd name="connsiteY16" fmla="*/ 450723 h 507746"/>
              <a:gd name="connsiteX17" fmla="*/ 88645 w 171195"/>
              <a:gd name="connsiteY17" fmla="*/ 446532 h 507746"/>
              <a:gd name="connsiteX18" fmla="*/ 87375 w 171195"/>
              <a:gd name="connsiteY18" fmla="*/ 425831 h 507746"/>
              <a:gd name="connsiteX19" fmla="*/ 86740 w 171195"/>
              <a:gd name="connsiteY19" fmla="*/ 403860 h 507746"/>
              <a:gd name="connsiteX20" fmla="*/ 86232 w 171195"/>
              <a:gd name="connsiteY20" fmla="*/ 390779 h 507746"/>
              <a:gd name="connsiteX21" fmla="*/ 86232 w 171195"/>
              <a:gd name="connsiteY21" fmla="*/ 377571 h 507746"/>
              <a:gd name="connsiteX22" fmla="*/ 86232 w 171195"/>
              <a:gd name="connsiteY22" fmla="*/ 363601 h 507746"/>
              <a:gd name="connsiteX23" fmla="*/ 86232 w 171195"/>
              <a:gd name="connsiteY23" fmla="*/ 347472 h 507746"/>
              <a:gd name="connsiteX24" fmla="*/ 85851 w 171195"/>
              <a:gd name="connsiteY24" fmla="*/ 326390 h 507746"/>
              <a:gd name="connsiteX25" fmla="*/ 85597 w 171195"/>
              <a:gd name="connsiteY25" fmla="*/ 305689 h 507746"/>
              <a:gd name="connsiteX26" fmla="*/ 85597 w 171195"/>
              <a:gd name="connsiteY26" fmla="*/ 289179 h 507746"/>
              <a:gd name="connsiteX27" fmla="*/ 85597 w 171195"/>
              <a:gd name="connsiteY27" fmla="*/ 282575 h 507746"/>
              <a:gd name="connsiteX28" fmla="*/ 84327 w 171195"/>
              <a:gd name="connsiteY28" fmla="*/ 275844 h 507746"/>
              <a:gd name="connsiteX29" fmla="*/ 61848 w 171195"/>
              <a:gd name="connsiteY29" fmla="*/ 274320 h 507746"/>
              <a:gd name="connsiteX30" fmla="*/ 39242 w 171195"/>
              <a:gd name="connsiteY30" fmla="*/ 272796 h 507746"/>
              <a:gd name="connsiteX31" fmla="*/ 8762 w 171195"/>
              <a:gd name="connsiteY31" fmla="*/ 256921 h 507746"/>
              <a:gd name="connsiteX32" fmla="*/ 6350 w 171195"/>
              <a:gd name="connsiteY32" fmla="*/ 219075 h 507746"/>
              <a:gd name="connsiteX33" fmla="*/ 11556 w 171195"/>
              <a:gd name="connsiteY33" fmla="*/ 208788 h 507746"/>
              <a:gd name="connsiteX34" fmla="*/ 19176 w 171195"/>
              <a:gd name="connsiteY34" fmla="*/ 200279 h 507746"/>
              <a:gd name="connsiteX35" fmla="*/ 36194 w 171195"/>
              <a:gd name="connsiteY35" fmla="*/ 192278 h 507746"/>
              <a:gd name="connsiteX36" fmla="*/ 59689 w 171195"/>
              <a:gd name="connsiteY36" fmla="*/ 191643 h 507746"/>
              <a:gd name="connsiteX37" fmla="*/ 83692 w 171195"/>
              <a:gd name="connsiteY37" fmla="*/ 191135 h 507746"/>
              <a:gd name="connsiteX38" fmla="*/ 85597 w 171195"/>
              <a:gd name="connsiteY38" fmla="*/ 191135 h 507746"/>
              <a:gd name="connsiteX39" fmla="*/ 85597 w 171195"/>
              <a:gd name="connsiteY39" fmla="*/ 188595 h 507746"/>
              <a:gd name="connsiteX40" fmla="*/ 85851 w 171195"/>
              <a:gd name="connsiteY40" fmla="*/ 177673 h 507746"/>
              <a:gd name="connsiteX41" fmla="*/ 86232 w 171195"/>
              <a:gd name="connsiteY41" fmla="*/ 170942 h 507746"/>
              <a:gd name="connsiteX42" fmla="*/ 85851 w 171195"/>
              <a:gd name="connsiteY42" fmla="*/ 164210 h 507746"/>
              <a:gd name="connsiteX43" fmla="*/ 85597 w 171195"/>
              <a:gd name="connsiteY43" fmla="*/ 152654 h 507746"/>
              <a:gd name="connsiteX44" fmla="*/ 85216 w 171195"/>
              <a:gd name="connsiteY44" fmla="*/ 121285 h 507746"/>
              <a:gd name="connsiteX45" fmla="*/ 85597 w 171195"/>
              <a:gd name="connsiteY45" fmla="*/ 90551 h 507746"/>
              <a:gd name="connsiteX46" fmla="*/ 85597 w 171195"/>
              <a:gd name="connsiteY46" fmla="*/ 81915 h 507746"/>
              <a:gd name="connsiteX47" fmla="*/ 85851 w 171195"/>
              <a:gd name="connsiteY47" fmla="*/ 64643 h 507746"/>
              <a:gd name="connsiteX48" fmla="*/ 87375 w 171195"/>
              <a:gd name="connsiteY48" fmla="*/ 45720 h 507746"/>
              <a:gd name="connsiteX49" fmla="*/ 91693 w 171195"/>
              <a:gd name="connsiteY49" fmla="*/ 28067 h 507746"/>
              <a:gd name="connsiteX50" fmla="*/ 100202 w 171195"/>
              <a:gd name="connsiteY50" fmla="*/ 14351 h 507746"/>
              <a:gd name="connsiteX51" fmla="*/ 119760 w 171195"/>
              <a:gd name="connsiteY51" fmla="*/ 6350 h 507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</a:cxnLst>
            <a:rect l="l" t="t" r="r" b="b"/>
            <a:pathLst>
              <a:path w="171195" h="507746">
                <a:moveTo>
                  <a:pt x="119760" y="6350"/>
                </a:moveTo>
                <a:lnTo>
                  <a:pt x="120903" y="6350"/>
                </a:lnTo>
                <a:cubicBezTo>
                  <a:pt x="130682" y="6731"/>
                  <a:pt x="138556" y="9779"/>
                  <a:pt x="144398" y="15240"/>
                </a:cubicBezTo>
                <a:cubicBezTo>
                  <a:pt x="150240" y="20701"/>
                  <a:pt x="154812" y="27305"/>
                  <a:pt x="157860" y="35052"/>
                </a:cubicBezTo>
                <a:cubicBezTo>
                  <a:pt x="160908" y="42799"/>
                  <a:pt x="162813" y="50800"/>
                  <a:pt x="163575" y="59055"/>
                </a:cubicBezTo>
                <a:cubicBezTo>
                  <a:pt x="164464" y="67436"/>
                  <a:pt x="164845" y="74803"/>
                  <a:pt x="164845" y="81407"/>
                </a:cubicBezTo>
                <a:lnTo>
                  <a:pt x="164845" y="447167"/>
                </a:lnTo>
                <a:cubicBezTo>
                  <a:pt x="164845" y="447548"/>
                  <a:pt x="164845" y="449453"/>
                  <a:pt x="164845" y="452882"/>
                </a:cubicBezTo>
                <a:cubicBezTo>
                  <a:pt x="164845" y="456310"/>
                  <a:pt x="164464" y="460502"/>
                  <a:pt x="163575" y="465455"/>
                </a:cubicBezTo>
                <a:cubicBezTo>
                  <a:pt x="162813" y="470281"/>
                  <a:pt x="161543" y="475107"/>
                  <a:pt x="159892" y="480060"/>
                </a:cubicBezTo>
                <a:cubicBezTo>
                  <a:pt x="158369" y="484886"/>
                  <a:pt x="155701" y="488950"/>
                  <a:pt x="152019" y="492252"/>
                </a:cubicBezTo>
                <a:cubicBezTo>
                  <a:pt x="149224" y="495046"/>
                  <a:pt x="145160" y="497332"/>
                  <a:pt x="139826" y="498983"/>
                </a:cubicBezTo>
                <a:cubicBezTo>
                  <a:pt x="134492" y="500507"/>
                  <a:pt x="129666" y="501396"/>
                  <a:pt x="125221" y="501396"/>
                </a:cubicBezTo>
                <a:cubicBezTo>
                  <a:pt x="115442" y="501396"/>
                  <a:pt x="107695" y="498094"/>
                  <a:pt x="101980" y="491617"/>
                </a:cubicBezTo>
                <a:cubicBezTo>
                  <a:pt x="96773" y="485902"/>
                  <a:pt x="93471" y="480060"/>
                  <a:pt x="92328" y="473964"/>
                </a:cubicBezTo>
                <a:cubicBezTo>
                  <a:pt x="91058" y="467868"/>
                  <a:pt x="90042" y="461391"/>
                  <a:pt x="89280" y="454406"/>
                </a:cubicBezTo>
                <a:cubicBezTo>
                  <a:pt x="89280" y="453263"/>
                  <a:pt x="89153" y="451993"/>
                  <a:pt x="88900" y="450723"/>
                </a:cubicBezTo>
                <a:cubicBezTo>
                  <a:pt x="88772" y="449580"/>
                  <a:pt x="88645" y="448183"/>
                  <a:pt x="88645" y="446532"/>
                </a:cubicBezTo>
                <a:cubicBezTo>
                  <a:pt x="87756" y="440055"/>
                  <a:pt x="87375" y="433070"/>
                  <a:pt x="87375" y="425831"/>
                </a:cubicBezTo>
                <a:cubicBezTo>
                  <a:pt x="87375" y="418465"/>
                  <a:pt x="87248" y="411099"/>
                  <a:pt x="86740" y="403860"/>
                </a:cubicBezTo>
                <a:cubicBezTo>
                  <a:pt x="86359" y="399415"/>
                  <a:pt x="86232" y="394970"/>
                  <a:pt x="86232" y="390779"/>
                </a:cubicBezTo>
                <a:cubicBezTo>
                  <a:pt x="86232" y="386460"/>
                  <a:pt x="86232" y="382143"/>
                  <a:pt x="86232" y="377571"/>
                </a:cubicBezTo>
                <a:lnTo>
                  <a:pt x="86232" y="363601"/>
                </a:lnTo>
                <a:cubicBezTo>
                  <a:pt x="86232" y="359536"/>
                  <a:pt x="86232" y="354203"/>
                  <a:pt x="86232" y="347472"/>
                </a:cubicBezTo>
                <a:cubicBezTo>
                  <a:pt x="86232" y="340741"/>
                  <a:pt x="86105" y="333756"/>
                  <a:pt x="85851" y="326390"/>
                </a:cubicBezTo>
                <a:cubicBezTo>
                  <a:pt x="85724" y="319151"/>
                  <a:pt x="85597" y="312166"/>
                  <a:pt x="85597" y="305689"/>
                </a:cubicBezTo>
                <a:cubicBezTo>
                  <a:pt x="85597" y="299211"/>
                  <a:pt x="85597" y="293751"/>
                  <a:pt x="85597" y="289179"/>
                </a:cubicBezTo>
                <a:cubicBezTo>
                  <a:pt x="85597" y="287147"/>
                  <a:pt x="85597" y="284988"/>
                  <a:pt x="85597" y="282575"/>
                </a:cubicBezTo>
                <a:cubicBezTo>
                  <a:pt x="85597" y="280035"/>
                  <a:pt x="85216" y="277876"/>
                  <a:pt x="84327" y="275844"/>
                </a:cubicBezTo>
                <a:cubicBezTo>
                  <a:pt x="78612" y="274955"/>
                  <a:pt x="71119" y="274447"/>
                  <a:pt x="61848" y="274320"/>
                </a:cubicBezTo>
                <a:cubicBezTo>
                  <a:pt x="52450" y="274066"/>
                  <a:pt x="44957" y="273558"/>
                  <a:pt x="39242" y="272796"/>
                </a:cubicBezTo>
                <a:cubicBezTo>
                  <a:pt x="25019" y="271907"/>
                  <a:pt x="14858" y="266700"/>
                  <a:pt x="8762" y="256921"/>
                </a:cubicBezTo>
                <a:cubicBezTo>
                  <a:pt x="2666" y="247142"/>
                  <a:pt x="1904" y="234569"/>
                  <a:pt x="6350" y="219075"/>
                </a:cubicBezTo>
                <a:cubicBezTo>
                  <a:pt x="7111" y="215900"/>
                  <a:pt x="8889" y="212471"/>
                  <a:pt x="11556" y="208788"/>
                </a:cubicBezTo>
                <a:cubicBezTo>
                  <a:pt x="14096" y="205105"/>
                  <a:pt x="16636" y="202310"/>
                  <a:pt x="19176" y="200279"/>
                </a:cubicBezTo>
                <a:cubicBezTo>
                  <a:pt x="24764" y="196215"/>
                  <a:pt x="30479" y="193548"/>
                  <a:pt x="36194" y="192278"/>
                </a:cubicBezTo>
                <a:cubicBezTo>
                  <a:pt x="42671" y="191516"/>
                  <a:pt x="50545" y="191261"/>
                  <a:pt x="59689" y="191643"/>
                </a:cubicBezTo>
                <a:cubicBezTo>
                  <a:pt x="68833" y="192151"/>
                  <a:pt x="76834" y="191897"/>
                  <a:pt x="83692" y="191135"/>
                </a:cubicBezTo>
                <a:lnTo>
                  <a:pt x="85597" y="191135"/>
                </a:lnTo>
                <a:lnTo>
                  <a:pt x="85597" y="188595"/>
                </a:lnTo>
                <a:cubicBezTo>
                  <a:pt x="85597" y="183769"/>
                  <a:pt x="85724" y="180086"/>
                  <a:pt x="85851" y="177673"/>
                </a:cubicBezTo>
                <a:cubicBezTo>
                  <a:pt x="86105" y="175260"/>
                  <a:pt x="86232" y="172974"/>
                  <a:pt x="86232" y="170942"/>
                </a:cubicBezTo>
                <a:cubicBezTo>
                  <a:pt x="86232" y="168910"/>
                  <a:pt x="86105" y="166751"/>
                  <a:pt x="85851" y="164210"/>
                </a:cubicBezTo>
                <a:cubicBezTo>
                  <a:pt x="85724" y="161798"/>
                  <a:pt x="85597" y="157988"/>
                  <a:pt x="85597" y="152654"/>
                </a:cubicBezTo>
                <a:cubicBezTo>
                  <a:pt x="85597" y="142113"/>
                  <a:pt x="85470" y="131699"/>
                  <a:pt x="85216" y="121285"/>
                </a:cubicBezTo>
                <a:cubicBezTo>
                  <a:pt x="85089" y="110871"/>
                  <a:pt x="85216" y="100710"/>
                  <a:pt x="85597" y="90551"/>
                </a:cubicBezTo>
                <a:lnTo>
                  <a:pt x="85597" y="81915"/>
                </a:lnTo>
                <a:cubicBezTo>
                  <a:pt x="85597" y="76708"/>
                  <a:pt x="85724" y="70866"/>
                  <a:pt x="85851" y="64643"/>
                </a:cubicBezTo>
                <a:cubicBezTo>
                  <a:pt x="86105" y="58293"/>
                  <a:pt x="86613" y="51943"/>
                  <a:pt x="87375" y="45720"/>
                </a:cubicBezTo>
                <a:cubicBezTo>
                  <a:pt x="88264" y="39370"/>
                  <a:pt x="89661" y="33528"/>
                  <a:pt x="91693" y="28067"/>
                </a:cubicBezTo>
                <a:cubicBezTo>
                  <a:pt x="93725" y="22479"/>
                  <a:pt x="96519" y="17907"/>
                  <a:pt x="100202" y="14351"/>
                </a:cubicBezTo>
                <a:cubicBezTo>
                  <a:pt x="106298" y="9017"/>
                  <a:pt x="112775" y="6350"/>
                  <a:pt x="11976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6429248" y="4212082"/>
            <a:ext cx="246252" cy="465708"/>
          </a:xfrm>
          <a:custGeom>
            <a:avLst/>
            <a:gdLst>
              <a:gd name="connsiteX0" fmla="*/ 124333 w 246252"/>
              <a:gd name="connsiteY0" fmla="*/ 0 h 465708"/>
              <a:gd name="connsiteX1" fmla="*/ 139573 w 246252"/>
              <a:gd name="connsiteY1" fmla="*/ 635 h 465708"/>
              <a:gd name="connsiteX2" fmla="*/ 154177 w 246252"/>
              <a:gd name="connsiteY2" fmla="*/ 2412 h 465708"/>
              <a:gd name="connsiteX3" fmla="*/ 195071 w 246252"/>
              <a:gd name="connsiteY3" fmla="*/ 23748 h 465708"/>
              <a:gd name="connsiteX4" fmla="*/ 219075 w 246252"/>
              <a:gd name="connsiteY4" fmla="*/ 60071 h 465708"/>
              <a:gd name="connsiteX5" fmla="*/ 234060 w 246252"/>
              <a:gd name="connsiteY5" fmla="*/ 102997 h 465708"/>
              <a:gd name="connsiteX6" fmla="*/ 241935 w 246252"/>
              <a:gd name="connsiteY6" fmla="*/ 149097 h 465708"/>
              <a:gd name="connsiteX7" fmla="*/ 245617 w 246252"/>
              <a:gd name="connsiteY7" fmla="*/ 194436 h 465708"/>
              <a:gd name="connsiteX8" fmla="*/ 246252 w 246252"/>
              <a:gd name="connsiteY8" fmla="*/ 250571 h 465708"/>
              <a:gd name="connsiteX9" fmla="*/ 242569 w 246252"/>
              <a:gd name="connsiteY9" fmla="*/ 306070 h 465708"/>
              <a:gd name="connsiteX10" fmla="*/ 233679 w 246252"/>
              <a:gd name="connsiteY10" fmla="*/ 363601 h 465708"/>
              <a:gd name="connsiteX11" fmla="*/ 212725 w 246252"/>
              <a:gd name="connsiteY11" fmla="*/ 415797 h 465708"/>
              <a:gd name="connsiteX12" fmla="*/ 180975 w 246252"/>
              <a:gd name="connsiteY12" fmla="*/ 447801 h 465708"/>
              <a:gd name="connsiteX13" fmla="*/ 141350 w 246252"/>
              <a:gd name="connsiteY13" fmla="*/ 464565 h 465708"/>
              <a:gd name="connsiteX14" fmla="*/ 102996 w 246252"/>
              <a:gd name="connsiteY14" fmla="*/ 465708 h 465708"/>
              <a:gd name="connsiteX15" fmla="*/ 65785 w 246252"/>
              <a:gd name="connsiteY15" fmla="*/ 453008 h 465708"/>
              <a:gd name="connsiteX16" fmla="*/ 38100 w 246252"/>
              <a:gd name="connsiteY16" fmla="*/ 428625 h 465708"/>
              <a:gd name="connsiteX17" fmla="*/ 18287 w 246252"/>
              <a:gd name="connsiteY17" fmla="*/ 394461 h 465708"/>
              <a:gd name="connsiteX18" fmla="*/ 4190 w 246252"/>
              <a:gd name="connsiteY18" fmla="*/ 334136 h 465708"/>
              <a:gd name="connsiteX19" fmla="*/ 888 w 246252"/>
              <a:gd name="connsiteY19" fmla="*/ 282828 h 465708"/>
              <a:gd name="connsiteX20" fmla="*/ 0 w 246252"/>
              <a:gd name="connsiteY20" fmla="*/ 231647 h 465708"/>
              <a:gd name="connsiteX21" fmla="*/ 3555 w 246252"/>
              <a:gd name="connsiteY21" fmla="*/ 163448 h 465708"/>
              <a:gd name="connsiteX22" fmla="*/ 6095 w 246252"/>
              <a:gd name="connsiteY22" fmla="*/ 135635 h 465708"/>
              <a:gd name="connsiteX23" fmla="*/ 9651 w 246252"/>
              <a:gd name="connsiteY23" fmla="*/ 108585 h 465708"/>
              <a:gd name="connsiteX24" fmla="*/ 13969 w 246252"/>
              <a:gd name="connsiteY24" fmla="*/ 87757 h 465708"/>
              <a:gd name="connsiteX25" fmla="*/ 20700 w 246252"/>
              <a:gd name="connsiteY25" fmla="*/ 67690 h 465708"/>
              <a:gd name="connsiteX26" fmla="*/ 31369 w 246252"/>
              <a:gd name="connsiteY26" fmla="*/ 48133 h 465708"/>
              <a:gd name="connsiteX27" fmla="*/ 45084 w 246252"/>
              <a:gd name="connsiteY27" fmla="*/ 31750 h 465708"/>
              <a:gd name="connsiteX28" fmla="*/ 74929 w 246252"/>
              <a:gd name="connsiteY28" fmla="*/ 11048 h 465708"/>
              <a:gd name="connsiteX29" fmla="*/ 109092 w 246252"/>
              <a:gd name="connsiteY29" fmla="*/ 1270 h 465708"/>
              <a:gd name="connsiteX30" fmla="*/ 116713 w 246252"/>
              <a:gd name="connsiteY30" fmla="*/ 635 h 465708"/>
              <a:gd name="connsiteX31" fmla="*/ 124333 w 246252"/>
              <a:gd name="connsiteY31" fmla="*/ 0 h 465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246252" h="465708">
                <a:moveTo>
                  <a:pt x="124333" y="0"/>
                </a:moveTo>
                <a:cubicBezTo>
                  <a:pt x="129539" y="0"/>
                  <a:pt x="134619" y="253"/>
                  <a:pt x="139573" y="635"/>
                </a:cubicBezTo>
                <a:cubicBezTo>
                  <a:pt x="144398" y="1015"/>
                  <a:pt x="149351" y="1651"/>
                  <a:pt x="154177" y="2412"/>
                </a:cubicBezTo>
                <a:cubicBezTo>
                  <a:pt x="169671" y="4952"/>
                  <a:pt x="183260" y="12064"/>
                  <a:pt x="195071" y="23748"/>
                </a:cubicBezTo>
                <a:cubicBezTo>
                  <a:pt x="204723" y="34416"/>
                  <a:pt x="212851" y="46482"/>
                  <a:pt x="219075" y="60071"/>
                </a:cubicBezTo>
                <a:cubicBezTo>
                  <a:pt x="225425" y="73660"/>
                  <a:pt x="230377" y="88011"/>
                  <a:pt x="234060" y="102997"/>
                </a:cubicBezTo>
                <a:cubicBezTo>
                  <a:pt x="237744" y="118110"/>
                  <a:pt x="240283" y="133476"/>
                  <a:pt x="241935" y="149097"/>
                </a:cubicBezTo>
                <a:cubicBezTo>
                  <a:pt x="243586" y="164719"/>
                  <a:pt x="244855" y="179832"/>
                  <a:pt x="245617" y="194436"/>
                </a:cubicBezTo>
                <a:cubicBezTo>
                  <a:pt x="246379" y="213233"/>
                  <a:pt x="246633" y="231901"/>
                  <a:pt x="246252" y="250571"/>
                </a:cubicBezTo>
                <a:cubicBezTo>
                  <a:pt x="245871" y="269239"/>
                  <a:pt x="244601" y="287782"/>
                  <a:pt x="242569" y="306070"/>
                </a:cubicBezTo>
                <a:cubicBezTo>
                  <a:pt x="240537" y="325120"/>
                  <a:pt x="237616" y="344297"/>
                  <a:pt x="233679" y="363601"/>
                </a:cubicBezTo>
                <a:cubicBezTo>
                  <a:pt x="229869" y="382904"/>
                  <a:pt x="222885" y="400303"/>
                  <a:pt x="212725" y="415797"/>
                </a:cubicBezTo>
                <a:cubicBezTo>
                  <a:pt x="204215" y="428751"/>
                  <a:pt x="193548" y="439420"/>
                  <a:pt x="180975" y="447801"/>
                </a:cubicBezTo>
                <a:cubicBezTo>
                  <a:pt x="168401" y="456057"/>
                  <a:pt x="155194" y="461645"/>
                  <a:pt x="141350" y="464565"/>
                </a:cubicBezTo>
                <a:cubicBezTo>
                  <a:pt x="128777" y="466978"/>
                  <a:pt x="115950" y="467360"/>
                  <a:pt x="102996" y="465708"/>
                </a:cubicBezTo>
                <a:cubicBezTo>
                  <a:pt x="89915" y="464185"/>
                  <a:pt x="77596" y="459866"/>
                  <a:pt x="65785" y="453008"/>
                </a:cubicBezTo>
                <a:cubicBezTo>
                  <a:pt x="54863" y="446404"/>
                  <a:pt x="45592" y="438276"/>
                  <a:pt x="38100" y="428625"/>
                </a:cubicBezTo>
                <a:cubicBezTo>
                  <a:pt x="30479" y="418846"/>
                  <a:pt x="23875" y="407415"/>
                  <a:pt x="18287" y="394461"/>
                </a:cubicBezTo>
                <a:cubicBezTo>
                  <a:pt x="10159" y="374903"/>
                  <a:pt x="5460" y="354838"/>
                  <a:pt x="4190" y="334136"/>
                </a:cubicBezTo>
                <a:cubicBezTo>
                  <a:pt x="2539" y="316991"/>
                  <a:pt x="1523" y="299973"/>
                  <a:pt x="888" y="282828"/>
                </a:cubicBezTo>
                <a:cubicBezTo>
                  <a:pt x="253" y="265811"/>
                  <a:pt x="0" y="248792"/>
                  <a:pt x="0" y="231647"/>
                </a:cubicBezTo>
                <a:cubicBezTo>
                  <a:pt x="0" y="208914"/>
                  <a:pt x="1142" y="186182"/>
                  <a:pt x="3555" y="163448"/>
                </a:cubicBezTo>
                <a:cubicBezTo>
                  <a:pt x="4444" y="154051"/>
                  <a:pt x="5206" y="144779"/>
                  <a:pt x="6095" y="135635"/>
                </a:cubicBezTo>
                <a:cubicBezTo>
                  <a:pt x="6857" y="126491"/>
                  <a:pt x="8127" y="117475"/>
                  <a:pt x="9651" y="108585"/>
                </a:cubicBezTo>
                <a:cubicBezTo>
                  <a:pt x="11302" y="101219"/>
                  <a:pt x="12700" y="94361"/>
                  <a:pt x="13969" y="87757"/>
                </a:cubicBezTo>
                <a:cubicBezTo>
                  <a:pt x="15239" y="81279"/>
                  <a:pt x="17398" y="74548"/>
                  <a:pt x="20700" y="67690"/>
                </a:cubicBezTo>
                <a:cubicBezTo>
                  <a:pt x="23875" y="60833"/>
                  <a:pt x="27431" y="54228"/>
                  <a:pt x="31369" y="48133"/>
                </a:cubicBezTo>
                <a:cubicBezTo>
                  <a:pt x="35178" y="42036"/>
                  <a:pt x="39750" y="36576"/>
                  <a:pt x="45084" y="31750"/>
                </a:cubicBezTo>
                <a:cubicBezTo>
                  <a:pt x="53974" y="22733"/>
                  <a:pt x="64007" y="15875"/>
                  <a:pt x="74929" y="11048"/>
                </a:cubicBezTo>
                <a:cubicBezTo>
                  <a:pt x="85851" y="6096"/>
                  <a:pt x="97282" y="2921"/>
                  <a:pt x="109092" y="1270"/>
                </a:cubicBezTo>
                <a:cubicBezTo>
                  <a:pt x="111505" y="888"/>
                  <a:pt x="114046" y="635"/>
                  <a:pt x="116713" y="635"/>
                </a:cubicBezTo>
                <a:cubicBezTo>
                  <a:pt x="119379" y="635"/>
                  <a:pt x="121919" y="380"/>
                  <a:pt x="124333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6295136" y="4212082"/>
            <a:ext cx="74453" cy="488061"/>
          </a:xfrm>
          <a:custGeom>
            <a:avLst/>
            <a:gdLst>
              <a:gd name="connsiteX0" fmla="*/ 37719 w 74453"/>
              <a:gd name="connsiteY0" fmla="*/ 0 h 488061"/>
              <a:gd name="connsiteX1" fmla="*/ 55372 w 74453"/>
              <a:gd name="connsiteY1" fmla="*/ 5841 h 488061"/>
              <a:gd name="connsiteX2" fmla="*/ 66421 w 74453"/>
              <a:gd name="connsiteY2" fmla="*/ 21335 h 488061"/>
              <a:gd name="connsiteX3" fmla="*/ 72516 w 74453"/>
              <a:gd name="connsiteY3" fmla="*/ 47625 h 488061"/>
              <a:gd name="connsiteX4" fmla="*/ 73659 w 74453"/>
              <a:gd name="connsiteY4" fmla="*/ 75057 h 488061"/>
              <a:gd name="connsiteX5" fmla="*/ 73659 w 74453"/>
              <a:gd name="connsiteY5" fmla="*/ 78104 h 488061"/>
              <a:gd name="connsiteX6" fmla="*/ 74295 w 74453"/>
              <a:gd name="connsiteY6" fmla="*/ 167004 h 488061"/>
              <a:gd name="connsiteX7" fmla="*/ 73659 w 74453"/>
              <a:gd name="connsiteY7" fmla="*/ 252984 h 488061"/>
              <a:gd name="connsiteX8" fmla="*/ 73659 w 74453"/>
              <a:gd name="connsiteY8" fmla="*/ 411479 h 488061"/>
              <a:gd name="connsiteX9" fmla="*/ 72771 w 74453"/>
              <a:gd name="connsiteY9" fmla="*/ 441960 h 488061"/>
              <a:gd name="connsiteX10" fmla="*/ 65785 w 74453"/>
              <a:gd name="connsiteY10" fmla="*/ 469391 h 488061"/>
              <a:gd name="connsiteX11" fmla="*/ 62484 w 74453"/>
              <a:gd name="connsiteY11" fmla="*/ 476758 h 488061"/>
              <a:gd name="connsiteX12" fmla="*/ 56642 w 74453"/>
              <a:gd name="connsiteY12" fmla="*/ 482853 h 488061"/>
              <a:gd name="connsiteX13" fmla="*/ 42036 w 74453"/>
              <a:gd name="connsiteY13" fmla="*/ 488061 h 488061"/>
              <a:gd name="connsiteX14" fmla="*/ 26162 w 74453"/>
              <a:gd name="connsiteY14" fmla="*/ 487045 h 488061"/>
              <a:gd name="connsiteX15" fmla="*/ 11811 w 74453"/>
              <a:gd name="connsiteY15" fmla="*/ 479425 h 488061"/>
              <a:gd name="connsiteX16" fmla="*/ 3936 w 74453"/>
              <a:gd name="connsiteY16" fmla="*/ 466344 h 488061"/>
              <a:gd name="connsiteX17" fmla="*/ 508 w 74453"/>
              <a:gd name="connsiteY17" fmla="*/ 450469 h 488061"/>
              <a:gd name="connsiteX18" fmla="*/ 0 w 74453"/>
              <a:gd name="connsiteY18" fmla="*/ 434085 h 488061"/>
              <a:gd name="connsiteX19" fmla="*/ 0 w 74453"/>
              <a:gd name="connsiteY19" fmla="*/ 68961 h 488061"/>
              <a:gd name="connsiteX20" fmla="*/ 0 w 74453"/>
              <a:gd name="connsiteY20" fmla="*/ 53339 h 488061"/>
              <a:gd name="connsiteX21" fmla="*/ 1143 w 74453"/>
              <a:gd name="connsiteY21" fmla="*/ 36322 h 488061"/>
              <a:gd name="connsiteX22" fmla="*/ 4572 w 74453"/>
              <a:gd name="connsiteY22" fmla="*/ 20701 h 488061"/>
              <a:gd name="connsiteX23" fmla="*/ 10922 w 74453"/>
              <a:gd name="connsiteY23" fmla="*/ 9144 h 488061"/>
              <a:gd name="connsiteX24" fmla="*/ 23367 w 74453"/>
              <a:gd name="connsiteY24" fmla="*/ 1523 h 488061"/>
              <a:gd name="connsiteX25" fmla="*/ 37719 w 74453"/>
              <a:gd name="connsiteY25" fmla="*/ 0 h 4880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74453" h="488061">
                <a:moveTo>
                  <a:pt x="37719" y="0"/>
                </a:moveTo>
                <a:cubicBezTo>
                  <a:pt x="44704" y="0"/>
                  <a:pt x="50546" y="1904"/>
                  <a:pt x="55372" y="5841"/>
                </a:cubicBezTo>
                <a:cubicBezTo>
                  <a:pt x="60325" y="9651"/>
                  <a:pt x="64008" y="14858"/>
                  <a:pt x="66421" y="21335"/>
                </a:cubicBezTo>
                <a:cubicBezTo>
                  <a:pt x="70104" y="29845"/>
                  <a:pt x="72135" y="38608"/>
                  <a:pt x="72516" y="47625"/>
                </a:cubicBezTo>
                <a:cubicBezTo>
                  <a:pt x="72897" y="56514"/>
                  <a:pt x="73278" y="65658"/>
                  <a:pt x="73659" y="75057"/>
                </a:cubicBezTo>
                <a:lnTo>
                  <a:pt x="73659" y="78104"/>
                </a:lnTo>
                <a:cubicBezTo>
                  <a:pt x="74548" y="108965"/>
                  <a:pt x="74676" y="138557"/>
                  <a:pt x="74295" y="167004"/>
                </a:cubicBezTo>
                <a:cubicBezTo>
                  <a:pt x="73914" y="195452"/>
                  <a:pt x="73659" y="224154"/>
                  <a:pt x="73659" y="252984"/>
                </a:cubicBezTo>
                <a:lnTo>
                  <a:pt x="73659" y="411479"/>
                </a:lnTo>
                <a:cubicBezTo>
                  <a:pt x="73659" y="422021"/>
                  <a:pt x="73405" y="432181"/>
                  <a:pt x="72771" y="441960"/>
                </a:cubicBezTo>
                <a:cubicBezTo>
                  <a:pt x="72135" y="451738"/>
                  <a:pt x="69850" y="460883"/>
                  <a:pt x="65785" y="469391"/>
                </a:cubicBezTo>
                <a:cubicBezTo>
                  <a:pt x="64516" y="472312"/>
                  <a:pt x="63500" y="474726"/>
                  <a:pt x="62484" y="476758"/>
                </a:cubicBezTo>
                <a:cubicBezTo>
                  <a:pt x="61467" y="478789"/>
                  <a:pt x="59435" y="480822"/>
                  <a:pt x="56642" y="482853"/>
                </a:cubicBezTo>
                <a:cubicBezTo>
                  <a:pt x="52197" y="485647"/>
                  <a:pt x="47244" y="487426"/>
                  <a:pt x="42036" y="488061"/>
                </a:cubicBezTo>
                <a:cubicBezTo>
                  <a:pt x="36703" y="488569"/>
                  <a:pt x="31496" y="488314"/>
                  <a:pt x="26162" y="487045"/>
                </a:cubicBezTo>
                <a:cubicBezTo>
                  <a:pt x="20066" y="485901"/>
                  <a:pt x="15239" y="483361"/>
                  <a:pt x="11811" y="479425"/>
                </a:cubicBezTo>
                <a:cubicBezTo>
                  <a:pt x="8382" y="475614"/>
                  <a:pt x="5715" y="471297"/>
                  <a:pt x="3936" y="466344"/>
                </a:cubicBezTo>
                <a:cubicBezTo>
                  <a:pt x="2032" y="461517"/>
                  <a:pt x="1016" y="456184"/>
                  <a:pt x="508" y="450469"/>
                </a:cubicBezTo>
                <a:cubicBezTo>
                  <a:pt x="127" y="444881"/>
                  <a:pt x="0" y="439292"/>
                  <a:pt x="0" y="434085"/>
                </a:cubicBezTo>
                <a:lnTo>
                  <a:pt x="0" y="68961"/>
                </a:lnTo>
                <a:cubicBezTo>
                  <a:pt x="0" y="64388"/>
                  <a:pt x="0" y="59308"/>
                  <a:pt x="0" y="53339"/>
                </a:cubicBezTo>
                <a:cubicBezTo>
                  <a:pt x="0" y="47497"/>
                  <a:pt x="381" y="41783"/>
                  <a:pt x="1143" y="36322"/>
                </a:cubicBezTo>
                <a:cubicBezTo>
                  <a:pt x="2032" y="30861"/>
                  <a:pt x="3047" y="25653"/>
                  <a:pt x="4572" y="20701"/>
                </a:cubicBezTo>
                <a:cubicBezTo>
                  <a:pt x="5969" y="15875"/>
                  <a:pt x="8127" y="12064"/>
                  <a:pt x="10922" y="9144"/>
                </a:cubicBezTo>
                <a:cubicBezTo>
                  <a:pt x="15366" y="5079"/>
                  <a:pt x="19558" y="2539"/>
                  <a:pt x="23367" y="1523"/>
                </a:cubicBezTo>
                <a:cubicBezTo>
                  <a:pt x="27304" y="508"/>
                  <a:pt x="32004" y="0"/>
                  <a:pt x="3771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6768719" y="4210939"/>
            <a:ext cx="81264" cy="492505"/>
          </a:xfrm>
          <a:custGeom>
            <a:avLst/>
            <a:gdLst>
              <a:gd name="connsiteX0" fmla="*/ 41528 w 81264"/>
              <a:gd name="connsiteY0" fmla="*/ 0 h 492505"/>
              <a:gd name="connsiteX1" fmla="*/ 60705 w 81264"/>
              <a:gd name="connsiteY1" fmla="*/ 5715 h 492505"/>
              <a:gd name="connsiteX2" fmla="*/ 73152 w 81264"/>
              <a:gd name="connsiteY2" fmla="*/ 21844 h 492505"/>
              <a:gd name="connsiteX3" fmla="*/ 79247 w 81264"/>
              <a:gd name="connsiteY3" fmla="*/ 48767 h 492505"/>
              <a:gd name="connsiteX4" fmla="*/ 80517 w 81264"/>
              <a:gd name="connsiteY4" fmla="*/ 76707 h 492505"/>
              <a:gd name="connsiteX5" fmla="*/ 80517 w 81264"/>
              <a:gd name="connsiteY5" fmla="*/ 79755 h 492505"/>
              <a:gd name="connsiteX6" fmla="*/ 81152 w 81264"/>
              <a:gd name="connsiteY6" fmla="*/ 176148 h 492505"/>
              <a:gd name="connsiteX7" fmla="*/ 80517 w 81264"/>
              <a:gd name="connsiteY7" fmla="*/ 269366 h 492505"/>
              <a:gd name="connsiteX8" fmla="*/ 80517 w 81264"/>
              <a:gd name="connsiteY8" fmla="*/ 415670 h 492505"/>
              <a:gd name="connsiteX9" fmla="*/ 80771 w 81264"/>
              <a:gd name="connsiteY9" fmla="*/ 426719 h 492505"/>
              <a:gd name="connsiteX10" fmla="*/ 80517 w 81264"/>
              <a:gd name="connsiteY10" fmla="*/ 437641 h 492505"/>
              <a:gd name="connsiteX11" fmla="*/ 78612 w 81264"/>
              <a:gd name="connsiteY11" fmla="*/ 451992 h 492505"/>
              <a:gd name="connsiteX12" fmla="*/ 75565 w 81264"/>
              <a:gd name="connsiteY12" fmla="*/ 466344 h 492505"/>
              <a:gd name="connsiteX13" fmla="*/ 73786 w 81264"/>
              <a:gd name="connsiteY13" fmla="*/ 470534 h 492505"/>
              <a:gd name="connsiteX14" fmla="*/ 72008 w 81264"/>
              <a:gd name="connsiteY14" fmla="*/ 474853 h 492505"/>
              <a:gd name="connsiteX15" fmla="*/ 60959 w 81264"/>
              <a:gd name="connsiteY15" fmla="*/ 488188 h 492505"/>
              <a:gd name="connsiteX16" fmla="*/ 29844 w 81264"/>
              <a:gd name="connsiteY16" fmla="*/ 492505 h 492505"/>
              <a:gd name="connsiteX17" fmla="*/ 14096 w 81264"/>
              <a:gd name="connsiteY17" fmla="*/ 485140 h 492505"/>
              <a:gd name="connsiteX18" fmla="*/ 5842 w 81264"/>
              <a:gd name="connsiteY18" fmla="*/ 472694 h 492505"/>
              <a:gd name="connsiteX19" fmla="*/ 1523 w 81264"/>
              <a:gd name="connsiteY19" fmla="*/ 457707 h 492505"/>
              <a:gd name="connsiteX20" fmla="*/ 0 w 81264"/>
              <a:gd name="connsiteY20" fmla="*/ 445007 h 492505"/>
              <a:gd name="connsiteX21" fmla="*/ 0 w 81264"/>
              <a:gd name="connsiteY21" fmla="*/ 438911 h 492505"/>
              <a:gd name="connsiteX22" fmla="*/ 0 w 81264"/>
              <a:gd name="connsiteY22" fmla="*/ 70104 h 492505"/>
              <a:gd name="connsiteX23" fmla="*/ 0 w 81264"/>
              <a:gd name="connsiteY23" fmla="*/ 54228 h 492505"/>
              <a:gd name="connsiteX24" fmla="*/ 1269 w 81264"/>
              <a:gd name="connsiteY24" fmla="*/ 37083 h 492505"/>
              <a:gd name="connsiteX25" fmla="*/ 4952 w 81264"/>
              <a:gd name="connsiteY25" fmla="*/ 21335 h 492505"/>
              <a:gd name="connsiteX26" fmla="*/ 11556 w 81264"/>
              <a:gd name="connsiteY26" fmla="*/ 9651 h 492505"/>
              <a:gd name="connsiteX27" fmla="*/ 25654 w 81264"/>
              <a:gd name="connsiteY27" fmla="*/ 1523 h 492505"/>
              <a:gd name="connsiteX28" fmla="*/ 41528 w 81264"/>
              <a:gd name="connsiteY28" fmla="*/ 0 h 492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81264" h="492505">
                <a:moveTo>
                  <a:pt x="41528" y="0"/>
                </a:moveTo>
                <a:cubicBezTo>
                  <a:pt x="48386" y="0"/>
                  <a:pt x="54736" y="1904"/>
                  <a:pt x="60705" y="5715"/>
                </a:cubicBezTo>
                <a:cubicBezTo>
                  <a:pt x="66547" y="9651"/>
                  <a:pt x="70738" y="14985"/>
                  <a:pt x="73152" y="21844"/>
                </a:cubicBezTo>
                <a:cubicBezTo>
                  <a:pt x="76834" y="30479"/>
                  <a:pt x="78866" y="39369"/>
                  <a:pt x="79247" y="48767"/>
                </a:cubicBezTo>
                <a:cubicBezTo>
                  <a:pt x="79628" y="58039"/>
                  <a:pt x="80136" y="67436"/>
                  <a:pt x="80517" y="76707"/>
                </a:cubicBezTo>
                <a:lnTo>
                  <a:pt x="80517" y="79755"/>
                </a:lnTo>
                <a:cubicBezTo>
                  <a:pt x="81279" y="111125"/>
                  <a:pt x="81533" y="143255"/>
                  <a:pt x="81152" y="176148"/>
                </a:cubicBezTo>
                <a:cubicBezTo>
                  <a:pt x="80644" y="209041"/>
                  <a:pt x="80517" y="240156"/>
                  <a:pt x="80517" y="269366"/>
                </a:cubicBezTo>
                <a:lnTo>
                  <a:pt x="80517" y="415670"/>
                </a:lnTo>
                <a:cubicBezTo>
                  <a:pt x="80517" y="419354"/>
                  <a:pt x="80644" y="423036"/>
                  <a:pt x="80771" y="426719"/>
                </a:cubicBezTo>
                <a:cubicBezTo>
                  <a:pt x="81025" y="430276"/>
                  <a:pt x="80898" y="433958"/>
                  <a:pt x="80517" y="437641"/>
                </a:cubicBezTo>
                <a:cubicBezTo>
                  <a:pt x="79628" y="442467"/>
                  <a:pt x="79120" y="447294"/>
                  <a:pt x="78612" y="451992"/>
                </a:cubicBezTo>
                <a:cubicBezTo>
                  <a:pt x="78231" y="456691"/>
                  <a:pt x="77215" y="461390"/>
                  <a:pt x="75565" y="466344"/>
                </a:cubicBezTo>
                <a:cubicBezTo>
                  <a:pt x="74802" y="467867"/>
                  <a:pt x="74167" y="469391"/>
                  <a:pt x="73786" y="470534"/>
                </a:cubicBezTo>
                <a:cubicBezTo>
                  <a:pt x="73405" y="471804"/>
                  <a:pt x="72770" y="473201"/>
                  <a:pt x="72008" y="474853"/>
                </a:cubicBezTo>
                <a:cubicBezTo>
                  <a:pt x="69088" y="480567"/>
                  <a:pt x="65404" y="485013"/>
                  <a:pt x="60959" y="488188"/>
                </a:cubicBezTo>
                <a:cubicBezTo>
                  <a:pt x="51688" y="493903"/>
                  <a:pt x="41275" y="495300"/>
                  <a:pt x="29844" y="492505"/>
                </a:cubicBezTo>
                <a:cubicBezTo>
                  <a:pt x="23367" y="491235"/>
                  <a:pt x="18160" y="488822"/>
                  <a:pt x="14096" y="485140"/>
                </a:cubicBezTo>
                <a:cubicBezTo>
                  <a:pt x="10414" y="481965"/>
                  <a:pt x="7619" y="477773"/>
                  <a:pt x="5842" y="472694"/>
                </a:cubicBezTo>
                <a:cubicBezTo>
                  <a:pt x="3936" y="467614"/>
                  <a:pt x="2539" y="462660"/>
                  <a:pt x="1523" y="457707"/>
                </a:cubicBezTo>
                <a:cubicBezTo>
                  <a:pt x="507" y="452881"/>
                  <a:pt x="0" y="448564"/>
                  <a:pt x="0" y="445007"/>
                </a:cubicBezTo>
                <a:cubicBezTo>
                  <a:pt x="0" y="441325"/>
                  <a:pt x="0" y="439292"/>
                  <a:pt x="0" y="438911"/>
                </a:cubicBezTo>
                <a:lnTo>
                  <a:pt x="0" y="70104"/>
                </a:lnTo>
                <a:cubicBezTo>
                  <a:pt x="0" y="65151"/>
                  <a:pt x="0" y="59944"/>
                  <a:pt x="0" y="54228"/>
                </a:cubicBezTo>
                <a:cubicBezTo>
                  <a:pt x="0" y="48514"/>
                  <a:pt x="380" y="42798"/>
                  <a:pt x="1269" y="37083"/>
                </a:cubicBezTo>
                <a:cubicBezTo>
                  <a:pt x="2031" y="31495"/>
                  <a:pt x="3302" y="26161"/>
                  <a:pt x="4952" y="21335"/>
                </a:cubicBezTo>
                <a:cubicBezTo>
                  <a:pt x="6477" y="16382"/>
                  <a:pt x="8762" y="12572"/>
                  <a:pt x="11556" y="9651"/>
                </a:cubicBezTo>
                <a:cubicBezTo>
                  <a:pt x="16128" y="5206"/>
                  <a:pt x="20700" y="2540"/>
                  <a:pt x="25654" y="1523"/>
                </a:cubicBezTo>
                <a:cubicBezTo>
                  <a:pt x="30479" y="507"/>
                  <a:pt x="35814" y="0"/>
                  <a:pt x="41528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7179310" y="4209034"/>
            <a:ext cx="171957" cy="495046"/>
          </a:xfrm>
          <a:custGeom>
            <a:avLst/>
            <a:gdLst>
              <a:gd name="connsiteX0" fmla="*/ 124967 w 171957"/>
              <a:gd name="connsiteY0" fmla="*/ 0 h 495046"/>
              <a:gd name="connsiteX1" fmla="*/ 126238 w 171957"/>
              <a:gd name="connsiteY1" fmla="*/ 0 h 495046"/>
              <a:gd name="connsiteX2" fmla="*/ 149986 w 171957"/>
              <a:gd name="connsiteY2" fmla="*/ 8890 h 495046"/>
              <a:gd name="connsiteX3" fmla="*/ 163957 w 171957"/>
              <a:gd name="connsiteY3" fmla="*/ 28702 h 495046"/>
              <a:gd name="connsiteX4" fmla="*/ 170434 w 171957"/>
              <a:gd name="connsiteY4" fmla="*/ 52705 h 495046"/>
              <a:gd name="connsiteX5" fmla="*/ 171957 w 171957"/>
              <a:gd name="connsiteY5" fmla="*/ 75057 h 495046"/>
              <a:gd name="connsiteX6" fmla="*/ 171957 w 171957"/>
              <a:gd name="connsiteY6" fmla="*/ 440817 h 495046"/>
              <a:gd name="connsiteX7" fmla="*/ 171957 w 171957"/>
              <a:gd name="connsiteY7" fmla="*/ 446532 h 495046"/>
              <a:gd name="connsiteX8" fmla="*/ 170688 w 171957"/>
              <a:gd name="connsiteY8" fmla="*/ 459105 h 495046"/>
              <a:gd name="connsiteX9" fmla="*/ 167005 w 171957"/>
              <a:gd name="connsiteY9" fmla="*/ 473710 h 495046"/>
              <a:gd name="connsiteX10" fmla="*/ 159131 w 171957"/>
              <a:gd name="connsiteY10" fmla="*/ 485902 h 495046"/>
              <a:gd name="connsiteX11" fmla="*/ 146939 w 171957"/>
              <a:gd name="connsiteY11" fmla="*/ 492633 h 495046"/>
              <a:gd name="connsiteX12" fmla="*/ 132334 w 171957"/>
              <a:gd name="connsiteY12" fmla="*/ 495046 h 495046"/>
              <a:gd name="connsiteX13" fmla="*/ 118617 w 171957"/>
              <a:gd name="connsiteY13" fmla="*/ 492633 h 495046"/>
              <a:gd name="connsiteX14" fmla="*/ 107315 w 171957"/>
              <a:gd name="connsiteY14" fmla="*/ 485267 h 495046"/>
              <a:gd name="connsiteX15" fmla="*/ 97536 w 171957"/>
              <a:gd name="connsiteY15" fmla="*/ 467614 h 495046"/>
              <a:gd name="connsiteX16" fmla="*/ 94488 w 171957"/>
              <a:gd name="connsiteY16" fmla="*/ 448056 h 495046"/>
              <a:gd name="connsiteX17" fmla="*/ 94234 w 171957"/>
              <a:gd name="connsiteY17" fmla="*/ 444373 h 495046"/>
              <a:gd name="connsiteX18" fmla="*/ 93853 w 171957"/>
              <a:gd name="connsiteY18" fmla="*/ 440182 h 495046"/>
              <a:gd name="connsiteX19" fmla="*/ 92709 w 171957"/>
              <a:gd name="connsiteY19" fmla="*/ 419481 h 495046"/>
              <a:gd name="connsiteX20" fmla="*/ 92075 w 171957"/>
              <a:gd name="connsiteY20" fmla="*/ 397510 h 495046"/>
              <a:gd name="connsiteX21" fmla="*/ 91440 w 171957"/>
              <a:gd name="connsiteY21" fmla="*/ 384429 h 495046"/>
              <a:gd name="connsiteX22" fmla="*/ 91440 w 171957"/>
              <a:gd name="connsiteY22" fmla="*/ 371221 h 495046"/>
              <a:gd name="connsiteX23" fmla="*/ 91440 w 171957"/>
              <a:gd name="connsiteY23" fmla="*/ 357251 h 495046"/>
              <a:gd name="connsiteX24" fmla="*/ 91440 w 171957"/>
              <a:gd name="connsiteY24" fmla="*/ 342010 h 495046"/>
              <a:gd name="connsiteX25" fmla="*/ 91186 w 171957"/>
              <a:gd name="connsiteY25" fmla="*/ 323088 h 495046"/>
              <a:gd name="connsiteX26" fmla="*/ 90805 w 171957"/>
              <a:gd name="connsiteY26" fmla="*/ 304546 h 495046"/>
              <a:gd name="connsiteX27" fmla="*/ 90805 w 171957"/>
              <a:gd name="connsiteY27" fmla="*/ 288925 h 495046"/>
              <a:gd name="connsiteX28" fmla="*/ 90805 w 171957"/>
              <a:gd name="connsiteY28" fmla="*/ 282321 h 495046"/>
              <a:gd name="connsiteX29" fmla="*/ 89661 w 171957"/>
              <a:gd name="connsiteY29" fmla="*/ 275590 h 495046"/>
              <a:gd name="connsiteX30" fmla="*/ 67309 w 171957"/>
              <a:gd name="connsiteY30" fmla="*/ 274066 h 495046"/>
              <a:gd name="connsiteX31" fmla="*/ 45084 w 171957"/>
              <a:gd name="connsiteY31" fmla="*/ 272542 h 495046"/>
              <a:gd name="connsiteX32" fmla="*/ 25273 w 171957"/>
              <a:gd name="connsiteY32" fmla="*/ 267970 h 495046"/>
              <a:gd name="connsiteX33" fmla="*/ 9144 w 171957"/>
              <a:gd name="connsiteY33" fmla="*/ 257302 h 495046"/>
              <a:gd name="connsiteX34" fmla="*/ 0 w 171957"/>
              <a:gd name="connsiteY34" fmla="*/ 241173 h 495046"/>
              <a:gd name="connsiteX35" fmla="*/ 634 w 171957"/>
              <a:gd name="connsiteY35" fmla="*/ 220091 h 495046"/>
              <a:gd name="connsiteX36" fmla="*/ 5842 w 171957"/>
              <a:gd name="connsiteY36" fmla="*/ 209677 h 495046"/>
              <a:gd name="connsiteX37" fmla="*/ 13461 w 171957"/>
              <a:gd name="connsiteY37" fmla="*/ 201168 h 495046"/>
              <a:gd name="connsiteX38" fmla="*/ 30480 w 171957"/>
              <a:gd name="connsiteY38" fmla="*/ 193294 h 495046"/>
              <a:gd name="connsiteX39" fmla="*/ 43307 w 171957"/>
              <a:gd name="connsiteY39" fmla="*/ 192659 h 495046"/>
              <a:gd name="connsiteX40" fmla="*/ 59690 w 171957"/>
              <a:gd name="connsiteY40" fmla="*/ 192659 h 495046"/>
              <a:gd name="connsiteX41" fmla="*/ 76200 w 171957"/>
              <a:gd name="connsiteY41" fmla="*/ 192659 h 495046"/>
              <a:gd name="connsiteX42" fmla="*/ 89027 w 171957"/>
              <a:gd name="connsiteY42" fmla="*/ 192024 h 495046"/>
              <a:gd name="connsiteX43" fmla="*/ 90805 w 171957"/>
              <a:gd name="connsiteY43" fmla="*/ 192024 h 495046"/>
              <a:gd name="connsiteX44" fmla="*/ 90805 w 171957"/>
              <a:gd name="connsiteY44" fmla="*/ 189610 h 495046"/>
              <a:gd name="connsiteX45" fmla="*/ 91186 w 171957"/>
              <a:gd name="connsiteY45" fmla="*/ 177419 h 495046"/>
              <a:gd name="connsiteX46" fmla="*/ 91440 w 171957"/>
              <a:gd name="connsiteY46" fmla="*/ 168275 h 495046"/>
              <a:gd name="connsiteX47" fmla="*/ 91186 w 171957"/>
              <a:gd name="connsiteY47" fmla="*/ 159131 h 495046"/>
              <a:gd name="connsiteX48" fmla="*/ 90805 w 171957"/>
              <a:gd name="connsiteY48" fmla="*/ 146304 h 495046"/>
              <a:gd name="connsiteX49" fmla="*/ 90551 w 171957"/>
              <a:gd name="connsiteY49" fmla="*/ 114935 h 495046"/>
              <a:gd name="connsiteX50" fmla="*/ 90805 w 171957"/>
              <a:gd name="connsiteY50" fmla="*/ 84201 h 495046"/>
              <a:gd name="connsiteX51" fmla="*/ 90805 w 171957"/>
              <a:gd name="connsiteY51" fmla="*/ 75565 h 495046"/>
              <a:gd name="connsiteX52" fmla="*/ 91186 w 171957"/>
              <a:gd name="connsiteY52" fmla="*/ 58293 h 495046"/>
              <a:gd name="connsiteX53" fmla="*/ 92709 w 171957"/>
              <a:gd name="connsiteY53" fmla="*/ 39370 h 495046"/>
              <a:gd name="connsiteX54" fmla="*/ 96901 w 171957"/>
              <a:gd name="connsiteY54" fmla="*/ 21717 h 495046"/>
              <a:gd name="connsiteX55" fmla="*/ 105409 w 171957"/>
              <a:gd name="connsiteY55" fmla="*/ 8001 h 495046"/>
              <a:gd name="connsiteX56" fmla="*/ 124967 w 171957"/>
              <a:gd name="connsiteY56" fmla="*/ 0 h 495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171957" h="495046">
                <a:moveTo>
                  <a:pt x="124967" y="0"/>
                </a:moveTo>
                <a:lnTo>
                  <a:pt x="126238" y="0"/>
                </a:lnTo>
                <a:cubicBezTo>
                  <a:pt x="135890" y="381"/>
                  <a:pt x="143891" y="3429"/>
                  <a:pt x="149986" y="8890"/>
                </a:cubicBezTo>
                <a:cubicBezTo>
                  <a:pt x="156083" y="14351"/>
                  <a:pt x="160782" y="20955"/>
                  <a:pt x="163957" y="28702"/>
                </a:cubicBezTo>
                <a:cubicBezTo>
                  <a:pt x="167259" y="36449"/>
                  <a:pt x="169417" y="44450"/>
                  <a:pt x="170434" y="52705"/>
                </a:cubicBezTo>
                <a:cubicBezTo>
                  <a:pt x="171450" y="61086"/>
                  <a:pt x="171957" y="68453"/>
                  <a:pt x="171957" y="75057"/>
                </a:cubicBezTo>
                <a:lnTo>
                  <a:pt x="171957" y="440817"/>
                </a:lnTo>
                <a:cubicBezTo>
                  <a:pt x="171957" y="441198"/>
                  <a:pt x="171957" y="443103"/>
                  <a:pt x="171957" y="446532"/>
                </a:cubicBezTo>
                <a:cubicBezTo>
                  <a:pt x="171957" y="449960"/>
                  <a:pt x="171450" y="454152"/>
                  <a:pt x="170688" y="459105"/>
                </a:cubicBezTo>
                <a:cubicBezTo>
                  <a:pt x="169926" y="463931"/>
                  <a:pt x="168656" y="468757"/>
                  <a:pt x="167005" y="473710"/>
                </a:cubicBezTo>
                <a:cubicBezTo>
                  <a:pt x="165354" y="478536"/>
                  <a:pt x="162814" y="482600"/>
                  <a:pt x="159131" y="485902"/>
                </a:cubicBezTo>
                <a:cubicBezTo>
                  <a:pt x="156209" y="488696"/>
                  <a:pt x="152146" y="490982"/>
                  <a:pt x="146939" y="492633"/>
                </a:cubicBezTo>
                <a:cubicBezTo>
                  <a:pt x="141605" y="494157"/>
                  <a:pt x="136779" y="495046"/>
                  <a:pt x="132334" y="495046"/>
                </a:cubicBezTo>
                <a:cubicBezTo>
                  <a:pt x="127761" y="495046"/>
                  <a:pt x="123190" y="494157"/>
                  <a:pt x="118617" y="492633"/>
                </a:cubicBezTo>
                <a:cubicBezTo>
                  <a:pt x="113919" y="490982"/>
                  <a:pt x="110109" y="488569"/>
                  <a:pt x="107315" y="485267"/>
                </a:cubicBezTo>
                <a:cubicBezTo>
                  <a:pt x="101981" y="479552"/>
                  <a:pt x="98806" y="473710"/>
                  <a:pt x="97536" y="467614"/>
                </a:cubicBezTo>
                <a:cubicBezTo>
                  <a:pt x="96266" y="461518"/>
                  <a:pt x="95250" y="455041"/>
                  <a:pt x="94488" y="448056"/>
                </a:cubicBezTo>
                <a:cubicBezTo>
                  <a:pt x="94488" y="446913"/>
                  <a:pt x="94361" y="445643"/>
                  <a:pt x="94234" y="444373"/>
                </a:cubicBezTo>
                <a:cubicBezTo>
                  <a:pt x="93980" y="443230"/>
                  <a:pt x="93853" y="441833"/>
                  <a:pt x="93853" y="440182"/>
                </a:cubicBezTo>
                <a:cubicBezTo>
                  <a:pt x="93091" y="433705"/>
                  <a:pt x="92709" y="426720"/>
                  <a:pt x="92709" y="419481"/>
                </a:cubicBezTo>
                <a:cubicBezTo>
                  <a:pt x="92709" y="412115"/>
                  <a:pt x="92456" y="404749"/>
                  <a:pt x="92075" y="397510"/>
                </a:cubicBezTo>
                <a:cubicBezTo>
                  <a:pt x="91694" y="393065"/>
                  <a:pt x="91440" y="388620"/>
                  <a:pt x="91440" y="384429"/>
                </a:cubicBezTo>
                <a:cubicBezTo>
                  <a:pt x="91440" y="380110"/>
                  <a:pt x="91440" y="375793"/>
                  <a:pt x="91440" y="371221"/>
                </a:cubicBezTo>
                <a:lnTo>
                  <a:pt x="91440" y="357251"/>
                </a:lnTo>
                <a:cubicBezTo>
                  <a:pt x="91440" y="353186"/>
                  <a:pt x="91440" y="348107"/>
                  <a:pt x="91440" y="342010"/>
                </a:cubicBezTo>
                <a:cubicBezTo>
                  <a:pt x="91440" y="335915"/>
                  <a:pt x="91313" y="329565"/>
                  <a:pt x="91186" y="323088"/>
                </a:cubicBezTo>
                <a:cubicBezTo>
                  <a:pt x="90932" y="316610"/>
                  <a:pt x="90805" y="310388"/>
                  <a:pt x="90805" y="304546"/>
                </a:cubicBezTo>
                <a:cubicBezTo>
                  <a:pt x="90805" y="298577"/>
                  <a:pt x="90805" y="293497"/>
                  <a:pt x="90805" y="288925"/>
                </a:cubicBezTo>
                <a:cubicBezTo>
                  <a:pt x="90805" y="286893"/>
                  <a:pt x="90805" y="284734"/>
                  <a:pt x="90805" y="282321"/>
                </a:cubicBezTo>
                <a:cubicBezTo>
                  <a:pt x="90805" y="279781"/>
                  <a:pt x="90424" y="277622"/>
                  <a:pt x="89661" y="275590"/>
                </a:cubicBezTo>
                <a:cubicBezTo>
                  <a:pt x="83947" y="274701"/>
                  <a:pt x="76454" y="274193"/>
                  <a:pt x="67309" y="274066"/>
                </a:cubicBezTo>
                <a:cubicBezTo>
                  <a:pt x="58166" y="273811"/>
                  <a:pt x="50800" y="273304"/>
                  <a:pt x="45084" y="272542"/>
                </a:cubicBezTo>
                <a:cubicBezTo>
                  <a:pt x="38227" y="272160"/>
                  <a:pt x="31623" y="270636"/>
                  <a:pt x="25273" y="267970"/>
                </a:cubicBezTo>
                <a:cubicBezTo>
                  <a:pt x="19050" y="265303"/>
                  <a:pt x="13589" y="261747"/>
                  <a:pt x="9144" y="257302"/>
                </a:cubicBezTo>
                <a:cubicBezTo>
                  <a:pt x="4698" y="252857"/>
                  <a:pt x="1651" y="247396"/>
                  <a:pt x="0" y="241173"/>
                </a:cubicBezTo>
                <a:cubicBezTo>
                  <a:pt x="-1651" y="234823"/>
                  <a:pt x="-1396" y="227838"/>
                  <a:pt x="634" y="220091"/>
                </a:cubicBezTo>
                <a:cubicBezTo>
                  <a:pt x="1397" y="216789"/>
                  <a:pt x="3175" y="213360"/>
                  <a:pt x="5842" y="209677"/>
                </a:cubicBezTo>
                <a:cubicBezTo>
                  <a:pt x="8382" y="206121"/>
                  <a:pt x="10921" y="203200"/>
                  <a:pt x="13461" y="201168"/>
                </a:cubicBezTo>
                <a:cubicBezTo>
                  <a:pt x="19050" y="197104"/>
                  <a:pt x="24765" y="194436"/>
                  <a:pt x="30480" y="193294"/>
                </a:cubicBezTo>
                <a:cubicBezTo>
                  <a:pt x="33782" y="192913"/>
                  <a:pt x="37973" y="192659"/>
                  <a:pt x="43307" y="192659"/>
                </a:cubicBezTo>
                <a:cubicBezTo>
                  <a:pt x="48514" y="192659"/>
                  <a:pt x="54102" y="192659"/>
                  <a:pt x="59690" y="192659"/>
                </a:cubicBezTo>
                <a:cubicBezTo>
                  <a:pt x="65405" y="192659"/>
                  <a:pt x="70866" y="192659"/>
                  <a:pt x="76200" y="192659"/>
                </a:cubicBezTo>
                <a:cubicBezTo>
                  <a:pt x="81534" y="192659"/>
                  <a:pt x="85725" y="192405"/>
                  <a:pt x="89027" y="192024"/>
                </a:cubicBezTo>
                <a:lnTo>
                  <a:pt x="90805" y="192024"/>
                </a:lnTo>
                <a:lnTo>
                  <a:pt x="90805" y="189610"/>
                </a:lnTo>
                <a:cubicBezTo>
                  <a:pt x="90805" y="184785"/>
                  <a:pt x="90932" y="180721"/>
                  <a:pt x="91186" y="177419"/>
                </a:cubicBezTo>
                <a:cubicBezTo>
                  <a:pt x="91313" y="174117"/>
                  <a:pt x="91440" y="171069"/>
                  <a:pt x="91440" y="168275"/>
                </a:cubicBezTo>
                <a:cubicBezTo>
                  <a:pt x="91440" y="165481"/>
                  <a:pt x="91313" y="162433"/>
                  <a:pt x="91186" y="159131"/>
                </a:cubicBezTo>
                <a:cubicBezTo>
                  <a:pt x="90932" y="155829"/>
                  <a:pt x="90805" y="151638"/>
                  <a:pt x="90805" y="146304"/>
                </a:cubicBezTo>
                <a:cubicBezTo>
                  <a:pt x="90805" y="135763"/>
                  <a:pt x="90678" y="125349"/>
                  <a:pt x="90551" y="114935"/>
                </a:cubicBezTo>
                <a:cubicBezTo>
                  <a:pt x="90297" y="104521"/>
                  <a:pt x="90424" y="94360"/>
                  <a:pt x="90805" y="84201"/>
                </a:cubicBezTo>
                <a:lnTo>
                  <a:pt x="90805" y="75565"/>
                </a:lnTo>
                <a:cubicBezTo>
                  <a:pt x="90805" y="70358"/>
                  <a:pt x="90932" y="64516"/>
                  <a:pt x="91186" y="58293"/>
                </a:cubicBezTo>
                <a:cubicBezTo>
                  <a:pt x="91313" y="51943"/>
                  <a:pt x="91821" y="45593"/>
                  <a:pt x="92709" y="39370"/>
                </a:cubicBezTo>
                <a:cubicBezTo>
                  <a:pt x="93471" y="33020"/>
                  <a:pt x="94869" y="27178"/>
                  <a:pt x="96901" y="21717"/>
                </a:cubicBezTo>
                <a:cubicBezTo>
                  <a:pt x="98933" y="16129"/>
                  <a:pt x="101854" y="11557"/>
                  <a:pt x="105409" y="8001"/>
                </a:cubicBezTo>
                <a:cubicBezTo>
                  <a:pt x="111506" y="2667"/>
                  <a:pt x="118109" y="0"/>
                  <a:pt x="124967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6496304" y="4298188"/>
            <a:ext cx="111759" cy="303656"/>
          </a:xfrm>
          <a:custGeom>
            <a:avLst/>
            <a:gdLst>
              <a:gd name="connsiteX0" fmla="*/ 60832 w 111759"/>
              <a:gd name="connsiteY0" fmla="*/ 6350 h 303656"/>
              <a:gd name="connsiteX1" fmla="*/ 56007 w 111759"/>
              <a:gd name="connsiteY1" fmla="*/ 6604 h 303656"/>
              <a:gd name="connsiteX2" fmla="*/ 37083 w 111759"/>
              <a:gd name="connsiteY2" fmla="*/ 13842 h 303656"/>
              <a:gd name="connsiteX3" fmla="*/ 23113 w 111759"/>
              <a:gd name="connsiteY3" fmla="*/ 32130 h 303656"/>
              <a:gd name="connsiteX4" fmla="*/ 17653 w 111759"/>
              <a:gd name="connsiteY4" fmla="*/ 44957 h 303656"/>
              <a:gd name="connsiteX5" fmla="*/ 12192 w 111759"/>
              <a:gd name="connsiteY5" fmla="*/ 69088 h 303656"/>
              <a:gd name="connsiteX6" fmla="*/ 9143 w 111759"/>
              <a:gd name="connsiteY6" fmla="*/ 93726 h 303656"/>
              <a:gd name="connsiteX7" fmla="*/ 7239 w 111759"/>
              <a:gd name="connsiteY7" fmla="*/ 118745 h 303656"/>
              <a:gd name="connsiteX8" fmla="*/ 6603 w 111759"/>
              <a:gd name="connsiteY8" fmla="*/ 143764 h 303656"/>
              <a:gd name="connsiteX9" fmla="*/ 6350 w 111759"/>
              <a:gd name="connsiteY9" fmla="*/ 167513 h 303656"/>
              <a:gd name="connsiteX10" fmla="*/ 6603 w 111759"/>
              <a:gd name="connsiteY10" fmla="*/ 191261 h 303656"/>
              <a:gd name="connsiteX11" fmla="*/ 10032 w 111759"/>
              <a:gd name="connsiteY11" fmla="*/ 225425 h 303656"/>
              <a:gd name="connsiteX12" fmla="*/ 17017 w 111759"/>
              <a:gd name="connsiteY12" fmla="*/ 259841 h 303656"/>
              <a:gd name="connsiteX13" fmla="*/ 30988 w 111759"/>
              <a:gd name="connsiteY13" fmla="*/ 286639 h 303656"/>
              <a:gd name="connsiteX14" fmla="*/ 55371 w 111759"/>
              <a:gd name="connsiteY14" fmla="*/ 297306 h 303656"/>
              <a:gd name="connsiteX15" fmla="*/ 77977 w 111759"/>
              <a:gd name="connsiteY15" fmla="*/ 290067 h 303656"/>
              <a:gd name="connsiteX16" fmla="*/ 92582 w 111759"/>
              <a:gd name="connsiteY16" fmla="*/ 270509 h 303656"/>
              <a:gd name="connsiteX17" fmla="*/ 99948 w 111759"/>
              <a:gd name="connsiteY17" fmla="*/ 243713 h 303656"/>
              <a:gd name="connsiteX18" fmla="*/ 105409 w 111759"/>
              <a:gd name="connsiteY18" fmla="*/ 184022 h 303656"/>
              <a:gd name="connsiteX19" fmla="*/ 104775 w 111759"/>
              <a:gd name="connsiteY19" fmla="*/ 123063 h 303656"/>
              <a:gd name="connsiteX20" fmla="*/ 104140 w 111759"/>
              <a:gd name="connsiteY20" fmla="*/ 98297 h 303656"/>
              <a:gd name="connsiteX21" fmla="*/ 102107 w 111759"/>
              <a:gd name="connsiteY21" fmla="*/ 72390 h 303656"/>
              <a:gd name="connsiteX22" fmla="*/ 97535 w 111759"/>
              <a:gd name="connsiteY22" fmla="*/ 47752 h 303656"/>
              <a:gd name="connsiteX23" fmla="*/ 88900 w 111759"/>
              <a:gd name="connsiteY23" fmla="*/ 26670 h 303656"/>
              <a:gd name="connsiteX24" fmla="*/ 74294 w 111759"/>
              <a:gd name="connsiteY24" fmla="*/ 10795 h 303656"/>
              <a:gd name="connsiteX25" fmla="*/ 60832 w 111759"/>
              <a:gd name="connsiteY25" fmla="*/ 6350 h 3036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1759" h="303656">
                <a:moveTo>
                  <a:pt x="60832" y="6350"/>
                </a:moveTo>
                <a:cubicBezTo>
                  <a:pt x="59308" y="6350"/>
                  <a:pt x="57657" y="6350"/>
                  <a:pt x="56007" y="6604"/>
                </a:cubicBezTo>
                <a:cubicBezTo>
                  <a:pt x="49148" y="7366"/>
                  <a:pt x="42798" y="9779"/>
                  <a:pt x="37083" y="13842"/>
                </a:cubicBezTo>
                <a:cubicBezTo>
                  <a:pt x="31495" y="17906"/>
                  <a:pt x="26796" y="24002"/>
                  <a:pt x="23113" y="32130"/>
                </a:cubicBezTo>
                <a:lnTo>
                  <a:pt x="17653" y="44957"/>
                </a:lnTo>
                <a:cubicBezTo>
                  <a:pt x="15240" y="52705"/>
                  <a:pt x="13334" y="60705"/>
                  <a:pt x="12192" y="69088"/>
                </a:cubicBezTo>
                <a:cubicBezTo>
                  <a:pt x="10921" y="77342"/>
                  <a:pt x="9905" y="85597"/>
                  <a:pt x="9143" y="93726"/>
                </a:cubicBezTo>
                <a:cubicBezTo>
                  <a:pt x="8254" y="101854"/>
                  <a:pt x="7619" y="110235"/>
                  <a:pt x="7239" y="118745"/>
                </a:cubicBezTo>
                <a:cubicBezTo>
                  <a:pt x="6857" y="127254"/>
                  <a:pt x="6603" y="135635"/>
                  <a:pt x="6603" y="143764"/>
                </a:cubicBezTo>
                <a:cubicBezTo>
                  <a:pt x="7111" y="151891"/>
                  <a:pt x="6984" y="159766"/>
                  <a:pt x="6350" y="167513"/>
                </a:cubicBezTo>
                <a:cubicBezTo>
                  <a:pt x="5714" y="175259"/>
                  <a:pt x="5841" y="183133"/>
                  <a:pt x="6603" y="191261"/>
                </a:cubicBezTo>
                <a:cubicBezTo>
                  <a:pt x="7492" y="201802"/>
                  <a:pt x="8635" y="213232"/>
                  <a:pt x="10032" y="225425"/>
                </a:cubicBezTo>
                <a:cubicBezTo>
                  <a:pt x="11430" y="237616"/>
                  <a:pt x="13715" y="249046"/>
                  <a:pt x="17017" y="259841"/>
                </a:cubicBezTo>
                <a:cubicBezTo>
                  <a:pt x="20319" y="270636"/>
                  <a:pt x="24892" y="279527"/>
                  <a:pt x="30988" y="286639"/>
                </a:cubicBezTo>
                <a:cubicBezTo>
                  <a:pt x="37083" y="293751"/>
                  <a:pt x="45211" y="297306"/>
                  <a:pt x="55371" y="297306"/>
                </a:cubicBezTo>
                <a:cubicBezTo>
                  <a:pt x="63119" y="297306"/>
                  <a:pt x="70611" y="294894"/>
                  <a:pt x="77977" y="290067"/>
                </a:cubicBezTo>
                <a:cubicBezTo>
                  <a:pt x="84835" y="285115"/>
                  <a:pt x="89789" y="278638"/>
                  <a:pt x="92582" y="270509"/>
                </a:cubicBezTo>
                <a:cubicBezTo>
                  <a:pt x="95503" y="262382"/>
                  <a:pt x="97917" y="253491"/>
                  <a:pt x="99948" y="243713"/>
                </a:cubicBezTo>
                <a:cubicBezTo>
                  <a:pt x="103123" y="225044"/>
                  <a:pt x="105029" y="205105"/>
                  <a:pt x="105409" y="184022"/>
                </a:cubicBezTo>
                <a:cubicBezTo>
                  <a:pt x="105790" y="162814"/>
                  <a:pt x="105663" y="142494"/>
                  <a:pt x="104775" y="123063"/>
                </a:cubicBezTo>
                <a:cubicBezTo>
                  <a:pt x="104775" y="115316"/>
                  <a:pt x="104647" y="107060"/>
                  <a:pt x="104140" y="98297"/>
                </a:cubicBezTo>
                <a:cubicBezTo>
                  <a:pt x="103758" y="89534"/>
                  <a:pt x="103123" y="80898"/>
                  <a:pt x="102107" y="72390"/>
                </a:cubicBezTo>
                <a:cubicBezTo>
                  <a:pt x="101092" y="63880"/>
                  <a:pt x="99567" y="55626"/>
                  <a:pt x="97535" y="47752"/>
                </a:cubicBezTo>
                <a:cubicBezTo>
                  <a:pt x="95503" y="39751"/>
                  <a:pt x="92582" y="32766"/>
                  <a:pt x="88900" y="26670"/>
                </a:cubicBezTo>
                <a:cubicBezTo>
                  <a:pt x="84835" y="19811"/>
                  <a:pt x="80009" y="14478"/>
                  <a:pt x="74294" y="10795"/>
                </a:cubicBezTo>
                <a:cubicBezTo>
                  <a:pt x="70103" y="8128"/>
                  <a:pt x="65531" y="6604"/>
                  <a:pt x="6083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6913244" y="4225290"/>
            <a:ext cx="293751" cy="453389"/>
          </a:xfrm>
          <a:custGeom>
            <a:avLst/>
            <a:gdLst>
              <a:gd name="connsiteX0" fmla="*/ 58801 w 293751"/>
              <a:gd name="connsiteY0" fmla="*/ 6350 h 453389"/>
              <a:gd name="connsiteX1" fmla="*/ 195326 w 293751"/>
              <a:gd name="connsiteY1" fmla="*/ 6350 h 453389"/>
              <a:gd name="connsiteX2" fmla="*/ 202692 w 293751"/>
              <a:gd name="connsiteY2" fmla="*/ 6350 h 453389"/>
              <a:gd name="connsiteX3" fmla="*/ 209042 w 293751"/>
              <a:gd name="connsiteY3" fmla="*/ 6603 h 453389"/>
              <a:gd name="connsiteX4" fmla="*/ 215519 w 293751"/>
              <a:gd name="connsiteY4" fmla="*/ 6350 h 453389"/>
              <a:gd name="connsiteX5" fmla="*/ 216662 w 293751"/>
              <a:gd name="connsiteY5" fmla="*/ 6350 h 453389"/>
              <a:gd name="connsiteX6" fmla="*/ 228219 w 293751"/>
              <a:gd name="connsiteY6" fmla="*/ 6984 h 453389"/>
              <a:gd name="connsiteX7" fmla="*/ 239268 w 293751"/>
              <a:gd name="connsiteY7" fmla="*/ 9397 h 453389"/>
              <a:gd name="connsiteX8" fmla="*/ 250190 w 293751"/>
              <a:gd name="connsiteY8" fmla="*/ 12445 h 453389"/>
              <a:gd name="connsiteX9" fmla="*/ 259969 w 293751"/>
              <a:gd name="connsiteY9" fmla="*/ 19177 h 453389"/>
              <a:gd name="connsiteX10" fmla="*/ 269113 w 293751"/>
              <a:gd name="connsiteY10" fmla="*/ 39242 h 453389"/>
              <a:gd name="connsiteX11" fmla="*/ 270636 w 293751"/>
              <a:gd name="connsiteY11" fmla="*/ 48386 h 453389"/>
              <a:gd name="connsiteX12" fmla="*/ 269748 w 293751"/>
              <a:gd name="connsiteY12" fmla="*/ 57530 h 453389"/>
              <a:gd name="connsiteX13" fmla="*/ 259715 w 293751"/>
              <a:gd name="connsiteY13" fmla="*/ 79755 h 453389"/>
              <a:gd name="connsiteX14" fmla="*/ 237363 w 293751"/>
              <a:gd name="connsiteY14" fmla="*/ 89280 h 453389"/>
              <a:gd name="connsiteX15" fmla="*/ 89916 w 293751"/>
              <a:gd name="connsiteY15" fmla="*/ 89280 h 453389"/>
              <a:gd name="connsiteX16" fmla="*/ 89916 w 293751"/>
              <a:gd name="connsiteY16" fmla="*/ 142239 h 453389"/>
              <a:gd name="connsiteX17" fmla="*/ 89916 w 293751"/>
              <a:gd name="connsiteY17" fmla="*/ 154431 h 453389"/>
              <a:gd name="connsiteX18" fmla="*/ 89916 w 293751"/>
              <a:gd name="connsiteY18" fmla="*/ 179450 h 453389"/>
              <a:gd name="connsiteX19" fmla="*/ 107822 w 293751"/>
              <a:gd name="connsiteY19" fmla="*/ 180085 h 453389"/>
              <a:gd name="connsiteX20" fmla="*/ 122809 w 293751"/>
              <a:gd name="connsiteY20" fmla="*/ 180085 h 453389"/>
              <a:gd name="connsiteX21" fmla="*/ 136271 w 293751"/>
              <a:gd name="connsiteY21" fmla="*/ 179450 h 453389"/>
              <a:gd name="connsiteX22" fmla="*/ 171577 w 293751"/>
              <a:gd name="connsiteY22" fmla="*/ 179450 h 453389"/>
              <a:gd name="connsiteX23" fmla="*/ 177672 w 293751"/>
              <a:gd name="connsiteY23" fmla="*/ 179704 h 453389"/>
              <a:gd name="connsiteX24" fmla="*/ 183769 w 293751"/>
              <a:gd name="connsiteY24" fmla="*/ 179450 h 453389"/>
              <a:gd name="connsiteX25" fmla="*/ 200279 w 293751"/>
              <a:gd name="connsiteY25" fmla="*/ 179450 h 453389"/>
              <a:gd name="connsiteX26" fmla="*/ 213995 w 293751"/>
              <a:gd name="connsiteY26" fmla="*/ 180720 h 453389"/>
              <a:gd name="connsiteX27" fmla="*/ 227076 w 293751"/>
              <a:gd name="connsiteY27" fmla="*/ 185546 h 453389"/>
              <a:gd name="connsiteX28" fmla="*/ 238632 w 293751"/>
              <a:gd name="connsiteY28" fmla="*/ 201676 h 453389"/>
              <a:gd name="connsiteX29" fmla="*/ 239903 w 293751"/>
              <a:gd name="connsiteY29" fmla="*/ 222122 h 453389"/>
              <a:gd name="connsiteX30" fmla="*/ 239522 w 293751"/>
              <a:gd name="connsiteY30" fmla="*/ 231902 h 453389"/>
              <a:gd name="connsiteX31" fmla="*/ 236220 w 293751"/>
              <a:gd name="connsiteY31" fmla="*/ 240410 h 453389"/>
              <a:gd name="connsiteX32" fmla="*/ 221615 w 293751"/>
              <a:gd name="connsiteY32" fmla="*/ 252856 h 453389"/>
              <a:gd name="connsiteX33" fmla="*/ 205740 w 293751"/>
              <a:gd name="connsiteY33" fmla="*/ 255015 h 453389"/>
              <a:gd name="connsiteX34" fmla="*/ 156336 w 293751"/>
              <a:gd name="connsiteY34" fmla="*/ 255015 h 453389"/>
              <a:gd name="connsiteX35" fmla="*/ 147193 w 293751"/>
              <a:gd name="connsiteY35" fmla="*/ 255650 h 453389"/>
              <a:gd name="connsiteX36" fmla="*/ 122174 w 293751"/>
              <a:gd name="connsiteY36" fmla="*/ 255650 h 453389"/>
              <a:gd name="connsiteX37" fmla="*/ 106299 w 293751"/>
              <a:gd name="connsiteY37" fmla="*/ 255650 h 453389"/>
              <a:gd name="connsiteX38" fmla="*/ 90551 w 293751"/>
              <a:gd name="connsiteY38" fmla="*/ 255015 h 453389"/>
              <a:gd name="connsiteX39" fmla="*/ 90551 w 293751"/>
              <a:gd name="connsiteY39" fmla="*/ 293750 h 453389"/>
              <a:gd name="connsiteX40" fmla="*/ 89916 w 293751"/>
              <a:gd name="connsiteY40" fmla="*/ 308736 h 453389"/>
              <a:gd name="connsiteX41" fmla="*/ 89916 w 293751"/>
              <a:gd name="connsiteY41" fmla="*/ 336677 h 453389"/>
              <a:gd name="connsiteX42" fmla="*/ 91059 w 293751"/>
              <a:gd name="connsiteY42" fmla="*/ 351663 h 453389"/>
              <a:gd name="connsiteX43" fmla="*/ 93599 w 293751"/>
              <a:gd name="connsiteY43" fmla="*/ 358647 h 453389"/>
              <a:gd name="connsiteX44" fmla="*/ 107569 w 293751"/>
              <a:gd name="connsiteY44" fmla="*/ 362330 h 453389"/>
              <a:gd name="connsiteX45" fmla="*/ 128905 w 293751"/>
              <a:gd name="connsiteY45" fmla="*/ 363600 h 453389"/>
              <a:gd name="connsiteX46" fmla="*/ 131318 w 293751"/>
              <a:gd name="connsiteY46" fmla="*/ 363600 h 453389"/>
              <a:gd name="connsiteX47" fmla="*/ 155067 w 293751"/>
              <a:gd name="connsiteY47" fmla="*/ 362965 h 453389"/>
              <a:gd name="connsiteX48" fmla="*/ 178943 w 293751"/>
              <a:gd name="connsiteY48" fmla="*/ 363600 h 453389"/>
              <a:gd name="connsiteX49" fmla="*/ 208788 w 293751"/>
              <a:gd name="connsiteY49" fmla="*/ 363600 h 453389"/>
              <a:gd name="connsiteX50" fmla="*/ 212725 w 293751"/>
              <a:gd name="connsiteY50" fmla="*/ 363600 h 453389"/>
              <a:gd name="connsiteX51" fmla="*/ 217297 w 293751"/>
              <a:gd name="connsiteY51" fmla="*/ 362965 h 453389"/>
              <a:gd name="connsiteX52" fmla="*/ 227711 w 293751"/>
              <a:gd name="connsiteY52" fmla="*/ 362965 h 453389"/>
              <a:gd name="connsiteX53" fmla="*/ 247142 w 293751"/>
              <a:gd name="connsiteY53" fmla="*/ 363600 h 453389"/>
              <a:gd name="connsiteX54" fmla="*/ 266700 w 293751"/>
              <a:gd name="connsiteY54" fmla="*/ 367156 h 453389"/>
              <a:gd name="connsiteX55" fmla="*/ 270002 w 293751"/>
              <a:gd name="connsiteY55" fmla="*/ 368427 h 453389"/>
              <a:gd name="connsiteX56" fmla="*/ 273431 w 293751"/>
              <a:gd name="connsiteY56" fmla="*/ 370204 h 453389"/>
              <a:gd name="connsiteX57" fmla="*/ 284607 w 293751"/>
              <a:gd name="connsiteY57" fmla="*/ 384936 h 453389"/>
              <a:gd name="connsiteX58" fmla="*/ 287401 w 293751"/>
              <a:gd name="connsiteY58" fmla="*/ 403732 h 453389"/>
              <a:gd name="connsiteX59" fmla="*/ 282194 w 293751"/>
              <a:gd name="connsiteY59" fmla="*/ 422020 h 453389"/>
              <a:gd name="connsiteX60" fmla="*/ 269113 w 293751"/>
              <a:gd name="connsiteY60" fmla="*/ 434847 h 453389"/>
              <a:gd name="connsiteX61" fmla="*/ 241046 w 293751"/>
              <a:gd name="connsiteY61" fmla="*/ 444627 h 453389"/>
              <a:gd name="connsiteX62" fmla="*/ 212471 w 293751"/>
              <a:gd name="connsiteY62" fmla="*/ 447039 h 453389"/>
              <a:gd name="connsiteX63" fmla="*/ 187452 w 293751"/>
              <a:gd name="connsiteY63" fmla="*/ 447039 h 453389"/>
              <a:gd name="connsiteX64" fmla="*/ 149986 w 293751"/>
              <a:gd name="connsiteY64" fmla="*/ 447039 h 453389"/>
              <a:gd name="connsiteX65" fmla="*/ 112395 w 293751"/>
              <a:gd name="connsiteY65" fmla="*/ 447039 h 453389"/>
              <a:gd name="connsiteX66" fmla="*/ 102108 w 293751"/>
              <a:gd name="connsiteY66" fmla="*/ 447039 h 453389"/>
              <a:gd name="connsiteX67" fmla="*/ 80391 w 293751"/>
              <a:gd name="connsiteY67" fmla="*/ 446404 h 453389"/>
              <a:gd name="connsiteX68" fmla="*/ 57912 w 293751"/>
              <a:gd name="connsiteY68" fmla="*/ 443356 h 453389"/>
              <a:gd name="connsiteX69" fmla="*/ 36830 w 293751"/>
              <a:gd name="connsiteY69" fmla="*/ 436371 h 453389"/>
              <a:gd name="connsiteX70" fmla="*/ 20955 w 293751"/>
              <a:gd name="connsiteY70" fmla="*/ 423926 h 453389"/>
              <a:gd name="connsiteX71" fmla="*/ 11811 w 293751"/>
              <a:gd name="connsiteY71" fmla="*/ 404748 h 453389"/>
              <a:gd name="connsiteX72" fmla="*/ 7620 w 293751"/>
              <a:gd name="connsiteY72" fmla="*/ 381253 h 453389"/>
              <a:gd name="connsiteX73" fmla="*/ 6350 w 293751"/>
              <a:gd name="connsiteY73" fmla="*/ 361060 h 453389"/>
              <a:gd name="connsiteX74" fmla="*/ 6350 w 293751"/>
              <a:gd name="connsiteY74" fmla="*/ 351408 h 453389"/>
              <a:gd name="connsiteX75" fmla="*/ 6350 w 293751"/>
              <a:gd name="connsiteY75" fmla="*/ 63627 h 453389"/>
              <a:gd name="connsiteX76" fmla="*/ 6350 w 293751"/>
              <a:gd name="connsiteY76" fmla="*/ 58165 h 453389"/>
              <a:gd name="connsiteX77" fmla="*/ 6985 w 293751"/>
              <a:gd name="connsiteY77" fmla="*/ 47497 h 453389"/>
              <a:gd name="connsiteX78" fmla="*/ 8763 w 293751"/>
              <a:gd name="connsiteY78" fmla="*/ 35940 h 453389"/>
              <a:gd name="connsiteX79" fmla="*/ 11811 w 293751"/>
              <a:gd name="connsiteY79" fmla="*/ 26415 h 453389"/>
              <a:gd name="connsiteX80" fmla="*/ 22859 w 293751"/>
              <a:gd name="connsiteY80" fmla="*/ 13589 h 453389"/>
              <a:gd name="connsiteX81" fmla="*/ 37465 w 293751"/>
              <a:gd name="connsiteY81" fmla="*/ 8127 h 453389"/>
              <a:gd name="connsiteX82" fmla="*/ 43307 w 293751"/>
              <a:gd name="connsiteY82" fmla="*/ 7492 h 453389"/>
              <a:gd name="connsiteX83" fmla="*/ 50292 w 293751"/>
              <a:gd name="connsiteY83" fmla="*/ 6984 h 453389"/>
              <a:gd name="connsiteX84" fmla="*/ 58801 w 293751"/>
              <a:gd name="connsiteY84" fmla="*/ 6350 h 4533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</a:cxnLst>
            <a:rect l="l" t="t" r="r" b="b"/>
            <a:pathLst>
              <a:path w="293751" h="453389">
                <a:moveTo>
                  <a:pt x="58801" y="6350"/>
                </a:moveTo>
                <a:lnTo>
                  <a:pt x="195326" y="6350"/>
                </a:lnTo>
                <a:lnTo>
                  <a:pt x="202692" y="6350"/>
                </a:lnTo>
                <a:cubicBezTo>
                  <a:pt x="204724" y="6350"/>
                  <a:pt x="206882" y="6477"/>
                  <a:pt x="209042" y="6603"/>
                </a:cubicBezTo>
                <a:cubicBezTo>
                  <a:pt x="211328" y="6857"/>
                  <a:pt x="213486" y="6730"/>
                  <a:pt x="215519" y="6350"/>
                </a:cubicBezTo>
                <a:lnTo>
                  <a:pt x="216662" y="6350"/>
                </a:lnTo>
                <a:cubicBezTo>
                  <a:pt x="220726" y="6350"/>
                  <a:pt x="224663" y="6477"/>
                  <a:pt x="228219" y="6984"/>
                </a:cubicBezTo>
                <a:cubicBezTo>
                  <a:pt x="231902" y="7365"/>
                  <a:pt x="235585" y="8127"/>
                  <a:pt x="239268" y="9397"/>
                </a:cubicBezTo>
                <a:cubicBezTo>
                  <a:pt x="242951" y="10159"/>
                  <a:pt x="246507" y="11176"/>
                  <a:pt x="250190" y="12445"/>
                </a:cubicBezTo>
                <a:cubicBezTo>
                  <a:pt x="253872" y="13589"/>
                  <a:pt x="257175" y="15875"/>
                  <a:pt x="259969" y="19177"/>
                </a:cubicBezTo>
                <a:cubicBezTo>
                  <a:pt x="264795" y="24383"/>
                  <a:pt x="267843" y="31114"/>
                  <a:pt x="269113" y="39242"/>
                </a:cubicBezTo>
                <a:cubicBezTo>
                  <a:pt x="269875" y="42544"/>
                  <a:pt x="270382" y="45592"/>
                  <a:pt x="270636" y="48386"/>
                </a:cubicBezTo>
                <a:cubicBezTo>
                  <a:pt x="270891" y="51180"/>
                  <a:pt x="270509" y="54228"/>
                  <a:pt x="269748" y="57530"/>
                </a:cubicBezTo>
                <a:cubicBezTo>
                  <a:pt x="268478" y="66039"/>
                  <a:pt x="265176" y="73532"/>
                  <a:pt x="259715" y="79755"/>
                </a:cubicBezTo>
                <a:cubicBezTo>
                  <a:pt x="254127" y="86105"/>
                  <a:pt x="246761" y="89280"/>
                  <a:pt x="237363" y="89280"/>
                </a:cubicBezTo>
                <a:lnTo>
                  <a:pt x="89916" y="89280"/>
                </a:lnTo>
                <a:lnTo>
                  <a:pt x="89916" y="142239"/>
                </a:lnTo>
                <a:lnTo>
                  <a:pt x="89916" y="154431"/>
                </a:lnTo>
                <a:lnTo>
                  <a:pt x="89916" y="179450"/>
                </a:lnTo>
                <a:cubicBezTo>
                  <a:pt x="96393" y="179831"/>
                  <a:pt x="102362" y="180085"/>
                  <a:pt x="107822" y="180085"/>
                </a:cubicBezTo>
                <a:cubicBezTo>
                  <a:pt x="113411" y="180085"/>
                  <a:pt x="118364" y="180085"/>
                  <a:pt x="122809" y="180085"/>
                </a:cubicBezTo>
                <a:cubicBezTo>
                  <a:pt x="127635" y="180085"/>
                  <a:pt x="132207" y="179831"/>
                  <a:pt x="136271" y="179450"/>
                </a:cubicBezTo>
                <a:lnTo>
                  <a:pt x="171577" y="179450"/>
                </a:lnTo>
                <a:cubicBezTo>
                  <a:pt x="173609" y="179450"/>
                  <a:pt x="175641" y="179577"/>
                  <a:pt x="177672" y="179704"/>
                </a:cubicBezTo>
                <a:cubicBezTo>
                  <a:pt x="179705" y="179958"/>
                  <a:pt x="181736" y="179831"/>
                  <a:pt x="183769" y="179450"/>
                </a:cubicBezTo>
                <a:lnTo>
                  <a:pt x="200279" y="179450"/>
                </a:lnTo>
                <a:cubicBezTo>
                  <a:pt x="204724" y="179450"/>
                  <a:pt x="209296" y="179831"/>
                  <a:pt x="213995" y="180720"/>
                </a:cubicBezTo>
                <a:cubicBezTo>
                  <a:pt x="218567" y="181482"/>
                  <a:pt x="223012" y="183133"/>
                  <a:pt x="227076" y="185546"/>
                </a:cubicBezTo>
                <a:cubicBezTo>
                  <a:pt x="233172" y="189229"/>
                  <a:pt x="236982" y="194564"/>
                  <a:pt x="238632" y="201676"/>
                </a:cubicBezTo>
                <a:cubicBezTo>
                  <a:pt x="240284" y="208788"/>
                  <a:pt x="240665" y="215645"/>
                  <a:pt x="239903" y="222122"/>
                </a:cubicBezTo>
                <a:cubicBezTo>
                  <a:pt x="239903" y="225425"/>
                  <a:pt x="239776" y="228600"/>
                  <a:pt x="239522" y="231902"/>
                </a:cubicBezTo>
                <a:cubicBezTo>
                  <a:pt x="239395" y="235077"/>
                  <a:pt x="238252" y="237997"/>
                  <a:pt x="236220" y="240410"/>
                </a:cubicBezTo>
                <a:cubicBezTo>
                  <a:pt x="231267" y="247268"/>
                  <a:pt x="226441" y="251459"/>
                  <a:pt x="221615" y="252856"/>
                </a:cubicBezTo>
                <a:cubicBezTo>
                  <a:pt x="216662" y="254380"/>
                  <a:pt x="211455" y="255015"/>
                  <a:pt x="205740" y="255015"/>
                </a:cubicBezTo>
                <a:lnTo>
                  <a:pt x="156336" y="255015"/>
                </a:lnTo>
                <a:cubicBezTo>
                  <a:pt x="153924" y="255396"/>
                  <a:pt x="150876" y="255650"/>
                  <a:pt x="147193" y="255650"/>
                </a:cubicBezTo>
                <a:lnTo>
                  <a:pt x="122174" y="255650"/>
                </a:lnTo>
                <a:cubicBezTo>
                  <a:pt x="116967" y="255650"/>
                  <a:pt x="111632" y="255650"/>
                  <a:pt x="106299" y="255650"/>
                </a:cubicBezTo>
                <a:cubicBezTo>
                  <a:pt x="101092" y="255650"/>
                  <a:pt x="95758" y="255396"/>
                  <a:pt x="90551" y="255015"/>
                </a:cubicBezTo>
                <a:cubicBezTo>
                  <a:pt x="90932" y="271271"/>
                  <a:pt x="90932" y="284226"/>
                  <a:pt x="90551" y="293750"/>
                </a:cubicBezTo>
                <a:cubicBezTo>
                  <a:pt x="90043" y="303276"/>
                  <a:pt x="89916" y="308228"/>
                  <a:pt x="89916" y="308736"/>
                </a:cubicBezTo>
                <a:lnTo>
                  <a:pt x="89916" y="336677"/>
                </a:lnTo>
                <a:cubicBezTo>
                  <a:pt x="89916" y="342391"/>
                  <a:pt x="90297" y="347344"/>
                  <a:pt x="91059" y="351663"/>
                </a:cubicBezTo>
                <a:cubicBezTo>
                  <a:pt x="91948" y="355980"/>
                  <a:pt x="92709" y="358266"/>
                  <a:pt x="93599" y="358647"/>
                </a:cubicBezTo>
                <a:cubicBezTo>
                  <a:pt x="96393" y="360298"/>
                  <a:pt x="101092" y="361568"/>
                  <a:pt x="107569" y="362330"/>
                </a:cubicBezTo>
                <a:cubicBezTo>
                  <a:pt x="114046" y="363092"/>
                  <a:pt x="121158" y="363600"/>
                  <a:pt x="128905" y="363600"/>
                </a:cubicBezTo>
                <a:lnTo>
                  <a:pt x="131318" y="363600"/>
                </a:lnTo>
                <a:cubicBezTo>
                  <a:pt x="138303" y="363092"/>
                  <a:pt x="146177" y="362965"/>
                  <a:pt x="155067" y="362965"/>
                </a:cubicBezTo>
                <a:cubicBezTo>
                  <a:pt x="164084" y="362965"/>
                  <a:pt x="171958" y="363092"/>
                  <a:pt x="178943" y="363600"/>
                </a:cubicBezTo>
                <a:lnTo>
                  <a:pt x="208788" y="363600"/>
                </a:lnTo>
                <a:cubicBezTo>
                  <a:pt x="209931" y="363600"/>
                  <a:pt x="211328" y="363600"/>
                  <a:pt x="212725" y="363600"/>
                </a:cubicBezTo>
                <a:cubicBezTo>
                  <a:pt x="214122" y="363600"/>
                  <a:pt x="215646" y="363346"/>
                  <a:pt x="217297" y="362965"/>
                </a:cubicBezTo>
                <a:lnTo>
                  <a:pt x="227711" y="362965"/>
                </a:lnTo>
                <a:cubicBezTo>
                  <a:pt x="234188" y="362965"/>
                  <a:pt x="240665" y="363092"/>
                  <a:pt x="247142" y="363600"/>
                </a:cubicBezTo>
                <a:cubicBezTo>
                  <a:pt x="253619" y="363981"/>
                  <a:pt x="260222" y="365125"/>
                  <a:pt x="266700" y="367156"/>
                </a:cubicBezTo>
                <a:cubicBezTo>
                  <a:pt x="267843" y="367664"/>
                  <a:pt x="268986" y="368045"/>
                  <a:pt x="270002" y="368427"/>
                </a:cubicBezTo>
                <a:cubicBezTo>
                  <a:pt x="271018" y="368807"/>
                  <a:pt x="272161" y="369442"/>
                  <a:pt x="273431" y="370204"/>
                </a:cubicBezTo>
                <a:cubicBezTo>
                  <a:pt x="278638" y="373888"/>
                  <a:pt x="282448" y="378840"/>
                  <a:pt x="284607" y="384936"/>
                </a:cubicBezTo>
                <a:cubicBezTo>
                  <a:pt x="286893" y="391032"/>
                  <a:pt x="287782" y="397255"/>
                  <a:pt x="287401" y="403732"/>
                </a:cubicBezTo>
                <a:cubicBezTo>
                  <a:pt x="287020" y="410336"/>
                  <a:pt x="285242" y="416432"/>
                  <a:pt x="282194" y="422020"/>
                </a:cubicBezTo>
                <a:cubicBezTo>
                  <a:pt x="279146" y="427735"/>
                  <a:pt x="274828" y="432053"/>
                  <a:pt x="269113" y="434847"/>
                </a:cubicBezTo>
                <a:cubicBezTo>
                  <a:pt x="260222" y="439800"/>
                  <a:pt x="250825" y="442976"/>
                  <a:pt x="241046" y="444627"/>
                </a:cubicBezTo>
                <a:cubicBezTo>
                  <a:pt x="231267" y="446277"/>
                  <a:pt x="221742" y="447039"/>
                  <a:pt x="212471" y="447039"/>
                </a:cubicBezTo>
                <a:lnTo>
                  <a:pt x="187452" y="447039"/>
                </a:lnTo>
                <a:cubicBezTo>
                  <a:pt x="176022" y="447420"/>
                  <a:pt x="163576" y="447420"/>
                  <a:pt x="149986" y="447039"/>
                </a:cubicBezTo>
                <a:cubicBezTo>
                  <a:pt x="136271" y="446658"/>
                  <a:pt x="123825" y="446658"/>
                  <a:pt x="112395" y="447039"/>
                </a:cubicBezTo>
                <a:lnTo>
                  <a:pt x="102108" y="447039"/>
                </a:lnTo>
                <a:cubicBezTo>
                  <a:pt x="95122" y="447039"/>
                  <a:pt x="88011" y="446913"/>
                  <a:pt x="80391" y="446404"/>
                </a:cubicBezTo>
                <a:cubicBezTo>
                  <a:pt x="72898" y="446023"/>
                  <a:pt x="65405" y="445007"/>
                  <a:pt x="57912" y="443356"/>
                </a:cubicBezTo>
                <a:cubicBezTo>
                  <a:pt x="50419" y="441832"/>
                  <a:pt x="43307" y="439419"/>
                  <a:pt x="36830" y="436371"/>
                </a:cubicBezTo>
                <a:cubicBezTo>
                  <a:pt x="30353" y="433323"/>
                  <a:pt x="25019" y="429132"/>
                  <a:pt x="20955" y="423926"/>
                </a:cubicBezTo>
                <a:cubicBezTo>
                  <a:pt x="16891" y="418972"/>
                  <a:pt x="13843" y="412622"/>
                  <a:pt x="11811" y="404748"/>
                </a:cubicBezTo>
                <a:cubicBezTo>
                  <a:pt x="9779" y="396747"/>
                  <a:pt x="8382" y="389000"/>
                  <a:pt x="7620" y="381253"/>
                </a:cubicBezTo>
                <a:cubicBezTo>
                  <a:pt x="6731" y="373506"/>
                  <a:pt x="6350" y="366776"/>
                  <a:pt x="6350" y="361060"/>
                </a:cubicBezTo>
                <a:cubicBezTo>
                  <a:pt x="6350" y="355472"/>
                  <a:pt x="6350" y="352170"/>
                  <a:pt x="6350" y="351408"/>
                </a:cubicBezTo>
                <a:lnTo>
                  <a:pt x="6350" y="63627"/>
                </a:lnTo>
                <a:cubicBezTo>
                  <a:pt x="6350" y="63245"/>
                  <a:pt x="6350" y="61340"/>
                  <a:pt x="6350" y="58165"/>
                </a:cubicBezTo>
                <a:cubicBezTo>
                  <a:pt x="6350" y="54864"/>
                  <a:pt x="6604" y="51307"/>
                  <a:pt x="6985" y="47497"/>
                </a:cubicBezTo>
                <a:cubicBezTo>
                  <a:pt x="7366" y="43560"/>
                  <a:pt x="8001" y="39750"/>
                  <a:pt x="8763" y="35940"/>
                </a:cubicBezTo>
                <a:cubicBezTo>
                  <a:pt x="9652" y="32003"/>
                  <a:pt x="10668" y="28828"/>
                  <a:pt x="11811" y="26415"/>
                </a:cubicBezTo>
                <a:cubicBezTo>
                  <a:pt x="15494" y="20700"/>
                  <a:pt x="19177" y="16509"/>
                  <a:pt x="22859" y="13589"/>
                </a:cubicBezTo>
                <a:cubicBezTo>
                  <a:pt x="26543" y="10794"/>
                  <a:pt x="31369" y="9016"/>
                  <a:pt x="37465" y="8127"/>
                </a:cubicBezTo>
                <a:cubicBezTo>
                  <a:pt x="39116" y="7746"/>
                  <a:pt x="41021" y="7492"/>
                  <a:pt x="43307" y="7492"/>
                </a:cubicBezTo>
                <a:cubicBezTo>
                  <a:pt x="45466" y="7492"/>
                  <a:pt x="47879" y="7365"/>
                  <a:pt x="50292" y="6984"/>
                </a:cubicBezTo>
                <a:cubicBezTo>
                  <a:pt x="52705" y="6984"/>
                  <a:pt x="55499" y="6730"/>
                  <a:pt x="5880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5923534" y="4224020"/>
            <a:ext cx="247141" cy="449834"/>
          </a:xfrm>
          <a:custGeom>
            <a:avLst/>
            <a:gdLst>
              <a:gd name="connsiteX0" fmla="*/ 58166 w 247141"/>
              <a:gd name="connsiteY0" fmla="*/ 6350 h 449834"/>
              <a:gd name="connsiteX1" fmla="*/ 171577 w 247141"/>
              <a:gd name="connsiteY1" fmla="*/ 6350 h 449834"/>
              <a:gd name="connsiteX2" fmla="*/ 181102 w 247141"/>
              <a:gd name="connsiteY2" fmla="*/ 7873 h 449834"/>
              <a:gd name="connsiteX3" fmla="*/ 190500 w 247141"/>
              <a:gd name="connsiteY3" fmla="*/ 9397 h 449834"/>
              <a:gd name="connsiteX4" fmla="*/ 210058 w 247141"/>
              <a:gd name="connsiteY4" fmla="*/ 14859 h 449834"/>
              <a:gd name="connsiteX5" fmla="*/ 222758 w 247141"/>
              <a:gd name="connsiteY5" fmla="*/ 29590 h 449834"/>
              <a:gd name="connsiteX6" fmla="*/ 224917 w 247141"/>
              <a:gd name="connsiteY6" fmla="*/ 38100 h 449834"/>
              <a:gd name="connsiteX7" fmla="*/ 224663 w 247141"/>
              <a:gd name="connsiteY7" fmla="*/ 47244 h 449834"/>
              <a:gd name="connsiteX8" fmla="*/ 224282 w 247141"/>
              <a:gd name="connsiteY8" fmla="*/ 56388 h 449834"/>
              <a:gd name="connsiteX9" fmla="*/ 222758 w 247141"/>
              <a:gd name="connsiteY9" fmla="*/ 62484 h 449834"/>
              <a:gd name="connsiteX10" fmla="*/ 206375 w 247141"/>
              <a:gd name="connsiteY10" fmla="*/ 75310 h 449834"/>
              <a:gd name="connsiteX11" fmla="*/ 193294 w 247141"/>
              <a:gd name="connsiteY11" fmla="*/ 76200 h 449834"/>
              <a:gd name="connsiteX12" fmla="*/ 171577 w 247141"/>
              <a:gd name="connsiteY12" fmla="*/ 77088 h 449834"/>
              <a:gd name="connsiteX13" fmla="*/ 109474 w 247141"/>
              <a:gd name="connsiteY13" fmla="*/ 77088 h 449834"/>
              <a:gd name="connsiteX14" fmla="*/ 94741 w 247141"/>
              <a:gd name="connsiteY14" fmla="*/ 80136 h 449834"/>
              <a:gd name="connsiteX15" fmla="*/ 89916 w 247141"/>
              <a:gd name="connsiteY15" fmla="*/ 85597 h 449834"/>
              <a:gd name="connsiteX16" fmla="*/ 87503 w 247141"/>
              <a:gd name="connsiteY16" fmla="*/ 91059 h 449834"/>
              <a:gd name="connsiteX17" fmla="*/ 86233 w 247141"/>
              <a:gd name="connsiteY17" fmla="*/ 96647 h 449834"/>
              <a:gd name="connsiteX18" fmla="*/ 86233 w 247141"/>
              <a:gd name="connsiteY18" fmla="*/ 119760 h 449834"/>
              <a:gd name="connsiteX19" fmla="*/ 88138 w 247141"/>
              <a:gd name="connsiteY19" fmla="*/ 344042 h 449834"/>
              <a:gd name="connsiteX20" fmla="*/ 88391 w 247141"/>
              <a:gd name="connsiteY20" fmla="*/ 357759 h 449834"/>
              <a:gd name="connsiteX21" fmla="*/ 91694 w 247141"/>
              <a:gd name="connsiteY21" fmla="*/ 365378 h 449834"/>
              <a:gd name="connsiteX22" fmla="*/ 107569 w 247141"/>
              <a:gd name="connsiteY22" fmla="*/ 370966 h 449834"/>
              <a:gd name="connsiteX23" fmla="*/ 130175 w 247141"/>
              <a:gd name="connsiteY23" fmla="*/ 370966 h 449834"/>
              <a:gd name="connsiteX24" fmla="*/ 143891 w 247141"/>
              <a:gd name="connsiteY24" fmla="*/ 371856 h 449834"/>
              <a:gd name="connsiteX25" fmla="*/ 158750 w 247141"/>
              <a:gd name="connsiteY25" fmla="*/ 372745 h 449834"/>
              <a:gd name="connsiteX26" fmla="*/ 188722 w 247141"/>
              <a:gd name="connsiteY26" fmla="*/ 372745 h 449834"/>
              <a:gd name="connsiteX27" fmla="*/ 196341 w 247141"/>
              <a:gd name="connsiteY27" fmla="*/ 372998 h 449834"/>
              <a:gd name="connsiteX28" fmla="*/ 204470 w 247141"/>
              <a:gd name="connsiteY28" fmla="*/ 374523 h 449834"/>
              <a:gd name="connsiteX29" fmla="*/ 220979 w 247141"/>
              <a:gd name="connsiteY29" fmla="*/ 380110 h 449834"/>
              <a:gd name="connsiteX30" fmla="*/ 227329 w 247141"/>
              <a:gd name="connsiteY30" fmla="*/ 383666 h 449834"/>
              <a:gd name="connsiteX31" fmla="*/ 233172 w 247141"/>
              <a:gd name="connsiteY31" fmla="*/ 389254 h 449834"/>
              <a:gd name="connsiteX32" fmla="*/ 240538 w 247141"/>
              <a:gd name="connsiteY32" fmla="*/ 405002 h 449834"/>
              <a:gd name="connsiteX33" fmla="*/ 240791 w 247141"/>
              <a:gd name="connsiteY33" fmla="*/ 413892 h 449834"/>
              <a:gd name="connsiteX34" fmla="*/ 238633 w 247141"/>
              <a:gd name="connsiteY34" fmla="*/ 421513 h 449834"/>
              <a:gd name="connsiteX35" fmla="*/ 233172 w 247141"/>
              <a:gd name="connsiteY35" fmla="*/ 429133 h 449834"/>
              <a:gd name="connsiteX36" fmla="*/ 227710 w 247141"/>
              <a:gd name="connsiteY36" fmla="*/ 434339 h 449834"/>
              <a:gd name="connsiteX37" fmla="*/ 219710 w 247141"/>
              <a:gd name="connsiteY37" fmla="*/ 437641 h 449834"/>
              <a:gd name="connsiteX38" fmla="*/ 210058 w 247141"/>
              <a:gd name="connsiteY38" fmla="*/ 439800 h 449834"/>
              <a:gd name="connsiteX39" fmla="*/ 200914 w 247141"/>
              <a:gd name="connsiteY39" fmla="*/ 442213 h 449834"/>
              <a:gd name="connsiteX40" fmla="*/ 191770 w 247141"/>
              <a:gd name="connsiteY40" fmla="*/ 443484 h 449834"/>
              <a:gd name="connsiteX41" fmla="*/ 102108 w 247141"/>
              <a:gd name="connsiteY41" fmla="*/ 443484 h 449834"/>
              <a:gd name="connsiteX42" fmla="*/ 90170 w 247141"/>
              <a:gd name="connsiteY42" fmla="*/ 442595 h 449834"/>
              <a:gd name="connsiteX43" fmla="*/ 77089 w 247141"/>
              <a:gd name="connsiteY43" fmla="*/ 441578 h 449834"/>
              <a:gd name="connsiteX44" fmla="*/ 64897 w 247141"/>
              <a:gd name="connsiteY44" fmla="*/ 440435 h 449834"/>
              <a:gd name="connsiteX45" fmla="*/ 53340 w 247141"/>
              <a:gd name="connsiteY45" fmla="*/ 438023 h 449834"/>
              <a:gd name="connsiteX46" fmla="*/ 31369 w 247141"/>
              <a:gd name="connsiteY46" fmla="*/ 427609 h 449834"/>
              <a:gd name="connsiteX47" fmla="*/ 23749 w 247141"/>
              <a:gd name="connsiteY47" fmla="*/ 419988 h 449834"/>
              <a:gd name="connsiteX48" fmla="*/ 17399 w 247141"/>
              <a:gd name="connsiteY48" fmla="*/ 408685 h 449834"/>
              <a:gd name="connsiteX49" fmla="*/ 11938 w 247141"/>
              <a:gd name="connsiteY49" fmla="*/ 394715 h 449834"/>
              <a:gd name="connsiteX50" fmla="*/ 10033 w 247141"/>
              <a:gd name="connsiteY50" fmla="*/ 384936 h 449834"/>
              <a:gd name="connsiteX51" fmla="*/ 8255 w 247141"/>
              <a:gd name="connsiteY51" fmla="*/ 376427 h 449834"/>
              <a:gd name="connsiteX52" fmla="*/ 8255 w 247141"/>
              <a:gd name="connsiteY52" fmla="*/ 81914 h 449834"/>
              <a:gd name="connsiteX53" fmla="*/ 6730 w 247141"/>
              <a:gd name="connsiteY53" fmla="*/ 73151 h 449834"/>
              <a:gd name="connsiteX54" fmla="*/ 6350 w 247141"/>
              <a:gd name="connsiteY54" fmla="*/ 62484 h 449834"/>
              <a:gd name="connsiteX55" fmla="*/ 8255 w 247141"/>
              <a:gd name="connsiteY55" fmla="*/ 52704 h 449834"/>
              <a:gd name="connsiteX56" fmla="*/ 10033 w 247141"/>
              <a:gd name="connsiteY56" fmla="*/ 42290 h 449834"/>
              <a:gd name="connsiteX57" fmla="*/ 15494 w 247141"/>
              <a:gd name="connsiteY57" fmla="*/ 24002 h 449834"/>
              <a:gd name="connsiteX58" fmla="*/ 21336 w 247141"/>
              <a:gd name="connsiteY58" fmla="*/ 18541 h 449834"/>
              <a:gd name="connsiteX59" fmla="*/ 27686 w 247141"/>
              <a:gd name="connsiteY59" fmla="*/ 14859 h 449834"/>
              <a:gd name="connsiteX60" fmla="*/ 44196 w 247141"/>
              <a:gd name="connsiteY60" fmla="*/ 9397 h 449834"/>
              <a:gd name="connsiteX61" fmla="*/ 51561 w 247141"/>
              <a:gd name="connsiteY61" fmla="*/ 7873 h 449834"/>
              <a:gd name="connsiteX62" fmla="*/ 58166 w 247141"/>
              <a:gd name="connsiteY62" fmla="*/ 6350 h 449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</a:cxnLst>
            <a:rect l="l" t="t" r="r" b="b"/>
            <a:pathLst>
              <a:path w="247141" h="449834">
                <a:moveTo>
                  <a:pt x="58166" y="6350"/>
                </a:moveTo>
                <a:lnTo>
                  <a:pt x="171577" y="6350"/>
                </a:lnTo>
                <a:cubicBezTo>
                  <a:pt x="174498" y="7238"/>
                  <a:pt x="177546" y="7747"/>
                  <a:pt x="181102" y="7873"/>
                </a:cubicBezTo>
                <a:cubicBezTo>
                  <a:pt x="184530" y="8127"/>
                  <a:pt x="187706" y="8635"/>
                  <a:pt x="190500" y="9397"/>
                </a:cubicBezTo>
                <a:cubicBezTo>
                  <a:pt x="197866" y="9397"/>
                  <a:pt x="204343" y="11302"/>
                  <a:pt x="210058" y="14859"/>
                </a:cubicBezTo>
                <a:cubicBezTo>
                  <a:pt x="216535" y="18160"/>
                  <a:pt x="220726" y="22986"/>
                  <a:pt x="222758" y="29590"/>
                </a:cubicBezTo>
                <a:cubicBezTo>
                  <a:pt x="223647" y="32384"/>
                  <a:pt x="224282" y="35178"/>
                  <a:pt x="224917" y="38100"/>
                </a:cubicBezTo>
                <a:cubicBezTo>
                  <a:pt x="225552" y="40894"/>
                  <a:pt x="225425" y="43941"/>
                  <a:pt x="224663" y="47244"/>
                </a:cubicBezTo>
                <a:cubicBezTo>
                  <a:pt x="224663" y="51308"/>
                  <a:pt x="224536" y="54355"/>
                  <a:pt x="224282" y="56388"/>
                </a:cubicBezTo>
                <a:cubicBezTo>
                  <a:pt x="224155" y="58420"/>
                  <a:pt x="223647" y="60451"/>
                  <a:pt x="222758" y="62484"/>
                </a:cubicBezTo>
                <a:cubicBezTo>
                  <a:pt x="219583" y="66928"/>
                  <a:pt x="214122" y="71247"/>
                  <a:pt x="206375" y="75310"/>
                </a:cubicBezTo>
                <a:cubicBezTo>
                  <a:pt x="203454" y="75310"/>
                  <a:pt x="199136" y="75564"/>
                  <a:pt x="193294" y="76200"/>
                </a:cubicBezTo>
                <a:cubicBezTo>
                  <a:pt x="187325" y="76834"/>
                  <a:pt x="180086" y="77088"/>
                  <a:pt x="171577" y="77088"/>
                </a:cubicBezTo>
                <a:lnTo>
                  <a:pt x="109474" y="77088"/>
                </a:lnTo>
                <a:cubicBezTo>
                  <a:pt x="103759" y="77088"/>
                  <a:pt x="98806" y="78104"/>
                  <a:pt x="94741" y="80136"/>
                </a:cubicBezTo>
                <a:cubicBezTo>
                  <a:pt x="93218" y="80136"/>
                  <a:pt x="91567" y="81914"/>
                  <a:pt x="89916" y="85597"/>
                </a:cubicBezTo>
                <a:cubicBezTo>
                  <a:pt x="89154" y="87629"/>
                  <a:pt x="88265" y="89534"/>
                  <a:pt x="87503" y="91059"/>
                </a:cubicBezTo>
                <a:cubicBezTo>
                  <a:pt x="86614" y="92709"/>
                  <a:pt x="86233" y="94614"/>
                  <a:pt x="86233" y="96647"/>
                </a:cubicBezTo>
                <a:lnTo>
                  <a:pt x="86233" y="119760"/>
                </a:lnTo>
                <a:lnTo>
                  <a:pt x="88138" y="344042"/>
                </a:lnTo>
                <a:cubicBezTo>
                  <a:pt x="88138" y="349758"/>
                  <a:pt x="88138" y="354329"/>
                  <a:pt x="88391" y="357759"/>
                </a:cubicBezTo>
                <a:cubicBezTo>
                  <a:pt x="88646" y="361314"/>
                  <a:pt x="89661" y="363854"/>
                  <a:pt x="91694" y="365378"/>
                </a:cubicBezTo>
                <a:cubicBezTo>
                  <a:pt x="94615" y="369061"/>
                  <a:pt x="99822" y="370966"/>
                  <a:pt x="107569" y="370966"/>
                </a:cubicBezTo>
                <a:lnTo>
                  <a:pt x="130175" y="370966"/>
                </a:lnTo>
                <a:cubicBezTo>
                  <a:pt x="134620" y="370966"/>
                  <a:pt x="139191" y="371220"/>
                  <a:pt x="143891" y="371856"/>
                </a:cubicBezTo>
                <a:cubicBezTo>
                  <a:pt x="148590" y="372490"/>
                  <a:pt x="153543" y="372745"/>
                  <a:pt x="158750" y="372745"/>
                </a:cubicBezTo>
                <a:lnTo>
                  <a:pt x="188722" y="372745"/>
                </a:lnTo>
                <a:cubicBezTo>
                  <a:pt x="191135" y="372745"/>
                  <a:pt x="193675" y="372872"/>
                  <a:pt x="196341" y="372998"/>
                </a:cubicBezTo>
                <a:cubicBezTo>
                  <a:pt x="198882" y="373252"/>
                  <a:pt x="201676" y="373760"/>
                  <a:pt x="204470" y="374523"/>
                </a:cubicBezTo>
                <a:cubicBezTo>
                  <a:pt x="209804" y="374523"/>
                  <a:pt x="215265" y="376427"/>
                  <a:pt x="220979" y="380110"/>
                </a:cubicBezTo>
                <a:cubicBezTo>
                  <a:pt x="223393" y="380873"/>
                  <a:pt x="225552" y="382142"/>
                  <a:pt x="227329" y="383666"/>
                </a:cubicBezTo>
                <a:cubicBezTo>
                  <a:pt x="229235" y="385317"/>
                  <a:pt x="231140" y="387223"/>
                  <a:pt x="233172" y="389254"/>
                </a:cubicBezTo>
                <a:cubicBezTo>
                  <a:pt x="237998" y="392429"/>
                  <a:pt x="240538" y="397763"/>
                  <a:pt x="240538" y="405002"/>
                </a:cubicBezTo>
                <a:cubicBezTo>
                  <a:pt x="241300" y="407923"/>
                  <a:pt x="241427" y="410845"/>
                  <a:pt x="240791" y="413892"/>
                </a:cubicBezTo>
                <a:cubicBezTo>
                  <a:pt x="240157" y="416940"/>
                  <a:pt x="239522" y="419481"/>
                  <a:pt x="238633" y="421513"/>
                </a:cubicBezTo>
                <a:cubicBezTo>
                  <a:pt x="236601" y="424814"/>
                  <a:pt x="234823" y="427354"/>
                  <a:pt x="233172" y="429133"/>
                </a:cubicBezTo>
                <a:cubicBezTo>
                  <a:pt x="231521" y="430910"/>
                  <a:pt x="229743" y="432688"/>
                  <a:pt x="227710" y="434339"/>
                </a:cubicBezTo>
                <a:cubicBezTo>
                  <a:pt x="225298" y="435101"/>
                  <a:pt x="222630" y="436245"/>
                  <a:pt x="219710" y="437641"/>
                </a:cubicBezTo>
                <a:cubicBezTo>
                  <a:pt x="216916" y="439038"/>
                  <a:pt x="213614" y="439800"/>
                  <a:pt x="210058" y="439800"/>
                </a:cubicBezTo>
                <a:cubicBezTo>
                  <a:pt x="207137" y="440563"/>
                  <a:pt x="204089" y="441451"/>
                  <a:pt x="200914" y="442213"/>
                </a:cubicBezTo>
                <a:cubicBezTo>
                  <a:pt x="197611" y="443102"/>
                  <a:pt x="194564" y="443484"/>
                  <a:pt x="191770" y="443484"/>
                </a:cubicBezTo>
                <a:lnTo>
                  <a:pt x="102108" y="443484"/>
                </a:lnTo>
                <a:cubicBezTo>
                  <a:pt x="98425" y="443484"/>
                  <a:pt x="94488" y="443102"/>
                  <a:pt x="90170" y="442595"/>
                </a:cubicBezTo>
                <a:cubicBezTo>
                  <a:pt x="85979" y="441959"/>
                  <a:pt x="81534" y="441578"/>
                  <a:pt x="77089" y="441578"/>
                </a:cubicBezTo>
                <a:cubicBezTo>
                  <a:pt x="73406" y="441578"/>
                  <a:pt x="69341" y="441197"/>
                  <a:pt x="64897" y="440435"/>
                </a:cubicBezTo>
                <a:cubicBezTo>
                  <a:pt x="60452" y="439547"/>
                  <a:pt x="56641" y="438784"/>
                  <a:pt x="53340" y="438023"/>
                </a:cubicBezTo>
                <a:cubicBezTo>
                  <a:pt x="45211" y="435990"/>
                  <a:pt x="37846" y="432434"/>
                  <a:pt x="31369" y="427609"/>
                </a:cubicBezTo>
                <a:cubicBezTo>
                  <a:pt x="28575" y="425576"/>
                  <a:pt x="26035" y="423036"/>
                  <a:pt x="23749" y="419988"/>
                </a:cubicBezTo>
                <a:cubicBezTo>
                  <a:pt x="21590" y="416940"/>
                  <a:pt x="19430" y="413131"/>
                  <a:pt x="17399" y="408685"/>
                </a:cubicBezTo>
                <a:cubicBezTo>
                  <a:pt x="13716" y="405002"/>
                  <a:pt x="11938" y="400431"/>
                  <a:pt x="11938" y="394715"/>
                </a:cubicBezTo>
                <a:cubicBezTo>
                  <a:pt x="11049" y="391033"/>
                  <a:pt x="10414" y="387731"/>
                  <a:pt x="10033" y="384936"/>
                </a:cubicBezTo>
                <a:cubicBezTo>
                  <a:pt x="9652" y="382142"/>
                  <a:pt x="9017" y="379222"/>
                  <a:pt x="8255" y="376427"/>
                </a:cubicBezTo>
                <a:lnTo>
                  <a:pt x="8255" y="81914"/>
                </a:lnTo>
                <a:cubicBezTo>
                  <a:pt x="7366" y="79501"/>
                  <a:pt x="6858" y="76580"/>
                  <a:pt x="6730" y="73151"/>
                </a:cubicBezTo>
                <a:cubicBezTo>
                  <a:pt x="6477" y="69723"/>
                  <a:pt x="6350" y="66166"/>
                  <a:pt x="6350" y="62484"/>
                </a:cubicBezTo>
                <a:cubicBezTo>
                  <a:pt x="7239" y="59563"/>
                  <a:pt x="7874" y="56388"/>
                  <a:pt x="8255" y="52704"/>
                </a:cubicBezTo>
                <a:cubicBezTo>
                  <a:pt x="8636" y="49022"/>
                  <a:pt x="9271" y="45592"/>
                  <a:pt x="10033" y="42290"/>
                </a:cubicBezTo>
                <a:cubicBezTo>
                  <a:pt x="10033" y="35813"/>
                  <a:pt x="11938" y="29717"/>
                  <a:pt x="15494" y="24002"/>
                </a:cubicBezTo>
                <a:cubicBezTo>
                  <a:pt x="17526" y="21970"/>
                  <a:pt x="19558" y="20192"/>
                  <a:pt x="21336" y="18541"/>
                </a:cubicBezTo>
                <a:cubicBezTo>
                  <a:pt x="23114" y="16890"/>
                  <a:pt x="25273" y="15747"/>
                  <a:pt x="27686" y="14859"/>
                </a:cubicBezTo>
                <a:cubicBezTo>
                  <a:pt x="33020" y="11302"/>
                  <a:pt x="38480" y="9397"/>
                  <a:pt x="44196" y="9397"/>
                </a:cubicBezTo>
                <a:cubicBezTo>
                  <a:pt x="46990" y="8635"/>
                  <a:pt x="49529" y="8127"/>
                  <a:pt x="51561" y="7873"/>
                </a:cubicBezTo>
                <a:cubicBezTo>
                  <a:pt x="53594" y="7747"/>
                  <a:pt x="55753" y="7238"/>
                  <a:pt x="5816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6075425" y="4207637"/>
            <a:ext cx="185801" cy="491235"/>
          </a:xfrm>
          <a:custGeom>
            <a:avLst/>
            <a:gdLst>
              <a:gd name="connsiteX0" fmla="*/ 143510 w 185801"/>
              <a:gd name="connsiteY0" fmla="*/ 6350 h 491235"/>
              <a:gd name="connsiteX1" fmla="*/ 173990 w 185801"/>
              <a:gd name="connsiteY1" fmla="*/ 24638 h 491235"/>
              <a:gd name="connsiteX2" fmla="*/ 177292 w 185801"/>
              <a:gd name="connsiteY2" fmla="*/ 34925 h 491235"/>
              <a:gd name="connsiteX3" fmla="*/ 178816 w 185801"/>
              <a:gd name="connsiteY3" fmla="*/ 48641 h 491235"/>
              <a:gd name="connsiteX4" fmla="*/ 179451 w 185801"/>
              <a:gd name="connsiteY4" fmla="*/ 60833 h 491235"/>
              <a:gd name="connsiteX5" fmla="*/ 179451 w 185801"/>
              <a:gd name="connsiteY5" fmla="*/ 67309 h 491235"/>
              <a:gd name="connsiteX6" fmla="*/ 179451 w 185801"/>
              <a:gd name="connsiteY6" fmla="*/ 352552 h 491235"/>
              <a:gd name="connsiteX7" fmla="*/ 179451 w 185801"/>
              <a:gd name="connsiteY7" fmla="*/ 415925 h 491235"/>
              <a:gd name="connsiteX8" fmla="*/ 178562 w 185801"/>
              <a:gd name="connsiteY8" fmla="*/ 440308 h 491235"/>
              <a:gd name="connsiteX9" fmla="*/ 172720 w 185801"/>
              <a:gd name="connsiteY9" fmla="*/ 463550 h 491235"/>
              <a:gd name="connsiteX10" fmla="*/ 162306 w 185801"/>
              <a:gd name="connsiteY10" fmla="*/ 478790 h 491235"/>
              <a:gd name="connsiteX11" fmla="*/ 141605 w 185801"/>
              <a:gd name="connsiteY11" fmla="*/ 484885 h 491235"/>
              <a:gd name="connsiteX12" fmla="*/ 132207 w 185801"/>
              <a:gd name="connsiteY12" fmla="*/ 483870 h 491235"/>
              <a:gd name="connsiteX13" fmla="*/ 123317 w 185801"/>
              <a:gd name="connsiteY13" fmla="*/ 480567 h 491235"/>
              <a:gd name="connsiteX14" fmla="*/ 113919 w 185801"/>
              <a:gd name="connsiteY14" fmla="*/ 468630 h 491235"/>
              <a:gd name="connsiteX15" fmla="*/ 108712 w 185801"/>
              <a:gd name="connsiteY15" fmla="*/ 451357 h 491235"/>
              <a:gd name="connsiteX16" fmla="*/ 106553 w 185801"/>
              <a:gd name="connsiteY16" fmla="*/ 433578 h 491235"/>
              <a:gd name="connsiteX17" fmla="*/ 106299 w 185801"/>
              <a:gd name="connsiteY17" fmla="*/ 420242 h 491235"/>
              <a:gd name="connsiteX18" fmla="*/ 106299 w 185801"/>
              <a:gd name="connsiteY18" fmla="*/ 269621 h 491235"/>
              <a:gd name="connsiteX19" fmla="*/ 41656 w 185801"/>
              <a:gd name="connsiteY19" fmla="*/ 267842 h 491235"/>
              <a:gd name="connsiteX20" fmla="*/ 30353 w 185801"/>
              <a:gd name="connsiteY20" fmla="*/ 266319 h 491235"/>
              <a:gd name="connsiteX21" fmla="*/ 19431 w 185801"/>
              <a:gd name="connsiteY21" fmla="*/ 261111 h 491235"/>
              <a:gd name="connsiteX22" fmla="*/ 10541 w 185801"/>
              <a:gd name="connsiteY22" fmla="*/ 251333 h 491235"/>
              <a:gd name="connsiteX23" fmla="*/ 6350 w 185801"/>
              <a:gd name="connsiteY23" fmla="*/ 236092 h 491235"/>
              <a:gd name="connsiteX24" fmla="*/ 7874 w 185801"/>
              <a:gd name="connsiteY24" fmla="*/ 212597 h 491235"/>
              <a:gd name="connsiteX25" fmla="*/ 24638 w 185801"/>
              <a:gd name="connsiteY25" fmla="*/ 193421 h 491235"/>
              <a:gd name="connsiteX26" fmla="*/ 38354 w 185801"/>
              <a:gd name="connsiteY26" fmla="*/ 189738 h 491235"/>
              <a:gd name="connsiteX27" fmla="*/ 52578 w 185801"/>
              <a:gd name="connsiteY27" fmla="*/ 189738 h 491235"/>
              <a:gd name="connsiteX28" fmla="*/ 106299 w 185801"/>
              <a:gd name="connsiteY28" fmla="*/ 189738 h 491235"/>
              <a:gd name="connsiteX29" fmla="*/ 106299 w 185801"/>
              <a:gd name="connsiteY29" fmla="*/ 66675 h 491235"/>
              <a:gd name="connsiteX30" fmla="*/ 106299 w 185801"/>
              <a:gd name="connsiteY30" fmla="*/ 50546 h 491235"/>
              <a:gd name="connsiteX31" fmla="*/ 108077 w 185801"/>
              <a:gd name="connsiteY31" fmla="*/ 34290 h 491235"/>
              <a:gd name="connsiteX32" fmla="*/ 110236 w 185801"/>
              <a:gd name="connsiteY32" fmla="*/ 28829 h 491235"/>
              <a:gd name="connsiteX33" fmla="*/ 112395 w 185801"/>
              <a:gd name="connsiteY33" fmla="*/ 23367 h 491235"/>
              <a:gd name="connsiteX34" fmla="*/ 120015 w 185801"/>
              <a:gd name="connsiteY34" fmla="*/ 13970 h 491235"/>
              <a:gd name="connsiteX35" fmla="*/ 130683 w 185801"/>
              <a:gd name="connsiteY35" fmla="*/ 8128 h 491235"/>
              <a:gd name="connsiteX36" fmla="*/ 137033 w 185801"/>
              <a:gd name="connsiteY36" fmla="*/ 6603 h 491235"/>
              <a:gd name="connsiteX37" fmla="*/ 143510 w 185801"/>
              <a:gd name="connsiteY37" fmla="*/ 6350 h 4912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185801" h="491235">
                <a:moveTo>
                  <a:pt x="143510" y="6350"/>
                </a:moveTo>
                <a:cubicBezTo>
                  <a:pt x="156845" y="6350"/>
                  <a:pt x="167005" y="12446"/>
                  <a:pt x="173990" y="24638"/>
                </a:cubicBezTo>
                <a:cubicBezTo>
                  <a:pt x="175514" y="27051"/>
                  <a:pt x="176657" y="30480"/>
                  <a:pt x="177292" y="34925"/>
                </a:cubicBezTo>
                <a:cubicBezTo>
                  <a:pt x="177927" y="39370"/>
                  <a:pt x="178435" y="43942"/>
                  <a:pt x="178816" y="48641"/>
                </a:cubicBezTo>
                <a:cubicBezTo>
                  <a:pt x="179197" y="53340"/>
                  <a:pt x="179451" y="57403"/>
                  <a:pt x="179451" y="60833"/>
                </a:cubicBezTo>
                <a:cubicBezTo>
                  <a:pt x="179451" y="64261"/>
                  <a:pt x="179451" y="66421"/>
                  <a:pt x="179451" y="67309"/>
                </a:cubicBezTo>
                <a:lnTo>
                  <a:pt x="179451" y="352552"/>
                </a:lnTo>
                <a:lnTo>
                  <a:pt x="179451" y="415925"/>
                </a:lnTo>
                <a:cubicBezTo>
                  <a:pt x="179451" y="426084"/>
                  <a:pt x="179070" y="434213"/>
                  <a:pt x="178562" y="440308"/>
                </a:cubicBezTo>
                <a:cubicBezTo>
                  <a:pt x="177927" y="446405"/>
                  <a:pt x="176022" y="454152"/>
                  <a:pt x="172720" y="463550"/>
                </a:cubicBezTo>
                <a:cubicBezTo>
                  <a:pt x="170688" y="469646"/>
                  <a:pt x="167259" y="474726"/>
                  <a:pt x="162306" y="478790"/>
                </a:cubicBezTo>
                <a:cubicBezTo>
                  <a:pt x="157480" y="482853"/>
                  <a:pt x="150622" y="484885"/>
                  <a:pt x="141605" y="484885"/>
                </a:cubicBezTo>
                <a:cubicBezTo>
                  <a:pt x="139192" y="484885"/>
                  <a:pt x="136017" y="484505"/>
                  <a:pt x="132207" y="483870"/>
                </a:cubicBezTo>
                <a:cubicBezTo>
                  <a:pt x="128270" y="483361"/>
                  <a:pt x="125349" y="482219"/>
                  <a:pt x="123317" y="480567"/>
                </a:cubicBezTo>
                <a:cubicBezTo>
                  <a:pt x="119253" y="478155"/>
                  <a:pt x="116078" y="474217"/>
                  <a:pt x="113919" y="468630"/>
                </a:cubicBezTo>
                <a:cubicBezTo>
                  <a:pt x="111633" y="463169"/>
                  <a:pt x="109982" y="457453"/>
                  <a:pt x="108712" y="451357"/>
                </a:cubicBezTo>
                <a:cubicBezTo>
                  <a:pt x="107442" y="445261"/>
                  <a:pt x="106807" y="439292"/>
                  <a:pt x="106553" y="433578"/>
                </a:cubicBezTo>
                <a:cubicBezTo>
                  <a:pt x="106426" y="427990"/>
                  <a:pt x="106299" y="423417"/>
                  <a:pt x="106299" y="420242"/>
                </a:cubicBezTo>
                <a:lnTo>
                  <a:pt x="106299" y="269621"/>
                </a:lnTo>
                <a:lnTo>
                  <a:pt x="41656" y="267842"/>
                </a:lnTo>
                <a:cubicBezTo>
                  <a:pt x="37973" y="267842"/>
                  <a:pt x="34290" y="267334"/>
                  <a:pt x="30353" y="266319"/>
                </a:cubicBezTo>
                <a:cubicBezTo>
                  <a:pt x="26543" y="265303"/>
                  <a:pt x="22860" y="263525"/>
                  <a:pt x="19431" y="261111"/>
                </a:cubicBezTo>
                <a:cubicBezTo>
                  <a:pt x="16002" y="258698"/>
                  <a:pt x="12954" y="255396"/>
                  <a:pt x="10541" y="251333"/>
                </a:cubicBezTo>
                <a:cubicBezTo>
                  <a:pt x="8128" y="247269"/>
                  <a:pt x="6731" y="242189"/>
                  <a:pt x="6350" y="236092"/>
                </a:cubicBezTo>
                <a:cubicBezTo>
                  <a:pt x="5461" y="228853"/>
                  <a:pt x="5969" y="220980"/>
                  <a:pt x="7874" y="212597"/>
                </a:cubicBezTo>
                <a:cubicBezTo>
                  <a:pt x="9652" y="204342"/>
                  <a:pt x="15240" y="197866"/>
                  <a:pt x="24638" y="193421"/>
                </a:cubicBezTo>
                <a:cubicBezTo>
                  <a:pt x="28194" y="191389"/>
                  <a:pt x="32766" y="190246"/>
                  <a:pt x="38354" y="189738"/>
                </a:cubicBezTo>
                <a:cubicBezTo>
                  <a:pt x="43815" y="189357"/>
                  <a:pt x="48514" y="189357"/>
                  <a:pt x="52578" y="189738"/>
                </a:cubicBezTo>
                <a:lnTo>
                  <a:pt x="106299" y="189738"/>
                </a:lnTo>
                <a:lnTo>
                  <a:pt x="106299" y="66675"/>
                </a:lnTo>
                <a:cubicBezTo>
                  <a:pt x="106299" y="61341"/>
                  <a:pt x="106299" y="56007"/>
                  <a:pt x="106299" y="50546"/>
                </a:cubicBezTo>
                <a:cubicBezTo>
                  <a:pt x="106299" y="44957"/>
                  <a:pt x="106934" y="39623"/>
                  <a:pt x="108077" y="34290"/>
                </a:cubicBezTo>
                <a:cubicBezTo>
                  <a:pt x="108966" y="32257"/>
                  <a:pt x="109601" y="30480"/>
                  <a:pt x="110236" y="28829"/>
                </a:cubicBezTo>
                <a:cubicBezTo>
                  <a:pt x="110871" y="27178"/>
                  <a:pt x="111506" y="25400"/>
                  <a:pt x="112395" y="23367"/>
                </a:cubicBezTo>
                <a:cubicBezTo>
                  <a:pt x="114808" y="19303"/>
                  <a:pt x="117348" y="16129"/>
                  <a:pt x="120015" y="13970"/>
                </a:cubicBezTo>
                <a:cubicBezTo>
                  <a:pt x="122682" y="11683"/>
                  <a:pt x="126238" y="9779"/>
                  <a:pt x="130683" y="8128"/>
                </a:cubicBezTo>
                <a:cubicBezTo>
                  <a:pt x="132715" y="7366"/>
                  <a:pt x="134874" y="6857"/>
                  <a:pt x="137033" y="6603"/>
                </a:cubicBezTo>
                <a:cubicBezTo>
                  <a:pt x="139319" y="6350"/>
                  <a:pt x="141478" y="6350"/>
                  <a:pt x="14351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6422898" y="4205732"/>
            <a:ext cx="258952" cy="478408"/>
          </a:xfrm>
          <a:custGeom>
            <a:avLst/>
            <a:gdLst>
              <a:gd name="connsiteX0" fmla="*/ 130683 w 258952"/>
              <a:gd name="connsiteY0" fmla="*/ 6350 h 478408"/>
              <a:gd name="connsiteX1" fmla="*/ 145923 w 258952"/>
              <a:gd name="connsiteY1" fmla="*/ 6985 h 478408"/>
              <a:gd name="connsiteX2" fmla="*/ 160527 w 258952"/>
              <a:gd name="connsiteY2" fmla="*/ 8762 h 478408"/>
              <a:gd name="connsiteX3" fmla="*/ 201421 w 258952"/>
              <a:gd name="connsiteY3" fmla="*/ 30098 h 478408"/>
              <a:gd name="connsiteX4" fmla="*/ 225425 w 258952"/>
              <a:gd name="connsiteY4" fmla="*/ 66421 h 478408"/>
              <a:gd name="connsiteX5" fmla="*/ 240410 w 258952"/>
              <a:gd name="connsiteY5" fmla="*/ 109347 h 478408"/>
              <a:gd name="connsiteX6" fmla="*/ 248285 w 258952"/>
              <a:gd name="connsiteY6" fmla="*/ 155447 h 478408"/>
              <a:gd name="connsiteX7" fmla="*/ 251967 w 258952"/>
              <a:gd name="connsiteY7" fmla="*/ 200786 h 478408"/>
              <a:gd name="connsiteX8" fmla="*/ 252602 w 258952"/>
              <a:gd name="connsiteY8" fmla="*/ 256921 h 478408"/>
              <a:gd name="connsiteX9" fmla="*/ 248919 w 258952"/>
              <a:gd name="connsiteY9" fmla="*/ 312420 h 478408"/>
              <a:gd name="connsiteX10" fmla="*/ 240029 w 258952"/>
              <a:gd name="connsiteY10" fmla="*/ 369951 h 478408"/>
              <a:gd name="connsiteX11" fmla="*/ 219075 w 258952"/>
              <a:gd name="connsiteY11" fmla="*/ 422147 h 478408"/>
              <a:gd name="connsiteX12" fmla="*/ 187325 w 258952"/>
              <a:gd name="connsiteY12" fmla="*/ 454151 h 478408"/>
              <a:gd name="connsiteX13" fmla="*/ 147700 w 258952"/>
              <a:gd name="connsiteY13" fmla="*/ 470915 h 478408"/>
              <a:gd name="connsiteX14" fmla="*/ 109346 w 258952"/>
              <a:gd name="connsiteY14" fmla="*/ 472058 h 478408"/>
              <a:gd name="connsiteX15" fmla="*/ 72135 w 258952"/>
              <a:gd name="connsiteY15" fmla="*/ 459358 h 478408"/>
              <a:gd name="connsiteX16" fmla="*/ 44450 w 258952"/>
              <a:gd name="connsiteY16" fmla="*/ 434975 h 478408"/>
              <a:gd name="connsiteX17" fmla="*/ 24637 w 258952"/>
              <a:gd name="connsiteY17" fmla="*/ 400811 h 478408"/>
              <a:gd name="connsiteX18" fmla="*/ 10540 w 258952"/>
              <a:gd name="connsiteY18" fmla="*/ 340486 h 478408"/>
              <a:gd name="connsiteX19" fmla="*/ 7238 w 258952"/>
              <a:gd name="connsiteY19" fmla="*/ 289178 h 478408"/>
              <a:gd name="connsiteX20" fmla="*/ 6350 w 258952"/>
              <a:gd name="connsiteY20" fmla="*/ 237997 h 478408"/>
              <a:gd name="connsiteX21" fmla="*/ 9905 w 258952"/>
              <a:gd name="connsiteY21" fmla="*/ 169798 h 478408"/>
              <a:gd name="connsiteX22" fmla="*/ 12445 w 258952"/>
              <a:gd name="connsiteY22" fmla="*/ 141985 h 478408"/>
              <a:gd name="connsiteX23" fmla="*/ 16001 w 258952"/>
              <a:gd name="connsiteY23" fmla="*/ 114935 h 478408"/>
              <a:gd name="connsiteX24" fmla="*/ 20319 w 258952"/>
              <a:gd name="connsiteY24" fmla="*/ 94107 h 478408"/>
              <a:gd name="connsiteX25" fmla="*/ 27050 w 258952"/>
              <a:gd name="connsiteY25" fmla="*/ 74040 h 478408"/>
              <a:gd name="connsiteX26" fmla="*/ 37719 w 258952"/>
              <a:gd name="connsiteY26" fmla="*/ 54483 h 478408"/>
              <a:gd name="connsiteX27" fmla="*/ 51434 w 258952"/>
              <a:gd name="connsiteY27" fmla="*/ 38100 h 478408"/>
              <a:gd name="connsiteX28" fmla="*/ 81279 w 258952"/>
              <a:gd name="connsiteY28" fmla="*/ 17398 h 478408"/>
              <a:gd name="connsiteX29" fmla="*/ 115442 w 258952"/>
              <a:gd name="connsiteY29" fmla="*/ 7620 h 478408"/>
              <a:gd name="connsiteX30" fmla="*/ 123063 w 258952"/>
              <a:gd name="connsiteY30" fmla="*/ 6985 h 478408"/>
              <a:gd name="connsiteX31" fmla="*/ 130683 w 258952"/>
              <a:gd name="connsiteY31" fmla="*/ 6350 h 4784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258952" h="478408">
                <a:moveTo>
                  <a:pt x="130683" y="6350"/>
                </a:moveTo>
                <a:cubicBezTo>
                  <a:pt x="135889" y="6350"/>
                  <a:pt x="140969" y="6603"/>
                  <a:pt x="145923" y="6985"/>
                </a:cubicBezTo>
                <a:cubicBezTo>
                  <a:pt x="150748" y="7365"/>
                  <a:pt x="155701" y="8001"/>
                  <a:pt x="160527" y="8762"/>
                </a:cubicBezTo>
                <a:cubicBezTo>
                  <a:pt x="176021" y="11302"/>
                  <a:pt x="189610" y="18414"/>
                  <a:pt x="201421" y="30098"/>
                </a:cubicBezTo>
                <a:cubicBezTo>
                  <a:pt x="211073" y="40766"/>
                  <a:pt x="219201" y="52832"/>
                  <a:pt x="225425" y="66421"/>
                </a:cubicBezTo>
                <a:cubicBezTo>
                  <a:pt x="231775" y="80010"/>
                  <a:pt x="236727" y="94361"/>
                  <a:pt x="240410" y="109347"/>
                </a:cubicBezTo>
                <a:cubicBezTo>
                  <a:pt x="244094" y="124460"/>
                  <a:pt x="246633" y="139826"/>
                  <a:pt x="248285" y="155447"/>
                </a:cubicBezTo>
                <a:cubicBezTo>
                  <a:pt x="249936" y="171069"/>
                  <a:pt x="251205" y="186182"/>
                  <a:pt x="251967" y="200786"/>
                </a:cubicBezTo>
                <a:cubicBezTo>
                  <a:pt x="252729" y="219583"/>
                  <a:pt x="252983" y="238251"/>
                  <a:pt x="252602" y="256921"/>
                </a:cubicBezTo>
                <a:cubicBezTo>
                  <a:pt x="252221" y="275589"/>
                  <a:pt x="250951" y="294132"/>
                  <a:pt x="248919" y="312420"/>
                </a:cubicBezTo>
                <a:cubicBezTo>
                  <a:pt x="246887" y="331470"/>
                  <a:pt x="243966" y="350647"/>
                  <a:pt x="240029" y="369951"/>
                </a:cubicBezTo>
                <a:cubicBezTo>
                  <a:pt x="236219" y="389254"/>
                  <a:pt x="229235" y="406653"/>
                  <a:pt x="219075" y="422147"/>
                </a:cubicBezTo>
                <a:cubicBezTo>
                  <a:pt x="210565" y="435101"/>
                  <a:pt x="199898" y="445770"/>
                  <a:pt x="187325" y="454151"/>
                </a:cubicBezTo>
                <a:cubicBezTo>
                  <a:pt x="174751" y="462407"/>
                  <a:pt x="161544" y="467995"/>
                  <a:pt x="147700" y="470915"/>
                </a:cubicBezTo>
                <a:cubicBezTo>
                  <a:pt x="135127" y="473328"/>
                  <a:pt x="122300" y="473710"/>
                  <a:pt x="109346" y="472058"/>
                </a:cubicBezTo>
                <a:cubicBezTo>
                  <a:pt x="96265" y="470535"/>
                  <a:pt x="83946" y="466216"/>
                  <a:pt x="72135" y="459358"/>
                </a:cubicBezTo>
                <a:cubicBezTo>
                  <a:pt x="61213" y="452754"/>
                  <a:pt x="51942" y="444626"/>
                  <a:pt x="44450" y="434975"/>
                </a:cubicBezTo>
                <a:cubicBezTo>
                  <a:pt x="36829" y="425196"/>
                  <a:pt x="30225" y="413765"/>
                  <a:pt x="24637" y="400811"/>
                </a:cubicBezTo>
                <a:cubicBezTo>
                  <a:pt x="16509" y="381253"/>
                  <a:pt x="11810" y="361188"/>
                  <a:pt x="10540" y="340486"/>
                </a:cubicBezTo>
                <a:cubicBezTo>
                  <a:pt x="8889" y="323341"/>
                  <a:pt x="7873" y="306323"/>
                  <a:pt x="7238" y="289178"/>
                </a:cubicBezTo>
                <a:cubicBezTo>
                  <a:pt x="6603" y="272161"/>
                  <a:pt x="6350" y="255142"/>
                  <a:pt x="6350" y="237997"/>
                </a:cubicBezTo>
                <a:cubicBezTo>
                  <a:pt x="6350" y="215264"/>
                  <a:pt x="7492" y="192532"/>
                  <a:pt x="9905" y="169798"/>
                </a:cubicBezTo>
                <a:cubicBezTo>
                  <a:pt x="10794" y="160401"/>
                  <a:pt x="11556" y="151129"/>
                  <a:pt x="12445" y="141985"/>
                </a:cubicBezTo>
                <a:cubicBezTo>
                  <a:pt x="13207" y="132841"/>
                  <a:pt x="14477" y="123825"/>
                  <a:pt x="16001" y="114935"/>
                </a:cubicBezTo>
                <a:cubicBezTo>
                  <a:pt x="17652" y="107569"/>
                  <a:pt x="19050" y="100711"/>
                  <a:pt x="20319" y="94107"/>
                </a:cubicBezTo>
                <a:cubicBezTo>
                  <a:pt x="21589" y="87629"/>
                  <a:pt x="23748" y="80898"/>
                  <a:pt x="27050" y="74040"/>
                </a:cubicBezTo>
                <a:cubicBezTo>
                  <a:pt x="30225" y="67183"/>
                  <a:pt x="33781" y="60578"/>
                  <a:pt x="37719" y="54483"/>
                </a:cubicBezTo>
                <a:cubicBezTo>
                  <a:pt x="41528" y="48386"/>
                  <a:pt x="46100" y="42926"/>
                  <a:pt x="51434" y="38100"/>
                </a:cubicBezTo>
                <a:cubicBezTo>
                  <a:pt x="60324" y="29083"/>
                  <a:pt x="70357" y="22225"/>
                  <a:pt x="81279" y="17398"/>
                </a:cubicBezTo>
                <a:cubicBezTo>
                  <a:pt x="92201" y="12446"/>
                  <a:pt x="103632" y="9271"/>
                  <a:pt x="115442" y="7620"/>
                </a:cubicBezTo>
                <a:cubicBezTo>
                  <a:pt x="117855" y="7238"/>
                  <a:pt x="120396" y="6985"/>
                  <a:pt x="123063" y="6985"/>
                </a:cubicBezTo>
                <a:cubicBezTo>
                  <a:pt x="125729" y="6985"/>
                  <a:pt x="128269" y="6730"/>
                  <a:pt x="13068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6288786" y="4205732"/>
            <a:ext cx="87153" cy="500761"/>
          </a:xfrm>
          <a:custGeom>
            <a:avLst/>
            <a:gdLst>
              <a:gd name="connsiteX0" fmla="*/ 44069 w 87153"/>
              <a:gd name="connsiteY0" fmla="*/ 6350 h 500761"/>
              <a:gd name="connsiteX1" fmla="*/ 61722 w 87153"/>
              <a:gd name="connsiteY1" fmla="*/ 12191 h 500761"/>
              <a:gd name="connsiteX2" fmla="*/ 72771 w 87153"/>
              <a:gd name="connsiteY2" fmla="*/ 27685 h 500761"/>
              <a:gd name="connsiteX3" fmla="*/ 78866 w 87153"/>
              <a:gd name="connsiteY3" fmla="*/ 53975 h 500761"/>
              <a:gd name="connsiteX4" fmla="*/ 80009 w 87153"/>
              <a:gd name="connsiteY4" fmla="*/ 81407 h 500761"/>
              <a:gd name="connsiteX5" fmla="*/ 80009 w 87153"/>
              <a:gd name="connsiteY5" fmla="*/ 84454 h 500761"/>
              <a:gd name="connsiteX6" fmla="*/ 80645 w 87153"/>
              <a:gd name="connsiteY6" fmla="*/ 173354 h 500761"/>
              <a:gd name="connsiteX7" fmla="*/ 80009 w 87153"/>
              <a:gd name="connsiteY7" fmla="*/ 259334 h 500761"/>
              <a:gd name="connsiteX8" fmla="*/ 80009 w 87153"/>
              <a:gd name="connsiteY8" fmla="*/ 417829 h 500761"/>
              <a:gd name="connsiteX9" fmla="*/ 79121 w 87153"/>
              <a:gd name="connsiteY9" fmla="*/ 448310 h 500761"/>
              <a:gd name="connsiteX10" fmla="*/ 72135 w 87153"/>
              <a:gd name="connsiteY10" fmla="*/ 475741 h 500761"/>
              <a:gd name="connsiteX11" fmla="*/ 68834 w 87153"/>
              <a:gd name="connsiteY11" fmla="*/ 483108 h 500761"/>
              <a:gd name="connsiteX12" fmla="*/ 62992 w 87153"/>
              <a:gd name="connsiteY12" fmla="*/ 489203 h 500761"/>
              <a:gd name="connsiteX13" fmla="*/ 48386 w 87153"/>
              <a:gd name="connsiteY13" fmla="*/ 494411 h 500761"/>
              <a:gd name="connsiteX14" fmla="*/ 32512 w 87153"/>
              <a:gd name="connsiteY14" fmla="*/ 493395 h 500761"/>
              <a:gd name="connsiteX15" fmla="*/ 18161 w 87153"/>
              <a:gd name="connsiteY15" fmla="*/ 485775 h 500761"/>
              <a:gd name="connsiteX16" fmla="*/ 10286 w 87153"/>
              <a:gd name="connsiteY16" fmla="*/ 472694 h 500761"/>
              <a:gd name="connsiteX17" fmla="*/ 6858 w 87153"/>
              <a:gd name="connsiteY17" fmla="*/ 456819 h 500761"/>
              <a:gd name="connsiteX18" fmla="*/ 6350 w 87153"/>
              <a:gd name="connsiteY18" fmla="*/ 440435 h 500761"/>
              <a:gd name="connsiteX19" fmla="*/ 6350 w 87153"/>
              <a:gd name="connsiteY19" fmla="*/ 75311 h 500761"/>
              <a:gd name="connsiteX20" fmla="*/ 6350 w 87153"/>
              <a:gd name="connsiteY20" fmla="*/ 59689 h 500761"/>
              <a:gd name="connsiteX21" fmla="*/ 7493 w 87153"/>
              <a:gd name="connsiteY21" fmla="*/ 42672 h 500761"/>
              <a:gd name="connsiteX22" fmla="*/ 10922 w 87153"/>
              <a:gd name="connsiteY22" fmla="*/ 27051 h 500761"/>
              <a:gd name="connsiteX23" fmla="*/ 17272 w 87153"/>
              <a:gd name="connsiteY23" fmla="*/ 15494 h 500761"/>
              <a:gd name="connsiteX24" fmla="*/ 29717 w 87153"/>
              <a:gd name="connsiteY24" fmla="*/ 7873 h 500761"/>
              <a:gd name="connsiteX25" fmla="*/ 44069 w 87153"/>
              <a:gd name="connsiteY25" fmla="*/ 6350 h 5007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87153" h="500761">
                <a:moveTo>
                  <a:pt x="44069" y="6350"/>
                </a:moveTo>
                <a:cubicBezTo>
                  <a:pt x="51054" y="6350"/>
                  <a:pt x="56896" y="8254"/>
                  <a:pt x="61722" y="12191"/>
                </a:cubicBezTo>
                <a:cubicBezTo>
                  <a:pt x="66675" y="16001"/>
                  <a:pt x="70358" y="21208"/>
                  <a:pt x="72771" y="27685"/>
                </a:cubicBezTo>
                <a:cubicBezTo>
                  <a:pt x="76454" y="36195"/>
                  <a:pt x="78485" y="44958"/>
                  <a:pt x="78866" y="53975"/>
                </a:cubicBezTo>
                <a:cubicBezTo>
                  <a:pt x="79247" y="62864"/>
                  <a:pt x="79628" y="72008"/>
                  <a:pt x="80009" y="81407"/>
                </a:cubicBezTo>
                <a:lnTo>
                  <a:pt x="80009" y="84454"/>
                </a:lnTo>
                <a:cubicBezTo>
                  <a:pt x="80898" y="115315"/>
                  <a:pt x="81026" y="144907"/>
                  <a:pt x="80645" y="173354"/>
                </a:cubicBezTo>
                <a:cubicBezTo>
                  <a:pt x="80264" y="201802"/>
                  <a:pt x="80009" y="230504"/>
                  <a:pt x="80009" y="259334"/>
                </a:cubicBezTo>
                <a:lnTo>
                  <a:pt x="80009" y="417829"/>
                </a:lnTo>
                <a:cubicBezTo>
                  <a:pt x="80009" y="428371"/>
                  <a:pt x="79755" y="438531"/>
                  <a:pt x="79121" y="448310"/>
                </a:cubicBezTo>
                <a:cubicBezTo>
                  <a:pt x="78485" y="458088"/>
                  <a:pt x="76200" y="467233"/>
                  <a:pt x="72135" y="475741"/>
                </a:cubicBezTo>
                <a:cubicBezTo>
                  <a:pt x="70866" y="478662"/>
                  <a:pt x="69850" y="481076"/>
                  <a:pt x="68834" y="483108"/>
                </a:cubicBezTo>
                <a:cubicBezTo>
                  <a:pt x="67817" y="485139"/>
                  <a:pt x="65785" y="487172"/>
                  <a:pt x="62992" y="489203"/>
                </a:cubicBezTo>
                <a:cubicBezTo>
                  <a:pt x="58547" y="491997"/>
                  <a:pt x="53594" y="493776"/>
                  <a:pt x="48386" y="494411"/>
                </a:cubicBezTo>
                <a:cubicBezTo>
                  <a:pt x="43053" y="494919"/>
                  <a:pt x="37846" y="494664"/>
                  <a:pt x="32512" y="493395"/>
                </a:cubicBezTo>
                <a:cubicBezTo>
                  <a:pt x="26416" y="492251"/>
                  <a:pt x="21589" y="489711"/>
                  <a:pt x="18161" y="485775"/>
                </a:cubicBezTo>
                <a:cubicBezTo>
                  <a:pt x="14732" y="481964"/>
                  <a:pt x="12065" y="477647"/>
                  <a:pt x="10286" y="472694"/>
                </a:cubicBezTo>
                <a:cubicBezTo>
                  <a:pt x="8382" y="467867"/>
                  <a:pt x="7366" y="462534"/>
                  <a:pt x="6858" y="456819"/>
                </a:cubicBezTo>
                <a:cubicBezTo>
                  <a:pt x="6477" y="451231"/>
                  <a:pt x="6350" y="445642"/>
                  <a:pt x="6350" y="440435"/>
                </a:cubicBezTo>
                <a:lnTo>
                  <a:pt x="6350" y="75311"/>
                </a:lnTo>
                <a:cubicBezTo>
                  <a:pt x="6350" y="70738"/>
                  <a:pt x="6350" y="65658"/>
                  <a:pt x="6350" y="59689"/>
                </a:cubicBezTo>
                <a:cubicBezTo>
                  <a:pt x="6350" y="53847"/>
                  <a:pt x="6731" y="48133"/>
                  <a:pt x="7493" y="42672"/>
                </a:cubicBezTo>
                <a:cubicBezTo>
                  <a:pt x="8382" y="37211"/>
                  <a:pt x="9397" y="32003"/>
                  <a:pt x="10922" y="27051"/>
                </a:cubicBezTo>
                <a:cubicBezTo>
                  <a:pt x="12319" y="22225"/>
                  <a:pt x="14477" y="18414"/>
                  <a:pt x="17272" y="15494"/>
                </a:cubicBezTo>
                <a:cubicBezTo>
                  <a:pt x="21716" y="11429"/>
                  <a:pt x="25908" y="8889"/>
                  <a:pt x="29717" y="7873"/>
                </a:cubicBezTo>
                <a:cubicBezTo>
                  <a:pt x="33654" y="6858"/>
                  <a:pt x="38354" y="6350"/>
                  <a:pt x="4406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6762369" y="4204589"/>
            <a:ext cx="93964" cy="505205"/>
          </a:xfrm>
          <a:custGeom>
            <a:avLst/>
            <a:gdLst>
              <a:gd name="connsiteX0" fmla="*/ 47878 w 93964"/>
              <a:gd name="connsiteY0" fmla="*/ 6350 h 505205"/>
              <a:gd name="connsiteX1" fmla="*/ 67055 w 93964"/>
              <a:gd name="connsiteY1" fmla="*/ 12065 h 505205"/>
              <a:gd name="connsiteX2" fmla="*/ 79502 w 93964"/>
              <a:gd name="connsiteY2" fmla="*/ 28194 h 505205"/>
              <a:gd name="connsiteX3" fmla="*/ 85597 w 93964"/>
              <a:gd name="connsiteY3" fmla="*/ 55117 h 505205"/>
              <a:gd name="connsiteX4" fmla="*/ 86867 w 93964"/>
              <a:gd name="connsiteY4" fmla="*/ 83057 h 505205"/>
              <a:gd name="connsiteX5" fmla="*/ 86867 w 93964"/>
              <a:gd name="connsiteY5" fmla="*/ 86105 h 505205"/>
              <a:gd name="connsiteX6" fmla="*/ 87502 w 93964"/>
              <a:gd name="connsiteY6" fmla="*/ 182498 h 505205"/>
              <a:gd name="connsiteX7" fmla="*/ 86867 w 93964"/>
              <a:gd name="connsiteY7" fmla="*/ 275716 h 505205"/>
              <a:gd name="connsiteX8" fmla="*/ 86867 w 93964"/>
              <a:gd name="connsiteY8" fmla="*/ 422020 h 505205"/>
              <a:gd name="connsiteX9" fmla="*/ 87121 w 93964"/>
              <a:gd name="connsiteY9" fmla="*/ 433069 h 505205"/>
              <a:gd name="connsiteX10" fmla="*/ 86867 w 93964"/>
              <a:gd name="connsiteY10" fmla="*/ 443991 h 505205"/>
              <a:gd name="connsiteX11" fmla="*/ 84962 w 93964"/>
              <a:gd name="connsiteY11" fmla="*/ 458342 h 505205"/>
              <a:gd name="connsiteX12" fmla="*/ 81915 w 93964"/>
              <a:gd name="connsiteY12" fmla="*/ 472694 h 505205"/>
              <a:gd name="connsiteX13" fmla="*/ 80136 w 93964"/>
              <a:gd name="connsiteY13" fmla="*/ 476884 h 505205"/>
              <a:gd name="connsiteX14" fmla="*/ 78358 w 93964"/>
              <a:gd name="connsiteY14" fmla="*/ 481203 h 505205"/>
              <a:gd name="connsiteX15" fmla="*/ 67309 w 93964"/>
              <a:gd name="connsiteY15" fmla="*/ 494538 h 505205"/>
              <a:gd name="connsiteX16" fmla="*/ 36194 w 93964"/>
              <a:gd name="connsiteY16" fmla="*/ 498855 h 505205"/>
              <a:gd name="connsiteX17" fmla="*/ 20446 w 93964"/>
              <a:gd name="connsiteY17" fmla="*/ 491490 h 505205"/>
              <a:gd name="connsiteX18" fmla="*/ 12192 w 93964"/>
              <a:gd name="connsiteY18" fmla="*/ 479044 h 505205"/>
              <a:gd name="connsiteX19" fmla="*/ 7873 w 93964"/>
              <a:gd name="connsiteY19" fmla="*/ 464057 h 505205"/>
              <a:gd name="connsiteX20" fmla="*/ 6350 w 93964"/>
              <a:gd name="connsiteY20" fmla="*/ 451357 h 505205"/>
              <a:gd name="connsiteX21" fmla="*/ 6350 w 93964"/>
              <a:gd name="connsiteY21" fmla="*/ 445261 h 505205"/>
              <a:gd name="connsiteX22" fmla="*/ 6350 w 93964"/>
              <a:gd name="connsiteY22" fmla="*/ 76454 h 505205"/>
              <a:gd name="connsiteX23" fmla="*/ 6350 w 93964"/>
              <a:gd name="connsiteY23" fmla="*/ 60578 h 505205"/>
              <a:gd name="connsiteX24" fmla="*/ 7619 w 93964"/>
              <a:gd name="connsiteY24" fmla="*/ 43433 h 505205"/>
              <a:gd name="connsiteX25" fmla="*/ 11302 w 93964"/>
              <a:gd name="connsiteY25" fmla="*/ 27685 h 505205"/>
              <a:gd name="connsiteX26" fmla="*/ 17906 w 93964"/>
              <a:gd name="connsiteY26" fmla="*/ 16001 h 505205"/>
              <a:gd name="connsiteX27" fmla="*/ 32004 w 93964"/>
              <a:gd name="connsiteY27" fmla="*/ 7873 h 505205"/>
              <a:gd name="connsiteX28" fmla="*/ 47878 w 93964"/>
              <a:gd name="connsiteY28" fmla="*/ 6350 h 5052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93964" h="505205">
                <a:moveTo>
                  <a:pt x="47878" y="6350"/>
                </a:moveTo>
                <a:cubicBezTo>
                  <a:pt x="54736" y="6350"/>
                  <a:pt x="61086" y="8254"/>
                  <a:pt x="67055" y="12065"/>
                </a:cubicBezTo>
                <a:cubicBezTo>
                  <a:pt x="72897" y="16001"/>
                  <a:pt x="77088" y="21335"/>
                  <a:pt x="79502" y="28194"/>
                </a:cubicBezTo>
                <a:cubicBezTo>
                  <a:pt x="83184" y="36829"/>
                  <a:pt x="85216" y="45719"/>
                  <a:pt x="85597" y="55117"/>
                </a:cubicBezTo>
                <a:cubicBezTo>
                  <a:pt x="85978" y="64389"/>
                  <a:pt x="86486" y="73786"/>
                  <a:pt x="86867" y="83057"/>
                </a:cubicBezTo>
                <a:lnTo>
                  <a:pt x="86867" y="86105"/>
                </a:lnTo>
                <a:cubicBezTo>
                  <a:pt x="87629" y="117475"/>
                  <a:pt x="87883" y="149605"/>
                  <a:pt x="87502" y="182498"/>
                </a:cubicBezTo>
                <a:cubicBezTo>
                  <a:pt x="86994" y="215391"/>
                  <a:pt x="86867" y="246506"/>
                  <a:pt x="86867" y="275716"/>
                </a:cubicBezTo>
                <a:lnTo>
                  <a:pt x="86867" y="422020"/>
                </a:lnTo>
                <a:cubicBezTo>
                  <a:pt x="86867" y="425704"/>
                  <a:pt x="86994" y="429386"/>
                  <a:pt x="87121" y="433069"/>
                </a:cubicBezTo>
                <a:cubicBezTo>
                  <a:pt x="87375" y="436626"/>
                  <a:pt x="87248" y="440308"/>
                  <a:pt x="86867" y="443991"/>
                </a:cubicBezTo>
                <a:cubicBezTo>
                  <a:pt x="85978" y="448817"/>
                  <a:pt x="85470" y="453644"/>
                  <a:pt x="84962" y="458342"/>
                </a:cubicBezTo>
                <a:cubicBezTo>
                  <a:pt x="84581" y="463041"/>
                  <a:pt x="83565" y="467740"/>
                  <a:pt x="81915" y="472694"/>
                </a:cubicBezTo>
                <a:cubicBezTo>
                  <a:pt x="81152" y="474217"/>
                  <a:pt x="80517" y="475741"/>
                  <a:pt x="80136" y="476884"/>
                </a:cubicBezTo>
                <a:cubicBezTo>
                  <a:pt x="79755" y="478154"/>
                  <a:pt x="79120" y="479551"/>
                  <a:pt x="78358" y="481203"/>
                </a:cubicBezTo>
                <a:cubicBezTo>
                  <a:pt x="75438" y="486917"/>
                  <a:pt x="71754" y="491363"/>
                  <a:pt x="67309" y="494538"/>
                </a:cubicBezTo>
                <a:cubicBezTo>
                  <a:pt x="58038" y="500253"/>
                  <a:pt x="47625" y="501650"/>
                  <a:pt x="36194" y="498855"/>
                </a:cubicBezTo>
                <a:cubicBezTo>
                  <a:pt x="29717" y="497585"/>
                  <a:pt x="24510" y="495172"/>
                  <a:pt x="20446" y="491490"/>
                </a:cubicBezTo>
                <a:cubicBezTo>
                  <a:pt x="16764" y="488315"/>
                  <a:pt x="13969" y="484123"/>
                  <a:pt x="12192" y="479044"/>
                </a:cubicBezTo>
                <a:cubicBezTo>
                  <a:pt x="10286" y="473964"/>
                  <a:pt x="8889" y="469010"/>
                  <a:pt x="7873" y="464057"/>
                </a:cubicBezTo>
                <a:cubicBezTo>
                  <a:pt x="6857" y="459231"/>
                  <a:pt x="6350" y="454914"/>
                  <a:pt x="6350" y="451357"/>
                </a:cubicBezTo>
                <a:cubicBezTo>
                  <a:pt x="6350" y="447675"/>
                  <a:pt x="6350" y="445642"/>
                  <a:pt x="6350" y="445261"/>
                </a:cubicBezTo>
                <a:lnTo>
                  <a:pt x="6350" y="76454"/>
                </a:lnTo>
                <a:cubicBezTo>
                  <a:pt x="6350" y="71501"/>
                  <a:pt x="6350" y="66294"/>
                  <a:pt x="6350" y="60578"/>
                </a:cubicBezTo>
                <a:cubicBezTo>
                  <a:pt x="6350" y="54864"/>
                  <a:pt x="6730" y="49148"/>
                  <a:pt x="7619" y="43433"/>
                </a:cubicBezTo>
                <a:cubicBezTo>
                  <a:pt x="8381" y="37845"/>
                  <a:pt x="9652" y="32511"/>
                  <a:pt x="11302" y="27685"/>
                </a:cubicBezTo>
                <a:cubicBezTo>
                  <a:pt x="12827" y="22732"/>
                  <a:pt x="15112" y="18922"/>
                  <a:pt x="17906" y="16001"/>
                </a:cubicBezTo>
                <a:cubicBezTo>
                  <a:pt x="22478" y="11556"/>
                  <a:pt x="27050" y="8890"/>
                  <a:pt x="32004" y="7873"/>
                </a:cubicBezTo>
                <a:cubicBezTo>
                  <a:pt x="36829" y="6857"/>
                  <a:pt x="42164" y="6350"/>
                  <a:pt x="4787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7172960" y="4202684"/>
            <a:ext cx="184657" cy="507746"/>
          </a:xfrm>
          <a:custGeom>
            <a:avLst/>
            <a:gdLst>
              <a:gd name="connsiteX0" fmla="*/ 131317 w 184657"/>
              <a:gd name="connsiteY0" fmla="*/ 6350 h 507746"/>
              <a:gd name="connsiteX1" fmla="*/ 132588 w 184657"/>
              <a:gd name="connsiteY1" fmla="*/ 6350 h 507746"/>
              <a:gd name="connsiteX2" fmla="*/ 156336 w 184657"/>
              <a:gd name="connsiteY2" fmla="*/ 15240 h 507746"/>
              <a:gd name="connsiteX3" fmla="*/ 170307 w 184657"/>
              <a:gd name="connsiteY3" fmla="*/ 35052 h 507746"/>
              <a:gd name="connsiteX4" fmla="*/ 176784 w 184657"/>
              <a:gd name="connsiteY4" fmla="*/ 59055 h 507746"/>
              <a:gd name="connsiteX5" fmla="*/ 178307 w 184657"/>
              <a:gd name="connsiteY5" fmla="*/ 81407 h 507746"/>
              <a:gd name="connsiteX6" fmla="*/ 178307 w 184657"/>
              <a:gd name="connsiteY6" fmla="*/ 447167 h 507746"/>
              <a:gd name="connsiteX7" fmla="*/ 178307 w 184657"/>
              <a:gd name="connsiteY7" fmla="*/ 452882 h 507746"/>
              <a:gd name="connsiteX8" fmla="*/ 177038 w 184657"/>
              <a:gd name="connsiteY8" fmla="*/ 465455 h 507746"/>
              <a:gd name="connsiteX9" fmla="*/ 173355 w 184657"/>
              <a:gd name="connsiteY9" fmla="*/ 480060 h 507746"/>
              <a:gd name="connsiteX10" fmla="*/ 165481 w 184657"/>
              <a:gd name="connsiteY10" fmla="*/ 492252 h 507746"/>
              <a:gd name="connsiteX11" fmla="*/ 153289 w 184657"/>
              <a:gd name="connsiteY11" fmla="*/ 498983 h 507746"/>
              <a:gd name="connsiteX12" fmla="*/ 138684 w 184657"/>
              <a:gd name="connsiteY12" fmla="*/ 501396 h 507746"/>
              <a:gd name="connsiteX13" fmla="*/ 124967 w 184657"/>
              <a:gd name="connsiteY13" fmla="*/ 498983 h 507746"/>
              <a:gd name="connsiteX14" fmla="*/ 113665 w 184657"/>
              <a:gd name="connsiteY14" fmla="*/ 491617 h 507746"/>
              <a:gd name="connsiteX15" fmla="*/ 103886 w 184657"/>
              <a:gd name="connsiteY15" fmla="*/ 473964 h 507746"/>
              <a:gd name="connsiteX16" fmla="*/ 100838 w 184657"/>
              <a:gd name="connsiteY16" fmla="*/ 454406 h 507746"/>
              <a:gd name="connsiteX17" fmla="*/ 100584 w 184657"/>
              <a:gd name="connsiteY17" fmla="*/ 450723 h 507746"/>
              <a:gd name="connsiteX18" fmla="*/ 100203 w 184657"/>
              <a:gd name="connsiteY18" fmla="*/ 446532 h 507746"/>
              <a:gd name="connsiteX19" fmla="*/ 99059 w 184657"/>
              <a:gd name="connsiteY19" fmla="*/ 425831 h 507746"/>
              <a:gd name="connsiteX20" fmla="*/ 98425 w 184657"/>
              <a:gd name="connsiteY20" fmla="*/ 403860 h 507746"/>
              <a:gd name="connsiteX21" fmla="*/ 97790 w 184657"/>
              <a:gd name="connsiteY21" fmla="*/ 390779 h 507746"/>
              <a:gd name="connsiteX22" fmla="*/ 97790 w 184657"/>
              <a:gd name="connsiteY22" fmla="*/ 377571 h 507746"/>
              <a:gd name="connsiteX23" fmla="*/ 97790 w 184657"/>
              <a:gd name="connsiteY23" fmla="*/ 363601 h 507746"/>
              <a:gd name="connsiteX24" fmla="*/ 97790 w 184657"/>
              <a:gd name="connsiteY24" fmla="*/ 348360 h 507746"/>
              <a:gd name="connsiteX25" fmla="*/ 97536 w 184657"/>
              <a:gd name="connsiteY25" fmla="*/ 329438 h 507746"/>
              <a:gd name="connsiteX26" fmla="*/ 97155 w 184657"/>
              <a:gd name="connsiteY26" fmla="*/ 310896 h 507746"/>
              <a:gd name="connsiteX27" fmla="*/ 97155 w 184657"/>
              <a:gd name="connsiteY27" fmla="*/ 295275 h 507746"/>
              <a:gd name="connsiteX28" fmla="*/ 97155 w 184657"/>
              <a:gd name="connsiteY28" fmla="*/ 288671 h 507746"/>
              <a:gd name="connsiteX29" fmla="*/ 96011 w 184657"/>
              <a:gd name="connsiteY29" fmla="*/ 281940 h 507746"/>
              <a:gd name="connsiteX30" fmla="*/ 73659 w 184657"/>
              <a:gd name="connsiteY30" fmla="*/ 280416 h 507746"/>
              <a:gd name="connsiteX31" fmla="*/ 51434 w 184657"/>
              <a:gd name="connsiteY31" fmla="*/ 278892 h 507746"/>
              <a:gd name="connsiteX32" fmla="*/ 31623 w 184657"/>
              <a:gd name="connsiteY32" fmla="*/ 274320 h 507746"/>
              <a:gd name="connsiteX33" fmla="*/ 15494 w 184657"/>
              <a:gd name="connsiteY33" fmla="*/ 263652 h 507746"/>
              <a:gd name="connsiteX34" fmla="*/ 6350 w 184657"/>
              <a:gd name="connsiteY34" fmla="*/ 247523 h 507746"/>
              <a:gd name="connsiteX35" fmla="*/ 6984 w 184657"/>
              <a:gd name="connsiteY35" fmla="*/ 226441 h 507746"/>
              <a:gd name="connsiteX36" fmla="*/ 12192 w 184657"/>
              <a:gd name="connsiteY36" fmla="*/ 216027 h 507746"/>
              <a:gd name="connsiteX37" fmla="*/ 19811 w 184657"/>
              <a:gd name="connsiteY37" fmla="*/ 207518 h 507746"/>
              <a:gd name="connsiteX38" fmla="*/ 36830 w 184657"/>
              <a:gd name="connsiteY38" fmla="*/ 199644 h 507746"/>
              <a:gd name="connsiteX39" fmla="*/ 49657 w 184657"/>
              <a:gd name="connsiteY39" fmla="*/ 199009 h 507746"/>
              <a:gd name="connsiteX40" fmla="*/ 66040 w 184657"/>
              <a:gd name="connsiteY40" fmla="*/ 199009 h 507746"/>
              <a:gd name="connsiteX41" fmla="*/ 82550 w 184657"/>
              <a:gd name="connsiteY41" fmla="*/ 199009 h 507746"/>
              <a:gd name="connsiteX42" fmla="*/ 95377 w 184657"/>
              <a:gd name="connsiteY42" fmla="*/ 198374 h 507746"/>
              <a:gd name="connsiteX43" fmla="*/ 97155 w 184657"/>
              <a:gd name="connsiteY43" fmla="*/ 198374 h 507746"/>
              <a:gd name="connsiteX44" fmla="*/ 97155 w 184657"/>
              <a:gd name="connsiteY44" fmla="*/ 195960 h 507746"/>
              <a:gd name="connsiteX45" fmla="*/ 97536 w 184657"/>
              <a:gd name="connsiteY45" fmla="*/ 183769 h 507746"/>
              <a:gd name="connsiteX46" fmla="*/ 97790 w 184657"/>
              <a:gd name="connsiteY46" fmla="*/ 174625 h 507746"/>
              <a:gd name="connsiteX47" fmla="*/ 97536 w 184657"/>
              <a:gd name="connsiteY47" fmla="*/ 165481 h 507746"/>
              <a:gd name="connsiteX48" fmla="*/ 97155 w 184657"/>
              <a:gd name="connsiteY48" fmla="*/ 152654 h 507746"/>
              <a:gd name="connsiteX49" fmla="*/ 96901 w 184657"/>
              <a:gd name="connsiteY49" fmla="*/ 121285 h 507746"/>
              <a:gd name="connsiteX50" fmla="*/ 97155 w 184657"/>
              <a:gd name="connsiteY50" fmla="*/ 90551 h 507746"/>
              <a:gd name="connsiteX51" fmla="*/ 97155 w 184657"/>
              <a:gd name="connsiteY51" fmla="*/ 81915 h 507746"/>
              <a:gd name="connsiteX52" fmla="*/ 97536 w 184657"/>
              <a:gd name="connsiteY52" fmla="*/ 64643 h 507746"/>
              <a:gd name="connsiteX53" fmla="*/ 99059 w 184657"/>
              <a:gd name="connsiteY53" fmla="*/ 45720 h 507746"/>
              <a:gd name="connsiteX54" fmla="*/ 103251 w 184657"/>
              <a:gd name="connsiteY54" fmla="*/ 28067 h 507746"/>
              <a:gd name="connsiteX55" fmla="*/ 111759 w 184657"/>
              <a:gd name="connsiteY55" fmla="*/ 14351 h 507746"/>
              <a:gd name="connsiteX56" fmla="*/ 131317 w 184657"/>
              <a:gd name="connsiteY56" fmla="*/ 6350 h 507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184657" h="507746">
                <a:moveTo>
                  <a:pt x="131317" y="6350"/>
                </a:moveTo>
                <a:lnTo>
                  <a:pt x="132588" y="6350"/>
                </a:lnTo>
                <a:cubicBezTo>
                  <a:pt x="142240" y="6731"/>
                  <a:pt x="150241" y="9779"/>
                  <a:pt x="156336" y="15240"/>
                </a:cubicBezTo>
                <a:cubicBezTo>
                  <a:pt x="162433" y="20701"/>
                  <a:pt x="167132" y="27305"/>
                  <a:pt x="170307" y="35052"/>
                </a:cubicBezTo>
                <a:cubicBezTo>
                  <a:pt x="173609" y="42799"/>
                  <a:pt x="175767" y="50800"/>
                  <a:pt x="176784" y="59055"/>
                </a:cubicBezTo>
                <a:cubicBezTo>
                  <a:pt x="177800" y="67436"/>
                  <a:pt x="178307" y="74803"/>
                  <a:pt x="178307" y="81407"/>
                </a:cubicBezTo>
                <a:lnTo>
                  <a:pt x="178307" y="447167"/>
                </a:lnTo>
                <a:cubicBezTo>
                  <a:pt x="178307" y="447548"/>
                  <a:pt x="178307" y="449453"/>
                  <a:pt x="178307" y="452882"/>
                </a:cubicBezTo>
                <a:cubicBezTo>
                  <a:pt x="178307" y="456310"/>
                  <a:pt x="177800" y="460502"/>
                  <a:pt x="177038" y="465455"/>
                </a:cubicBezTo>
                <a:cubicBezTo>
                  <a:pt x="176276" y="470281"/>
                  <a:pt x="175006" y="475107"/>
                  <a:pt x="173355" y="480060"/>
                </a:cubicBezTo>
                <a:cubicBezTo>
                  <a:pt x="171704" y="484886"/>
                  <a:pt x="169164" y="488950"/>
                  <a:pt x="165481" y="492252"/>
                </a:cubicBezTo>
                <a:cubicBezTo>
                  <a:pt x="162559" y="495046"/>
                  <a:pt x="158496" y="497332"/>
                  <a:pt x="153289" y="498983"/>
                </a:cubicBezTo>
                <a:cubicBezTo>
                  <a:pt x="147955" y="500507"/>
                  <a:pt x="143129" y="501396"/>
                  <a:pt x="138684" y="501396"/>
                </a:cubicBezTo>
                <a:cubicBezTo>
                  <a:pt x="134111" y="501396"/>
                  <a:pt x="129540" y="500507"/>
                  <a:pt x="124967" y="498983"/>
                </a:cubicBezTo>
                <a:cubicBezTo>
                  <a:pt x="120269" y="497332"/>
                  <a:pt x="116459" y="494919"/>
                  <a:pt x="113665" y="491617"/>
                </a:cubicBezTo>
                <a:cubicBezTo>
                  <a:pt x="108331" y="485902"/>
                  <a:pt x="105156" y="480060"/>
                  <a:pt x="103886" y="473964"/>
                </a:cubicBezTo>
                <a:cubicBezTo>
                  <a:pt x="102616" y="467868"/>
                  <a:pt x="101600" y="461391"/>
                  <a:pt x="100838" y="454406"/>
                </a:cubicBezTo>
                <a:cubicBezTo>
                  <a:pt x="100838" y="453263"/>
                  <a:pt x="100711" y="451993"/>
                  <a:pt x="100584" y="450723"/>
                </a:cubicBezTo>
                <a:cubicBezTo>
                  <a:pt x="100330" y="449580"/>
                  <a:pt x="100203" y="448183"/>
                  <a:pt x="100203" y="446532"/>
                </a:cubicBezTo>
                <a:cubicBezTo>
                  <a:pt x="99441" y="440055"/>
                  <a:pt x="99059" y="433070"/>
                  <a:pt x="99059" y="425831"/>
                </a:cubicBezTo>
                <a:cubicBezTo>
                  <a:pt x="99059" y="418465"/>
                  <a:pt x="98806" y="411099"/>
                  <a:pt x="98425" y="403860"/>
                </a:cubicBezTo>
                <a:cubicBezTo>
                  <a:pt x="98044" y="399415"/>
                  <a:pt x="97790" y="394970"/>
                  <a:pt x="97790" y="390779"/>
                </a:cubicBezTo>
                <a:cubicBezTo>
                  <a:pt x="97790" y="386460"/>
                  <a:pt x="97790" y="382143"/>
                  <a:pt x="97790" y="377571"/>
                </a:cubicBezTo>
                <a:lnTo>
                  <a:pt x="97790" y="363601"/>
                </a:lnTo>
                <a:cubicBezTo>
                  <a:pt x="97790" y="359536"/>
                  <a:pt x="97790" y="354457"/>
                  <a:pt x="97790" y="348360"/>
                </a:cubicBezTo>
                <a:cubicBezTo>
                  <a:pt x="97790" y="342265"/>
                  <a:pt x="97663" y="335915"/>
                  <a:pt x="97536" y="329438"/>
                </a:cubicBezTo>
                <a:cubicBezTo>
                  <a:pt x="97282" y="322960"/>
                  <a:pt x="97155" y="316738"/>
                  <a:pt x="97155" y="310896"/>
                </a:cubicBezTo>
                <a:cubicBezTo>
                  <a:pt x="97155" y="304927"/>
                  <a:pt x="97155" y="299847"/>
                  <a:pt x="97155" y="295275"/>
                </a:cubicBezTo>
                <a:cubicBezTo>
                  <a:pt x="97155" y="293243"/>
                  <a:pt x="97155" y="291084"/>
                  <a:pt x="97155" y="288671"/>
                </a:cubicBezTo>
                <a:cubicBezTo>
                  <a:pt x="97155" y="286131"/>
                  <a:pt x="96774" y="283972"/>
                  <a:pt x="96011" y="281940"/>
                </a:cubicBezTo>
                <a:cubicBezTo>
                  <a:pt x="90297" y="281051"/>
                  <a:pt x="82804" y="280543"/>
                  <a:pt x="73659" y="280416"/>
                </a:cubicBezTo>
                <a:cubicBezTo>
                  <a:pt x="64516" y="280161"/>
                  <a:pt x="57150" y="279654"/>
                  <a:pt x="51434" y="278892"/>
                </a:cubicBezTo>
                <a:cubicBezTo>
                  <a:pt x="44577" y="278510"/>
                  <a:pt x="37973" y="276986"/>
                  <a:pt x="31623" y="274320"/>
                </a:cubicBezTo>
                <a:cubicBezTo>
                  <a:pt x="25400" y="271653"/>
                  <a:pt x="19939" y="268097"/>
                  <a:pt x="15494" y="263652"/>
                </a:cubicBezTo>
                <a:cubicBezTo>
                  <a:pt x="11048" y="259207"/>
                  <a:pt x="8001" y="253746"/>
                  <a:pt x="6350" y="247523"/>
                </a:cubicBezTo>
                <a:cubicBezTo>
                  <a:pt x="4698" y="241173"/>
                  <a:pt x="4953" y="234188"/>
                  <a:pt x="6984" y="226441"/>
                </a:cubicBezTo>
                <a:cubicBezTo>
                  <a:pt x="7747" y="223139"/>
                  <a:pt x="9525" y="219710"/>
                  <a:pt x="12192" y="216027"/>
                </a:cubicBezTo>
                <a:cubicBezTo>
                  <a:pt x="14732" y="212471"/>
                  <a:pt x="17271" y="209550"/>
                  <a:pt x="19811" y="207518"/>
                </a:cubicBezTo>
                <a:cubicBezTo>
                  <a:pt x="25400" y="203454"/>
                  <a:pt x="31115" y="200786"/>
                  <a:pt x="36830" y="199644"/>
                </a:cubicBezTo>
                <a:cubicBezTo>
                  <a:pt x="40132" y="199263"/>
                  <a:pt x="44323" y="199009"/>
                  <a:pt x="49657" y="199009"/>
                </a:cubicBezTo>
                <a:cubicBezTo>
                  <a:pt x="54864" y="199009"/>
                  <a:pt x="60452" y="199009"/>
                  <a:pt x="66040" y="199009"/>
                </a:cubicBezTo>
                <a:cubicBezTo>
                  <a:pt x="71755" y="199009"/>
                  <a:pt x="77216" y="199009"/>
                  <a:pt x="82550" y="199009"/>
                </a:cubicBezTo>
                <a:cubicBezTo>
                  <a:pt x="87884" y="199009"/>
                  <a:pt x="92075" y="198755"/>
                  <a:pt x="95377" y="198374"/>
                </a:cubicBezTo>
                <a:lnTo>
                  <a:pt x="97155" y="198374"/>
                </a:lnTo>
                <a:lnTo>
                  <a:pt x="97155" y="195960"/>
                </a:lnTo>
                <a:cubicBezTo>
                  <a:pt x="97155" y="191135"/>
                  <a:pt x="97282" y="187071"/>
                  <a:pt x="97536" y="183769"/>
                </a:cubicBezTo>
                <a:cubicBezTo>
                  <a:pt x="97663" y="180467"/>
                  <a:pt x="97790" y="177419"/>
                  <a:pt x="97790" y="174625"/>
                </a:cubicBezTo>
                <a:cubicBezTo>
                  <a:pt x="97790" y="171831"/>
                  <a:pt x="97663" y="168783"/>
                  <a:pt x="97536" y="165481"/>
                </a:cubicBezTo>
                <a:cubicBezTo>
                  <a:pt x="97282" y="162179"/>
                  <a:pt x="97155" y="157988"/>
                  <a:pt x="97155" y="152654"/>
                </a:cubicBezTo>
                <a:cubicBezTo>
                  <a:pt x="97155" y="142113"/>
                  <a:pt x="97028" y="131699"/>
                  <a:pt x="96901" y="121285"/>
                </a:cubicBezTo>
                <a:cubicBezTo>
                  <a:pt x="96647" y="110871"/>
                  <a:pt x="96774" y="100710"/>
                  <a:pt x="97155" y="90551"/>
                </a:cubicBezTo>
                <a:lnTo>
                  <a:pt x="97155" y="81915"/>
                </a:lnTo>
                <a:cubicBezTo>
                  <a:pt x="97155" y="76708"/>
                  <a:pt x="97282" y="70866"/>
                  <a:pt x="97536" y="64643"/>
                </a:cubicBezTo>
                <a:cubicBezTo>
                  <a:pt x="97663" y="58293"/>
                  <a:pt x="98171" y="51943"/>
                  <a:pt x="99059" y="45720"/>
                </a:cubicBezTo>
                <a:cubicBezTo>
                  <a:pt x="99821" y="39370"/>
                  <a:pt x="101219" y="33528"/>
                  <a:pt x="103251" y="28067"/>
                </a:cubicBezTo>
                <a:cubicBezTo>
                  <a:pt x="105283" y="22479"/>
                  <a:pt x="108204" y="17907"/>
                  <a:pt x="111759" y="14351"/>
                </a:cubicBezTo>
                <a:cubicBezTo>
                  <a:pt x="117856" y="9017"/>
                  <a:pt x="124459" y="6350"/>
                  <a:pt x="13131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8055356" y="4523994"/>
            <a:ext cx="450088" cy="183134"/>
          </a:xfrm>
          <a:custGeom>
            <a:avLst/>
            <a:gdLst>
              <a:gd name="connsiteX0" fmla="*/ 399160 w 450088"/>
              <a:gd name="connsiteY0" fmla="*/ 0 h 183134"/>
              <a:gd name="connsiteX1" fmla="*/ 409575 w 450088"/>
              <a:gd name="connsiteY1" fmla="*/ 508 h 183134"/>
              <a:gd name="connsiteX2" fmla="*/ 429386 w 450088"/>
              <a:gd name="connsiteY2" fmla="*/ 5079 h 183134"/>
              <a:gd name="connsiteX3" fmla="*/ 444372 w 450088"/>
              <a:gd name="connsiteY3" fmla="*/ 16128 h 183134"/>
              <a:gd name="connsiteX4" fmla="*/ 450088 w 450088"/>
              <a:gd name="connsiteY4" fmla="*/ 36195 h 183134"/>
              <a:gd name="connsiteX5" fmla="*/ 439801 w 450088"/>
              <a:gd name="connsiteY5" fmla="*/ 59054 h 183134"/>
              <a:gd name="connsiteX6" fmla="*/ 415035 w 450088"/>
              <a:gd name="connsiteY6" fmla="*/ 69976 h 183134"/>
              <a:gd name="connsiteX7" fmla="*/ 385190 w 450088"/>
              <a:gd name="connsiteY7" fmla="*/ 73660 h 183134"/>
              <a:gd name="connsiteX8" fmla="*/ 359917 w 450088"/>
              <a:gd name="connsiteY8" fmla="*/ 74040 h 183134"/>
              <a:gd name="connsiteX9" fmla="*/ 348615 w 450088"/>
              <a:gd name="connsiteY9" fmla="*/ 74295 h 183134"/>
              <a:gd name="connsiteX10" fmla="*/ 336803 w 450088"/>
              <a:gd name="connsiteY10" fmla="*/ 74549 h 183134"/>
              <a:gd name="connsiteX11" fmla="*/ 301370 w 450088"/>
              <a:gd name="connsiteY11" fmla="*/ 74549 h 183134"/>
              <a:gd name="connsiteX12" fmla="*/ 266065 w 450088"/>
              <a:gd name="connsiteY12" fmla="*/ 74040 h 183134"/>
              <a:gd name="connsiteX13" fmla="*/ 267207 w 450088"/>
              <a:gd name="connsiteY13" fmla="*/ 107188 h 183134"/>
              <a:gd name="connsiteX14" fmla="*/ 265429 w 450088"/>
              <a:gd name="connsiteY14" fmla="*/ 137414 h 183134"/>
              <a:gd name="connsiteX15" fmla="*/ 259333 w 450088"/>
              <a:gd name="connsiteY15" fmla="*/ 159639 h 183134"/>
              <a:gd name="connsiteX16" fmla="*/ 244728 w 450088"/>
              <a:gd name="connsiteY16" fmla="*/ 177038 h 183134"/>
              <a:gd name="connsiteX17" fmla="*/ 223392 w 450088"/>
              <a:gd name="connsiteY17" fmla="*/ 183134 h 183134"/>
              <a:gd name="connsiteX18" fmla="*/ 201421 w 450088"/>
              <a:gd name="connsiteY18" fmla="*/ 177673 h 183134"/>
              <a:gd name="connsiteX19" fmla="*/ 189483 w 450088"/>
              <a:gd name="connsiteY19" fmla="*/ 163576 h 183134"/>
              <a:gd name="connsiteX20" fmla="*/ 183768 w 450088"/>
              <a:gd name="connsiteY20" fmla="*/ 145923 h 183134"/>
              <a:gd name="connsiteX21" fmla="*/ 183133 w 450088"/>
              <a:gd name="connsiteY21" fmla="*/ 131317 h 183134"/>
              <a:gd name="connsiteX22" fmla="*/ 183133 w 450088"/>
              <a:gd name="connsiteY22" fmla="*/ 116713 h 183134"/>
              <a:gd name="connsiteX23" fmla="*/ 183133 w 450088"/>
              <a:gd name="connsiteY23" fmla="*/ 74040 h 183134"/>
              <a:gd name="connsiteX24" fmla="*/ 147828 w 450088"/>
              <a:gd name="connsiteY24" fmla="*/ 74040 h 183134"/>
              <a:gd name="connsiteX25" fmla="*/ 116967 w 450088"/>
              <a:gd name="connsiteY25" fmla="*/ 74295 h 183134"/>
              <a:gd name="connsiteX26" fmla="*/ 86867 w 450088"/>
              <a:gd name="connsiteY26" fmla="*/ 74549 h 183134"/>
              <a:gd name="connsiteX27" fmla="*/ 53340 w 450088"/>
              <a:gd name="connsiteY27" fmla="*/ 74549 h 183134"/>
              <a:gd name="connsiteX28" fmla="*/ 26415 w 450088"/>
              <a:gd name="connsiteY28" fmla="*/ 70992 h 183134"/>
              <a:gd name="connsiteX29" fmla="*/ 6350 w 450088"/>
              <a:gd name="connsiteY29" fmla="*/ 55117 h 183134"/>
              <a:gd name="connsiteX30" fmla="*/ 0 w 450088"/>
              <a:gd name="connsiteY30" fmla="*/ 33146 h 183134"/>
              <a:gd name="connsiteX31" fmla="*/ 8763 w 450088"/>
              <a:gd name="connsiteY31" fmla="*/ 12446 h 183134"/>
              <a:gd name="connsiteX32" fmla="*/ 20319 w 450088"/>
              <a:gd name="connsiteY32" fmla="*/ 5079 h 183134"/>
              <a:gd name="connsiteX33" fmla="*/ 34670 w 450088"/>
              <a:gd name="connsiteY33" fmla="*/ 1777 h 183134"/>
              <a:gd name="connsiteX34" fmla="*/ 46863 w 450088"/>
              <a:gd name="connsiteY34" fmla="*/ 889 h 183134"/>
              <a:gd name="connsiteX35" fmla="*/ 52705 w 450088"/>
              <a:gd name="connsiteY35" fmla="*/ 889 h 183134"/>
              <a:gd name="connsiteX36" fmla="*/ 389128 w 450088"/>
              <a:gd name="connsiteY36" fmla="*/ 253 h 183134"/>
              <a:gd name="connsiteX37" fmla="*/ 399160 w 450088"/>
              <a:gd name="connsiteY37" fmla="*/ 0 h 1831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450088" h="183134">
                <a:moveTo>
                  <a:pt x="399160" y="0"/>
                </a:moveTo>
                <a:cubicBezTo>
                  <a:pt x="402590" y="0"/>
                  <a:pt x="406018" y="253"/>
                  <a:pt x="409575" y="508"/>
                </a:cubicBezTo>
                <a:cubicBezTo>
                  <a:pt x="416686" y="1142"/>
                  <a:pt x="423290" y="2666"/>
                  <a:pt x="429386" y="5079"/>
                </a:cubicBezTo>
                <a:cubicBezTo>
                  <a:pt x="435482" y="7492"/>
                  <a:pt x="440435" y="11176"/>
                  <a:pt x="444372" y="16128"/>
                </a:cubicBezTo>
                <a:cubicBezTo>
                  <a:pt x="448182" y="20954"/>
                  <a:pt x="450088" y="27685"/>
                  <a:pt x="450088" y="36195"/>
                </a:cubicBezTo>
                <a:cubicBezTo>
                  <a:pt x="450088" y="46354"/>
                  <a:pt x="446658" y="53975"/>
                  <a:pt x="439801" y="59054"/>
                </a:cubicBezTo>
                <a:cubicBezTo>
                  <a:pt x="432815" y="64135"/>
                  <a:pt x="424688" y="67817"/>
                  <a:pt x="415035" y="69976"/>
                </a:cubicBezTo>
                <a:cubicBezTo>
                  <a:pt x="405510" y="72263"/>
                  <a:pt x="395605" y="73533"/>
                  <a:pt x="385190" y="73660"/>
                </a:cubicBezTo>
                <a:cubicBezTo>
                  <a:pt x="374903" y="73914"/>
                  <a:pt x="366394" y="74040"/>
                  <a:pt x="359917" y="74040"/>
                </a:cubicBezTo>
                <a:cubicBezTo>
                  <a:pt x="356234" y="74040"/>
                  <a:pt x="352551" y="74040"/>
                  <a:pt x="348615" y="74295"/>
                </a:cubicBezTo>
                <a:cubicBezTo>
                  <a:pt x="344805" y="74549"/>
                  <a:pt x="340867" y="74549"/>
                  <a:pt x="336803" y="74549"/>
                </a:cubicBezTo>
                <a:cubicBezTo>
                  <a:pt x="324992" y="74549"/>
                  <a:pt x="313181" y="74549"/>
                  <a:pt x="301370" y="74549"/>
                </a:cubicBezTo>
                <a:cubicBezTo>
                  <a:pt x="289559" y="74549"/>
                  <a:pt x="277875" y="74422"/>
                  <a:pt x="266065" y="74040"/>
                </a:cubicBezTo>
                <a:cubicBezTo>
                  <a:pt x="266445" y="86614"/>
                  <a:pt x="266827" y="97663"/>
                  <a:pt x="267207" y="107188"/>
                </a:cubicBezTo>
                <a:cubicBezTo>
                  <a:pt x="267715" y="116713"/>
                  <a:pt x="267080" y="126873"/>
                  <a:pt x="265429" y="137414"/>
                </a:cubicBezTo>
                <a:cubicBezTo>
                  <a:pt x="264159" y="145160"/>
                  <a:pt x="262128" y="152526"/>
                  <a:pt x="259333" y="159639"/>
                </a:cubicBezTo>
                <a:cubicBezTo>
                  <a:pt x="256540" y="166750"/>
                  <a:pt x="251586" y="172592"/>
                  <a:pt x="244728" y="177038"/>
                </a:cubicBezTo>
                <a:cubicBezTo>
                  <a:pt x="238632" y="181101"/>
                  <a:pt x="231520" y="183134"/>
                  <a:pt x="223392" y="183134"/>
                </a:cubicBezTo>
                <a:cubicBezTo>
                  <a:pt x="215265" y="183134"/>
                  <a:pt x="207898" y="181228"/>
                  <a:pt x="201421" y="177673"/>
                </a:cubicBezTo>
                <a:cubicBezTo>
                  <a:pt x="196088" y="174371"/>
                  <a:pt x="192151" y="169672"/>
                  <a:pt x="189483" y="163576"/>
                </a:cubicBezTo>
                <a:cubicBezTo>
                  <a:pt x="186943" y="157479"/>
                  <a:pt x="184911" y="151638"/>
                  <a:pt x="183768" y="145923"/>
                </a:cubicBezTo>
                <a:cubicBezTo>
                  <a:pt x="182879" y="141477"/>
                  <a:pt x="182752" y="136525"/>
                  <a:pt x="183133" y="131317"/>
                </a:cubicBezTo>
                <a:cubicBezTo>
                  <a:pt x="183515" y="125984"/>
                  <a:pt x="183515" y="121158"/>
                  <a:pt x="183133" y="116713"/>
                </a:cubicBezTo>
                <a:lnTo>
                  <a:pt x="183133" y="74040"/>
                </a:lnTo>
                <a:cubicBezTo>
                  <a:pt x="170179" y="74040"/>
                  <a:pt x="158368" y="74040"/>
                  <a:pt x="147828" y="74040"/>
                </a:cubicBezTo>
                <a:cubicBezTo>
                  <a:pt x="137159" y="74040"/>
                  <a:pt x="127000" y="74040"/>
                  <a:pt x="116967" y="74295"/>
                </a:cubicBezTo>
                <a:cubicBezTo>
                  <a:pt x="107060" y="74549"/>
                  <a:pt x="97028" y="74549"/>
                  <a:pt x="86867" y="74549"/>
                </a:cubicBezTo>
                <a:cubicBezTo>
                  <a:pt x="76707" y="74549"/>
                  <a:pt x="65531" y="74549"/>
                  <a:pt x="53340" y="74549"/>
                </a:cubicBezTo>
                <a:cubicBezTo>
                  <a:pt x="43941" y="74549"/>
                  <a:pt x="35051" y="73405"/>
                  <a:pt x="26415" y="70992"/>
                </a:cubicBezTo>
                <a:cubicBezTo>
                  <a:pt x="17906" y="68452"/>
                  <a:pt x="11175" y="63246"/>
                  <a:pt x="6350" y="55117"/>
                </a:cubicBezTo>
                <a:cubicBezTo>
                  <a:pt x="1905" y="48133"/>
                  <a:pt x="-254" y="40894"/>
                  <a:pt x="0" y="33146"/>
                </a:cubicBezTo>
                <a:cubicBezTo>
                  <a:pt x="127" y="25400"/>
                  <a:pt x="3047" y="18541"/>
                  <a:pt x="8763" y="12446"/>
                </a:cubicBezTo>
                <a:cubicBezTo>
                  <a:pt x="11683" y="9144"/>
                  <a:pt x="15493" y="6730"/>
                  <a:pt x="20319" y="5079"/>
                </a:cubicBezTo>
                <a:cubicBezTo>
                  <a:pt x="25272" y="3428"/>
                  <a:pt x="29971" y="2413"/>
                  <a:pt x="34670" y="1777"/>
                </a:cubicBezTo>
                <a:cubicBezTo>
                  <a:pt x="39369" y="1142"/>
                  <a:pt x="43433" y="889"/>
                  <a:pt x="46863" y="889"/>
                </a:cubicBezTo>
                <a:cubicBezTo>
                  <a:pt x="50291" y="889"/>
                  <a:pt x="52323" y="889"/>
                  <a:pt x="52705" y="889"/>
                </a:cubicBezTo>
                <a:lnTo>
                  <a:pt x="389128" y="253"/>
                </a:lnTo>
                <a:cubicBezTo>
                  <a:pt x="392429" y="0"/>
                  <a:pt x="395731" y="0"/>
                  <a:pt x="39916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7568184" y="4234688"/>
            <a:ext cx="285622" cy="437006"/>
          </a:xfrm>
          <a:custGeom>
            <a:avLst/>
            <a:gdLst>
              <a:gd name="connsiteX0" fmla="*/ 69214 w 285622"/>
              <a:gd name="connsiteY0" fmla="*/ 0 h 437006"/>
              <a:gd name="connsiteX1" fmla="*/ 211835 w 285622"/>
              <a:gd name="connsiteY1" fmla="*/ 0 h 437006"/>
              <a:gd name="connsiteX2" fmla="*/ 221360 w 285622"/>
              <a:gd name="connsiteY2" fmla="*/ 0 h 437006"/>
              <a:gd name="connsiteX3" fmla="*/ 240537 w 285622"/>
              <a:gd name="connsiteY3" fmla="*/ 2158 h 437006"/>
              <a:gd name="connsiteX4" fmla="*/ 260603 w 285622"/>
              <a:gd name="connsiteY4" fmla="*/ 9144 h 437006"/>
              <a:gd name="connsiteX5" fmla="*/ 273430 w 285622"/>
              <a:gd name="connsiteY5" fmla="*/ 23748 h 437006"/>
              <a:gd name="connsiteX6" fmla="*/ 274954 w 285622"/>
              <a:gd name="connsiteY6" fmla="*/ 32639 h 437006"/>
              <a:gd name="connsiteX7" fmla="*/ 275335 w 285622"/>
              <a:gd name="connsiteY7" fmla="*/ 43560 h 437006"/>
              <a:gd name="connsiteX8" fmla="*/ 274319 w 285622"/>
              <a:gd name="connsiteY8" fmla="*/ 54229 h 437006"/>
              <a:gd name="connsiteX9" fmla="*/ 272287 w 285622"/>
              <a:gd name="connsiteY9" fmla="*/ 61595 h 437006"/>
              <a:gd name="connsiteX10" fmla="*/ 257047 w 285622"/>
              <a:gd name="connsiteY10" fmla="*/ 72516 h 437006"/>
              <a:gd name="connsiteX11" fmla="*/ 222250 w 285622"/>
              <a:gd name="connsiteY11" fmla="*/ 75565 h 437006"/>
              <a:gd name="connsiteX12" fmla="*/ 213994 w 285622"/>
              <a:gd name="connsiteY12" fmla="*/ 75565 h 437006"/>
              <a:gd name="connsiteX13" fmla="*/ 200024 w 285622"/>
              <a:gd name="connsiteY13" fmla="*/ 75310 h 437006"/>
              <a:gd name="connsiteX14" fmla="*/ 173735 w 285622"/>
              <a:gd name="connsiteY14" fmla="*/ 74929 h 437006"/>
              <a:gd name="connsiteX15" fmla="*/ 129031 w 285622"/>
              <a:gd name="connsiteY15" fmla="*/ 74929 h 437006"/>
              <a:gd name="connsiteX16" fmla="*/ 111632 w 285622"/>
              <a:gd name="connsiteY16" fmla="*/ 75565 h 437006"/>
              <a:gd name="connsiteX17" fmla="*/ 98551 w 285622"/>
              <a:gd name="connsiteY17" fmla="*/ 77978 h 437006"/>
              <a:gd name="connsiteX18" fmla="*/ 92074 w 285622"/>
              <a:gd name="connsiteY18" fmla="*/ 84963 h 437006"/>
              <a:gd name="connsiteX19" fmla="*/ 89027 w 285622"/>
              <a:gd name="connsiteY19" fmla="*/ 96646 h 437006"/>
              <a:gd name="connsiteX20" fmla="*/ 88137 w 285622"/>
              <a:gd name="connsiteY20" fmla="*/ 109092 h 437006"/>
              <a:gd name="connsiteX21" fmla="*/ 88772 w 285622"/>
              <a:gd name="connsiteY21" fmla="*/ 118871 h 437006"/>
              <a:gd name="connsiteX22" fmla="*/ 88772 w 285622"/>
              <a:gd name="connsiteY22" fmla="*/ 119506 h 437006"/>
              <a:gd name="connsiteX23" fmla="*/ 91185 w 285622"/>
              <a:gd name="connsiteY23" fmla="*/ 330327 h 437006"/>
              <a:gd name="connsiteX24" fmla="*/ 96646 w 285622"/>
              <a:gd name="connsiteY24" fmla="*/ 350139 h 437006"/>
              <a:gd name="connsiteX25" fmla="*/ 116204 w 285622"/>
              <a:gd name="connsiteY25" fmla="*/ 357758 h 437006"/>
              <a:gd name="connsiteX26" fmla="*/ 129285 w 285622"/>
              <a:gd name="connsiteY26" fmla="*/ 358775 h 437006"/>
              <a:gd name="connsiteX27" fmla="*/ 157987 w 285622"/>
              <a:gd name="connsiteY27" fmla="*/ 360298 h 437006"/>
              <a:gd name="connsiteX28" fmla="*/ 196087 w 285622"/>
              <a:gd name="connsiteY28" fmla="*/ 361441 h 437006"/>
              <a:gd name="connsiteX29" fmla="*/ 236854 w 285622"/>
              <a:gd name="connsiteY29" fmla="*/ 362077 h 437006"/>
              <a:gd name="connsiteX30" fmla="*/ 268858 w 285622"/>
              <a:gd name="connsiteY30" fmla="*/ 368172 h 437006"/>
              <a:gd name="connsiteX31" fmla="*/ 285622 w 285622"/>
              <a:gd name="connsiteY31" fmla="*/ 393827 h 437006"/>
              <a:gd name="connsiteX32" fmla="*/ 282955 w 285622"/>
              <a:gd name="connsiteY32" fmla="*/ 411479 h 437006"/>
              <a:gd name="connsiteX33" fmla="*/ 272287 w 285622"/>
              <a:gd name="connsiteY33" fmla="*/ 424815 h 437006"/>
              <a:gd name="connsiteX34" fmla="*/ 256666 w 285622"/>
              <a:gd name="connsiteY34" fmla="*/ 433451 h 437006"/>
              <a:gd name="connsiteX35" fmla="*/ 239902 w 285622"/>
              <a:gd name="connsiteY35" fmla="*/ 437006 h 437006"/>
              <a:gd name="connsiteX36" fmla="*/ 216407 w 285622"/>
              <a:gd name="connsiteY36" fmla="*/ 437006 h 437006"/>
              <a:gd name="connsiteX37" fmla="*/ 179323 w 285622"/>
              <a:gd name="connsiteY37" fmla="*/ 437006 h 437006"/>
              <a:gd name="connsiteX38" fmla="*/ 137540 w 285622"/>
              <a:gd name="connsiteY38" fmla="*/ 437006 h 437006"/>
              <a:gd name="connsiteX39" fmla="*/ 101600 w 285622"/>
              <a:gd name="connsiteY39" fmla="*/ 437006 h 437006"/>
              <a:gd name="connsiteX40" fmla="*/ 96646 w 285622"/>
              <a:gd name="connsiteY40" fmla="*/ 437006 h 437006"/>
              <a:gd name="connsiteX41" fmla="*/ 67690 w 285622"/>
              <a:gd name="connsiteY41" fmla="*/ 435864 h 437006"/>
              <a:gd name="connsiteX42" fmla="*/ 38734 w 285622"/>
              <a:gd name="connsiteY42" fmla="*/ 430910 h 437006"/>
              <a:gd name="connsiteX43" fmla="*/ 20446 w 285622"/>
              <a:gd name="connsiteY43" fmla="*/ 419989 h 437006"/>
              <a:gd name="connsiteX44" fmla="*/ 7111 w 285622"/>
              <a:gd name="connsiteY44" fmla="*/ 401701 h 437006"/>
              <a:gd name="connsiteX45" fmla="*/ 2792 w 285622"/>
              <a:gd name="connsiteY45" fmla="*/ 385571 h 437006"/>
              <a:gd name="connsiteX46" fmla="*/ 1015 w 285622"/>
              <a:gd name="connsiteY46" fmla="*/ 367283 h 437006"/>
              <a:gd name="connsiteX47" fmla="*/ 634 w 285622"/>
              <a:gd name="connsiteY47" fmla="*/ 351663 h 437006"/>
              <a:gd name="connsiteX48" fmla="*/ 1015 w 285622"/>
              <a:gd name="connsiteY48" fmla="*/ 344423 h 437006"/>
              <a:gd name="connsiteX49" fmla="*/ 1015 w 285622"/>
              <a:gd name="connsiteY49" fmla="*/ 85344 h 437006"/>
              <a:gd name="connsiteX50" fmla="*/ 380 w 285622"/>
              <a:gd name="connsiteY50" fmla="*/ 75565 h 437006"/>
              <a:gd name="connsiteX51" fmla="*/ 0 w 285622"/>
              <a:gd name="connsiteY51" fmla="*/ 57277 h 437006"/>
              <a:gd name="connsiteX52" fmla="*/ 1904 w 285622"/>
              <a:gd name="connsiteY52" fmla="*/ 35941 h 437006"/>
              <a:gd name="connsiteX53" fmla="*/ 8254 w 285622"/>
              <a:gd name="connsiteY53" fmla="*/ 17652 h 437006"/>
              <a:gd name="connsiteX54" fmla="*/ 21335 w 285622"/>
              <a:gd name="connsiteY54" fmla="*/ 7873 h 437006"/>
              <a:gd name="connsiteX55" fmla="*/ 40892 w 285622"/>
              <a:gd name="connsiteY55" fmla="*/ 2413 h 437006"/>
              <a:gd name="connsiteX56" fmla="*/ 59181 w 285622"/>
              <a:gd name="connsiteY56" fmla="*/ 254 h 437006"/>
              <a:gd name="connsiteX57" fmla="*/ 69214 w 285622"/>
              <a:gd name="connsiteY57" fmla="*/ 0 h 437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</a:cxnLst>
            <a:rect l="l" t="t" r="r" b="b"/>
            <a:pathLst>
              <a:path w="285622" h="437006">
                <a:moveTo>
                  <a:pt x="69214" y="0"/>
                </a:moveTo>
                <a:lnTo>
                  <a:pt x="211835" y="0"/>
                </a:lnTo>
                <a:cubicBezTo>
                  <a:pt x="212342" y="0"/>
                  <a:pt x="215391" y="0"/>
                  <a:pt x="221360" y="0"/>
                </a:cubicBezTo>
                <a:cubicBezTo>
                  <a:pt x="227202" y="0"/>
                  <a:pt x="233679" y="634"/>
                  <a:pt x="240537" y="2158"/>
                </a:cubicBezTo>
                <a:cubicBezTo>
                  <a:pt x="247395" y="3555"/>
                  <a:pt x="254127" y="5841"/>
                  <a:pt x="260603" y="9144"/>
                </a:cubicBezTo>
                <a:cubicBezTo>
                  <a:pt x="267207" y="12319"/>
                  <a:pt x="271398" y="17271"/>
                  <a:pt x="273430" y="23748"/>
                </a:cubicBezTo>
                <a:cubicBezTo>
                  <a:pt x="274319" y="26161"/>
                  <a:pt x="274827" y="29082"/>
                  <a:pt x="274954" y="32639"/>
                </a:cubicBezTo>
                <a:cubicBezTo>
                  <a:pt x="275208" y="36067"/>
                  <a:pt x="275335" y="39751"/>
                  <a:pt x="275335" y="43560"/>
                </a:cubicBezTo>
                <a:cubicBezTo>
                  <a:pt x="275335" y="47370"/>
                  <a:pt x="274954" y="50927"/>
                  <a:pt x="274319" y="54229"/>
                </a:cubicBezTo>
                <a:cubicBezTo>
                  <a:pt x="273811" y="57530"/>
                  <a:pt x="273050" y="59944"/>
                  <a:pt x="272287" y="61595"/>
                </a:cubicBezTo>
                <a:cubicBezTo>
                  <a:pt x="269366" y="66802"/>
                  <a:pt x="264286" y="70484"/>
                  <a:pt x="257047" y="72516"/>
                </a:cubicBezTo>
                <a:cubicBezTo>
                  <a:pt x="248919" y="74548"/>
                  <a:pt x="237235" y="75565"/>
                  <a:pt x="222250" y="75565"/>
                </a:cubicBezTo>
                <a:cubicBezTo>
                  <a:pt x="219836" y="75565"/>
                  <a:pt x="217042" y="75565"/>
                  <a:pt x="213994" y="75565"/>
                </a:cubicBezTo>
                <a:cubicBezTo>
                  <a:pt x="210946" y="75565"/>
                  <a:pt x="206247" y="75438"/>
                  <a:pt x="200024" y="75310"/>
                </a:cubicBezTo>
                <a:cubicBezTo>
                  <a:pt x="193674" y="75056"/>
                  <a:pt x="184911" y="74929"/>
                  <a:pt x="173735" y="74929"/>
                </a:cubicBezTo>
                <a:cubicBezTo>
                  <a:pt x="162559" y="74929"/>
                  <a:pt x="147700" y="74929"/>
                  <a:pt x="129031" y="74929"/>
                </a:cubicBezTo>
                <a:cubicBezTo>
                  <a:pt x="123316" y="74929"/>
                  <a:pt x="117474" y="75183"/>
                  <a:pt x="111632" y="75565"/>
                </a:cubicBezTo>
                <a:cubicBezTo>
                  <a:pt x="105663" y="75945"/>
                  <a:pt x="101345" y="76834"/>
                  <a:pt x="98551" y="77978"/>
                </a:cubicBezTo>
                <a:cubicBezTo>
                  <a:pt x="95630" y="79247"/>
                  <a:pt x="93471" y="81533"/>
                  <a:pt x="92074" y="84963"/>
                </a:cubicBezTo>
                <a:cubicBezTo>
                  <a:pt x="90677" y="88519"/>
                  <a:pt x="89661" y="92329"/>
                  <a:pt x="89027" y="96646"/>
                </a:cubicBezTo>
                <a:cubicBezTo>
                  <a:pt x="88391" y="100838"/>
                  <a:pt x="88137" y="105029"/>
                  <a:pt x="88137" y="109092"/>
                </a:cubicBezTo>
                <a:cubicBezTo>
                  <a:pt x="88137" y="113156"/>
                  <a:pt x="88391" y="116458"/>
                  <a:pt x="88772" y="118871"/>
                </a:cubicBezTo>
                <a:lnTo>
                  <a:pt x="88772" y="119506"/>
                </a:lnTo>
                <a:lnTo>
                  <a:pt x="91185" y="330327"/>
                </a:lnTo>
                <a:cubicBezTo>
                  <a:pt x="91185" y="338455"/>
                  <a:pt x="92963" y="345058"/>
                  <a:pt x="96646" y="350139"/>
                </a:cubicBezTo>
                <a:cubicBezTo>
                  <a:pt x="100329" y="355219"/>
                  <a:pt x="106806" y="357758"/>
                  <a:pt x="116204" y="357758"/>
                </a:cubicBezTo>
                <a:cubicBezTo>
                  <a:pt x="117347" y="357758"/>
                  <a:pt x="121792" y="358140"/>
                  <a:pt x="129285" y="358775"/>
                </a:cubicBezTo>
                <a:cubicBezTo>
                  <a:pt x="136778" y="359282"/>
                  <a:pt x="146303" y="359791"/>
                  <a:pt x="157987" y="360298"/>
                </a:cubicBezTo>
                <a:cubicBezTo>
                  <a:pt x="169544" y="360679"/>
                  <a:pt x="182244" y="361060"/>
                  <a:pt x="196087" y="361441"/>
                </a:cubicBezTo>
                <a:cubicBezTo>
                  <a:pt x="209803" y="361822"/>
                  <a:pt x="223519" y="362077"/>
                  <a:pt x="236854" y="362077"/>
                </a:cubicBezTo>
                <a:cubicBezTo>
                  <a:pt x="248665" y="362077"/>
                  <a:pt x="259333" y="364108"/>
                  <a:pt x="268858" y="368172"/>
                </a:cubicBezTo>
                <a:cubicBezTo>
                  <a:pt x="278383" y="372236"/>
                  <a:pt x="283971" y="380745"/>
                  <a:pt x="285622" y="393827"/>
                </a:cubicBezTo>
                <a:cubicBezTo>
                  <a:pt x="286511" y="400304"/>
                  <a:pt x="285495" y="406145"/>
                  <a:pt x="282955" y="411479"/>
                </a:cubicBezTo>
                <a:cubicBezTo>
                  <a:pt x="280289" y="416686"/>
                  <a:pt x="276732" y="421258"/>
                  <a:pt x="272287" y="424815"/>
                </a:cubicBezTo>
                <a:cubicBezTo>
                  <a:pt x="267715" y="428497"/>
                  <a:pt x="262635" y="431419"/>
                  <a:pt x="256666" y="433451"/>
                </a:cubicBezTo>
                <a:cubicBezTo>
                  <a:pt x="250824" y="435482"/>
                  <a:pt x="245236" y="436626"/>
                  <a:pt x="239902" y="437006"/>
                </a:cubicBezTo>
                <a:cubicBezTo>
                  <a:pt x="235457" y="437006"/>
                  <a:pt x="227583" y="437006"/>
                  <a:pt x="216407" y="437006"/>
                </a:cubicBezTo>
                <a:cubicBezTo>
                  <a:pt x="205231" y="437006"/>
                  <a:pt x="192912" y="437006"/>
                  <a:pt x="179323" y="437006"/>
                </a:cubicBezTo>
                <a:cubicBezTo>
                  <a:pt x="165607" y="437006"/>
                  <a:pt x="151764" y="437006"/>
                  <a:pt x="137540" y="437006"/>
                </a:cubicBezTo>
                <a:cubicBezTo>
                  <a:pt x="123316" y="437006"/>
                  <a:pt x="111251" y="437006"/>
                  <a:pt x="101600" y="437006"/>
                </a:cubicBezTo>
                <a:lnTo>
                  <a:pt x="96646" y="437006"/>
                </a:lnTo>
                <a:cubicBezTo>
                  <a:pt x="87375" y="436626"/>
                  <a:pt x="77723" y="436245"/>
                  <a:pt x="67690" y="435864"/>
                </a:cubicBezTo>
                <a:cubicBezTo>
                  <a:pt x="57784" y="435482"/>
                  <a:pt x="48132" y="433832"/>
                  <a:pt x="38734" y="430910"/>
                </a:cubicBezTo>
                <a:cubicBezTo>
                  <a:pt x="32257" y="428879"/>
                  <a:pt x="26161" y="425322"/>
                  <a:pt x="20446" y="419989"/>
                </a:cubicBezTo>
                <a:cubicBezTo>
                  <a:pt x="14731" y="414655"/>
                  <a:pt x="10286" y="408558"/>
                  <a:pt x="7111" y="401701"/>
                </a:cubicBezTo>
                <a:cubicBezTo>
                  <a:pt x="5079" y="397256"/>
                  <a:pt x="3555" y="391795"/>
                  <a:pt x="2792" y="385571"/>
                </a:cubicBezTo>
                <a:cubicBezTo>
                  <a:pt x="2031" y="379221"/>
                  <a:pt x="1396" y="373126"/>
                  <a:pt x="1015" y="367283"/>
                </a:cubicBezTo>
                <a:cubicBezTo>
                  <a:pt x="507" y="361315"/>
                  <a:pt x="507" y="356234"/>
                  <a:pt x="634" y="351663"/>
                </a:cubicBezTo>
                <a:cubicBezTo>
                  <a:pt x="889" y="347217"/>
                  <a:pt x="1015" y="344805"/>
                  <a:pt x="1015" y="344423"/>
                </a:cubicBezTo>
                <a:lnTo>
                  <a:pt x="1015" y="85344"/>
                </a:lnTo>
                <a:cubicBezTo>
                  <a:pt x="1015" y="84073"/>
                  <a:pt x="761" y="80898"/>
                  <a:pt x="380" y="75565"/>
                </a:cubicBezTo>
                <a:cubicBezTo>
                  <a:pt x="0" y="70230"/>
                  <a:pt x="-127" y="64134"/>
                  <a:pt x="0" y="57277"/>
                </a:cubicBezTo>
                <a:cubicBezTo>
                  <a:pt x="253" y="50419"/>
                  <a:pt x="889" y="43306"/>
                  <a:pt x="1904" y="35941"/>
                </a:cubicBezTo>
                <a:cubicBezTo>
                  <a:pt x="2919" y="28575"/>
                  <a:pt x="5079" y="22479"/>
                  <a:pt x="8254" y="17652"/>
                </a:cubicBezTo>
                <a:cubicBezTo>
                  <a:pt x="10667" y="13589"/>
                  <a:pt x="15112" y="10286"/>
                  <a:pt x="21335" y="7873"/>
                </a:cubicBezTo>
                <a:cubicBezTo>
                  <a:pt x="27685" y="5460"/>
                  <a:pt x="34162" y="3682"/>
                  <a:pt x="40892" y="2413"/>
                </a:cubicBezTo>
                <a:cubicBezTo>
                  <a:pt x="47624" y="1142"/>
                  <a:pt x="53719" y="507"/>
                  <a:pt x="59181" y="254"/>
                </a:cubicBezTo>
                <a:cubicBezTo>
                  <a:pt x="64642" y="127"/>
                  <a:pt x="68071" y="0"/>
                  <a:pt x="6921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8527415" y="4231640"/>
            <a:ext cx="252348" cy="448690"/>
          </a:xfrm>
          <a:custGeom>
            <a:avLst/>
            <a:gdLst>
              <a:gd name="connsiteX0" fmla="*/ 85979 w 252348"/>
              <a:gd name="connsiteY0" fmla="*/ 0 h 448690"/>
              <a:gd name="connsiteX1" fmla="*/ 192023 w 252348"/>
              <a:gd name="connsiteY1" fmla="*/ 0 h 448690"/>
              <a:gd name="connsiteX2" fmla="*/ 208788 w 252348"/>
              <a:gd name="connsiteY2" fmla="*/ 2158 h 448690"/>
              <a:gd name="connsiteX3" fmla="*/ 224916 w 252348"/>
              <a:gd name="connsiteY3" fmla="*/ 6095 h 448690"/>
              <a:gd name="connsiteX4" fmla="*/ 234442 w 252348"/>
              <a:gd name="connsiteY4" fmla="*/ 10921 h 448690"/>
              <a:gd name="connsiteX5" fmla="*/ 242061 w 252348"/>
              <a:gd name="connsiteY5" fmla="*/ 18288 h 448690"/>
              <a:gd name="connsiteX6" fmla="*/ 248411 w 252348"/>
              <a:gd name="connsiteY6" fmla="*/ 35305 h 448690"/>
              <a:gd name="connsiteX7" fmla="*/ 250570 w 252348"/>
              <a:gd name="connsiteY7" fmla="*/ 54228 h 448690"/>
              <a:gd name="connsiteX8" fmla="*/ 251841 w 252348"/>
              <a:gd name="connsiteY8" fmla="*/ 88010 h 448690"/>
              <a:gd name="connsiteX9" fmla="*/ 251841 w 252348"/>
              <a:gd name="connsiteY9" fmla="*/ 121919 h 448690"/>
              <a:gd name="connsiteX10" fmla="*/ 251841 w 252348"/>
              <a:gd name="connsiteY10" fmla="*/ 321817 h 448690"/>
              <a:gd name="connsiteX11" fmla="*/ 252094 w 252348"/>
              <a:gd name="connsiteY11" fmla="*/ 331342 h 448690"/>
              <a:gd name="connsiteX12" fmla="*/ 252348 w 252348"/>
              <a:gd name="connsiteY12" fmla="*/ 352043 h 448690"/>
              <a:gd name="connsiteX13" fmla="*/ 252348 w 252348"/>
              <a:gd name="connsiteY13" fmla="*/ 377063 h 448690"/>
              <a:gd name="connsiteX14" fmla="*/ 251841 w 252348"/>
              <a:gd name="connsiteY14" fmla="*/ 399922 h 448690"/>
              <a:gd name="connsiteX15" fmla="*/ 249935 w 252348"/>
              <a:gd name="connsiteY15" fmla="*/ 412622 h 448690"/>
              <a:gd name="connsiteX16" fmla="*/ 245998 w 252348"/>
              <a:gd name="connsiteY16" fmla="*/ 425450 h 448690"/>
              <a:gd name="connsiteX17" fmla="*/ 238379 w 252348"/>
              <a:gd name="connsiteY17" fmla="*/ 436498 h 448690"/>
              <a:gd name="connsiteX18" fmla="*/ 225552 w 252348"/>
              <a:gd name="connsiteY18" fmla="*/ 444372 h 448690"/>
              <a:gd name="connsiteX19" fmla="*/ 204851 w 252348"/>
              <a:gd name="connsiteY19" fmla="*/ 448690 h 448690"/>
              <a:gd name="connsiteX20" fmla="*/ 188976 w 252348"/>
              <a:gd name="connsiteY20" fmla="*/ 445261 h 448690"/>
              <a:gd name="connsiteX21" fmla="*/ 178054 w 252348"/>
              <a:gd name="connsiteY21" fmla="*/ 435228 h 448690"/>
              <a:gd name="connsiteX22" fmla="*/ 168275 w 252348"/>
              <a:gd name="connsiteY22" fmla="*/ 391921 h 448690"/>
              <a:gd name="connsiteX23" fmla="*/ 168275 w 252348"/>
              <a:gd name="connsiteY23" fmla="*/ 365125 h 448690"/>
              <a:gd name="connsiteX24" fmla="*/ 167639 w 252348"/>
              <a:gd name="connsiteY24" fmla="*/ 350519 h 448690"/>
              <a:gd name="connsiteX25" fmla="*/ 167639 w 252348"/>
              <a:gd name="connsiteY25" fmla="*/ 335914 h 448690"/>
              <a:gd name="connsiteX26" fmla="*/ 167639 w 252348"/>
              <a:gd name="connsiteY26" fmla="*/ 141985 h 448690"/>
              <a:gd name="connsiteX27" fmla="*/ 167639 w 252348"/>
              <a:gd name="connsiteY27" fmla="*/ 122554 h 448690"/>
              <a:gd name="connsiteX28" fmla="*/ 166496 w 252348"/>
              <a:gd name="connsiteY28" fmla="*/ 102361 h 448690"/>
              <a:gd name="connsiteX29" fmla="*/ 164972 w 252348"/>
              <a:gd name="connsiteY29" fmla="*/ 93853 h 448690"/>
              <a:gd name="connsiteX30" fmla="*/ 160908 w 252348"/>
              <a:gd name="connsiteY30" fmla="*/ 87121 h 448690"/>
              <a:gd name="connsiteX31" fmla="*/ 153923 w 252348"/>
              <a:gd name="connsiteY31" fmla="*/ 85597 h 448690"/>
              <a:gd name="connsiteX32" fmla="*/ 146304 w 252348"/>
              <a:gd name="connsiteY32" fmla="*/ 85343 h 448690"/>
              <a:gd name="connsiteX33" fmla="*/ 138048 w 252348"/>
              <a:gd name="connsiteY33" fmla="*/ 85343 h 448690"/>
              <a:gd name="connsiteX34" fmla="*/ 129920 w 252348"/>
              <a:gd name="connsiteY34" fmla="*/ 85343 h 448690"/>
              <a:gd name="connsiteX35" fmla="*/ 101219 w 252348"/>
              <a:gd name="connsiteY35" fmla="*/ 85343 h 448690"/>
              <a:gd name="connsiteX36" fmla="*/ 80518 w 252348"/>
              <a:gd name="connsiteY36" fmla="*/ 85343 h 448690"/>
              <a:gd name="connsiteX37" fmla="*/ 59816 w 252348"/>
              <a:gd name="connsiteY37" fmla="*/ 85343 h 448690"/>
              <a:gd name="connsiteX38" fmla="*/ 50927 w 252348"/>
              <a:gd name="connsiteY38" fmla="*/ 85597 h 448690"/>
              <a:gd name="connsiteX39" fmla="*/ 42036 w 252348"/>
              <a:gd name="connsiteY39" fmla="*/ 85343 h 448690"/>
              <a:gd name="connsiteX40" fmla="*/ 28066 w 252348"/>
              <a:gd name="connsiteY40" fmla="*/ 84708 h 448690"/>
              <a:gd name="connsiteX41" fmla="*/ 14604 w 252348"/>
              <a:gd name="connsiteY41" fmla="*/ 79882 h 448690"/>
              <a:gd name="connsiteX42" fmla="*/ 3047 w 252348"/>
              <a:gd name="connsiteY42" fmla="*/ 64642 h 448690"/>
              <a:gd name="connsiteX43" fmla="*/ 0 w 252348"/>
              <a:gd name="connsiteY43" fmla="*/ 45719 h 448690"/>
              <a:gd name="connsiteX44" fmla="*/ 4952 w 252348"/>
              <a:gd name="connsiteY44" fmla="*/ 22478 h 448690"/>
              <a:gd name="connsiteX45" fmla="*/ 12827 w 252348"/>
              <a:gd name="connsiteY45" fmla="*/ 12191 h 448690"/>
              <a:gd name="connsiteX46" fmla="*/ 21716 w 252348"/>
              <a:gd name="connsiteY46" fmla="*/ 6984 h 448690"/>
              <a:gd name="connsiteX47" fmla="*/ 31750 w 252348"/>
              <a:gd name="connsiteY47" fmla="*/ 3682 h 448690"/>
              <a:gd name="connsiteX48" fmla="*/ 58546 w 252348"/>
              <a:gd name="connsiteY48" fmla="*/ 253 h 448690"/>
              <a:gd name="connsiteX49" fmla="*/ 85979 w 252348"/>
              <a:gd name="connsiteY49" fmla="*/ 0 h 4486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</a:cxnLst>
            <a:rect l="l" t="t" r="r" b="b"/>
            <a:pathLst>
              <a:path w="252348" h="448690">
                <a:moveTo>
                  <a:pt x="85979" y="0"/>
                </a:moveTo>
                <a:lnTo>
                  <a:pt x="192023" y="0"/>
                </a:lnTo>
                <a:cubicBezTo>
                  <a:pt x="197358" y="761"/>
                  <a:pt x="202946" y="1523"/>
                  <a:pt x="208788" y="2158"/>
                </a:cubicBezTo>
                <a:cubicBezTo>
                  <a:pt x="214756" y="2666"/>
                  <a:pt x="220091" y="4064"/>
                  <a:pt x="224916" y="6095"/>
                </a:cubicBezTo>
                <a:cubicBezTo>
                  <a:pt x="228219" y="7239"/>
                  <a:pt x="231393" y="8889"/>
                  <a:pt x="234442" y="10921"/>
                </a:cubicBezTo>
                <a:cubicBezTo>
                  <a:pt x="237489" y="12953"/>
                  <a:pt x="240029" y="15366"/>
                  <a:pt x="242061" y="18288"/>
                </a:cubicBezTo>
                <a:cubicBezTo>
                  <a:pt x="245744" y="24003"/>
                  <a:pt x="247777" y="29590"/>
                  <a:pt x="248411" y="35305"/>
                </a:cubicBezTo>
                <a:cubicBezTo>
                  <a:pt x="249046" y="41020"/>
                  <a:pt x="249808" y="47370"/>
                  <a:pt x="250570" y="54228"/>
                </a:cubicBezTo>
                <a:cubicBezTo>
                  <a:pt x="251332" y="65658"/>
                  <a:pt x="251841" y="76834"/>
                  <a:pt x="251841" y="88010"/>
                </a:cubicBezTo>
                <a:cubicBezTo>
                  <a:pt x="251841" y="99186"/>
                  <a:pt x="251841" y="110489"/>
                  <a:pt x="251841" y="121919"/>
                </a:cubicBezTo>
                <a:lnTo>
                  <a:pt x="251841" y="321817"/>
                </a:lnTo>
                <a:cubicBezTo>
                  <a:pt x="251841" y="322198"/>
                  <a:pt x="251841" y="325373"/>
                  <a:pt x="252094" y="331342"/>
                </a:cubicBezTo>
                <a:cubicBezTo>
                  <a:pt x="252348" y="337184"/>
                  <a:pt x="252348" y="344042"/>
                  <a:pt x="252348" y="352043"/>
                </a:cubicBezTo>
                <a:cubicBezTo>
                  <a:pt x="252348" y="359917"/>
                  <a:pt x="252348" y="368300"/>
                  <a:pt x="252348" y="377063"/>
                </a:cubicBezTo>
                <a:cubicBezTo>
                  <a:pt x="252348" y="385698"/>
                  <a:pt x="252221" y="393318"/>
                  <a:pt x="251841" y="399922"/>
                </a:cubicBezTo>
                <a:cubicBezTo>
                  <a:pt x="251332" y="403986"/>
                  <a:pt x="250825" y="408177"/>
                  <a:pt x="249935" y="412622"/>
                </a:cubicBezTo>
                <a:cubicBezTo>
                  <a:pt x="249173" y="417194"/>
                  <a:pt x="247777" y="421385"/>
                  <a:pt x="245998" y="425450"/>
                </a:cubicBezTo>
                <a:cubicBezTo>
                  <a:pt x="244220" y="429514"/>
                  <a:pt x="241681" y="433196"/>
                  <a:pt x="238379" y="436498"/>
                </a:cubicBezTo>
                <a:cubicBezTo>
                  <a:pt x="235077" y="439673"/>
                  <a:pt x="230885" y="442340"/>
                  <a:pt x="225552" y="444372"/>
                </a:cubicBezTo>
                <a:cubicBezTo>
                  <a:pt x="218693" y="447166"/>
                  <a:pt x="211708" y="448690"/>
                  <a:pt x="204851" y="448690"/>
                </a:cubicBezTo>
                <a:cubicBezTo>
                  <a:pt x="199516" y="448690"/>
                  <a:pt x="194309" y="447547"/>
                  <a:pt x="188976" y="445261"/>
                </a:cubicBezTo>
                <a:cubicBezTo>
                  <a:pt x="183769" y="443103"/>
                  <a:pt x="180085" y="439673"/>
                  <a:pt x="178054" y="435228"/>
                </a:cubicBezTo>
                <a:cubicBezTo>
                  <a:pt x="171577" y="422275"/>
                  <a:pt x="168275" y="407796"/>
                  <a:pt x="168275" y="391921"/>
                </a:cubicBezTo>
                <a:lnTo>
                  <a:pt x="168275" y="365125"/>
                </a:lnTo>
                <a:cubicBezTo>
                  <a:pt x="167893" y="360298"/>
                  <a:pt x="167639" y="355345"/>
                  <a:pt x="167639" y="350519"/>
                </a:cubicBezTo>
                <a:cubicBezTo>
                  <a:pt x="167639" y="345566"/>
                  <a:pt x="167639" y="340740"/>
                  <a:pt x="167639" y="335914"/>
                </a:cubicBezTo>
                <a:lnTo>
                  <a:pt x="167639" y="141985"/>
                </a:lnTo>
                <a:cubicBezTo>
                  <a:pt x="167639" y="135508"/>
                  <a:pt x="167639" y="129031"/>
                  <a:pt x="167639" y="122554"/>
                </a:cubicBezTo>
                <a:cubicBezTo>
                  <a:pt x="167639" y="115950"/>
                  <a:pt x="167258" y="109346"/>
                  <a:pt x="166496" y="102361"/>
                </a:cubicBezTo>
                <a:cubicBezTo>
                  <a:pt x="165989" y="100329"/>
                  <a:pt x="165481" y="97535"/>
                  <a:pt x="164972" y="93853"/>
                </a:cubicBezTo>
                <a:cubicBezTo>
                  <a:pt x="164338" y="90169"/>
                  <a:pt x="162941" y="88010"/>
                  <a:pt x="160908" y="87121"/>
                </a:cubicBezTo>
                <a:cubicBezTo>
                  <a:pt x="158877" y="85978"/>
                  <a:pt x="156591" y="85470"/>
                  <a:pt x="153923" y="85597"/>
                </a:cubicBezTo>
                <a:cubicBezTo>
                  <a:pt x="151256" y="85852"/>
                  <a:pt x="148716" y="85725"/>
                  <a:pt x="146304" y="85343"/>
                </a:cubicBezTo>
                <a:cubicBezTo>
                  <a:pt x="143509" y="84963"/>
                  <a:pt x="140716" y="84963"/>
                  <a:pt x="138048" y="85343"/>
                </a:cubicBezTo>
                <a:cubicBezTo>
                  <a:pt x="135508" y="85725"/>
                  <a:pt x="132715" y="85725"/>
                  <a:pt x="129920" y="85343"/>
                </a:cubicBezTo>
                <a:lnTo>
                  <a:pt x="101219" y="85343"/>
                </a:lnTo>
                <a:cubicBezTo>
                  <a:pt x="94360" y="85725"/>
                  <a:pt x="87376" y="85725"/>
                  <a:pt x="80518" y="85343"/>
                </a:cubicBezTo>
                <a:cubicBezTo>
                  <a:pt x="73532" y="84963"/>
                  <a:pt x="66675" y="84963"/>
                  <a:pt x="59816" y="85343"/>
                </a:cubicBezTo>
                <a:cubicBezTo>
                  <a:pt x="56515" y="85725"/>
                  <a:pt x="53593" y="85852"/>
                  <a:pt x="50927" y="85597"/>
                </a:cubicBezTo>
                <a:cubicBezTo>
                  <a:pt x="48259" y="85470"/>
                  <a:pt x="45339" y="85343"/>
                  <a:pt x="42036" y="85343"/>
                </a:cubicBezTo>
                <a:cubicBezTo>
                  <a:pt x="37592" y="85343"/>
                  <a:pt x="32892" y="85089"/>
                  <a:pt x="28066" y="84708"/>
                </a:cubicBezTo>
                <a:cubicBezTo>
                  <a:pt x="23241" y="84327"/>
                  <a:pt x="18669" y="82677"/>
                  <a:pt x="14604" y="79882"/>
                </a:cubicBezTo>
                <a:cubicBezTo>
                  <a:pt x="9016" y="75818"/>
                  <a:pt x="5079" y="70739"/>
                  <a:pt x="3047" y="64642"/>
                </a:cubicBezTo>
                <a:cubicBezTo>
                  <a:pt x="1016" y="58546"/>
                  <a:pt x="0" y="52196"/>
                  <a:pt x="0" y="45719"/>
                </a:cubicBezTo>
                <a:cubicBezTo>
                  <a:pt x="-380" y="37972"/>
                  <a:pt x="1269" y="30226"/>
                  <a:pt x="4952" y="22478"/>
                </a:cubicBezTo>
                <a:cubicBezTo>
                  <a:pt x="6984" y="17653"/>
                  <a:pt x="9525" y="14223"/>
                  <a:pt x="12827" y="12191"/>
                </a:cubicBezTo>
                <a:cubicBezTo>
                  <a:pt x="14858" y="10159"/>
                  <a:pt x="17779" y="8381"/>
                  <a:pt x="21716" y="6984"/>
                </a:cubicBezTo>
                <a:cubicBezTo>
                  <a:pt x="25527" y="5588"/>
                  <a:pt x="28829" y="4444"/>
                  <a:pt x="31750" y="3682"/>
                </a:cubicBezTo>
                <a:cubicBezTo>
                  <a:pt x="40258" y="1650"/>
                  <a:pt x="49148" y="507"/>
                  <a:pt x="58546" y="253"/>
                </a:cubicBezTo>
                <a:cubicBezTo>
                  <a:pt x="67944" y="127"/>
                  <a:pt x="77089" y="0"/>
                  <a:pt x="8597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8090916" y="4221861"/>
            <a:ext cx="376808" cy="258445"/>
          </a:xfrm>
          <a:custGeom>
            <a:avLst/>
            <a:gdLst>
              <a:gd name="connsiteX0" fmla="*/ 42418 w 376808"/>
              <a:gd name="connsiteY0" fmla="*/ 0 h 258445"/>
              <a:gd name="connsiteX1" fmla="*/ 52451 w 376808"/>
              <a:gd name="connsiteY1" fmla="*/ 0 h 258445"/>
              <a:gd name="connsiteX2" fmla="*/ 73786 w 376808"/>
              <a:gd name="connsiteY2" fmla="*/ 0 h 258445"/>
              <a:gd name="connsiteX3" fmla="*/ 97917 w 376808"/>
              <a:gd name="connsiteY3" fmla="*/ 254 h 258445"/>
              <a:gd name="connsiteX4" fmla="*/ 128015 w 376808"/>
              <a:gd name="connsiteY4" fmla="*/ 634 h 258445"/>
              <a:gd name="connsiteX5" fmla="*/ 160019 w 376808"/>
              <a:gd name="connsiteY5" fmla="*/ 254 h 258445"/>
              <a:gd name="connsiteX6" fmla="*/ 189610 w 376808"/>
              <a:gd name="connsiteY6" fmla="*/ 0 h 258445"/>
              <a:gd name="connsiteX7" fmla="*/ 312801 w 376808"/>
              <a:gd name="connsiteY7" fmla="*/ 0 h 258445"/>
              <a:gd name="connsiteX8" fmla="*/ 333501 w 376808"/>
              <a:gd name="connsiteY8" fmla="*/ 634 h 258445"/>
              <a:gd name="connsiteX9" fmla="*/ 353568 w 376808"/>
              <a:gd name="connsiteY9" fmla="*/ 4318 h 258445"/>
              <a:gd name="connsiteX10" fmla="*/ 372491 w 376808"/>
              <a:gd name="connsiteY10" fmla="*/ 22859 h 258445"/>
              <a:gd name="connsiteX11" fmla="*/ 376808 w 376808"/>
              <a:gd name="connsiteY11" fmla="*/ 50546 h 258445"/>
              <a:gd name="connsiteX12" fmla="*/ 376808 w 376808"/>
              <a:gd name="connsiteY12" fmla="*/ 106045 h 258445"/>
              <a:gd name="connsiteX13" fmla="*/ 375919 w 376808"/>
              <a:gd name="connsiteY13" fmla="*/ 118872 h 258445"/>
              <a:gd name="connsiteX14" fmla="*/ 373126 w 376808"/>
              <a:gd name="connsiteY14" fmla="*/ 135382 h 258445"/>
              <a:gd name="connsiteX15" fmla="*/ 367918 w 376808"/>
              <a:gd name="connsiteY15" fmla="*/ 151510 h 258445"/>
              <a:gd name="connsiteX16" fmla="*/ 359664 w 376808"/>
              <a:gd name="connsiteY16" fmla="*/ 162179 h 258445"/>
              <a:gd name="connsiteX17" fmla="*/ 343280 w 376808"/>
              <a:gd name="connsiteY17" fmla="*/ 167894 h 258445"/>
              <a:gd name="connsiteX18" fmla="*/ 328041 w 376808"/>
              <a:gd name="connsiteY18" fmla="*/ 168275 h 258445"/>
              <a:gd name="connsiteX19" fmla="*/ 75057 w 376808"/>
              <a:gd name="connsiteY19" fmla="*/ 168275 h 258445"/>
              <a:gd name="connsiteX20" fmla="*/ 75057 w 376808"/>
              <a:gd name="connsiteY20" fmla="*/ 193802 h 258445"/>
              <a:gd name="connsiteX21" fmla="*/ 328676 w 376808"/>
              <a:gd name="connsiteY21" fmla="*/ 193802 h 258445"/>
              <a:gd name="connsiteX22" fmla="*/ 339343 w 376808"/>
              <a:gd name="connsiteY22" fmla="*/ 193802 h 258445"/>
              <a:gd name="connsiteX23" fmla="*/ 349377 w 376808"/>
              <a:gd name="connsiteY23" fmla="*/ 194436 h 258445"/>
              <a:gd name="connsiteX24" fmla="*/ 366141 w 376808"/>
              <a:gd name="connsiteY24" fmla="*/ 199644 h 258445"/>
              <a:gd name="connsiteX25" fmla="*/ 376808 w 376808"/>
              <a:gd name="connsiteY25" fmla="*/ 214629 h 258445"/>
              <a:gd name="connsiteX26" fmla="*/ 375919 w 376808"/>
              <a:gd name="connsiteY26" fmla="*/ 237744 h 258445"/>
              <a:gd name="connsiteX27" fmla="*/ 360933 w 376808"/>
              <a:gd name="connsiteY27" fmla="*/ 253619 h 258445"/>
              <a:gd name="connsiteX28" fmla="*/ 345947 w 376808"/>
              <a:gd name="connsiteY28" fmla="*/ 257556 h 258445"/>
              <a:gd name="connsiteX29" fmla="*/ 331723 w 376808"/>
              <a:gd name="connsiteY29" fmla="*/ 258445 h 258445"/>
              <a:gd name="connsiteX30" fmla="*/ 84835 w 376808"/>
              <a:gd name="connsiteY30" fmla="*/ 258445 h 258445"/>
              <a:gd name="connsiteX31" fmla="*/ 59435 w 376808"/>
              <a:gd name="connsiteY31" fmla="*/ 258445 h 258445"/>
              <a:gd name="connsiteX32" fmla="*/ 33019 w 376808"/>
              <a:gd name="connsiteY32" fmla="*/ 257809 h 258445"/>
              <a:gd name="connsiteX33" fmla="*/ 11683 w 376808"/>
              <a:gd name="connsiteY33" fmla="*/ 245109 h 258445"/>
              <a:gd name="connsiteX34" fmla="*/ 1905 w 376808"/>
              <a:gd name="connsiteY34" fmla="*/ 217678 h 258445"/>
              <a:gd name="connsiteX35" fmla="*/ 1015 w 376808"/>
              <a:gd name="connsiteY35" fmla="*/ 203581 h 258445"/>
              <a:gd name="connsiteX36" fmla="*/ 380 w 376808"/>
              <a:gd name="connsiteY36" fmla="*/ 185928 h 258445"/>
              <a:gd name="connsiteX37" fmla="*/ 0 w 376808"/>
              <a:gd name="connsiteY37" fmla="*/ 168909 h 258445"/>
              <a:gd name="connsiteX38" fmla="*/ 0 w 376808"/>
              <a:gd name="connsiteY38" fmla="*/ 156083 h 258445"/>
              <a:gd name="connsiteX39" fmla="*/ 0 w 376808"/>
              <a:gd name="connsiteY39" fmla="*/ 141478 h 258445"/>
              <a:gd name="connsiteX40" fmla="*/ 380 w 376808"/>
              <a:gd name="connsiteY40" fmla="*/ 125857 h 258445"/>
              <a:gd name="connsiteX41" fmla="*/ 6730 w 376808"/>
              <a:gd name="connsiteY41" fmla="*/ 110997 h 258445"/>
              <a:gd name="connsiteX42" fmla="*/ 28955 w 376808"/>
              <a:gd name="connsiteY42" fmla="*/ 97790 h 258445"/>
              <a:gd name="connsiteX43" fmla="*/ 56768 w 376808"/>
              <a:gd name="connsiteY43" fmla="*/ 95122 h 258445"/>
              <a:gd name="connsiteX44" fmla="*/ 66801 w 376808"/>
              <a:gd name="connsiteY44" fmla="*/ 95758 h 258445"/>
              <a:gd name="connsiteX45" fmla="*/ 78105 w 376808"/>
              <a:gd name="connsiteY45" fmla="*/ 95758 h 258445"/>
              <a:gd name="connsiteX46" fmla="*/ 306705 w 376808"/>
              <a:gd name="connsiteY46" fmla="*/ 95758 h 258445"/>
              <a:gd name="connsiteX47" fmla="*/ 306705 w 376808"/>
              <a:gd name="connsiteY47" fmla="*/ 69469 h 258445"/>
              <a:gd name="connsiteX48" fmla="*/ 72008 w 376808"/>
              <a:gd name="connsiteY48" fmla="*/ 69469 h 258445"/>
              <a:gd name="connsiteX49" fmla="*/ 65278 w 376808"/>
              <a:gd name="connsiteY49" fmla="*/ 69850 h 258445"/>
              <a:gd name="connsiteX50" fmla="*/ 58546 w 376808"/>
              <a:gd name="connsiteY50" fmla="*/ 70104 h 258445"/>
              <a:gd name="connsiteX51" fmla="*/ 50927 w 376808"/>
              <a:gd name="connsiteY51" fmla="*/ 70358 h 258445"/>
              <a:gd name="connsiteX52" fmla="*/ 43307 w 376808"/>
              <a:gd name="connsiteY52" fmla="*/ 70739 h 258445"/>
              <a:gd name="connsiteX53" fmla="*/ 22605 w 376808"/>
              <a:gd name="connsiteY53" fmla="*/ 68326 h 258445"/>
              <a:gd name="connsiteX54" fmla="*/ 5588 w 376808"/>
              <a:gd name="connsiteY54" fmla="*/ 54229 h 258445"/>
              <a:gd name="connsiteX55" fmla="*/ 1269 w 376808"/>
              <a:gd name="connsiteY55" fmla="*/ 24383 h 258445"/>
              <a:gd name="connsiteX56" fmla="*/ 15240 w 376808"/>
              <a:gd name="connsiteY56" fmla="*/ 7873 h 258445"/>
              <a:gd name="connsiteX57" fmla="*/ 33019 w 376808"/>
              <a:gd name="connsiteY57" fmla="*/ 1270 h 258445"/>
              <a:gd name="connsiteX58" fmla="*/ 42418 w 376808"/>
              <a:gd name="connsiteY58" fmla="*/ 0 h 2584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</a:cxnLst>
            <a:rect l="l" t="t" r="r" b="b"/>
            <a:pathLst>
              <a:path w="376808" h="258445">
                <a:moveTo>
                  <a:pt x="42418" y="0"/>
                </a:moveTo>
                <a:cubicBezTo>
                  <a:pt x="45465" y="0"/>
                  <a:pt x="48768" y="0"/>
                  <a:pt x="52451" y="0"/>
                </a:cubicBezTo>
                <a:lnTo>
                  <a:pt x="73786" y="0"/>
                </a:lnTo>
                <a:cubicBezTo>
                  <a:pt x="80264" y="0"/>
                  <a:pt x="88391" y="127"/>
                  <a:pt x="97917" y="254"/>
                </a:cubicBezTo>
                <a:cubicBezTo>
                  <a:pt x="107441" y="508"/>
                  <a:pt x="117475" y="634"/>
                  <a:pt x="128015" y="634"/>
                </a:cubicBezTo>
                <a:cubicBezTo>
                  <a:pt x="138683" y="634"/>
                  <a:pt x="149351" y="508"/>
                  <a:pt x="160019" y="254"/>
                </a:cubicBezTo>
                <a:cubicBezTo>
                  <a:pt x="170815" y="127"/>
                  <a:pt x="180720" y="0"/>
                  <a:pt x="189610" y="0"/>
                </a:cubicBezTo>
                <a:lnTo>
                  <a:pt x="312801" y="0"/>
                </a:lnTo>
                <a:cubicBezTo>
                  <a:pt x="319658" y="0"/>
                  <a:pt x="326643" y="254"/>
                  <a:pt x="333501" y="634"/>
                </a:cubicBezTo>
                <a:cubicBezTo>
                  <a:pt x="340359" y="1016"/>
                  <a:pt x="347091" y="2285"/>
                  <a:pt x="353568" y="4318"/>
                </a:cubicBezTo>
                <a:cubicBezTo>
                  <a:pt x="363346" y="7111"/>
                  <a:pt x="369696" y="13334"/>
                  <a:pt x="372491" y="22859"/>
                </a:cubicBezTo>
                <a:cubicBezTo>
                  <a:pt x="375411" y="32384"/>
                  <a:pt x="376808" y="41656"/>
                  <a:pt x="376808" y="50546"/>
                </a:cubicBezTo>
                <a:lnTo>
                  <a:pt x="376808" y="106045"/>
                </a:lnTo>
                <a:cubicBezTo>
                  <a:pt x="376808" y="109347"/>
                  <a:pt x="376428" y="113538"/>
                  <a:pt x="375919" y="118872"/>
                </a:cubicBezTo>
                <a:cubicBezTo>
                  <a:pt x="375284" y="124206"/>
                  <a:pt x="374395" y="129667"/>
                  <a:pt x="373126" y="135382"/>
                </a:cubicBezTo>
                <a:cubicBezTo>
                  <a:pt x="371855" y="140970"/>
                  <a:pt x="370205" y="146431"/>
                  <a:pt x="367918" y="151510"/>
                </a:cubicBezTo>
                <a:cubicBezTo>
                  <a:pt x="365759" y="156591"/>
                  <a:pt x="362965" y="160147"/>
                  <a:pt x="359664" y="162179"/>
                </a:cubicBezTo>
                <a:cubicBezTo>
                  <a:pt x="354076" y="165354"/>
                  <a:pt x="348488" y="167385"/>
                  <a:pt x="343280" y="167894"/>
                </a:cubicBezTo>
                <a:cubicBezTo>
                  <a:pt x="337946" y="168529"/>
                  <a:pt x="332867" y="168656"/>
                  <a:pt x="328041" y="168275"/>
                </a:cubicBezTo>
                <a:lnTo>
                  <a:pt x="75057" y="168275"/>
                </a:lnTo>
                <a:lnTo>
                  <a:pt x="75057" y="193802"/>
                </a:lnTo>
                <a:lnTo>
                  <a:pt x="328676" y="193802"/>
                </a:lnTo>
                <a:cubicBezTo>
                  <a:pt x="332231" y="193802"/>
                  <a:pt x="335788" y="193802"/>
                  <a:pt x="339343" y="193802"/>
                </a:cubicBezTo>
                <a:cubicBezTo>
                  <a:pt x="342772" y="193802"/>
                  <a:pt x="346075" y="194056"/>
                  <a:pt x="349377" y="194436"/>
                </a:cubicBezTo>
                <a:cubicBezTo>
                  <a:pt x="355472" y="194818"/>
                  <a:pt x="361060" y="196596"/>
                  <a:pt x="366141" y="199644"/>
                </a:cubicBezTo>
                <a:cubicBezTo>
                  <a:pt x="371220" y="202692"/>
                  <a:pt x="374777" y="207645"/>
                  <a:pt x="376808" y="214629"/>
                </a:cubicBezTo>
                <a:cubicBezTo>
                  <a:pt x="378841" y="222758"/>
                  <a:pt x="378459" y="230378"/>
                  <a:pt x="375919" y="237744"/>
                </a:cubicBezTo>
                <a:cubicBezTo>
                  <a:pt x="373253" y="245109"/>
                  <a:pt x="368300" y="250317"/>
                  <a:pt x="360933" y="253619"/>
                </a:cubicBezTo>
                <a:cubicBezTo>
                  <a:pt x="356107" y="255651"/>
                  <a:pt x="351028" y="256921"/>
                  <a:pt x="345947" y="257556"/>
                </a:cubicBezTo>
                <a:cubicBezTo>
                  <a:pt x="340868" y="258191"/>
                  <a:pt x="336168" y="258445"/>
                  <a:pt x="331723" y="258445"/>
                </a:cubicBezTo>
                <a:lnTo>
                  <a:pt x="84835" y="258445"/>
                </a:lnTo>
                <a:cubicBezTo>
                  <a:pt x="76707" y="258445"/>
                  <a:pt x="68198" y="258445"/>
                  <a:pt x="59435" y="258445"/>
                </a:cubicBezTo>
                <a:cubicBezTo>
                  <a:pt x="50800" y="258445"/>
                  <a:pt x="41909" y="258318"/>
                  <a:pt x="33019" y="257809"/>
                </a:cubicBezTo>
                <a:cubicBezTo>
                  <a:pt x="24383" y="257047"/>
                  <a:pt x="17271" y="252729"/>
                  <a:pt x="11683" y="245109"/>
                </a:cubicBezTo>
                <a:cubicBezTo>
                  <a:pt x="5968" y="237363"/>
                  <a:pt x="2667" y="228219"/>
                  <a:pt x="1905" y="217678"/>
                </a:cubicBezTo>
                <a:cubicBezTo>
                  <a:pt x="1523" y="213995"/>
                  <a:pt x="1142" y="209296"/>
                  <a:pt x="1015" y="203581"/>
                </a:cubicBezTo>
                <a:cubicBezTo>
                  <a:pt x="761" y="197866"/>
                  <a:pt x="507" y="192023"/>
                  <a:pt x="380" y="185928"/>
                </a:cubicBezTo>
                <a:cubicBezTo>
                  <a:pt x="127" y="179832"/>
                  <a:pt x="0" y="174117"/>
                  <a:pt x="0" y="168909"/>
                </a:cubicBezTo>
                <a:cubicBezTo>
                  <a:pt x="0" y="163576"/>
                  <a:pt x="0" y="159258"/>
                  <a:pt x="0" y="156083"/>
                </a:cubicBezTo>
                <a:lnTo>
                  <a:pt x="0" y="141478"/>
                </a:lnTo>
                <a:cubicBezTo>
                  <a:pt x="-381" y="136525"/>
                  <a:pt x="-254" y="131318"/>
                  <a:pt x="380" y="125857"/>
                </a:cubicBezTo>
                <a:cubicBezTo>
                  <a:pt x="1015" y="120396"/>
                  <a:pt x="3047" y="115443"/>
                  <a:pt x="6730" y="110997"/>
                </a:cubicBezTo>
                <a:cubicBezTo>
                  <a:pt x="12065" y="104013"/>
                  <a:pt x="19430" y="99695"/>
                  <a:pt x="28955" y="97790"/>
                </a:cubicBezTo>
                <a:cubicBezTo>
                  <a:pt x="38607" y="96011"/>
                  <a:pt x="47751" y="95122"/>
                  <a:pt x="56768" y="95122"/>
                </a:cubicBezTo>
                <a:cubicBezTo>
                  <a:pt x="58801" y="95122"/>
                  <a:pt x="62103" y="95250"/>
                  <a:pt x="66801" y="95758"/>
                </a:cubicBezTo>
                <a:cubicBezTo>
                  <a:pt x="71501" y="96139"/>
                  <a:pt x="75183" y="96139"/>
                  <a:pt x="78105" y="95758"/>
                </a:cubicBezTo>
                <a:lnTo>
                  <a:pt x="306705" y="95758"/>
                </a:lnTo>
                <a:lnTo>
                  <a:pt x="306705" y="69469"/>
                </a:lnTo>
                <a:lnTo>
                  <a:pt x="72008" y="69469"/>
                </a:lnTo>
                <a:cubicBezTo>
                  <a:pt x="69977" y="69469"/>
                  <a:pt x="67691" y="69596"/>
                  <a:pt x="65278" y="69850"/>
                </a:cubicBezTo>
                <a:cubicBezTo>
                  <a:pt x="62865" y="69977"/>
                  <a:pt x="60578" y="70104"/>
                  <a:pt x="58546" y="70104"/>
                </a:cubicBezTo>
                <a:cubicBezTo>
                  <a:pt x="56133" y="70104"/>
                  <a:pt x="53593" y="70231"/>
                  <a:pt x="50927" y="70358"/>
                </a:cubicBezTo>
                <a:cubicBezTo>
                  <a:pt x="48259" y="70611"/>
                  <a:pt x="45719" y="70739"/>
                  <a:pt x="43307" y="70739"/>
                </a:cubicBezTo>
                <a:cubicBezTo>
                  <a:pt x="34797" y="70739"/>
                  <a:pt x="27940" y="69850"/>
                  <a:pt x="22605" y="68326"/>
                </a:cubicBezTo>
                <a:cubicBezTo>
                  <a:pt x="15747" y="66675"/>
                  <a:pt x="10032" y="61976"/>
                  <a:pt x="5588" y="54229"/>
                </a:cubicBezTo>
                <a:cubicBezTo>
                  <a:pt x="253" y="44958"/>
                  <a:pt x="-1142" y="34925"/>
                  <a:pt x="1269" y="24383"/>
                </a:cubicBezTo>
                <a:cubicBezTo>
                  <a:pt x="3301" y="17018"/>
                  <a:pt x="8001" y="11557"/>
                  <a:pt x="15240" y="7873"/>
                </a:cubicBezTo>
                <a:cubicBezTo>
                  <a:pt x="22605" y="4318"/>
                  <a:pt x="28447" y="2032"/>
                  <a:pt x="33019" y="1270"/>
                </a:cubicBezTo>
                <a:cubicBezTo>
                  <a:pt x="36195" y="381"/>
                  <a:pt x="39369" y="0"/>
                  <a:pt x="42418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Freeform 3"/>
          <p:cNvSpPr/>
          <p:nvPr/>
        </p:nvSpPr>
        <p:spPr>
          <a:xfrm>
            <a:off x="7886700" y="4213987"/>
            <a:ext cx="156083" cy="490092"/>
          </a:xfrm>
          <a:custGeom>
            <a:avLst/>
            <a:gdLst>
              <a:gd name="connsiteX0" fmla="*/ 40258 w 156083"/>
              <a:gd name="connsiteY0" fmla="*/ 0 h 490092"/>
              <a:gd name="connsiteX1" fmla="*/ 62865 w 156083"/>
              <a:gd name="connsiteY1" fmla="*/ 9144 h 490092"/>
              <a:gd name="connsiteX2" fmla="*/ 72897 w 156083"/>
              <a:gd name="connsiteY2" fmla="*/ 27051 h 490092"/>
              <a:gd name="connsiteX3" fmla="*/ 75692 w 156083"/>
              <a:gd name="connsiteY3" fmla="*/ 46863 h 490092"/>
              <a:gd name="connsiteX4" fmla="*/ 79629 w 156083"/>
              <a:gd name="connsiteY4" fmla="*/ 115823 h 490092"/>
              <a:gd name="connsiteX5" fmla="*/ 80517 w 156083"/>
              <a:gd name="connsiteY5" fmla="*/ 185928 h 490092"/>
              <a:gd name="connsiteX6" fmla="*/ 128651 w 156083"/>
              <a:gd name="connsiteY6" fmla="*/ 190119 h 490092"/>
              <a:gd name="connsiteX7" fmla="*/ 147827 w 156083"/>
              <a:gd name="connsiteY7" fmla="*/ 199897 h 490092"/>
              <a:gd name="connsiteX8" fmla="*/ 156083 w 156083"/>
              <a:gd name="connsiteY8" fmla="*/ 220598 h 490092"/>
              <a:gd name="connsiteX9" fmla="*/ 155829 w 156083"/>
              <a:gd name="connsiteY9" fmla="*/ 229489 h 490092"/>
              <a:gd name="connsiteX10" fmla="*/ 154304 w 156083"/>
              <a:gd name="connsiteY10" fmla="*/ 238252 h 490092"/>
              <a:gd name="connsiteX11" fmla="*/ 146684 w 156083"/>
              <a:gd name="connsiteY11" fmla="*/ 256032 h 490092"/>
              <a:gd name="connsiteX12" fmla="*/ 129285 w 156083"/>
              <a:gd name="connsiteY12" fmla="*/ 263271 h 490092"/>
              <a:gd name="connsiteX13" fmla="*/ 79247 w 156083"/>
              <a:gd name="connsiteY13" fmla="*/ 263906 h 490092"/>
              <a:gd name="connsiteX14" fmla="*/ 78740 w 156083"/>
              <a:gd name="connsiteY14" fmla="*/ 299211 h 490092"/>
              <a:gd name="connsiteX15" fmla="*/ 78740 w 156083"/>
              <a:gd name="connsiteY15" fmla="*/ 339471 h 490092"/>
              <a:gd name="connsiteX16" fmla="*/ 78994 w 156083"/>
              <a:gd name="connsiteY16" fmla="*/ 381253 h 490092"/>
              <a:gd name="connsiteX17" fmla="*/ 79247 w 156083"/>
              <a:gd name="connsiteY17" fmla="*/ 421132 h 490092"/>
              <a:gd name="connsiteX18" fmla="*/ 78740 w 156083"/>
              <a:gd name="connsiteY18" fmla="*/ 440690 h 490092"/>
              <a:gd name="connsiteX19" fmla="*/ 74421 w 156083"/>
              <a:gd name="connsiteY19" fmla="*/ 462915 h 490092"/>
              <a:gd name="connsiteX20" fmla="*/ 63500 w 156083"/>
              <a:gd name="connsiteY20" fmla="*/ 481583 h 490092"/>
              <a:gd name="connsiteX21" fmla="*/ 42671 w 156083"/>
              <a:gd name="connsiteY21" fmla="*/ 490092 h 490092"/>
              <a:gd name="connsiteX22" fmla="*/ 19557 w 156083"/>
              <a:gd name="connsiteY22" fmla="*/ 485140 h 490092"/>
              <a:gd name="connsiteX23" fmla="*/ 6731 w 156083"/>
              <a:gd name="connsiteY23" fmla="*/ 469646 h 490092"/>
              <a:gd name="connsiteX24" fmla="*/ 1269 w 156083"/>
              <a:gd name="connsiteY24" fmla="*/ 448945 h 490092"/>
              <a:gd name="connsiteX25" fmla="*/ 0 w 156083"/>
              <a:gd name="connsiteY25" fmla="*/ 427863 h 490092"/>
              <a:gd name="connsiteX26" fmla="*/ 0 w 156083"/>
              <a:gd name="connsiteY26" fmla="*/ 53594 h 490092"/>
              <a:gd name="connsiteX27" fmla="*/ 0 w 156083"/>
              <a:gd name="connsiteY27" fmla="*/ 47752 h 490092"/>
              <a:gd name="connsiteX28" fmla="*/ 1269 w 156083"/>
              <a:gd name="connsiteY28" fmla="*/ 35559 h 490092"/>
              <a:gd name="connsiteX29" fmla="*/ 5207 w 156083"/>
              <a:gd name="connsiteY29" fmla="*/ 20955 h 490092"/>
              <a:gd name="connsiteX30" fmla="*/ 12827 w 156083"/>
              <a:gd name="connsiteY30" fmla="*/ 8508 h 490092"/>
              <a:gd name="connsiteX31" fmla="*/ 25400 w 156083"/>
              <a:gd name="connsiteY31" fmla="*/ 2032 h 490092"/>
              <a:gd name="connsiteX32" fmla="*/ 40258 w 156083"/>
              <a:gd name="connsiteY32" fmla="*/ 0 h 490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56083" h="490092">
                <a:moveTo>
                  <a:pt x="40258" y="0"/>
                </a:moveTo>
                <a:cubicBezTo>
                  <a:pt x="49276" y="0"/>
                  <a:pt x="56769" y="3047"/>
                  <a:pt x="62865" y="9144"/>
                </a:cubicBezTo>
                <a:cubicBezTo>
                  <a:pt x="68580" y="14732"/>
                  <a:pt x="71881" y="20828"/>
                  <a:pt x="72897" y="27051"/>
                </a:cubicBezTo>
                <a:cubicBezTo>
                  <a:pt x="73914" y="33401"/>
                  <a:pt x="74803" y="40005"/>
                  <a:pt x="75692" y="46863"/>
                </a:cubicBezTo>
                <a:cubicBezTo>
                  <a:pt x="77723" y="69215"/>
                  <a:pt x="78994" y="92202"/>
                  <a:pt x="79629" y="115823"/>
                </a:cubicBezTo>
                <a:cubicBezTo>
                  <a:pt x="80264" y="139319"/>
                  <a:pt x="80517" y="162686"/>
                  <a:pt x="80517" y="185928"/>
                </a:cubicBezTo>
                <a:lnTo>
                  <a:pt x="128651" y="190119"/>
                </a:lnTo>
                <a:cubicBezTo>
                  <a:pt x="136017" y="191770"/>
                  <a:pt x="142367" y="195071"/>
                  <a:pt x="147827" y="199897"/>
                </a:cubicBezTo>
                <a:cubicBezTo>
                  <a:pt x="153416" y="204723"/>
                  <a:pt x="156083" y="211708"/>
                  <a:pt x="156083" y="220598"/>
                </a:cubicBezTo>
                <a:cubicBezTo>
                  <a:pt x="156083" y="223901"/>
                  <a:pt x="155956" y="226821"/>
                  <a:pt x="155829" y="229489"/>
                </a:cubicBezTo>
                <a:cubicBezTo>
                  <a:pt x="155575" y="232156"/>
                  <a:pt x="155067" y="235077"/>
                  <a:pt x="154304" y="238252"/>
                </a:cubicBezTo>
                <a:cubicBezTo>
                  <a:pt x="153034" y="245236"/>
                  <a:pt x="150494" y="251079"/>
                  <a:pt x="146684" y="256032"/>
                </a:cubicBezTo>
                <a:cubicBezTo>
                  <a:pt x="142747" y="260857"/>
                  <a:pt x="137033" y="263271"/>
                  <a:pt x="129285" y="263271"/>
                </a:cubicBezTo>
                <a:lnTo>
                  <a:pt x="79247" y="263906"/>
                </a:lnTo>
                <a:cubicBezTo>
                  <a:pt x="78867" y="274446"/>
                  <a:pt x="78740" y="286257"/>
                  <a:pt x="78740" y="299211"/>
                </a:cubicBezTo>
                <a:cubicBezTo>
                  <a:pt x="78740" y="312292"/>
                  <a:pt x="78740" y="325628"/>
                  <a:pt x="78740" y="339471"/>
                </a:cubicBezTo>
                <a:cubicBezTo>
                  <a:pt x="78740" y="353314"/>
                  <a:pt x="78740" y="367283"/>
                  <a:pt x="78994" y="381253"/>
                </a:cubicBezTo>
                <a:cubicBezTo>
                  <a:pt x="79247" y="395223"/>
                  <a:pt x="79247" y="408558"/>
                  <a:pt x="79247" y="421132"/>
                </a:cubicBezTo>
                <a:cubicBezTo>
                  <a:pt x="79247" y="426466"/>
                  <a:pt x="79121" y="432942"/>
                  <a:pt x="78740" y="440690"/>
                </a:cubicBezTo>
                <a:cubicBezTo>
                  <a:pt x="78231" y="448436"/>
                  <a:pt x="76834" y="455803"/>
                  <a:pt x="74421" y="462915"/>
                </a:cubicBezTo>
                <a:cubicBezTo>
                  <a:pt x="72008" y="470027"/>
                  <a:pt x="68326" y="476250"/>
                  <a:pt x="63500" y="481583"/>
                </a:cubicBezTo>
                <a:cubicBezTo>
                  <a:pt x="58546" y="486791"/>
                  <a:pt x="51689" y="489711"/>
                  <a:pt x="42671" y="490092"/>
                </a:cubicBezTo>
                <a:cubicBezTo>
                  <a:pt x="33019" y="490855"/>
                  <a:pt x="25273" y="489203"/>
                  <a:pt x="19557" y="485140"/>
                </a:cubicBezTo>
                <a:cubicBezTo>
                  <a:pt x="13843" y="481076"/>
                  <a:pt x="9652" y="475996"/>
                  <a:pt x="6731" y="469646"/>
                </a:cubicBezTo>
                <a:cubicBezTo>
                  <a:pt x="3936" y="463296"/>
                  <a:pt x="2031" y="456438"/>
                  <a:pt x="1269" y="448945"/>
                </a:cubicBezTo>
                <a:cubicBezTo>
                  <a:pt x="507" y="441452"/>
                  <a:pt x="0" y="434340"/>
                  <a:pt x="0" y="427863"/>
                </a:cubicBezTo>
                <a:lnTo>
                  <a:pt x="0" y="53594"/>
                </a:lnTo>
                <a:cubicBezTo>
                  <a:pt x="0" y="53213"/>
                  <a:pt x="0" y="51307"/>
                  <a:pt x="0" y="47752"/>
                </a:cubicBezTo>
                <a:cubicBezTo>
                  <a:pt x="0" y="44322"/>
                  <a:pt x="507" y="40258"/>
                  <a:pt x="1269" y="35559"/>
                </a:cubicBezTo>
                <a:cubicBezTo>
                  <a:pt x="2031" y="30988"/>
                  <a:pt x="3429" y="26034"/>
                  <a:pt x="5207" y="20955"/>
                </a:cubicBezTo>
                <a:cubicBezTo>
                  <a:pt x="7111" y="15875"/>
                  <a:pt x="9652" y="11683"/>
                  <a:pt x="12827" y="8508"/>
                </a:cubicBezTo>
                <a:cubicBezTo>
                  <a:pt x="15747" y="5588"/>
                  <a:pt x="19811" y="3556"/>
                  <a:pt x="25400" y="2032"/>
                </a:cubicBezTo>
                <a:cubicBezTo>
                  <a:pt x="30861" y="634"/>
                  <a:pt x="35814" y="0"/>
                  <a:pt x="40258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Freeform 3"/>
          <p:cNvSpPr/>
          <p:nvPr/>
        </p:nvSpPr>
        <p:spPr>
          <a:xfrm>
            <a:off x="8902954" y="4210939"/>
            <a:ext cx="81248" cy="500379"/>
          </a:xfrm>
          <a:custGeom>
            <a:avLst/>
            <a:gdLst>
              <a:gd name="connsiteX0" fmla="*/ 41402 w 81248"/>
              <a:gd name="connsiteY0" fmla="*/ 0 h 500379"/>
              <a:gd name="connsiteX1" fmla="*/ 60705 w 81248"/>
              <a:gd name="connsiteY1" fmla="*/ 5715 h 500379"/>
              <a:gd name="connsiteX2" fmla="*/ 73152 w 81248"/>
              <a:gd name="connsiteY2" fmla="*/ 21844 h 500379"/>
              <a:gd name="connsiteX3" fmla="*/ 79247 w 81248"/>
              <a:gd name="connsiteY3" fmla="*/ 48767 h 500379"/>
              <a:gd name="connsiteX4" fmla="*/ 80517 w 81248"/>
              <a:gd name="connsiteY4" fmla="*/ 76707 h 500379"/>
              <a:gd name="connsiteX5" fmla="*/ 80517 w 81248"/>
              <a:gd name="connsiteY5" fmla="*/ 79755 h 500379"/>
              <a:gd name="connsiteX6" fmla="*/ 81026 w 81248"/>
              <a:gd name="connsiteY6" fmla="*/ 176148 h 500379"/>
              <a:gd name="connsiteX7" fmla="*/ 80517 w 81248"/>
              <a:gd name="connsiteY7" fmla="*/ 269366 h 500379"/>
              <a:gd name="connsiteX8" fmla="*/ 80517 w 81248"/>
              <a:gd name="connsiteY8" fmla="*/ 423671 h 500379"/>
              <a:gd name="connsiteX9" fmla="*/ 80771 w 81248"/>
              <a:gd name="connsiteY9" fmla="*/ 434594 h 500379"/>
              <a:gd name="connsiteX10" fmla="*/ 80517 w 81248"/>
              <a:gd name="connsiteY10" fmla="*/ 445515 h 500379"/>
              <a:gd name="connsiteX11" fmla="*/ 78613 w 81248"/>
              <a:gd name="connsiteY11" fmla="*/ 459866 h 500379"/>
              <a:gd name="connsiteX12" fmla="*/ 75565 w 81248"/>
              <a:gd name="connsiteY12" fmla="*/ 474217 h 500379"/>
              <a:gd name="connsiteX13" fmla="*/ 73786 w 81248"/>
              <a:gd name="connsiteY13" fmla="*/ 478535 h 500379"/>
              <a:gd name="connsiteX14" fmla="*/ 71881 w 81248"/>
              <a:gd name="connsiteY14" fmla="*/ 482727 h 500379"/>
              <a:gd name="connsiteX15" fmla="*/ 60959 w 81248"/>
              <a:gd name="connsiteY15" fmla="*/ 496189 h 500379"/>
              <a:gd name="connsiteX16" fmla="*/ 29844 w 81248"/>
              <a:gd name="connsiteY16" fmla="*/ 500379 h 500379"/>
              <a:gd name="connsiteX17" fmla="*/ 13969 w 81248"/>
              <a:gd name="connsiteY17" fmla="*/ 493140 h 500379"/>
              <a:gd name="connsiteX18" fmla="*/ 5842 w 81248"/>
              <a:gd name="connsiteY18" fmla="*/ 480567 h 500379"/>
              <a:gd name="connsiteX19" fmla="*/ 1523 w 81248"/>
              <a:gd name="connsiteY19" fmla="*/ 465708 h 500379"/>
              <a:gd name="connsiteX20" fmla="*/ 0 w 81248"/>
              <a:gd name="connsiteY20" fmla="*/ 452881 h 500379"/>
              <a:gd name="connsiteX21" fmla="*/ 0 w 81248"/>
              <a:gd name="connsiteY21" fmla="*/ 446785 h 500379"/>
              <a:gd name="connsiteX22" fmla="*/ 0 w 81248"/>
              <a:gd name="connsiteY22" fmla="*/ 70104 h 500379"/>
              <a:gd name="connsiteX23" fmla="*/ 0 w 81248"/>
              <a:gd name="connsiteY23" fmla="*/ 54228 h 500379"/>
              <a:gd name="connsiteX24" fmla="*/ 1269 w 81248"/>
              <a:gd name="connsiteY24" fmla="*/ 37083 h 500379"/>
              <a:gd name="connsiteX25" fmla="*/ 4826 w 81248"/>
              <a:gd name="connsiteY25" fmla="*/ 21335 h 500379"/>
              <a:gd name="connsiteX26" fmla="*/ 11557 w 81248"/>
              <a:gd name="connsiteY26" fmla="*/ 9651 h 500379"/>
              <a:gd name="connsiteX27" fmla="*/ 25653 w 81248"/>
              <a:gd name="connsiteY27" fmla="*/ 1523 h 500379"/>
              <a:gd name="connsiteX28" fmla="*/ 41402 w 81248"/>
              <a:gd name="connsiteY28" fmla="*/ 0 h 500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81248" h="500379">
                <a:moveTo>
                  <a:pt x="41402" y="0"/>
                </a:moveTo>
                <a:cubicBezTo>
                  <a:pt x="48386" y="0"/>
                  <a:pt x="54736" y="1904"/>
                  <a:pt x="60705" y="5715"/>
                </a:cubicBezTo>
                <a:cubicBezTo>
                  <a:pt x="66547" y="9651"/>
                  <a:pt x="70739" y="14985"/>
                  <a:pt x="73152" y="21844"/>
                </a:cubicBezTo>
                <a:cubicBezTo>
                  <a:pt x="76834" y="30479"/>
                  <a:pt x="78867" y="39369"/>
                  <a:pt x="79247" y="48767"/>
                </a:cubicBezTo>
                <a:cubicBezTo>
                  <a:pt x="79629" y="58039"/>
                  <a:pt x="80009" y="67436"/>
                  <a:pt x="80517" y="76707"/>
                </a:cubicBezTo>
                <a:lnTo>
                  <a:pt x="80517" y="79755"/>
                </a:lnTo>
                <a:cubicBezTo>
                  <a:pt x="81280" y="111125"/>
                  <a:pt x="81533" y="143255"/>
                  <a:pt x="81026" y="176148"/>
                </a:cubicBezTo>
                <a:cubicBezTo>
                  <a:pt x="80644" y="209041"/>
                  <a:pt x="80517" y="240156"/>
                  <a:pt x="80517" y="269366"/>
                </a:cubicBezTo>
                <a:lnTo>
                  <a:pt x="80517" y="423671"/>
                </a:lnTo>
                <a:cubicBezTo>
                  <a:pt x="80517" y="427228"/>
                  <a:pt x="80517" y="430910"/>
                  <a:pt x="80771" y="434594"/>
                </a:cubicBezTo>
                <a:cubicBezTo>
                  <a:pt x="81026" y="438277"/>
                  <a:pt x="80898" y="441959"/>
                  <a:pt x="80517" y="445515"/>
                </a:cubicBezTo>
                <a:cubicBezTo>
                  <a:pt x="79629" y="450469"/>
                  <a:pt x="78993" y="455167"/>
                  <a:pt x="78613" y="459866"/>
                </a:cubicBezTo>
                <a:cubicBezTo>
                  <a:pt x="78231" y="464565"/>
                  <a:pt x="77215" y="469391"/>
                  <a:pt x="75565" y="474217"/>
                </a:cubicBezTo>
                <a:cubicBezTo>
                  <a:pt x="74803" y="475869"/>
                  <a:pt x="74167" y="477265"/>
                  <a:pt x="73786" y="478535"/>
                </a:cubicBezTo>
                <a:cubicBezTo>
                  <a:pt x="73405" y="479678"/>
                  <a:pt x="72770" y="481076"/>
                  <a:pt x="71881" y="482727"/>
                </a:cubicBezTo>
                <a:cubicBezTo>
                  <a:pt x="69088" y="488441"/>
                  <a:pt x="65404" y="492886"/>
                  <a:pt x="60959" y="496189"/>
                </a:cubicBezTo>
                <a:cubicBezTo>
                  <a:pt x="51561" y="501904"/>
                  <a:pt x="41275" y="503301"/>
                  <a:pt x="29844" y="500379"/>
                </a:cubicBezTo>
                <a:cubicBezTo>
                  <a:pt x="23367" y="499236"/>
                  <a:pt x="18033" y="496823"/>
                  <a:pt x="13969" y="493140"/>
                </a:cubicBezTo>
                <a:cubicBezTo>
                  <a:pt x="10413" y="489839"/>
                  <a:pt x="7619" y="485647"/>
                  <a:pt x="5842" y="480567"/>
                </a:cubicBezTo>
                <a:cubicBezTo>
                  <a:pt x="3936" y="475488"/>
                  <a:pt x="2540" y="470534"/>
                  <a:pt x="1523" y="465708"/>
                </a:cubicBezTo>
                <a:cubicBezTo>
                  <a:pt x="507" y="460755"/>
                  <a:pt x="0" y="456565"/>
                  <a:pt x="0" y="452881"/>
                </a:cubicBezTo>
                <a:cubicBezTo>
                  <a:pt x="0" y="449198"/>
                  <a:pt x="0" y="447166"/>
                  <a:pt x="0" y="446785"/>
                </a:cubicBezTo>
                <a:lnTo>
                  <a:pt x="0" y="70104"/>
                </a:lnTo>
                <a:cubicBezTo>
                  <a:pt x="0" y="65151"/>
                  <a:pt x="0" y="59944"/>
                  <a:pt x="0" y="54228"/>
                </a:cubicBezTo>
                <a:cubicBezTo>
                  <a:pt x="0" y="48514"/>
                  <a:pt x="380" y="42798"/>
                  <a:pt x="1269" y="37083"/>
                </a:cubicBezTo>
                <a:cubicBezTo>
                  <a:pt x="2031" y="31495"/>
                  <a:pt x="3302" y="26161"/>
                  <a:pt x="4826" y="21335"/>
                </a:cubicBezTo>
                <a:cubicBezTo>
                  <a:pt x="6477" y="16382"/>
                  <a:pt x="8763" y="12572"/>
                  <a:pt x="11557" y="9651"/>
                </a:cubicBezTo>
                <a:cubicBezTo>
                  <a:pt x="16002" y="5206"/>
                  <a:pt x="20700" y="2540"/>
                  <a:pt x="25653" y="1523"/>
                </a:cubicBezTo>
                <a:cubicBezTo>
                  <a:pt x="30480" y="507"/>
                  <a:pt x="35813" y="0"/>
                  <a:pt x="41402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Freeform 3"/>
          <p:cNvSpPr/>
          <p:nvPr/>
        </p:nvSpPr>
        <p:spPr>
          <a:xfrm>
            <a:off x="8049006" y="4517644"/>
            <a:ext cx="462788" cy="195834"/>
          </a:xfrm>
          <a:custGeom>
            <a:avLst/>
            <a:gdLst>
              <a:gd name="connsiteX0" fmla="*/ 405510 w 462788"/>
              <a:gd name="connsiteY0" fmla="*/ 6350 h 195834"/>
              <a:gd name="connsiteX1" fmla="*/ 415925 w 462788"/>
              <a:gd name="connsiteY1" fmla="*/ 6858 h 195834"/>
              <a:gd name="connsiteX2" fmla="*/ 435736 w 462788"/>
              <a:gd name="connsiteY2" fmla="*/ 11429 h 195834"/>
              <a:gd name="connsiteX3" fmla="*/ 450722 w 462788"/>
              <a:gd name="connsiteY3" fmla="*/ 22478 h 195834"/>
              <a:gd name="connsiteX4" fmla="*/ 456438 w 462788"/>
              <a:gd name="connsiteY4" fmla="*/ 42545 h 195834"/>
              <a:gd name="connsiteX5" fmla="*/ 446151 w 462788"/>
              <a:gd name="connsiteY5" fmla="*/ 65404 h 195834"/>
              <a:gd name="connsiteX6" fmla="*/ 421385 w 462788"/>
              <a:gd name="connsiteY6" fmla="*/ 76326 h 195834"/>
              <a:gd name="connsiteX7" fmla="*/ 391540 w 462788"/>
              <a:gd name="connsiteY7" fmla="*/ 80010 h 195834"/>
              <a:gd name="connsiteX8" fmla="*/ 366267 w 462788"/>
              <a:gd name="connsiteY8" fmla="*/ 80390 h 195834"/>
              <a:gd name="connsiteX9" fmla="*/ 354965 w 462788"/>
              <a:gd name="connsiteY9" fmla="*/ 80645 h 195834"/>
              <a:gd name="connsiteX10" fmla="*/ 343153 w 462788"/>
              <a:gd name="connsiteY10" fmla="*/ 80899 h 195834"/>
              <a:gd name="connsiteX11" fmla="*/ 307720 w 462788"/>
              <a:gd name="connsiteY11" fmla="*/ 80899 h 195834"/>
              <a:gd name="connsiteX12" fmla="*/ 272415 w 462788"/>
              <a:gd name="connsiteY12" fmla="*/ 80390 h 195834"/>
              <a:gd name="connsiteX13" fmla="*/ 273557 w 462788"/>
              <a:gd name="connsiteY13" fmla="*/ 113538 h 195834"/>
              <a:gd name="connsiteX14" fmla="*/ 271779 w 462788"/>
              <a:gd name="connsiteY14" fmla="*/ 143764 h 195834"/>
              <a:gd name="connsiteX15" fmla="*/ 265683 w 462788"/>
              <a:gd name="connsiteY15" fmla="*/ 165989 h 195834"/>
              <a:gd name="connsiteX16" fmla="*/ 251078 w 462788"/>
              <a:gd name="connsiteY16" fmla="*/ 183388 h 195834"/>
              <a:gd name="connsiteX17" fmla="*/ 229742 w 462788"/>
              <a:gd name="connsiteY17" fmla="*/ 189484 h 195834"/>
              <a:gd name="connsiteX18" fmla="*/ 207771 w 462788"/>
              <a:gd name="connsiteY18" fmla="*/ 184023 h 195834"/>
              <a:gd name="connsiteX19" fmla="*/ 195833 w 462788"/>
              <a:gd name="connsiteY19" fmla="*/ 169926 h 195834"/>
              <a:gd name="connsiteX20" fmla="*/ 190118 w 462788"/>
              <a:gd name="connsiteY20" fmla="*/ 152273 h 195834"/>
              <a:gd name="connsiteX21" fmla="*/ 189483 w 462788"/>
              <a:gd name="connsiteY21" fmla="*/ 137667 h 195834"/>
              <a:gd name="connsiteX22" fmla="*/ 189483 w 462788"/>
              <a:gd name="connsiteY22" fmla="*/ 123063 h 195834"/>
              <a:gd name="connsiteX23" fmla="*/ 189483 w 462788"/>
              <a:gd name="connsiteY23" fmla="*/ 80390 h 195834"/>
              <a:gd name="connsiteX24" fmla="*/ 154178 w 462788"/>
              <a:gd name="connsiteY24" fmla="*/ 80390 h 195834"/>
              <a:gd name="connsiteX25" fmla="*/ 123317 w 462788"/>
              <a:gd name="connsiteY25" fmla="*/ 80645 h 195834"/>
              <a:gd name="connsiteX26" fmla="*/ 93217 w 462788"/>
              <a:gd name="connsiteY26" fmla="*/ 80899 h 195834"/>
              <a:gd name="connsiteX27" fmla="*/ 59690 w 462788"/>
              <a:gd name="connsiteY27" fmla="*/ 80899 h 195834"/>
              <a:gd name="connsiteX28" fmla="*/ 32765 w 462788"/>
              <a:gd name="connsiteY28" fmla="*/ 77342 h 195834"/>
              <a:gd name="connsiteX29" fmla="*/ 12700 w 462788"/>
              <a:gd name="connsiteY29" fmla="*/ 61467 h 195834"/>
              <a:gd name="connsiteX30" fmla="*/ 6350 w 462788"/>
              <a:gd name="connsiteY30" fmla="*/ 39496 h 195834"/>
              <a:gd name="connsiteX31" fmla="*/ 15113 w 462788"/>
              <a:gd name="connsiteY31" fmla="*/ 18796 h 195834"/>
              <a:gd name="connsiteX32" fmla="*/ 26669 w 462788"/>
              <a:gd name="connsiteY32" fmla="*/ 11429 h 195834"/>
              <a:gd name="connsiteX33" fmla="*/ 41020 w 462788"/>
              <a:gd name="connsiteY33" fmla="*/ 8127 h 195834"/>
              <a:gd name="connsiteX34" fmla="*/ 53213 w 462788"/>
              <a:gd name="connsiteY34" fmla="*/ 7239 h 195834"/>
              <a:gd name="connsiteX35" fmla="*/ 59055 w 462788"/>
              <a:gd name="connsiteY35" fmla="*/ 7239 h 195834"/>
              <a:gd name="connsiteX36" fmla="*/ 395478 w 462788"/>
              <a:gd name="connsiteY36" fmla="*/ 6603 h 195834"/>
              <a:gd name="connsiteX37" fmla="*/ 405510 w 462788"/>
              <a:gd name="connsiteY37" fmla="*/ 6350 h 195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462788" h="195834">
                <a:moveTo>
                  <a:pt x="405510" y="6350"/>
                </a:moveTo>
                <a:cubicBezTo>
                  <a:pt x="408940" y="6350"/>
                  <a:pt x="412368" y="6603"/>
                  <a:pt x="415925" y="6858"/>
                </a:cubicBezTo>
                <a:cubicBezTo>
                  <a:pt x="423036" y="7492"/>
                  <a:pt x="429640" y="9016"/>
                  <a:pt x="435736" y="11429"/>
                </a:cubicBezTo>
                <a:cubicBezTo>
                  <a:pt x="441832" y="13842"/>
                  <a:pt x="446785" y="17526"/>
                  <a:pt x="450722" y="22478"/>
                </a:cubicBezTo>
                <a:cubicBezTo>
                  <a:pt x="454532" y="27304"/>
                  <a:pt x="456438" y="34035"/>
                  <a:pt x="456438" y="42545"/>
                </a:cubicBezTo>
                <a:cubicBezTo>
                  <a:pt x="456438" y="52704"/>
                  <a:pt x="453008" y="60325"/>
                  <a:pt x="446151" y="65404"/>
                </a:cubicBezTo>
                <a:cubicBezTo>
                  <a:pt x="439165" y="70485"/>
                  <a:pt x="431038" y="74167"/>
                  <a:pt x="421385" y="76326"/>
                </a:cubicBezTo>
                <a:cubicBezTo>
                  <a:pt x="411860" y="78613"/>
                  <a:pt x="401955" y="79883"/>
                  <a:pt x="391540" y="80010"/>
                </a:cubicBezTo>
                <a:cubicBezTo>
                  <a:pt x="381253" y="80264"/>
                  <a:pt x="372744" y="80390"/>
                  <a:pt x="366267" y="80390"/>
                </a:cubicBezTo>
                <a:cubicBezTo>
                  <a:pt x="362584" y="80390"/>
                  <a:pt x="358901" y="80390"/>
                  <a:pt x="354965" y="80645"/>
                </a:cubicBezTo>
                <a:cubicBezTo>
                  <a:pt x="351155" y="80899"/>
                  <a:pt x="347217" y="80899"/>
                  <a:pt x="343153" y="80899"/>
                </a:cubicBezTo>
                <a:cubicBezTo>
                  <a:pt x="331342" y="80899"/>
                  <a:pt x="319531" y="80899"/>
                  <a:pt x="307720" y="80899"/>
                </a:cubicBezTo>
                <a:cubicBezTo>
                  <a:pt x="295909" y="80899"/>
                  <a:pt x="284225" y="80772"/>
                  <a:pt x="272415" y="80390"/>
                </a:cubicBezTo>
                <a:cubicBezTo>
                  <a:pt x="272795" y="92964"/>
                  <a:pt x="273177" y="104013"/>
                  <a:pt x="273557" y="113538"/>
                </a:cubicBezTo>
                <a:cubicBezTo>
                  <a:pt x="274065" y="123063"/>
                  <a:pt x="273430" y="133223"/>
                  <a:pt x="271779" y="143764"/>
                </a:cubicBezTo>
                <a:cubicBezTo>
                  <a:pt x="270509" y="151510"/>
                  <a:pt x="268478" y="158876"/>
                  <a:pt x="265683" y="165989"/>
                </a:cubicBezTo>
                <a:cubicBezTo>
                  <a:pt x="262890" y="173100"/>
                  <a:pt x="257936" y="178942"/>
                  <a:pt x="251078" y="183388"/>
                </a:cubicBezTo>
                <a:cubicBezTo>
                  <a:pt x="244982" y="187451"/>
                  <a:pt x="237870" y="189484"/>
                  <a:pt x="229742" y="189484"/>
                </a:cubicBezTo>
                <a:cubicBezTo>
                  <a:pt x="221615" y="189484"/>
                  <a:pt x="214248" y="187578"/>
                  <a:pt x="207771" y="184023"/>
                </a:cubicBezTo>
                <a:cubicBezTo>
                  <a:pt x="202438" y="180721"/>
                  <a:pt x="198501" y="176022"/>
                  <a:pt x="195833" y="169926"/>
                </a:cubicBezTo>
                <a:cubicBezTo>
                  <a:pt x="193293" y="163829"/>
                  <a:pt x="191261" y="157988"/>
                  <a:pt x="190118" y="152273"/>
                </a:cubicBezTo>
                <a:cubicBezTo>
                  <a:pt x="189229" y="147827"/>
                  <a:pt x="189102" y="142875"/>
                  <a:pt x="189483" y="137667"/>
                </a:cubicBezTo>
                <a:cubicBezTo>
                  <a:pt x="189865" y="132334"/>
                  <a:pt x="189865" y="127508"/>
                  <a:pt x="189483" y="123063"/>
                </a:cubicBezTo>
                <a:lnTo>
                  <a:pt x="189483" y="80390"/>
                </a:lnTo>
                <a:cubicBezTo>
                  <a:pt x="176529" y="80390"/>
                  <a:pt x="164718" y="80390"/>
                  <a:pt x="154178" y="80390"/>
                </a:cubicBezTo>
                <a:cubicBezTo>
                  <a:pt x="143509" y="80390"/>
                  <a:pt x="133350" y="80390"/>
                  <a:pt x="123317" y="80645"/>
                </a:cubicBezTo>
                <a:cubicBezTo>
                  <a:pt x="113410" y="80899"/>
                  <a:pt x="103378" y="80899"/>
                  <a:pt x="93217" y="80899"/>
                </a:cubicBezTo>
                <a:cubicBezTo>
                  <a:pt x="83057" y="80899"/>
                  <a:pt x="71881" y="80899"/>
                  <a:pt x="59690" y="80899"/>
                </a:cubicBezTo>
                <a:cubicBezTo>
                  <a:pt x="50291" y="80899"/>
                  <a:pt x="41401" y="79755"/>
                  <a:pt x="32765" y="77342"/>
                </a:cubicBezTo>
                <a:cubicBezTo>
                  <a:pt x="24256" y="74802"/>
                  <a:pt x="17525" y="69596"/>
                  <a:pt x="12700" y="61467"/>
                </a:cubicBezTo>
                <a:cubicBezTo>
                  <a:pt x="8255" y="54483"/>
                  <a:pt x="6095" y="47244"/>
                  <a:pt x="6350" y="39496"/>
                </a:cubicBezTo>
                <a:cubicBezTo>
                  <a:pt x="6477" y="31750"/>
                  <a:pt x="9397" y="24891"/>
                  <a:pt x="15113" y="18796"/>
                </a:cubicBezTo>
                <a:cubicBezTo>
                  <a:pt x="18033" y="15494"/>
                  <a:pt x="21843" y="13080"/>
                  <a:pt x="26669" y="11429"/>
                </a:cubicBezTo>
                <a:cubicBezTo>
                  <a:pt x="31622" y="9778"/>
                  <a:pt x="36321" y="8763"/>
                  <a:pt x="41020" y="8127"/>
                </a:cubicBezTo>
                <a:cubicBezTo>
                  <a:pt x="45719" y="7492"/>
                  <a:pt x="49783" y="7239"/>
                  <a:pt x="53213" y="7239"/>
                </a:cubicBezTo>
                <a:cubicBezTo>
                  <a:pt x="56641" y="7239"/>
                  <a:pt x="58673" y="7239"/>
                  <a:pt x="59055" y="7239"/>
                </a:cubicBezTo>
                <a:lnTo>
                  <a:pt x="395478" y="6603"/>
                </a:lnTo>
                <a:cubicBezTo>
                  <a:pt x="398779" y="6350"/>
                  <a:pt x="402081" y="6350"/>
                  <a:pt x="40551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2" name="Freeform 3"/>
          <p:cNvSpPr/>
          <p:nvPr/>
        </p:nvSpPr>
        <p:spPr>
          <a:xfrm>
            <a:off x="7561834" y="4228338"/>
            <a:ext cx="298322" cy="449706"/>
          </a:xfrm>
          <a:custGeom>
            <a:avLst/>
            <a:gdLst>
              <a:gd name="connsiteX0" fmla="*/ 75564 w 298322"/>
              <a:gd name="connsiteY0" fmla="*/ 6350 h 449706"/>
              <a:gd name="connsiteX1" fmla="*/ 218185 w 298322"/>
              <a:gd name="connsiteY1" fmla="*/ 6350 h 449706"/>
              <a:gd name="connsiteX2" fmla="*/ 227710 w 298322"/>
              <a:gd name="connsiteY2" fmla="*/ 6350 h 449706"/>
              <a:gd name="connsiteX3" fmla="*/ 246887 w 298322"/>
              <a:gd name="connsiteY3" fmla="*/ 8508 h 449706"/>
              <a:gd name="connsiteX4" fmla="*/ 266953 w 298322"/>
              <a:gd name="connsiteY4" fmla="*/ 15494 h 449706"/>
              <a:gd name="connsiteX5" fmla="*/ 279780 w 298322"/>
              <a:gd name="connsiteY5" fmla="*/ 30098 h 449706"/>
              <a:gd name="connsiteX6" fmla="*/ 281304 w 298322"/>
              <a:gd name="connsiteY6" fmla="*/ 38989 h 449706"/>
              <a:gd name="connsiteX7" fmla="*/ 281685 w 298322"/>
              <a:gd name="connsiteY7" fmla="*/ 49910 h 449706"/>
              <a:gd name="connsiteX8" fmla="*/ 280669 w 298322"/>
              <a:gd name="connsiteY8" fmla="*/ 60579 h 449706"/>
              <a:gd name="connsiteX9" fmla="*/ 278637 w 298322"/>
              <a:gd name="connsiteY9" fmla="*/ 67945 h 449706"/>
              <a:gd name="connsiteX10" fmla="*/ 263397 w 298322"/>
              <a:gd name="connsiteY10" fmla="*/ 78866 h 449706"/>
              <a:gd name="connsiteX11" fmla="*/ 228600 w 298322"/>
              <a:gd name="connsiteY11" fmla="*/ 81915 h 449706"/>
              <a:gd name="connsiteX12" fmla="*/ 220344 w 298322"/>
              <a:gd name="connsiteY12" fmla="*/ 81915 h 449706"/>
              <a:gd name="connsiteX13" fmla="*/ 206374 w 298322"/>
              <a:gd name="connsiteY13" fmla="*/ 81660 h 449706"/>
              <a:gd name="connsiteX14" fmla="*/ 180085 w 298322"/>
              <a:gd name="connsiteY14" fmla="*/ 81279 h 449706"/>
              <a:gd name="connsiteX15" fmla="*/ 135381 w 298322"/>
              <a:gd name="connsiteY15" fmla="*/ 81279 h 449706"/>
              <a:gd name="connsiteX16" fmla="*/ 117982 w 298322"/>
              <a:gd name="connsiteY16" fmla="*/ 81915 h 449706"/>
              <a:gd name="connsiteX17" fmla="*/ 104901 w 298322"/>
              <a:gd name="connsiteY17" fmla="*/ 84328 h 449706"/>
              <a:gd name="connsiteX18" fmla="*/ 98424 w 298322"/>
              <a:gd name="connsiteY18" fmla="*/ 91313 h 449706"/>
              <a:gd name="connsiteX19" fmla="*/ 95377 w 298322"/>
              <a:gd name="connsiteY19" fmla="*/ 102996 h 449706"/>
              <a:gd name="connsiteX20" fmla="*/ 94487 w 298322"/>
              <a:gd name="connsiteY20" fmla="*/ 115442 h 449706"/>
              <a:gd name="connsiteX21" fmla="*/ 95122 w 298322"/>
              <a:gd name="connsiteY21" fmla="*/ 125221 h 449706"/>
              <a:gd name="connsiteX22" fmla="*/ 95122 w 298322"/>
              <a:gd name="connsiteY22" fmla="*/ 125856 h 449706"/>
              <a:gd name="connsiteX23" fmla="*/ 97535 w 298322"/>
              <a:gd name="connsiteY23" fmla="*/ 336677 h 449706"/>
              <a:gd name="connsiteX24" fmla="*/ 102996 w 298322"/>
              <a:gd name="connsiteY24" fmla="*/ 356489 h 449706"/>
              <a:gd name="connsiteX25" fmla="*/ 122554 w 298322"/>
              <a:gd name="connsiteY25" fmla="*/ 364108 h 449706"/>
              <a:gd name="connsiteX26" fmla="*/ 135635 w 298322"/>
              <a:gd name="connsiteY26" fmla="*/ 365125 h 449706"/>
              <a:gd name="connsiteX27" fmla="*/ 164337 w 298322"/>
              <a:gd name="connsiteY27" fmla="*/ 366648 h 449706"/>
              <a:gd name="connsiteX28" fmla="*/ 202437 w 298322"/>
              <a:gd name="connsiteY28" fmla="*/ 367791 h 449706"/>
              <a:gd name="connsiteX29" fmla="*/ 243204 w 298322"/>
              <a:gd name="connsiteY29" fmla="*/ 368427 h 449706"/>
              <a:gd name="connsiteX30" fmla="*/ 275208 w 298322"/>
              <a:gd name="connsiteY30" fmla="*/ 374522 h 449706"/>
              <a:gd name="connsiteX31" fmla="*/ 291972 w 298322"/>
              <a:gd name="connsiteY31" fmla="*/ 400177 h 449706"/>
              <a:gd name="connsiteX32" fmla="*/ 289305 w 298322"/>
              <a:gd name="connsiteY32" fmla="*/ 417829 h 449706"/>
              <a:gd name="connsiteX33" fmla="*/ 278637 w 298322"/>
              <a:gd name="connsiteY33" fmla="*/ 431165 h 449706"/>
              <a:gd name="connsiteX34" fmla="*/ 263016 w 298322"/>
              <a:gd name="connsiteY34" fmla="*/ 439801 h 449706"/>
              <a:gd name="connsiteX35" fmla="*/ 246252 w 298322"/>
              <a:gd name="connsiteY35" fmla="*/ 443356 h 449706"/>
              <a:gd name="connsiteX36" fmla="*/ 222757 w 298322"/>
              <a:gd name="connsiteY36" fmla="*/ 443356 h 449706"/>
              <a:gd name="connsiteX37" fmla="*/ 185673 w 298322"/>
              <a:gd name="connsiteY37" fmla="*/ 443356 h 449706"/>
              <a:gd name="connsiteX38" fmla="*/ 143890 w 298322"/>
              <a:gd name="connsiteY38" fmla="*/ 443356 h 449706"/>
              <a:gd name="connsiteX39" fmla="*/ 107950 w 298322"/>
              <a:gd name="connsiteY39" fmla="*/ 443356 h 449706"/>
              <a:gd name="connsiteX40" fmla="*/ 102996 w 298322"/>
              <a:gd name="connsiteY40" fmla="*/ 443356 h 449706"/>
              <a:gd name="connsiteX41" fmla="*/ 74040 w 298322"/>
              <a:gd name="connsiteY41" fmla="*/ 442214 h 449706"/>
              <a:gd name="connsiteX42" fmla="*/ 45084 w 298322"/>
              <a:gd name="connsiteY42" fmla="*/ 437260 h 449706"/>
              <a:gd name="connsiteX43" fmla="*/ 26796 w 298322"/>
              <a:gd name="connsiteY43" fmla="*/ 426339 h 449706"/>
              <a:gd name="connsiteX44" fmla="*/ 13461 w 298322"/>
              <a:gd name="connsiteY44" fmla="*/ 408051 h 449706"/>
              <a:gd name="connsiteX45" fmla="*/ 9142 w 298322"/>
              <a:gd name="connsiteY45" fmla="*/ 391921 h 449706"/>
              <a:gd name="connsiteX46" fmla="*/ 7365 w 298322"/>
              <a:gd name="connsiteY46" fmla="*/ 373633 h 449706"/>
              <a:gd name="connsiteX47" fmla="*/ 6984 w 298322"/>
              <a:gd name="connsiteY47" fmla="*/ 358013 h 449706"/>
              <a:gd name="connsiteX48" fmla="*/ 7365 w 298322"/>
              <a:gd name="connsiteY48" fmla="*/ 350773 h 449706"/>
              <a:gd name="connsiteX49" fmla="*/ 7365 w 298322"/>
              <a:gd name="connsiteY49" fmla="*/ 91694 h 449706"/>
              <a:gd name="connsiteX50" fmla="*/ 6730 w 298322"/>
              <a:gd name="connsiteY50" fmla="*/ 81915 h 449706"/>
              <a:gd name="connsiteX51" fmla="*/ 6350 w 298322"/>
              <a:gd name="connsiteY51" fmla="*/ 63627 h 449706"/>
              <a:gd name="connsiteX52" fmla="*/ 8254 w 298322"/>
              <a:gd name="connsiteY52" fmla="*/ 42291 h 449706"/>
              <a:gd name="connsiteX53" fmla="*/ 14604 w 298322"/>
              <a:gd name="connsiteY53" fmla="*/ 24002 h 449706"/>
              <a:gd name="connsiteX54" fmla="*/ 27685 w 298322"/>
              <a:gd name="connsiteY54" fmla="*/ 14223 h 449706"/>
              <a:gd name="connsiteX55" fmla="*/ 47242 w 298322"/>
              <a:gd name="connsiteY55" fmla="*/ 8763 h 449706"/>
              <a:gd name="connsiteX56" fmla="*/ 65531 w 298322"/>
              <a:gd name="connsiteY56" fmla="*/ 6604 h 449706"/>
              <a:gd name="connsiteX57" fmla="*/ 75564 w 298322"/>
              <a:gd name="connsiteY57" fmla="*/ 6350 h 4497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</a:cxnLst>
            <a:rect l="l" t="t" r="r" b="b"/>
            <a:pathLst>
              <a:path w="298322" h="449706">
                <a:moveTo>
                  <a:pt x="75564" y="6350"/>
                </a:moveTo>
                <a:lnTo>
                  <a:pt x="218185" y="6350"/>
                </a:lnTo>
                <a:cubicBezTo>
                  <a:pt x="218692" y="6350"/>
                  <a:pt x="221741" y="6350"/>
                  <a:pt x="227710" y="6350"/>
                </a:cubicBezTo>
                <a:cubicBezTo>
                  <a:pt x="233552" y="6350"/>
                  <a:pt x="240029" y="6984"/>
                  <a:pt x="246887" y="8508"/>
                </a:cubicBezTo>
                <a:cubicBezTo>
                  <a:pt x="253745" y="9905"/>
                  <a:pt x="260477" y="12191"/>
                  <a:pt x="266953" y="15494"/>
                </a:cubicBezTo>
                <a:cubicBezTo>
                  <a:pt x="273557" y="18669"/>
                  <a:pt x="277748" y="23621"/>
                  <a:pt x="279780" y="30098"/>
                </a:cubicBezTo>
                <a:cubicBezTo>
                  <a:pt x="280669" y="32511"/>
                  <a:pt x="281177" y="35432"/>
                  <a:pt x="281304" y="38989"/>
                </a:cubicBezTo>
                <a:cubicBezTo>
                  <a:pt x="281558" y="42417"/>
                  <a:pt x="281685" y="46101"/>
                  <a:pt x="281685" y="49910"/>
                </a:cubicBezTo>
                <a:cubicBezTo>
                  <a:pt x="281685" y="53720"/>
                  <a:pt x="281304" y="57277"/>
                  <a:pt x="280669" y="60579"/>
                </a:cubicBezTo>
                <a:cubicBezTo>
                  <a:pt x="280161" y="63880"/>
                  <a:pt x="279400" y="66294"/>
                  <a:pt x="278637" y="67945"/>
                </a:cubicBezTo>
                <a:cubicBezTo>
                  <a:pt x="275716" y="73152"/>
                  <a:pt x="270636" y="76834"/>
                  <a:pt x="263397" y="78866"/>
                </a:cubicBezTo>
                <a:cubicBezTo>
                  <a:pt x="255269" y="80898"/>
                  <a:pt x="243585" y="81915"/>
                  <a:pt x="228600" y="81915"/>
                </a:cubicBezTo>
                <a:cubicBezTo>
                  <a:pt x="226186" y="81915"/>
                  <a:pt x="223392" y="81915"/>
                  <a:pt x="220344" y="81915"/>
                </a:cubicBezTo>
                <a:cubicBezTo>
                  <a:pt x="217296" y="81915"/>
                  <a:pt x="212597" y="81788"/>
                  <a:pt x="206374" y="81660"/>
                </a:cubicBezTo>
                <a:cubicBezTo>
                  <a:pt x="200024" y="81406"/>
                  <a:pt x="191261" y="81279"/>
                  <a:pt x="180085" y="81279"/>
                </a:cubicBezTo>
                <a:cubicBezTo>
                  <a:pt x="168909" y="81279"/>
                  <a:pt x="154050" y="81279"/>
                  <a:pt x="135381" y="81279"/>
                </a:cubicBezTo>
                <a:cubicBezTo>
                  <a:pt x="129666" y="81279"/>
                  <a:pt x="123824" y="81533"/>
                  <a:pt x="117982" y="81915"/>
                </a:cubicBezTo>
                <a:cubicBezTo>
                  <a:pt x="112013" y="82295"/>
                  <a:pt x="107695" y="83184"/>
                  <a:pt x="104901" y="84328"/>
                </a:cubicBezTo>
                <a:cubicBezTo>
                  <a:pt x="101980" y="85597"/>
                  <a:pt x="99821" y="87883"/>
                  <a:pt x="98424" y="91313"/>
                </a:cubicBezTo>
                <a:cubicBezTo>
                  <a:pt x="97027" y="94869"/>
                  <a:pt x="96011" y="98679"/>
                  <a:pt x="95377" y="102996"/>
                </a:cubicBezTo>
                <a:cubicBezTo>
                  <a:pt x="94741" y="107188"/>
                  <a:pt x="94487" y="111379"/>
                  <a:pt x="94487" y="115442"/>
                </a:cubicBezTo>
                <a:cubicBezTo>
                  <a:pt x="94487" y="119506"/>
                  <a:pt x="94741" y="122808"/>
                  <a:pt x="95122" y="125221"/>
                </a:cubicBezTo>
                <a:lnTo>
                  <a:pt x="95122" y="125856"/>
                </a:lnTo>
                <a:lnTo>
                  <a:pt x="97535" y="336677"/>
                </a:lnTo>
                <a:cubicBezTo>
                  <a:pt x="97535" y="344805"/>
                  <a:pt x="99313" y="351408"/>
                  <a:pt x="102996" y="356489"/>
                </a:cubicBezTo>
                <a:cubicBezTo>
                  <a:pt x="106679" y="361569"/>
                  <a:pt x="113156" y="364108"/>
                  <a:pt x="122554" y="364108"/>
                </a:cubicBezTo>
                <a:cubicBezTo>
                  <a:pt x="123697" y="364108"/>
                  <a:pt x="128142" y="364490"/>
                  <a:pt x="135635" y="365125"/>
                </a:cubicBezTo>
                <a:cubicBezTo>
                  <a:pt x="143128" y="365632"/>
                  <a:pt x="152653" y="366141"/>
                  <a:pt x="164337" y="366648"/>
                </a:cubicBezTo>
                <a:cubicBezTo>
                  <a:pt x="175894" y="367029"/>
                  <a:pt x="188594" y="367410"/>
                  <a:pt x="202437" y="367791"/>
                </a:cubicBezTo>
                <a:cubicBezTo>
                  <a:pt x="216153" y="368172"/>
                  <a:pt x="229869" y="368427"/>
                  <a:pt x="243204" y="368427"/>
                </a:cubicBezTo>
                <a:cubicBezTo>
                  <a:pt x="255015" y="368427"/>
                  <a:pt x="265683" y="370458"/>
                  <a:pt x="275208" y="374522"/>
                </a:cubicBezTo>
                <a:cubicBezTo>
                  <a:pt x="284733" y="378586"/>
                  <a:pt x="290321" y="387095"/>
                  <a:pt x="291972" y="400177"/>
                </a:cubicBezTo>
                <a:cubicBezTo>
                  <a:pt x="292861" y="406654"/>
                  <a:pt x="291845" y="412495"/>
                  <a:pt x="289305" y="417829"/>
                </a:cubicBezTo>
                <a:cubicBezTo>
                  <a:pt x="286639" y="423036"/>
                  <a:pt x="283082" y="427608"/>
                  <a:pt x="278637" y="431165"/>
                </a:cubicBezTo>
                <a:cubicBezTo>
                  <a:pt x="274065" y="434847"/>
                  <a:pt x="268985" y="437769"/>
                  <a:pt x="263016" y="439801"/>
                </a:cubicBezTo>
                <a:cubicBezTo>
                  <a:pt x="257174" y="441832"/>
                  <a:pt x="251586" y="442976"/>
                  <a:pt x="246252" y="443356"/>
                </a:cubicBezTo>
                <a:cubicBezTo>
                  <a:pt x="241807" y="443356"/>
                  <a:pt x="233933" y="443356"/>
                  <a:pt x="222757" y="443356"/>
                </a:cubicBezTo>
                <a:cubicBezTo>
                  <a:pt x="211581" y="443356"/>
                  <a:pt x="199262" y="443356"/>
                  <a:pt x="185673" y="443356"/>
                </a:cubicBezTo>
                <a:cubicBezTo>
                  <a:pt x="171957" y="443356"/>
                  <a:pt x="158114" y="443356"/>
                  <a:pt x="143890" y="443356"/>
                </a:cubicBezTo>
                <a:cubicBezTo>
                  <a:pt x="129666" y="443356"/>
                  <a:pt x="117601" y="443356"/>
                  <a:pt x="107950" y="443356"/>
                </a:cubicBezTo>
                <a:lnTo>
                  <a:pt x="102996" y="443356"/>
                </a:lnTo>
                <a:cubicBezTo>
                  <a:pt x="93725" y="442976"/>
                  <a:pt x="84073" y="442595"/>
                  <a:pt x="74040" y="442214"/>
                </a:cubicBezTo>
                <a:cubicBezTo>
                  <a:pt x="64134" y="441832"/>
                  <a:pt x="54482" y="440182"/>
                  <a:pt x="45084" y="437260"/>
                </a:cubicBezTo>
                <a:cubicBezTo>
                  <a:pt x="38607" y="435229"/>
                  <a:pt x="32511" y="431672"/>
                  <a:pt x="26796" y="426339"/>
                </a:cubicBezTo>
                <a:cubicBezTo>
                  <a:pt x="21081" y="421005"/>
                  <a:pt x="16636" y="414908"/>
                  <a:pt x="13461" y="408051"/>
                </a:cubicBezTo>
                <a:cubicBezTo>
                  <a:pt x="11429" y="403606"/>
                  <a:pt x="9905" y="398145"/>
                  <a:pt x="9142" y="391921"/>
                </a:cubicBezTo>
                <a:cubicBezTo>
                  <a:pt x="8381" y="385571"/>
                  <a:pt x="7746" y="379476"/>
                  <a:pt x="7365" y="373633"/>
                </a:cubicBezTo>
                <a:cubicBezTo>
                  <a:pt x="6857" y="367665"/>
                  <a:pt x="6857" y="362584"/>
                  <a:pt x="6984" y="358013"/>
                </a:cubicBezTo>
                <a:cubicBezTo>
                  <a:pt x="7239" y="353567"/>
                  <a:pt x="7365" y="351155"/>
                  <a:pt x="7365" y="350773"/>
                </a:cubicBezTo>
                <a:lnTo>
                  <a:pt x="7365" y="91694"/>
                </a:lnTo>
                <a:cubicBezTo>
                  <a:pt x="7365" y="90423"/>
                  <a:pt x="7111" y="87248"/>
                  <a:pt x="6730" y="81915"/>
                </a:cubicBezTo>
                <a:cubicBezTo>
                  <a:pt x="6350" y="76580"/>
                  <a:pt x="6222" y="70484"/>
                  <a:pt x="6350" y="63627"/>
                </a:cubicBezTo>
                <a:cubicBezTo>
                  <a:pt x="6603" y="56769"/>
                  <a:pt x="7239" y="49656"/>
                  <a:pt x="8254" y="42291"/>
                </a:cubicBezTo>
                <a:cubicBezTo>
                  <a:pt x="9269" y="34925"/>
                  <a:pt x="11429" y="28829"/>
                  <a:pt x="14604" y="24002"/>
                </a:cubicBezTo>
                <a:cubicBezTo>
                  <a:pt x="17017" y="19939"/>
                  <a:pt x="21462" y="16636"/>
                  <a:pt x="27685" y="14223"/>
                </a:cubicBezTo>
                <a:cubicBezTo>
                  <a:pt x="34035" y="11810"/>
                  <a:pt x="40512" y="10032"/>
                  <a:pt x="47242" y="8763"/>
                </a:cubicBezTo>
                <a:cubicBezTo>
                  <a:pt x="53974" y="7492"/>
                  <a:pt x="60069" y="6857"/>
                  <a:pt x="65531" y="6604"/>
                </a:cubicBezTo>
                <a:cubicBezTo>
                  <a:pt x="70992" y="6477"/>
                  <a:pt x="74421" y="6350"/>
                  <a:pt x="7556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Freeform 3"/>
          <p:cNvSpPr/>
          <p:nvPr/>
        </p:nvSpPr>
        <p:spPr>
          <a:xfrm>
            <a:off x="8521065" y="4225290"/>
            <a:ext cx="265048" cy="461390"/>
          </a:xfrm>
          <a:custGeom>
            <a:avLst/>
            <a:gdLst>
              <a:gd name="connsiteX0" fmla="*/ 92329 w 265048"/>
              <a:gd name="connsiteY0" fmla="*/ 6350 h 461390"/>
              <a:gd name="connsiteX1" fmla="*/ 198373 w 265048"/>
              <a:gd name="connsiteY1" fmla="*/ 6350 h 461390"/>
              <a:gd name="connsiteX2" fmla="*/ 215138 w 265048"/>
              <a:gd name="connsiteY2" fmla="*/ 8508 h 461390"/>
              <a:gd name="connsiteX3" fmla="*/ 231266 w 265048"/>
              <a:gd name="connsiteY3" fmla="*/ 12445 h 461390"/>
              <a:gd name="connsiteX4" fmla="*/ 240792 w 265048"/>
              <a:gd name="connsiteY4" fmla="*/ 17271 h 461390"/>
              <a:gd name="connsiteX5" fmla="*/ 248411 w 265048"/>
              <a:gd name="connsiteY5" fmla="*/ 24638 h 461390"/>
              <a:gd name="connsiteX6" fmla="*/ 254761 w 265048"/>
              <a:gd name="connsiteY6" fmla="*/ 41655 h 461390"/>
              <a:gd name="connsiteX7" fmla="*/ 256920 w 265048"/>
              <a:gd name="connsiteY7" fmla="*/ 60578 h 461390"/>
              <a:gd name="connsiteX8" fmla="*/ 258191 w 265048"/>
              <a:gd name="connsiteY8" fmla="*/ 94360 h 461390"/>
              <a:gd name="connsiteX9" fmla="*/ 258191 w 265048"/>
              <a:gd name="connsiteY9" fmla="*/ 128269 h 461390"/>
              <a:gd name="connsiteX10" fmla="*/ 258191 w 265048"/>
              <a:gd name="connsiteY10" fmla="*/ 328167 h 461390"/>
              <a:gd name="connsiteX11" fmla="*/ 258444 w 265048"/>
              <a:gd name="connsiteY11" fmla="*/ 337692 h 461390"/>
              <a:gd name="connsiteX12" fmla="*/ 258698 w 265048"/>
              <a:gd name="connsiteY12" fmla="*/ 358393 h 461390"/>
              <a:gd name="connsiteX13" fmla="*/ 258698 w 265048"/>
              <a:gd name="connsiteY13" fmla="*/ 383413 h 461390"/>
              <a:gd name="connsiteX14" fmla="*/ 258191 w 265048"/>
              <a:gd name="connsiteY14" fmla="*/ 406272 h 461390"/>
              <a:gd name="connsiteX15" fmla="*/ 256285 w 265048"/>
              <a:gd name="connsiteY15" fmla="*/ 418972 h 461390"/>
              <a:gd name="connsiteX16" fmla="*/ 252348 w 265048"/>
              <a:gd name="connsiteY16" fmla="*/ 431800 h 461390"/>
              <a:gd name="connsiteX17" fmla="*/ 244729 w 265048"/>
              <a:gd name="connsiteY17" fmla="*/ 442848 h 461390"/>
              <a:gd name="connsiteX18" fmla="*/ 231902 w 265048"/>
              <a:gd name="connsiteY18" fmla="*/ 450722 h 461390"/>
              <a:gd name="connsiteX19" fmla="*/ 211201 w 265048"/>
              <a:gd name="connsiteY19" fmla="*/ 455040 h 461390"/>
              <a:gd name="connsiteX20" fmla="*/ 195326 w 265048"/>
              <a:gd name="connsiteY20" fmla="*/ 451611 h 461390"/>
              <a:gd name="connsiteX21" fmla="*/ 184404 w 265048"/>
              <a:gd name="connsiteY21" fmla="*/ 441578 h 461390"/>
              <a:gd name="connsiteX22" fmla="*/ 174625 w 265048"/>
              <a:gd name="connsiteY22" fmla="*/ 398271 h 461390"/>
              <a:gd name="connsiteX23" fmla="*/ 174625 w 265048"/>
              <a:gd name="connsiteY23" fmla="*/ 371475 h 461390"/>
              <a:gd name="connsiteX24" fmla="*/ 173989 w 265048"/>
              <a:gd name="connsiteY24" fmla="*/ 356869 h 461390"/>
              <a:gd name="connsiteX25" fmla="*/ 173989 w 265048"/>
              <a:gd name="connsiteY25" fmla="*/ 342264 h 461390"/>
              <a:gd name="connsiteX26" fmla="*/ 173989 w 265048"/>
              <a:gd name="connsiteY26" fmla="*/ 148335 h 461390"/>
              <a:gd name="connsiteX27" fmla="*/ 173989 w 265048"/>
              <a:gd name="connsiteY27" fmla="*/ 128904 h 461390"/>
              <a:gd name="connsiteX28" fmla="*/ 172846 w 265048"/>
              <a:gd name="connsiteY28" fmla="*/ 108711 h 461390"/>
              <a:gd name="connsiteX29" fmla="*/ 171322 w 265048"/>
              <a:gd name="connsiteY29" fmla="*/ 100203 h 461390"/>
              <a:gd name="connsiteX30" fmla="*/ 167258 w 265048"/>
              <a:gd name="connsiteY30" fmla="*/ 93471 h 461390"/>
              <a:gd name="connsiteX31" fmla="*/ 160273 w 265048"/>
              <a:gd name="connsiteY31" fmla="*/ 91947 h 461390"/>
              <a:gd name="connsiteX32" fmla="*/ 152654 w 265048"/>
              <a:gd name="connsiteY32" fmla="*/ 91693 h 461390"/>
              <a:gd name="connsiteX33" fmla="*/ 144398 w 265048"/>
              <a:gd name="connsiteY33" fmla="*/ 91693 h 461390"/>
              <a:gd name="connsiteX34" fmla="*/ 136270 w 265048"/>
              <a:gd name="connsiteY34" fmla="*/ 91693 h 461390"/>
              <a:gd name="connsiteX35" fmla="*/ 107569 w 265048"/>
              <a:gd name="connsiteY35" fmla="*/ 91693 h 461390"/>
              <a:gd name="connsiteX36" fmla="*/ 86868 w 265048"/>
              <a:gd name="connsiteY36" fmla="*/ 91693 h 461390"/>
              <a:gd name="connsiteX37" fmla="*/ 66166 w 265048"/>
              <a:gd name="connsiteY37" fmla="*/ 91693 h 461390"/>
              <a:gd name="connsiteX38" fmla="*/ 57277 w 265048"/>
              <a:gd name="connsiteY38" fmla="*/ 91947 h 461390"/>
              <a:gd name="connsiteX39" fmla="*/ 48386 w 265048"/>
              <a:gd name="connsiteY39" fmla="*/ 91693 h 461390"/>
              <a:gd name="connsiteX40" fmla="*/ 34416 w 265048"/>
              <a:gd name="connsiteY40" fmla="*/ 91058 h 461390"/>
              <a:gd name="connsiteX41" fmla="*/ 20954 w 265048"/>
              <a:gd name="connsiteY41" fmla="*/ 86232 h 461390"/>
              <a:gd name="connsiteX42" fmla="*/ 9397 w 265048"/>
              <a:gd name="connsiteY42" fmla="*/ 70992 h 461390"/>
              <a:gd name="connsiteX43" fmla="*/ 6350 w 265048"/>
              <a:gd name="connsiteY43" fmla="*/ 52069 h 461390"/>
              <a:gd name="connsiteX44" fmla="*/ 11302 w 265048"/>
              <a:gd name="connsiteY44" fmla="*/ 28828 h 461390"/>
              <a:gd name="connsiteX45" fmla="*/ 19177 w 265048"/>
              <a:gd name="connsiteY45" fmla="*/ 18541 h 461390"/>
              <a:gd name="connsiteX46" fmla="*/ 28066 w 265048"/>
              <a:gd name="connsiteY46" fmla="*/ 13334 h 461390"/>
              <a:gd name="connsiteX47" fmla="*/ 38100 w 265048"/>
              <a:gd name="connsiteY47" fmla="*/ 10032 h 461390"/>
              <a:gd name="connsiteX48" fmla="*/ 64896 w 265048"/>
              <a:gd name="connsiteY48" fmla="*/ 6603 h 461390"/>
              <a:gd name="connsiteX49" fmla="*/ 92329 w 265048"/>
              <a:gd name="connsiteY49" fmla="*/ 6350 h 461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</a:cxnLst>
            <a:rect l="l" t="t" r="r" b="b"/>
            <a:pathLst>
              <a:path w="265048" h="461390">
                <a:moveTo>
                  <a:pt x="92329" y="6350"/>
                </a:moveTo>
                <a:lnTo>
                  <a:pt x="198373" y="6350"/>
                </a:lnTo>
                <a:cubicBezTo>
                  <a:pt x="203708" y="7111"/>
                  <a:pt x="209296" y="7873"/>
                  <a:pt x="215138" y="8508"/>
                </a:cubicBezTo>
                <a:cubicBezTo>
                  <a:pt x="221106" y="9016"/>
                  <a:pt x="226441" y="10414"/>
                  <a:pt x="231266" y="12445"/>
                </a:cubicBezTo>
                <a:cubicBezTo>
                  <a:pt x="234569" y="13589"/>
                  <a:pt x="237743" y="15239"/>
                  <a:pt x="240792" y="17271"/>
                </a:cubicBezTo>
                <a:cubicBezTo>
                  <a:pt x="243839" y="19303"/>
                  <a:pt x="246379" y="21716"/>
                  <a:pt x="248411" y="24638"/>
                </a:cubicBezTo>
                <a:cubicBezTo>
                  <a:pt x="252094" y="30353"/>
                  <a:pt x="254127" y="35940"/>
                  <a:pt x="254761" y="41655"/>
                </a:cubicBezTo>
                <a:cubicBezTo>
                  <a:pt x="255396" y="47370"/>
                  <a:pt x="256158" y="53720"/>
                  <a:pt x="256920" y="60578"/>
                </a:cubicBezTo>
                <a:cubicBezTo>
                  <a:pt x="257682" y="72008"/>
                  <a:pt x="258191" y="83184"/>
                  <a:pt x="258191" y="94360"/>
                </a:cubicBezTo>
                <a:cubicBezTo>
                  <a:pt x="258191" y="105536"/>
                  <a:pt x="258191" y="116839"/>
                  <a:pt x="258191" y="128269"/>
                </a:cubicBezTo>
                <a:lnTo>
                  <a:pt x="258191" y="328167"/>
                </a:lnTo>
                <a:cubicBezTo>
                  <a:pt x="258191" y="328548"/>
                  <a:pt x="258191" y="331723"/>
                  <a:pt x="258444" y="337692"/>
                </a:cubicBezTo>
                <a:cubicBezTo>
                  <a:pt x="258698" y="343534"/>
                  <a:pt x="258698" y="350392"/>
                  <a:pt x="258698" y="358393"/>
                </a:cubicBezTo>
                <a:cubicBezTo>
                  <a:pt x="258698" y="366267"/>
                  <a:pt x="258698" y="374650"/>
                  <a:pt x="258698" y="383413"/>
                </a:cubicBezTo>
                <a:cubicBezTo>
                  <a:pt x="258698" y="392048"/>
                  <a:pt x="258571" y="399668"/>
                  <a:pt x="258191" y="406272"/>
                </a:cubicBezTo>
                <a:cubicBezTo>
                  <a:pt x="257682" y="410336"/>
                  <a:pt x="257175" y="414527"/>
                  <a:pt x="256285" y="418972"/>
                </a:cubicBezTo>
                <a:cubicBezTo>
                  <a:pt x="255523" y="423544"/>
                  <a:pt x="254127" y="427735"/>
                  <a:pt x="252348" y="431800"/>
                </a:cubicBezTo>
                <a:cubicBezTo>
                  <a:pt x="250570" y="435864"/>
                  <a:pt x="248031" y="439546"/>
                  <a:pt x="244729" y="442848"/>
                </a:cubicBezTo>
                <a:cubicBezTo>
                  <a:pt x="241427" y="446023"/>
                  <a:pt x="237235" y="448690"/>
                  <a:pt x="231902" y="450722"/>
                </a:cubicBezTo>
                <a:cubicBezTo>
                  <a:pt x="225043" y="453516"/>
                  <a:pt x="218058" y="455040"/>
                  <a:pt x="211201" y="455040"/>
                </a:cubicBezTo>
                <a:cubicBezTo>
                  <a:pt x="205866" y="455040"/>
                  <a:pt x="200659" y="453897"/>
                  <a:pt x="195326" y="451611"/>
                </a:cubicBezTo>
                <a:cubicBezTo>
                  <a:pt x="190119" y="449453"/>
                  <a:pt x="186435" y="446023"/>
                  <a:pt x="184404" y="441578"/>
                </a:cubicBezTo>
                <a:cubicBezTo>
                  <a:pt x="177927" y="428625"/>
                  <a:pt x="174625" y="414146"/>
                  <a:pt x="174625" y="398271"/>
                </a:cubicBezTo>
                <a:lnTo>
                  <a:pt x="174625" y="371475"/>
                </a:lnTo>
                <a:cubicBezTo>
                  <a:pt x="174243" y="366648"/>
                  <a:pt x="173989" y="361695"/>
                  <a:pt x="173989" y="356869"/>
                </a:cubicBezTo>
                <a:cubicBezTo>
                  <a:pt x="173989" y="351916"/>
                  <a:pt x="173989" y="347090"/>
                  <a:pt x="173989" y="342264"/>
                </a:cubicBezTo>
                <a:lnTo>
                  <a:pt x="173989" y="148335"/>
                </a:lnTo>
                <a:cubicBezTo>
                  <a:pt x="173989" y="141858"/>
                  <a:pt x="173989" y="135381"/>
                  <a:pt x="173989" y="128904"/>
                </a:cubicBezTo>
                <a:cubicBezTo>
                  <a:pt x="173989" y="122300"/>
                  <a:pt x="173608" y="115696"/>
                  <a:pt x="172846" y="108711"/>
                </a:cubicBezTo>
                <a:cubicBezTo>
                  <a:pt x="172339" y="106679"/>
                  <a:pt x="171831" y="103885"/>
                  <a:pt x="171322" y="100203"/>
                </a:cubicBezTo>
                <a:cubicBezTo>
                  <a:pt x="170688" y="96519"/>
                  <a:pt x="169291" y="94360"/>
                  <a:pt x="167258" y="93471"/>
                </a:cubicBezTo>
                <a:cubicBezTo>
                  <a:pt x="165227" y="92328"/>
                  <a:pt x="162941" y="91820"/>
                  <a:pt x="160273" y="91947"/>
                </a:cubicBezTo>
                <a:cubicBezTo>
                  <a:pt x="157606" y="92202"/>
                  <a:pt x="155066" y="92075"/>
                  <a:pt x="152654" y="91693"/>
                </a:cubicBezTo>
                <a:cubicBezTo>
                  <a:pt x="149859" y="91313"/>
                  <a:pt x="147066" y="91313"/>
                  <a:pt x="144398" y="91693"/>
                </a:cubicBezTo>
                <a:cubicBezTo>
                  <a:pt x="141858" y="92075"/>
                  <a:pt x="139065" y="92075"/>
                  <a:pt x="136270" y="91693"/>
                </a:cubicBezTo>
                <a:lnTo>
                  <a:pt x="107569" y="91693"/>
                </a:lnTo>
                <a:cubicBezTo>
                  <a:pt x="100710" y="92075"/>
                  <a:pt x="93726" y="92075"/>
                  <a:pt x="86868" y="91693"/>
                </a:cubicBezTo>
                <a:cubicBezTo>
                  <a:pt x="79882" y="91313"/>
                  <a:pt x="73025" y="91313"/>
                  <a:pt x="66166" y="91693"/>
                </a:cubicBezTo>
                <a:cubicBezTo>
                  <a:pt x="62865" y="92075"/>
                  <a:pt x="59943" y="92202"/>
                  <a:pt x="57277" y="91947"/>
                </a:cubicBezTo>
                <a:cubicBezTo>
                  <a:pt x="54609" y="91820"/>
                  <a:pt x="51689" y="91693"/>
                  <a:pt x="48386" y="91693"/>
                </a:cubicBezTo>
                <a:cubicBezTo>
                  <a:pt x="43942" y="91693"/>
                  <a:pt x="39242" y="91439"/>
                  <a:pt x="34416" y="91058"/>
                </a:cubicBezTo>
                <a:cubicBezTo>
                  <a:pt x="29591" y="90677"/>
                  <a:pt x="25019" y="89027"/>
                  <a:pt x="20954" y="86232"/>
                </a:cubicBezTo>
                <a:cubicBezTo>
                  <a:pt x="15366" y="82168"/>
                  <a:pt x="11429" y="77089"/>
                  <a:pt x="9397" y="70992"/>
                </a:cubicBezTo>
                <a:cubicBezTo>
                  <a:pt x="7366" y="64896"/>
                  <a:pt x="6350" y="58546"/>
                  <a:pt x="6350" y="52069"/>
                </a:cubicBezTo>
                <a:cubicBezTo>
                  <a:pt x="5969" y="44322"/>
                  <a:pt x="7619" y="36576"/>
                  <a:pt x="11302" y="28828"/>
                </a:cubicBezTo>
                <a:cubicBezTo>
                  <a:pt x="13334" y="24003"/>
                  <a:pt x="15875" y="20573"/>
                  <a:pt x="19177" y="18541"/>
                </a:cubicBezTo>
                <a:cubicBezTo>
                  <a:pt x="21208" y="16509"/>
                  <a:pt x="24129" y="14731"/>
                  <a:pt x="28066" y="13334"/>
                </a:cubicBezTo>
                <a:cubicBezTo>
                  <a:pt x="31877" y="11938"/>
                  <a:pt x="35179" y="10794"/>
                  <a:pt x="38100" y="10032"/>
                </a:cubicBezTo>
                <a:cubicBezTo>
                  <a:pt x="46608" y="8000"/>
                  <a:pt x="55498" y="6857"/>
                  <a:pt x="64896" y="6603"/>
                </a:cubicBezTo>
                <a:cubicBezTo>
                  <a:pt x="74294" y="6477"/>
                  <a:pt x="83439" y="6350"/>
                  <a:pt x="9232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4" name="Freeform 3"/>
          <p:cNvSpPr/>
          <p:nvPr/>
        </p:nvSpPr>
        <p:spPr>
          <a:xfrm>
            <a:off x="8084566" y="4215511"/>
            <a:ext cx="389508" cy="271145"/>
          </a:xfrm>
          <a:custGeom>
            <a:avLst/>
            <a:gdLst>
              <a:gd name="connsiteX0" fmla="*/ 48768 w 389508"/>
              <a:gd name="connsiteY0" fmla="*/ 6350 h 271145"/>
              <a:gd name="connsiteX1" fmla="*/ 58801 w 389508"/>
              <a:gd name="connsiteY1" fmla="*/ 6350 h 271145"/>
              <a:gd name="connsiteX2" fmla="*/ 80136 w 389508"/>
              <a:gd name="connsiteY2" fmla="*/ 6350 h 271145"/>
              <a:gd name="connsiteX3" fmla="*/ 104267 w 389508"/>
              <a:gd name="connsiteY3" fmla="*/ 6604 h 271145"/>
              <a:gd name="connsiteX4" fmla="*/ 134365 w 389508"/>
              <a:gd name="connsiteY4" fmla="*/ 6984 h 271145"/>
              <a:gd name="connsiteX5" fmla="*/ 166369 w 389508"/>
              <a:gd name="connsiteY5" fmla="*/ 6604 h 271145"/>
              <a:gd name="connsiteX6" fmla="*/ 195960 w 389508"/>
              <a:gd name="connsiteY6" fmla="*/ 6350 h 271145"/>
              <a:gd name="connsiteX7" fmla="*/ 319151 w 389508"/>
              <a:gd name="connsiteY7" fmla="*/ 6350 h 271145"/>
              <a:gd name="connsiteX8" fmla="*/ 339851 w 389508"/>
              <a:gd name="connsiteY8" fmla="*/ 6984 h 271145"/>
              <a:gd name="connsiteX9" fmla="*/ 359918 w 389508"/>
              <a:gd name="connsiteY9" fmla="*/ 10668 h 271145"/>
              <a:gd name="connsiteX10" fmla="*/ 378841 w 389508"/>
              <a:gd name="connsiteY10" fmla="*/ 29209 h 271145"/>
              <a:gd name="connsiteX11" fmla="*/ 383158 w 389508"/>
              <a:gd name="connsiteY11" fmla="*/ 56896 h 271145"/>
              <a:gd name="connsiteX12" fmla="*/ 383158 w 389508"/>
              <a:gd name="connsiteY12" fmla="*/ 112395 h 271145"/>
              <a:gd name="connsiteX13" fmla="*/ 382269 w 389508"/>
              <a:gd name="connsiteY13" fmla="*/ 125222 h 271145"/>
              <a:gd name="connsiteX14" fmla="*/ 379476 w 389508"/>
              <a:gd name="connsiteY14" fmla="*/ 141732 h 271145"/>
              <a:gd name="connsiteX15" fmla="*/ 374268 w 389508"/>
              <a:gd name="connsiteY15" fmla="*/ 157860 h 271145"/>
              <a:gd name="connsiteX16" fmla="*/ 366014 w 389508"/>
              <a:gd name="connsiteY16" fmla="*/ 168529 h 271145"/>
              <a:gd name="connsiteX17" fmla="*/ 349630 w 389508"/>
              <a:gd name="connsiteY17" fmla="*/ 174244 h 271145"/>
              <a:gd name="connsiteX18" fmla="*/ 334391 w 389508"/>
              <a:gd name="connsiteY18" fmla="*/ 174625 h 271145"/>
              <a:gd name="connsiteX19" fmla="*/ 81407 w 389508"/>
              <a:gd name="connsiteY19" fmla="*/ 174625 h 271145"/>
              <a:gd name="connsiteX20" fmla="*/ 81407 w 389508"/>
              <a:gd name="connsiteY20" fmla="*/ 200152 h 271145"/>
              <a:gd name="connsiteX21" fmla="*/ 335026 w 389508"/>
              <a:gd name="connsiteY21" fmla="*/ 200152 h 271145"/>
              <a:gd name="connsiteX22" fmla="*/ 345693 w 389508"/>
              <a:gd name="connsiteY22" fmla="*/ 200152 h 271145"/>
              <a:gd name="connsiteX23" fmla="*/ 355727 w 389508"/>
              <a:gd name="connsiteY23" fmla="*/ 200786 h 271145"/>
              <a:gd name="connsiteX24" fmla="*/ 372491 w 389508"/>
              <a:gd name="connsiteY24" fmla="*/ 205994 h 271145"/>
              <a:gd name="connsiteX25" fmla="*/ 383158 w 389508"/>
              <a:gd name="connsiteY25" fmla="*/ 220979 h 271145"/>
              <a:gd name="connsiteX26" fmla="*/ 382269 w 389508"/>
              <a:gd name="connsiteY26" fmla="*/ 244094 h 271145"/>
              <a:gd name="connsiteX27" fmla="*/ 367283 w 389508"/>
              <a:gd name="connsiteY27" fmla="*/ 259969 h 271145"/>
              <a:gd name="connsiteX28" fmla="*/ 352297 w 389508"/>
              <a:gd name="connsiteY28" fmla="*/ 263906 h 271145"/>
              <a:gd name="connsiteX29" fmla="*/ 338073 w 389508"/>
              <a:gd name="connsiteY29" fmla="*/ 264795 h 271145"/>
              <a:gd name="connsiteX30" fmla="*/ 91185 w 389508"/>
              <a:gd name="connsiteY30" fmla="*/ 264795 h 271145"/>
              <a:gd name="connsiteX31" fmla="*/ 65785 w 389508"/>
              <a:gd name="connsiteY31" fmla="*/ 264795 h 271145"/>
              <a:gd name="connsiteX32" fmla="*/ 39369 w 389508"/>
              <a:gd name="connsiteY32" fmla="*/ 264159 h 271145"/>
              <a:gd name="connsiteX33" fmla="*/ 18033 w 389508"/>
              <a:gd name="connsiteY33" fmla="*/ 251459 h 271145"/>
              <a:gd name="connsiteX34" fmla="*/ 8255 w 389508"/>
              <a:gd name="connsiteY34" fmla="*/ 224028 h 271145"/>
              <a:gd name="connsiteX35" fmla="*/ 7365 w 389508"/>
              <a:gd name="connsiteY35" fmla="*/ 209931 h 271145"/>
              <a:gd name="connsiteX36" fmla="*/ 6730 w 389508"/>
              <a:gd name="connsiteY36" fmla="*/ 192278 h 271145"/>
              <a:gd name="connsiteX37" fmla="*/ 6350 w 389508"/>
              <a:gd name="connsiteY37" fmla="*/ 175259 h 271145"/>
              <a:gd name="connsiteX38" fmla="*/ 6350 w 389508"/>
              <a:gd name="connsiteY38" fmla="*/ 162433 h 271145"/>
              <a:gd name="connsiteX39" fmla="*/ 6350 w 389508"/>
              <a:gd name="connsiteY39" fmla="*/ 147828 h 271145"/>
              <a:gd name="connsiteX40" fmla="*/ 6730 w 389508"/>
              <a:gd name="connsiteY40" fmla="*/ 132207 h 271145"/>
              <a:gd name="connsiteX41" fmla="*/ 13080 w 389508"/>
              <a:gd name="connsiteY41" fmla="*/ 117347 h 271145"/>
              <a:gd name="connsiteX42" fmla="*/ 35305 w 389508"/>
              <a:gd name="connsiteY42" fmla="*/ 104140 h 271145"/>
              <a:gd name="connsiteX43" fmla="*/ 63118 w 389508"/>
              <a:gd name="connsiteY43" fmla="*/ 101472 h 271145"/>
              <a:gd name="connsiteX44" fmla="*/ 73151 w 389508"/>
              <a:gd name="connsiteY44" fmla="*/ 102108 h 271145"/>
              <a:gd name="connsiteX45" fmla="*/ 84455 w 389508"/>
              <a:gd name="connsiteY45" fmla="*/ 102108 h 271145"/>
              <a:gd name="connsiteX46" fmla="*/ 313055 w 389508"/>
              <a:gd name="connsiteY46" fmla="*/ 102108 h 271145"/>
              <a:gd name="connsiteX47" fmla="*/ 313055 w 389508"/>
              <a:gd name="connsiteY47" fmla="*/ 75819 h 271145"/>
              <a:gd name="connsiteX48" fmla="*/ 78358 w 389508"/>
              <a:gd name="connsiteY48" fmla="*/ 75819 h 271145"/>
              <a:gd name="connsiteX49" fmla="*/ 71628 w 389508"/>
              <a:gd name="connsiteY49" fmla="*/ 76200 h 271145"/>
              <a:gd name="connsiteX50" fmla="*/ 64896 w 389508"/>
              <a:gd name="connsiteY50" fmla="*/ 76454 h 271145"/>
              <a:gd name="connsiteX51" fmla="*/ 57277 w 389508"/>
              <a:gd name="connsiteY51" fmla="*/ 76708 h 271145"/>
              <a:gd name="connsiteX52" fmla="*/ 49657 w 389508"/>
              <a:gd name="connsiteY52" fmla="*/ 77089 h 271145"/>
              <a:gd name="connsiteX53" fmla="*/ 28955 w 389508"/>
              <a:gd name="connsiteY53" fmla="*/ 74676 h 271145"/>
              <a:gd name="connsiteX54" fmla="*/ 11938 w 389508"/>
              <a:gd name="connsiteY54" fmla="*/ 60579 h 271145"/>
              <a:gd name="connsiteX55" fmla="*/ 7619 w 389508"/>
              <a:gd name="connsiteY55" fmla="*/ 30733 h 271145"/>
              <a:gd name="connsiteX56" fmla="*/ 21590 w 389508"/>
              <a:gd name="connsiteY56" fmla="*/ 14223 h 271145"/>
              <a:gd name="connsiteX57" fmla="*/ 39369 w 389508"/>
              <a:gd name="connsiteY57" fmla="*/ 7620 h 271145"/>
              <a:gd name="connsiteX58" fmla="*/ 48768 w 389508"/>
              <a:gd name="connsiteY58" fmla="*/ 6350 h 2711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</a:cxnLst>
            <a:rect l="l" t="t" r="r" b="b"/>
            <a:pathLst>
              <a:path w="389508" h="271145">
                <a:moveTo>
                  <a:pt x="48768" y="6350"/>
                </a:moveTo>
                <a:cubicBezTo>
                  <a:pt x="51815" y="6350"/>
                  <a:pt x="55118" y="6350"/>
                  <a:pt x="58801" y="6350"/>
                </a:cubicBezTo>
                <a:lnTo>
                  <a:pt x="80136" y="6350"/>
                </a:lnTo>
                <a:cubicBezTo>
                  <a:pt x="86614" y="6350"/>
                  <a:pt x="94741" y="6477"/>
                  <a:pt x="104267" y="6604"/>
                </a:cubicBezTo>
                <a:cubicBezTo>
                  <a:pt x="113791" y="6858"/>
                  <a:pt x="123825" y="6984"/>
                  <a:pt x="134365" y="6984"/>
                </a:cubicBezTo>
                <a:cubicBezTo>
                  <a:pt x="145033" y="6984"/>
                  <a:pt x="155701" y="6858"/>
                  <a:pt x="166369" y="6604"/>
                </a:cubicBezTo>
                <a:cubicBezTo>
                  <a:pt x="177165" y="6477"/>
                  <a:pt x="187070" y="6350"/>
                  <a:pt x="195960" y="6350"/>
                </a:cubicBezTo>
                <a:lnTo>
                  <a:pt x="319151" y="6350"/>
                </a:lnTo>
                <a:cubicBezTo>
                  <a:pt x="326008" y="6350"/>
                  <a:pt x="332993" y="6604"/>
                  <a:pt x="339851" y="6984"/>
                </a:cubicBezTo>
                <a:cubicBezTo>
                  <a:pt x="346709" y="7366"/>
                  <a:pt x="353441" y="8635"/>
                  <a:pt x="359918" y="10668"/>
                </a:cubicBezTo>
                <a:cubicBezTo>
                  <a:pt x="369696" y="13461"/>
                  <a:pt x="376046" y="19684"/>
                  <a:pt x="378841" y="29209"/>
                </a:cubicBezTo>
                <a:cubicBezTo>
                  <a:pt x="381761" y="38734"/>
                  <a:pt x="383158" y="48006"/>
                  <a:pt x="383158" y="56896"/>
                </a:cubicBezTo>
                <a:lnTo>
                  <a:pt x="383158" y="112395"/>
                </a:lnTo>
                <a:cubicBezTo>
                  <a:pt x="383158" y="115697"/>
                  <a:pt x="382778" y="119888"/>
                  <a:pt x="382269" y="125222"/>
                </a:cubicBezTo>
                <a:cubicBezTo>
                  <a:pt x="381634" y="130556"/>
                  <a:pt x="380745" y="136017"/>
                  <a:pt x="379476" y="141732"/>
                </a:cubicBezTo>
                <a:cubicBezTo>
                  <a:pt x="378205" y="147320"/>
                  <a:pt x="376555" y="152781"/>
                  <a:pt x="374268" y="157860"/>
                </a:cubicBezTo>
                <a:cubicBezTo>
                  <a:pt x="372109" y="162941"/>
                  <a:pt x="369315" y="166497"/>
                  <a:pt x="366014" y="168529"/>
                </a:cubicBezTo>
                <a:cubicBezTo>
                  <a:pt x="360426" y="171704"/>
                  <a:pt x="354838" y="173735"/>
                  <a:pt x="349630" y="174244"/>
                </a:cubicBezTo>
                <a:cubicBezTo>
                  <a:pt x="344296" y="174879"/>
                  <a:pt x="339217" y="175006"/>
                  <a:pt x="334391" y="174625"/>
                </a:cubicBezTo>
                <a:lnTo>
                  <a:pt x="81407" y="174625"/>
                </a:lnTo>
                <a:lnTo>
                  <a:pt x="81407" y="200152"/>
                </a:lnTo>
                <a:lnTo>
                  <a:pt x="335026" y="200152"/>
                </a:lnTo>
                <a:cubicBezTo>
                  <a:pt x="338581" y="200152"/>
                  <a:pt x="342138" y="200152"/>
                  <a:pt x="345693" y="200152"/>
                </a:cubicBezTo>
                <a:cubicBezTo>
                  <a:pt x="349122" y="200152"/>
                  <a:pt x="352425" y="200406"/>
                  <a:pt x="355727" y="200786"/>
                </a:cubicBezTo>
                <a:cubicBezTo>
                  <a:pt x="361822" y="201168"/>
                  <a:pt x="367410" y="202946"/>
                  <a:pt x="372491" y="205994"/>
                </a:cubicBezTo>
                <a:cubicBezTo>
                  <a:pt x="377570" y="209042"/>
                  <a:pt x="381127" y="213995"/>
                  <a:pt x="383158" y="220979"/>
                </a:cubicBezTo>
                <a:cubicBezTo>
                  <a:pt x="385191" y="229108"/>
                  <a:pt x="384809" y="236728"/>
                  <a:pt x="382269" y="244094"/>
                </a:cubicBezTo>
                <a:cubicBezTo>
                  <a:pt x="379603" y="251459"/>
                  <a:pt x="374650" y="256667"/>
                  <a:pt x="367283" y="259969"/>
                </a:cubicBezTo>
                <a:cubicBezTo>
                  <a:pt x="362457" y="262001"/>
                  <a:pt x="357378" y="263271"/>
                  <a:pt x="352297" y="263906"/>
                </a:cubicBezTo>
                <a:cubicBezTo>
                  <a:pt x="347218" y="264541"/>
                  <a:pt x="342518" y="264795"/>
                  <a:pt x="338073" y="264795"/>
                </a:cubicBezTo>
                <a:lnTo>
                  <a:pt x="91185" y="264795"/>
                </a:lnTo>
                <a:cubicBezTo>
                  <a:pt x="83057" y="264795"/>
                  <a:pt x="74548" y="264795"/>
                  <a:pt x="65785" y="264795"/>
                </a:cubicBezTo>
                <a:cubicBezTo>
                  <a:pt x="57150" y="264795"/>
                  <a:pt x="48259" y="264668"/>
                  <a:pt x="39369" y="264159"/>
                </a:cubicBezTo>
                <a:cubicBezTo>
                  <a:pt x="30733" y="263397"/>
                  <a:pt x="23621" y="259079"/>
                  <a:pt x="18033" y="251459"/>
                </a:cubicBezTo>
                <a:cubicBezTo>
                  <a:pt x="12318" y="243713"/>
                  <a:pt x="9017" y="234569"/>
                  <a:pt x="8255" y="224028"/>
                </a:cubicBezTo>
                <a:cubicBezTo>
                  <a:pt x="7873" y="220345"/>
                  <a:pt x="7492" y="215646"/>
                  <a:pt x="7365" y="209931"/>
                </a:cubicBezTo>
                <a:cubicBezTo>
                  <a:pt x="7111" y="204216"/>
                  <a:pt x="6857" y="198373"/>
                  <a:pt x="6730" y="192278"/>
                </a:cubicBezTo>
                <a:cubicBezTo>
                  <a:pt x="6477" y="186182"/>
                  <a:pt x="6350" y="180467"/>
                  <a:pt x="6350" y="175259"/>
                </a:cubicBezTo>
                <a:cubicBezTo>
                  <a:pt x="6350" y="169926"/>
                  <a:pt x="6350" y="165608"/>
                  <a:pt x="6350" y="162433"/>
                </a:cubicBezTo>
                <a:lnTo>
                  <a:pt x="6350" y="147828"/>
                </a:lnTo>
                <a:cubicBezTo>
                  <a:pt x="5968" y="142875"/>
                  <a:pt x="6095" y="137668"/>
                  <a:pt x="6730" y="132207"/>
                </a:cubicBezTo>
                <a:cubicBezTo>
                  <a:pt x="7365" y="126746"/>
                  <a:pt x="9397" y="121793"/>
                  <a:pt x="13080" y="117347"/>
                </a:cubicBezTo>
                <a:cubicBezTo>
                  <a:pt x="18415" y="110363"/>
                  <a:pt x="25780" y="106045"/>
                  <a:pt x="35305" y="104140"/>
                </a:cubicBezTo>
                <a:cubicBezTo>
                  <a:pt x="44957" y="102361"/>
                  <a:pt x="54101" y="101472"/>
                  <a:pt x="63118" y="101472"/>
                </a:cubicBezTo>
                <a:cubicBezTo>
                  <a:pt x="65151" y="101472"/>
                  <a:pt x="68453" y="101600"/>
                  <a:pt x="73151" y="102108"/>
                </a:cubicBezTo>
                <a:cubicBezTo>
                  <a:pt x="77851" y="102489"/>
                  <a:pt x="81533" y="102489"/>
                  <a:pt x="84455" y="102108"/>
                </a:cubicBezTo>
                <a:lnTo>
                  <a:pt x="313055" y="102108"/>
                </a:lnTo>
                <a:lnTo>
                  <a:pt x="313055" y="75819"/>
                </a:lnTo>
                <a:lnTo>
                  <a:pt x="78358" y="75819"/>
                </a:lnTo>
                <a:cubicBezTo>
                  <a:pt x="76327" y="75819"/>
                  <a:pt x="74041" y="75946"/>
                  <a:pt x="71628" y="76200"/>
                </a:cubicBezTo>
                <a:cubicBezTo>
                  <a:pt x="69215" y="76327"/>
                  <a:pt x="66928" y="76454"/>
                  <a:pt x="64896" y="76454"/>
                </a:cubicBezTo>
                <a:cubicBezTo>
                  <a:pt x="62483" y="76454"/>
                  <a:pt x="59943" y="76581"/>
                  <a:pt x="57277" y="76708"/>
                </a:cubicBezTo>
                <a:cubicBezTo>
                  <a:pt x="54609" y="76961"/>
                  <a:pt x="52069" y="77089"/>
                  <a:pt x="49657" y="77089"/>
                </a:cubicBezTo>
                <a:cubicBezTo>
                  <a:pt x="41147" y="77089"/>
                  <a:pt x="34290" y="76200"/>
                  <a:pt x="28955" y="74676"/>
                </a:cubicBezTo>
                <a:cubicBezTo>
                  <a:pt x="22097" y="73025"/>
                  <a:pt x="16382" y="68326"/>
                  <a:pt x="11938" y="60579"/>
                </a:cubicBezTo>
                <a:cubicBezTo>
                  <a:pt x="6603" y="51308"/>
                  <a:pt x="5207" y="41275"/>
                  <a:pt x="7619" y="30733"/>
                </a:cubicBezTo>
                <a:cubicBezTo>
                  <a:pt x="9651" y="23368"/>
                  <a:pt x="14351" y="17907"/>
                  <a:pt x="21590" y="14223"/>
                </a:cubicBezTo>
                <a:cubicBezTo>
                  <a:pt x="28955" y="10668"/>
                  <a:pt x="34797" y="8382"/>
                  <a:pt x="39369" y="7620"/>
                </a:cubicBezTo>
                <a:cubicBezTo>
                  <a:pt x="42545" y="6731"/>
                  <a:pt x="45719" y="6350"/>
                  <a:pt x="4876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Freeform 3"/>
          <p:cNvSpPr/>
          <p:nvPr/>
        </p:nvSpPr>
        <p:spPr>
          <a:xfrm>
            <a:off x="7880350" y="4207637"/>
            <a:ext cx="168783" cy="502792"/>
          </a:xfrm>
          <a:custGeom>
            <a:avLst/>
            <a:gdLst>
              <a:gd name="connsiteX0" fmla="*/ 46608 w 168783"/>
              <a:gd name="connsiteY0" fmla="*/ 6350 h 502792"/>
              <a:gd name="connsiteX1" fmla="*/ 69215 w 168783"/>
              <a:gd name="connsiteY1" fmla="*/ 15494 h 502792"/>
              <a:gd name="connsiteX2" fmla="*/ 79247 w 168783"/>
              <a:gd name="connsiteY2" fmla="*/ 33401 h 502792"/>
              <a:gd name="connsiteX3" fmla="*/ 82042 w 168783"/>
              <a:gd name="connsiteY3" fmla="*/ 53213 h 502792"/>
              <a:gd name="connsiteX4" fmla="*/ 85979 w 168783"/>
              <a:gd name="connsiteY4" fmla="*/ 122173 h 502792"/>
              <a:gd name="connsiteX5" fmla="*/ 86867 w 168783"/>
              <a:gd name="connsiteY5" fmla="*/ 192278 h 502792"/>
              <a:gd name="connsiteX6" fmla="*/ 135001 w 168783"/>
              <a:gd name="connsiteY6" fmla="*/ 196469 h 502792"/>
              <a:gd name="connsiteX7" fmla="*/ 154177 w 168783"/>
              <a:gd name="connsiteY7" fmla="*/ 206247 h 502792"/>
              <a:gd name="connsiteX8" fmla="*/ 162433 w 168783"/>
              <a:gd name="connsiteY8" fmla="*/ 226948 h 502792"/>
              <a:gd name="connsiteX9" fmla="*/ 162179 w 168783"/>
              <a:gd name="connsiteY9" fmla="*/ 235839 h 502792"/>
              <a:gd name="connsiteX10" fmla="*/ 160654 w 168783"/>
              <a:gd name="connsiteY10" fmla="*/ 244602 h 502792"/>
              <a:gd name="connsiteX11" fmla="*/ 153034 w 168783"/>
              <a:gd name="connsiteY11" fmla="*/ 262382 h 502792"/>
              <a:gd name="connsiteX12" fmla="*/ 135635 w 168783"/>
              <a:gd name="connsiteY12" fmla="*/ 269621 h 502792"/>
              <a:gd name="connsiteX13" fmla="*/ 85597 w 168783"/>
              <a:gd name="connsiteY13" fmla="*/ 270256 h 502792"/>
              <a:gd name="connsiteX14" fmla="*/ 85090 w 168783"/>
              <a:gd name="connsiteY14" fmla="*/ 305561 h 502792"/>
              <a:gd name="connsiteX15" fmla="*/ 85090 w 168783"/>
              <a:gd name="connsiteY15" fmla="*/ 345821 h 502792"/>
              <a:gd name="connsiteX16" fmla="*/ 85344 w 168783"/>
              <a:gd name="connsiteY16" fmla="*/ 387603 h 502792"/>
              <a:gd name="connsiteX17" fmla="*/ 85597 w 168783"/>
              <a:gd name="connsiteY17" fmla="*/ 427482 h 502792"/>
              <a:gd name="connsiteX18" fmla="*/ 85090 w 168783"/>
              <a:gd name="connsiteY18" fmla="*/ 447040 h 502792"/>
              <a:gd name="connsiteX19" fmla="*/ 80771 w 168783"/>
              <a:gd name="connsiteY19" fmla="*/ 469265 h 502792"/>
              <a:gd name="connsiteX20" fmla="*/ 69850 w 168783"/>
              <a:gd name="connsiteY20" fmla="*/ 487933 h 502792"/>
              <a:gd name="connsiteX21" fmla="*/ 49021 w 168783"/>
              <a:gd name="connsiteY21" fmla="*/ 496442 h 502792"/>
              <a:gd name="connsiteX22" fmla="*/ 25907 w 168783"/>
              <a:gd name="connsiteY22" fmla="*/ 491490 h 502792"/>
              <a:gd name="connsiteX23" fmla="*/ 13081 w 168783"/>
              <a:gd name="connsiteY23" fmla="*/ 475996 h 502792"/>
              <a:gd name="connsiteX24" fmla="*/ 7619 w 168783"/>
              <a:gd name="connsiteY24" fmla="*/ 455295 h 502792"/>
              <a:gd name="connsiteX25" fmla="*/ 6350 w 168783"/>
              <a:gd name="connsiteY25" fmla="*/ 434213 h 502792"/>
              <a:gd name="connsiteX26" fmla="*/ 6350 w 168783"/>
              <a:gd name="connsiteY26" fmla="*/ 59944 h 502792"/>
              <a:gd name="connsiteX27" fmla="*/ 6350 w 168783"/>
              <a:gd name="connsiteY27" fmla="*/ 54102 h 502792"/>
              <a:gd name="connsiteX28" fmla="*/ 7619 w 168783"/>
              <a:gd name="connsiteY28" fmla="*/ 41909 h 502792"/>
              <a:gd name="connsiteX29" fmla="*/ 11557 w 168783"/>
              <a:gd name="connsiteY29" fmla="*/ 27305 h 502792"/>
              <a:gd name="connsiteX30" fmla="*/ 19177 w 168783"/>
              <a:gd name="connsiteY30" fmla="*/ 14858 h 502792"/>
              <a:gd name="connsiteX31" fmla="*/ 31750 w 168783"/>
              <a:gd name="connsiteY31" fmla="*/ 8382 h 502792"/>
              <a:gd name="connsiteX32" fmla="*/ 46608 w 168783"/>
              <a:gd name="connsiteY32" fmla="*/ 6350 h 5027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168783" h="502792">
                <a:moveTo>
                  <a:pt x="46608" y="6350"/>
                </a:moveTo>
                <a:cubicBezTo>
                  <a:pt x="55626" y="6350"/>
                  <a:pt x="63119" y="9397"/>
                  <a:pt x="69215" y="15494"/>
                </a:cubicBezTo>
                <a:cubicBezTo>
                  <a:pt x="74930" y="21082"/>
                  <a:pt x="78231" y="27178"/>
                  <a:pt x="79247" y="33401"/>
                </a:cubicBezTo>
                <a:cubicBezTo>
                  <a:pt x="80264" y="39751"/>
                  <a:pt x="81153" y="46355"/>
                  <a:pt x="82042" y="53213"/>
                </a:cubicBezTo>
                <a:cubicBezTo>
                  <a:pt x="84073" y="75565"/>
                  <a:pt x="85344" y="98552"/>
                  <a:pt x="85979" y="122173"/>
                </a:cubicBezTo>
                <a:cubicBezTo>
                  <a:pt x="86614" y="145669"/>
                  <a:pt x="86867" y="169036"/>
                  <a:pt x="86867" y="192278"/>
                </a:cubicBezTo>
                <a:lnTo>
                  <a:pt x="135001" y="196469"/>
                </a:lnTo>
                <a:cubicBezTo>
                  <a:pt x="142367" y="198120"/>
                  <a:pt x="148717" y="201421"/>
                  <a:pt x="154177" y="206247"/>
                </a:cubicBezTo>
                <a:cubicBezTo>
                  <a:pt x="159766" y="211073"/>
                  <a:pt x="162433" y="218058"/>
                  <a:pt x="162433" y="226948"/>
                </a:cubicBezTo>
                <a:cubicBezTo>
                  <a:pt x="162433" y="230251"/>
                  <a:pt x="162306" y="233171"/>
                  <a:pt x="162179" y="235839"/>
                </a:cubicBezTo>
                <a:cubicBezTo>
                  <a:pt x="161925" y="238506"/>
                  <a:pt x="161417" y="241427"/>
                  <a:pt x="160654" y="244602"/>
                </a:cubicBezTo>
                <a:cubicBezTo>
                  <a:pt x="159384" y="251586"/>
                  <a:pt x="156844" y="257429"/>
                  <a:pt x="153034" y="262382"/>
                </a:cubicBezTo>
                <a:cubicBezTo>
                  <a:pt x="149097" y="267207"/>
                  <a:pt x="143383" y="269621"/>
                  <a:pt x="135635" y="269621"/>
                </a:cubicBezTo>
                <a:lnTo>
                  <a:pt x="85597" y="270256"/>
                </a:lnTo>
                <a:cubicBezTo>
                  <a:pt x="85217" y="280796"/>
                  <a:pt x="85090" y="292607"/>
                  <a:pt x="85090" y="305561"/>
                </a:cubicBezTo>
                <a:cubicBezTo>
                  <a:pt x="85090" y="318642"/>
                  <a:pt x="85090" y="331978"/>
                  <a:pt x="85090" y="345821"/>
                </a:cubicBezTo>
                <a:cubicBezTo>
                  <a:pt x="85090" y="359664"/>
                  <a:pt x="85090" y="373633"/>
                  <a:pt x="85344" y="387603"/>
                </a:cubicBezTo>
                <a:cubicBezTo>
                  <a:pt x="85597" y="401573"/>
                  <a:pt x="85597" y="414908"/>
                  <a:pt x="85597" y="427482"/>
                </a:cubicBezTo>
                <a:cubicBezTo>
                  <a:pt x="85597" y="432816"/>
                  <a:pt x="85471" y="439292"/>
                  <a:pt x="85090" y="447040"/>
                </a:cubicBezTo>
                <a:cubicBezTo>
                  <a:pt x="84581" y="454786"/>
                  <a:pt x="83184" y="462153"/>
                  <a:pt x="80771" y="469265"/>
                </a:cubicBezTo>
                <a:cubicBezTo>
                  <a:pt x="78358" y="476377"/>
                  <a:pt x="74676" y="482600"/>
                  <a:pt x="69850" y="487933"/>
                </a:cubicBezTo>
                <a:cubicBezTo>
                  <a:pt x="64896" y="493141"/>
                  <a:pt x="58039" y="496061"/>
                  <a:pt x="49021" y="496442"/>
                </a:cubicBezTo>
                <a:cubicBezTo>
                  <a:pt x="39369" y="497205"/>
                  <a:pt x="31623" y="495553"/>
                  <a:pt x="25907" y="491490"/>
                </a:cubicBezTo>
                <a:cubicBezTo>
                  <a:pt x="20193" y="487426"/>
                  <a:pt x="16002" y="482346"/>
                  <a:pt x="13081" y="475996"/>
                </a:cubicBezTo>
                <a:cubicBezTo>
                  <a:pt x="10286" y="469646"/>
                  <a:pt x="8381" y="462788"/>
                  <a:pt x="7619" y="455295"/>
                </a:cubicBezTo>
                <a:cubicBezTo>
                  <a:pt x="6857" y="447802"/>
                  <a:pt x="6350" y="440690"/>
                  <a:pt x="6350" y="434213"/>
                </a:cubicBezTo>
                <a:lnTo>
                  <a:pt x="6350" y="59944"/>
                </a:lnTo>
                <a:cubicBezTo>
                  <a:pt x="6350" y="59563"/>
                  <a:pt x="6350" y="57657"/>
                  <a:pt x="6350" y="54102"/>
                </a:cubicBezTo>
                <a:cubicBezTo>
                  <a:pt x="6350" y="50672"/>
                  <a:pt x="6857" y="46608"/>
                  <a:pt x="7619" y="41909"/>
                </a:cubicBezTo>
                <a:cubicBezTo>
                  <a:pt x="8381" y="37338"/>
                  <a:pt x="9779" y="32384"/>
                  <a:pt x="11557" y="27305"/>
                </a:cubicBezTo>
                <a:cubicBezTo>
                  <a:pt x="13461" y="22225"/>
                  <a:pt x="16002" y="18033"/>
                  <a:pt x="19177" y="14858"/>
                </a:cubicBezTo>
                <a:cubicBezTo>
                  <a:pt x="22097" y="11938"/>
                  <a:pt x="26161" y="9906"/>
                  <a:pt x="31750" y="8382"/>
                </a:cubicBezTo>
                <a:cubicBezTo>
                  <a:pt x="37211" y="6984"/>
                  <a:pt x="42164" y="6350"/>
                  <a:pt x="4660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6" name="Freeform 3"/>
          <p:cNvSpPr/>
          <p:nvPr/>
        </p:nvSpPr>
        <p:spPr>
          <a:xfrm>
            <a:off x="8896604" y="4204589"/>
            <a:ext cx="93948" cy="513079"/>
          </a:xfrm>
          <a:custGeom>
            <a:avLst/>
            <a:gdLst>
              <a:gd name="connsiteX0" fmla="*/ 47752 w 93948"/>
              <a:gd name="connsiteY0" fmla="*/ 6350 h 513079"/>
              <a:gd name="connsiteX1" fmla="*/ 67055 w 93948"/>
              <a:gd name="connsiteY1" fmla="*/ 12065 h 513079"/>
              <a:gd name="connsiteX2" fmla="*/ 79502 w 93948"/>
              <a:gd name="connsiteY2" fmla="*/ 28194 h 513079"/>
              <a:gd name="connsiteX3" fmla="*/ 85597 w 93948"/>
              <a:gd name="connsiteY3" fmla="*/ 55117 h 513079"/>
              <a:gd name="connsiteX4" fmla="*/ 86867 w 93948"/>
              <a:gd name="connsiteY4" fmla="*/ 83057 h 513079"/>
              <a:gd name="connsiteX5" fmla="*/ 86867 w 93948"/>
              <a:gd name="connsiteY5" fmla="*/ 86105 h 513079"/>
              <a:gd name="connsiteX6" fmla="*/ 87376 w 93948"/>
              <a:gd name="connsiteY6" fmla="*/ 182498 h 513079"/>
              <a:gd name="connsiteX7" fmla="*/ 86867 w 93948"/>
              <a:gd name="connsiteY7" fmla="*/ 275716 h 513079"/>
              <a:gd name="connsiteX8" fmla="*/ 86867 w 93948"/>
              <a:gd name="connsiteY8" fmla="*/ 430021 h 513079"/>
              <a:gd name="connsiteX9" fmla="*/ 87121 w 93948"/>
              <a:gd name="connsiteY9" fmla="*/ 440944 h 513079"/>
              <a:gd name="connsiteX10" fmla="*/ 86867 w 93948"/>
              <a:gd name="connsiteY10" fmla="*/ 451865 h 513079"/>
              <a:gd name="connsiteX11" fmla="*/ 84963 w 93948"/>
              <a:gd name="connsiteY11" fmla="*/ 466216 h 513079"/>
              <a:gd name="connsiteX12" fmla="*/ 81915 w 93948"/>
              <a:gd name="connsiteY12" fmla="*/ 480567 h 513079"/>
              <a:gd name="connsiteX13" fmla="*/ 80136 w 93948"/>
              <a:gd name="connsiteY13" fmla="*/ 484885 h 513079"/>
              <a:gd name="connsiteX14" fmla="*/ 78231 w 93948"/>
              <a:gd name="connsiteY14" fmla="*/ 489077 h 513079"/>
              <a:gd name="connsiteX15" fmla="*/ 67309 w 93948"/>
              <a:gd name="connsiteY15" fmla="*/ 502539 h 513079"/>
              <a:gd name="connsiteX16" fmla="*/ 36194 w 93948"/>
              <a:gd name="connsiteY16" fmla="*/ 506729 h 513079"/>
              <a:gd name="connsiteX17" fmla="*/ 20319 w 93948"/>
              <a:gd name="connsiteY17" fmla="*/ 499490 h 513079"/>
              <a:gd name="connsiteX18" fmla="*/ 12192 w 93948"/>
              <a:gd name="connsiteY18" fmla="*/ 486917 h 513079"/>
              <a:gd name="connsiteX19" fmla="*/ 7873 w 93948"/>
              <a:gd name="connsiteY19" fmla="*/ 472058 h 513079"/>
              <a:gd name="connsiteX20" fmla="*/ 6350 w 93948"/>
              <a:gd name="connsiteY20" fmla="*/ 459231 h 513079"/>
              <a:gd name="connsiteX21" fmla="*/ 6350 w 93948"/>
              <a:gd name="connsiteY21" fmla="*/ 453135 h 513079"/>
              <a:gd name="connsiteX22" fmla="*/ 6350 w 93948"/>
              <a:gd name="connsiteY22" fmla="*/ 76454 h 513079"/>
              <a:gd name="connsiteX23" fmla="*/ 6350 w 93948"/>
              <a:gd name="connsiteY23" fmla="*/ 60578 h 513079"/>
              <a:gd name="connsiteX24" fmla="*/ 7619 w 93948"/>
              <a:gd name="connsiteY24" fmla="*/ 43433 h 513079"/>
              <a:gd name="connsiteX25" fmla="*/ 11176 w 93948"/>
              <a:gd name="connsiteY25" fmla="*/ 27685 h 513079"/>
              <a:gd name="connsiteX26" fmla="*/ 17907 w 93948"/>
              <a:gd name="connsiteY26" fmla="*/ 16001 h 513079"/>
              <a:gd name="connsiteX27" fmla="*/ 32003 w 93948"/>
              <a:gd name="connsiteY27" fmla="*/ 7873 h 513079"/>
              <a:gd name="connsiteX28" fmla="*/ 47752 w 93948"/>
              <a:gd name="connsiteY28" fmla="*/ 6350 h 513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93948" h="513079">
                <a:moveTo>
                  <a:pt x="47752" y="6350"/>
                </a:moveTo>
                <a:cubicBezTo>
                  <a:pt x="54736" y="6350"/>
                  <a:pt x="61086" y="8254"/>
                  <a:pt x="67055" y="12065"/>
                </a:cubicBezTo>
                <a:cubicBezTo>
                  <a:pt x="72897" y="16001"/>
                  <a:pt x="77089" y="21335"/>
                  <a:pt x="79502" y="28194"/>
                </a:cubicBezTo>
                <a:cubicBezTo>
                  <a:pt x="83184" y="36829"/>
                  <a:pt x="85217" y="45719"/>
                  <a:pt x="85597" y="55117"/>
                </a:cubicBezTo>
                <a:cubicBezTo>
                  <a:pt x="85979" y="64389"/>
                  <a:pt x="86359" y="73786"/>
                  <a:pt x="86867" y="83057"/>
                </a:cubicBezTo>
                <a:lnTo>
                  <a:pt x="86867" y="86105"/>
                </a:lnTo>
                <a:cubicBezTo>
                  <a:pt x="87630" y="117475"/>
                  <a:pt x="87883" y="149605"/>
                  <a:pt x="87376" y="182498"/>
                </a:cubicBezTo>
                <a:cubicBezTo>
                  <a:pt x="86994" y="215391"/>
                  <a:pt x="86867" y="246506"/>
                  <a:pt x="86867" y="275716"/>
                </a:cubicBezTo>
                <a:lnTo>
                  <a:pt x="86867" y="430021"/>
                </a:lnTo>
                <a:cubicBezTo>
                  <a:pt x="86867" y="433578"/>
                  <a:pt x="86867" y="437260"/>
                  <a:pt x="87121" y="440944"/>
                </a:cubicBezTo>
                <a:cubicBezTo>
                  <a:pt x="87376" y="444627"/>
                  <a:pt x="87248" y="448309"/>
                  <a:pt x="86867" y="451865"/>
                </a:cubicBezTo>
                <a:cubicBezTo>
                  <a:pt x="85979" y="456819"/>
                  <a:pt x="85343" y="461517"/>
                  <a:pt x="84963" y="466216"/>
                </a:cubicBezTo>
                <a:cubicBezTo>
                  <a:pt x="84581" y="470915"/>
                  <a:pt x="83565" y="475741"/>
                  <a:pt x="81915" y="480567"/>
                </a:cubicBezTo>
                <a:cubicBezTo>
                  <a:pt x="81153" y="482219"/>
                  <a:pt x="80517" y="483615"/>
                  <a:pt x="80136" y="484885"/>
                </a:cubicBezTo>
                <a:cubicBezTo>
                  <a:pt x="79755" y="486028"/>
                  <a:pt x="79120" y="487426"/>
                  <a:pt x="78231" y="489077"/>
                </a:cubicBezTo>
                <a:cubicBezTo>
                  <a:pt x="75438" y="494791"/>
                  <a:pt x="71754" y="499236"/>
                  <a:pt x="67309" y="502539"/>
                </a:cubicBezTo>
                <a:cubicBezTo>
                  <a:pt x="57911" y="508254"/>
                  <a:pt x="47625" y="509651"/>
                  <a:pt x="36194" y="506729"/>
                </a:cubicBezTo>
                <a:cubicBezTo>
                  <a:pt x="29717" y="505586"/>
                  <a:pt x="24383" y="503173"/>
                  <a:pt x="20319" y="499490"/>
                </a:cubicBezTo>
                <a:cubicBezTo>
                  <a:pt x="16763" y="496189"/>
                  <a:pt x="13969" y="491997"/>
                  <a:pt x="12192" y="486917"/>
                </a:cubicBezTo>
                <a:cubicBezTo>
                  <a:pt x="10286" y="481838"/>
                  <a:pt x="8890" y="476884"/>
                  <a:pt x="7873" y="472058"/>
                </a:cubicBezTo>
                <a:cubicBezTo>
                  <a:pt x="6857" y="467105"/>
                  <a:pt x="6350" y="462915"/>
                  <a:pt x="6350" y="459231"/>
                </a:cubicBezTo>
                <a:cubicBezTo>
                  <a:pt x="6350" y="455548"/>
                  <a:pt x="6350" y="453516"/>
                  <a:pt x="6350" y="453135"/>
                </a:cubicBezTo>
                <a:lnTo>
                  <a:pt x="6350" y="76454"/>
                </a:lnTo>
                <a:cubicBezTo>
                  <a:pt x="6350" y="71501"/>
                  <a:pt x="6350" y="66294"/>
                  <a:pt x="6350" y="60578"/>
                </a:cubicBezTo>
                <a:cubicBezTo>
                  <a:pt x="6350" y="54864"/>
                  <a:pt x="6730" y="49148"/>
                  <a:pt x="7619" y="43433"/>
                </a:cubicBezTo>
                <a:cubicBezTo>
                  <a:pt x="8381" y="37845"/>
                  <a:pt x="9652" y="32511"/>
                  <a:pt x="11176" y="27685"/>
                </a:cubicBezTo>
                <a:cubicBezTo>
                  <a:pt x="12827" y="22732"/>
                  <a:pt x="15113" y="18922"/>
                  <a:pt x="17907" y="16001"/>
                </a:cubicBezTo>
                <a:cubicBezTo>
                  <a:pt x="22352" y="11556"/>
                  <a:pt x="27050" y="8890"/>
                  <a:pt x="32003" y="7873"/>
                </a:cubicBezTo>
                <a:cubicBezTo>
                  <a:pt x="36830" y="6857"/>
                  <a:pt x="42163" y="6350"/>
                  <a:pt x="4775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1701800"/>
          </a:xfrm>
          <a:prstGeom prst="rect">
            <a:avLst/>
          </a:prstGeom>
          <a:noFill/>
        </p:spPr>
      </p:pic>
      <p:pic>
        <p:nvPicPr>
          <p:cNvPr id="105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7500" y="2603500"/>
            <a:ext cx="3213100" cy="876300"/>
          </a:xfrm>
          <a:prstGeom prst="rect">
            <a:avLst/>
          </a:prstGeom>
          <a:noFill/>
        </p:spPr>
      </p:pic>
      <p:pic>
        <p:nvPicPr>
          <p:cNvPr id="105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75000" y="4203700"/>
            <a:ext cx="965200" cy="508000"/>
          </a:xfrm>
          <a:prstGeom prst="rect">
            <a:avLst/>
          </a:prstGeom>
          <a:noFill/>
        </p:spPr>
      </p:pic>
      <p:pic>
        <p:nvPicPr>
          <p:cNvPr id="105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05300" y="4203700"/>
            <a:ext cx="1409700" cy="508000"/>
          </a:xfrm>
          <a:prstGeom prst="rect">
            <a:avLst/>
          </a:prstGeom>
          <a:noFill/>
        </p:spPr>
      </p:pic>
      <p:pic>
        <p:nvPicPr>
          <p:cNvPr id="106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18200" y="4203700"/>
            <a:ext cx="1435100" cy="508000"/>
          </a:xfrm>
          <a:prstGeom prst="rect">
            <a:avLst/>
          </a:prstGeom>
          <a:noFill/>
        </p:spPr>
      </p:pic>
      <p:pic>
        <p:nvPicPr>
          <p:cNvPr id="106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305300" y="6375400"/>
            <a:ext cx="3581400" cy="342900"/>
          </a:xfrm>
          <a:prstGeom prst="rect">
            <a:avLst/>
          </a:prstGeom>
          <a:noFill/>
        </p:spPr>
      </p:pic>
      <p:pic>
        <p:nvPicPr>
          <p:cNvPr id="1062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375900" y="6210300"/>
            <a:ext cx="1816100" cy="647700"/>
          </a:xfrm>
          <a:prstGeom prst="rect">
            <a:avLst/>
          </a:prstGeom>
          <a:noFill/>
        </p:spPr>
      </p:pic>
      <p:sp>
        <p:nvSpPr>
          <p:cNvPr id="1063" name="TextBox 1062"/>
          <p:cNvSpPr txBox="1"/>
          <p:nvPr/>
        </p:nvSpPr>
        <p:spPr>
          <a:xfrm>
            <a:off x="7317931" y="2303349"/>
            <a:ext cx="12242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latin typeface="서울한강체 M" panose="02020603020101020101" pitchFamily="18" charset="-127"/>
                <a:ea typeface="서울한강체 M" panose="02020603020101020101" pitchFamily="18" charset="-127"/>
              </a:rPr>
              <a:t>6</a:t>
            </a:r>
            <a:endParaRPr lang="ko-KR" altLang="en-US" sz="8000" b="1" dirty="0">
              <a:latin typeface="서울한강체 M" panose="02020603020101020101" pitchFamily="18" charset="-127"/>
              <a:ea typeface="서울한강체 M" panose="02020603020101020101" pitchFamily="18" charset="-127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641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189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323850" y="4086225"/>
            <a:ext cx="11487150" cy="1619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74" y="621017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3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1545971" y="719455"/>
            <a:ext cx="254508" cy="392048"/>
          </a:xfrm>
          <a:custGeom>
            <a:avLst/>
            <a:gdLst>
              <a:gd name="connsiteX0" fmla="*/ 133095 w 254508"/>
              <a:gd name="connsiteY0" fmla="*/ 0 h 392048"/>
              <a:gd name="connsiteX1" fmla="*/ 179832 w 254508"/>
              <a:gd name="connsiteY1" fmla="*/ 10032 h 392048"/>
              <a:gd name="connsiteX2" fmla="*/ 218694 w 254508"/>
              <a:gd name="connsiteY2" fmla="*/ 39750 h 392048"/>
              <a:gd name="connsiteX3" fmla="*/ 244729 w 254508"/>
              <a:gd name="connsiteY3" fmla="*/ 87248 h 392048"/>
              <a:gd name="connsiteX4" fmla="*/ 254508 w 254508"/>
              <a:gd name="connsiteY4" fmla="*/ 152653 h 392048"/>
              <a:gd name="connsiteX5" fmla="*/ 246380 w 254508"/>
              <a:gd name="connsiteY5" fmla="*/ 206374 h 392048"/>
              <a:gd name="connsiteX6" fmla="*/ 222630 w 254508"/>
              <a:gd name="connsiteY6" fmla="*/ 251713 h 392048"/>
              <a:gd name="connsiteX7" fmla="*/ 183515 w 254508"/>
              <a:gd name="connsiteY7" fmla="*/ 282701 h 392048"/>
              <a:gd name="connsiteX8" fmla="*/ 130301 w 254508"/>
              <a:gd name="connsiteY8" fmla="*/ 294258 h 392048"/>
              <a:gd name="connsiteX9" fmla="*/ 84455 w 254508"/>
              <a:gd name="connsiteY9" fmla="*/ 278510 h 392048"/>
              <a:gd name="connsiteX10" fmla="*/ 60452 w 254508"/>
              <a:gd name="connsiteY10" fmla="*/ 242188 h 392048"/>
              <a:gd name="connsiteX11" fmla="*/ 57658 w 254508"/>
              <a:gd name="connsiteY11" fmla="*/ 242188 h 392048"/>
              <a:gd name="connsiteX12" fmla="*/ 57658 w 254508"/>
              <a:gd name="connsiteY12" fmla="*/ 392048 h 392048"/>
              <a:gd name="connsiteX13" fmla="*/ 0 w 254508"/>
              <a:gd name="connsiteY13" fmla="*/ 392048 h 392048"/>
              <a:gd name="connsiteX14" fmla="*/ 0 w 254508"/>
              <a:gd name="connsiteY14" fmla="*/ 6222 h 392048"/>
              <a:gd name="connsiteX15" fmla="*/ 57658 w 254508"/>
              <a:gd name="connsiteY15" fmla="*/ 6222 h 392048"/>
              <a:gd name="connsiteX16" fmla="*/ 57658 w 254508"/>
              <a:gd name="connsiteY16" fmla="*/ 57022 h 392048"/>
              <a:gd name="connsiteX17" fmla="*/ 60452 w 254508"/>
              <a:gd name="connsiteY17" fmla="*/ 57022 h 392048"/>
              <a:gd name="connsiteX18" fmla="*/ 68834 w 254508"/>
              <a:gd name="connsiteY18" fmla="*/ 38607 h 392048"/>
              <a:gd name="connsiteX19" fmla="*/ 83311 w 254508"/>
              <a:gd name="connsiteY19" fmla="*/ 20192 h 392048"/>
              <a:gd name="connsiteX20" fmla="*/ 104013 w 254508"/>
              <a:gd name="connsiteY20" fmla="*/ 5841 h 392048"/>
              <a:gd name="connsiteX21" fmla="*/ 133095 w 254508"/>
              <a:gd name="connsiteY21" fmla="*/ 0 h 3920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54508" h="392048">
                <a:moveTo>
                  <a:pt x="133095" y="0"/>
                </a:moveTo>
                <a:cubicBezTo>
                  <a:pt x="149479" y="0"/>
                  <a:pt x="165100" y="3428"/>
                  <a:pt x="179832" y="10032"/>
                </a:cubicBezTo>
                <a:cubicBezTo>
                  <a:pt x="194564" y="16763"/>
                  <a:pt x="207518" y="26669"/>
                  <a:pt x="218694" y="39750"/>
                </a:cubicBezTo>
                <a:cubicBezTo>
                  <a:pt x="229489" y="52450"/>
                  <a:pt x="238125" y="68198"/>
                  <a:pt x="244729" y="87248"/>
                </a:cubicBezTo>
                <a:cubicBezTo>
                  <a:pt x="251205" y="106298"/>
                  <a:pt x="254508" y="128142"/>
                  <a:pt x="254508" y="152653"/>
                </a:cubicBezTo>
                <a:cubicBezTo>
                  <a:pt x="254508" y="171322"/>
                  <a:pt x="251841" y="189229"/>
                  <a:pt x="246380" y="206374"/>
                </a:cubicBezTo>
                <a:cubicBezTo>
                  <a:pt x="240919" y="223519"/>
                  <a:pt x="233045" y="238632"/>
                  <a:pt x="222630" y="251713"/>
                </a:cubicBezTo>
                <a:cubicBezTo>
                  <a:pt x="211835" y="264794"/>
                  <a:pt x="198755" y="275081"/>
                  <a:pt x="183515" y="282701"/>
                </a:cubicBezTo>
                <a:cubicBezTo>
                  <a:pt x="168148" y="290448"/>
                  <a:pt x="150495" y="294258"/>
                  <a:pt x="130301" y="294258"/>
                </a:cubicBezTo>
                <a:cubicBezTo>
                  <a:pt x="111251" y="294258"/>
                  <a:pt x="96011" y="289051"/>
                  <a:pt x="84455" y="278510"/>
                </a:cubicBezTo>
                <a:cubicBezTo>
                  <a:pt x="72898" y="268096"/>
                  <a:pt x="64897" y="256031"/>
                  <a:pt x="60452" y="242188"/>
                </a:cubicBezTo>
                <a:lnTo>
                  <a:pt x="57658" y="242188"/>
                </a:lnTo>
                <a:lnTo>
                  <a:pt x="57658" y="392048"/>
                </a:lnTo>
                <a:lnTo>
                  <a:pt x="0" y="392048"/>
                </a:lnTo>
                <a:lnTo>
                  <a:pt x="0" y="6222"/>
                </a:lnTo>
                <a:lnTo>
                  <a:pt x="57658" y="6222"/>
                </a:lnTo>
                <a:lnTo>
                  <a:pt x="57658" y="57022"/>
                </a:lnTo>
                <a:lnTo>
                  <a:pt x="60452" y="57022"/>
                </a:lnTo>
                <a:cubicBezTo>
                  <a:pt x="62230" y="51434"/>
                  <a:pt x="65024" y="45338"/>
                  <a:pt x="68834" y="38607"/>
                </a:cubicBezTo>
                <a:cubicBezTo>
                  <a:pt x="72517" y="31876"/>
                  <a:pt x="77343" y="25780"/>
                  <a:pt x="83311" y="20192"/>
                </a:cubicBezTo>
                <a:cubicBezTo>
                  <a:pt x="88900" y="14604"/>
                  <a:pt x="95885" y="9778"/>
                  <a:pt x="104013" y="5841"/>
                </a:cubicBezTo>
                <a:cubicBezTo>
                  <a:pt x="112268" y="2031"/>
                  <a:pt x="121920" y="0"/>
                  <a:pt x="133095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41412" y="719455"/>
            <a:ext cx="232676" cy="293623"/>
          </a:xfrm>
          <a:custGeom>
            <a:avLst/>
            <a:gdLst>
              <a:gd name="connsiteX0" fmla="*/ 121932 w 232676"/>
              <a:gd name="connsiteY0" fmla="*/ 0 h 293623"/>
              <a:gd name="connsiteX1" fmla="*/ 205879 w 232676"/>
              <a:gd name="connsiteY1" fmla="*/ 28828 h 293623"/>
              <a:gd name="connsiteX2" fmla="*/ 232676 w 232676"/>
              <a:gd name="connsiteY2" fmla="*/ 98424 h 293623"/>
              <a:gd name="connsiteX3" fmla="*/ 232676 w 232676"/>
              <a:gd name="connsiteY3" fmla="*/ 287527 h 293623"/>
              <a:gd name="connsiteX4" fmla="*/ 172859 w 232676"/>
              <a:gd name="connsiteY4" fmla="*/ 287527 h 293623"/>
              <a:gd name="connsiteX5" fmla="*/ 172859 w 232676"/>
              <a:gd name="connsiteY5" fmla="*/ 257301 h 293623"/>
              <a:gd name="connsiteX6" fmla="*/ 172224 w 232676"/>
              <a:gd name="connsiteY6" fmla="*/ 257301 h 293623"/>
              <a:gd name="connsiteX7" fmla="*/ 164223 w 232676"/>
              <a:gd name="connsiteY7" fmla="*/ 266826 h 293623"/>
              <a:gd name="connsiteX8" fmla="*/ 148729 w 232676"/>
              <a:gd name="connsiteY8" fmla="*/ 279145 h 293623"/>
              <a:gd name="connsiteX9" fmla="*/ 123075 w 232676"/>
              <a:gd name="connsiteY9" fmla="*/ 289178 h 293623"/>
              <a:gd name="connsiteX10" fmla="*/ 84975 w 232676"/>
              <a:gd name="connsiteY10" fmla="*/ 293623 h 293623"/>
              <a:gd name="connsiteX11" fmla="*/ 53987 w 232676"/>
              <a:gd name="connsiteY11" fmla="*/ 288289 h 293623"/>
              <a:gd name="connsiteX12" fmla="*/ 26847 w 232676"/>
              <a:gd name="connsiteY12" fmla="*/ 272922 h 293623"/>
              <a:gd name="connsiteX13" fmla="*/ 7277 w 232676"/>
              <a:gd name="connsiteY13" fmla="*/ 248665 h 293623"/>
              <a:gd name="connsiteX14" fmla="*/ 0 w 232676"/>
              <a:gd name="connsiteY14" fmla="*/ 215900 h 293623"/>
              <a:gd name="connsiteX15" fmla="*/ 21539 w 232676"/>
              <a:gd name="connsiteY15" fmla="*/ 159130 h 293623"/>
              <a:gd name="connsiteX16" fmla="*/ 71640 w 232676"/>
              <a:gd name="connsiteY16" fmla="*/ 126364 h 293623"/>
              <a:gd name="connsiteX17" fmla="*/ 131965 w 232676"/>
              <a:gd name="connsiteY17" fmla="*/ 116077 h 293623"/>
              <a:gd name="connsiteX18" fmla="*/ 172859 w 232676"/>
              <a:gd name="connsiteY18" fmla="*/ 116331 h 293623"/>
              <a:gd name="connsiteX19" fmla="*/ 172859 w 232676"/>
              <a:gd name="connsiteY19" fmla="*/ 100710 h 293623"/>
              <a:gd name="connsiteX20" fmla="*/ 171716 w 232676"/>
              <a:gd name="connsiteY20" fmla="*/ 85597 h 293623"/>
              <a:gd name="connsiteX21" fmla="*/ 164985 w 232676"/>
              <a:gd name="connsiteY21" fmla="*/ 67182 h 293623"/>
              <a:gd name="connsiteX22" fmla="*/ 149110 w 232676"/>
              <a:gd name="connsiteY22" fmla="*/ 53720 h 293623"/>
              <a:gd name="connsiteX23" fmla="*/ 121424 w 232676"/>
              <a:gd name="connsiteY23" fmla="*/ 48132 h 293623"/>
              <a:gd name="connsiteX24" fmla="*/ 84721 w 232676"/>
              <a:gd name="connsiteY24" fmla="*/ 59308 h 293623"/>
              <a:gd name="connsiteX25" fmla="*/ 70497 w 232676"/>
              <a:gd name="connsiteY25" fmla="*/ 92836 h 293623"/>
              <a:gd name="connsiteX26" fmla="*/ 7835 w 232676"/>
              <a:gd name="connsiteY26" fmla="*/ 92836 h 293623"/>
              <a:gd name="connsiteX27" fmla="*/ 14820 w 232676"/>
              <a:gd name="connsiteY27" fmla="*/ 58165 h 293623"/>
              <a:gd name="connsiteX28" fmla="*/ 35826 w 232676"/>
              <a:gd name="connsiteY28" fmla="*/ 28574 h 293623"/>
              <a:gd name="connsiteX29" fmla="*/ 71640 w 232676"/>
              <a:gd name="connsiteY29" fmla="*/ 7873 h 293623"/>
              <a:gd name="connsiteX30" fmla="*/ 121932 w 232676"/>
              <a:gd name="connsiteY30" fmla="*/ 0 h 293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232676" h="293623">
                <a:moveTo>
                  <a:pt x="121932" y="0"/>
                </a:moveTo>
                <a:cubicBezTo>
                  <a:pt x="159905" y="0"/>
                  <a:pt x="187972" y="9651"/>
                  <a:pt x="205879" y="28828"/>
                </a:cubicBezTo>
                <a:cubicBezTo>
                  <a:pt x="223786" y="48005"/>
                  <a:pt x="232676" y="71246"/>
                  <a:pt x="232676" y="98424"/>
                </a:cubicBezTo>
                <a:lnTo>
                  <a:pt x="232676" y="287527"/>
                </a:lnTo>
                <a:lnTo>
                  <a:pt x="172859" y="287527"/>
                </a:lnTo>
                <a:lnTo>
                  <a:pt x="172859" y="257301"/>
                </a:lnTo>
                <a:lnTo>
                  <a:pt x="172224" y="257301"/>
                </a:lnTo>
                <a:cubicBezTo>
                  <a:pt x="170446" y="259587"/>
                  <a:pt x="167652" y="262762"/>
                  <a:pt x="164223" y="266826"/>
                </a:cubicBezTo>
                <a:cubicBezTo>
                  <a:pt x="160667" y="270890"/>
                  <a:pt x="155460" y="274954"/>
                  <a:pt x="148729" y="279145"/>
                </a:cubicBezTo>
                <a:cubicBezTo>
                  <a:pt x="142125" y="282828"/>
                  <a:pt x="133489" y="286131"/>
                  <a:pt x="123075" y="289178"/>
                </a:cubicBezTo>
                <a:cubicBezTo>
                  <a:pt x="112661" y="292100"/>
                  <a:pt x="99961" y="293623"/>
                  <a:pt x="84975" y="293623"/>
                </a:cubicBezTo>
                <a:cubicBezTo>
                  <a:pt x="74561" y="293623"/>
                  <a:pt x="64274" y="291845"/>
                  <a:pt x="53987" y="288289"/>
                </a:cubicBezTo>
                <a:cubicBezTo>
                  <a:pt x="43700" y="284733"/>
                  <a:pt x="34683" y="279653"/>
                  <a:pt x="26847" y="272922"/>
                </a:cubicBezTo>
                <a:cubicBezTo>
                  <a:pt x="18643" y="266191"/>
                  <a:pt x="12128" y="258190"/>
                  <a:pt x="7277" y="248665"/>
                </a:cubicBezTo>
                <a:cubicBezTo>
                  <a:pt x="2425" y="239140"/>
                  <a:pt x="0" y="228219"/>
                  <a:pt x="0" y="215900"/>
                </a:cubicBezTo>
                <a:cubicBezTo>
                  <a:pt x="0" y="194309"/>
                  <a:pt x="7188" y="175386"/>
                  <a:pt x="21539" y="159130"/>
                </a:cubicBezTo>
                <a:cubicBezTo>
                  <a:pt x="35953" y="142874"/>
                  <a:pt x="52590" y="131952"/>
                  <a:pt x="71640" y="126364"/>
                </a:cubicBezTo>
                <a:cubicBezTo>
                  <a:pt x="93992" y="119760"/>
                  <a:pt x="114058" y="116204"/>
                  <a:pt x="131965" y="116077"/>
                </a:cubicBezTo>
                <a:cubicBezTo>
                  <a:pt x="149872" y="115823"/>
                  <a:pt x="163461" y="115950"/>
                  <a:pt x="172859" y="116331"/>
                </a:cubicBezTo>
                <a:lnTo>
                  <a:pt x="172859" y="100710"/>
                </a:lnTo>
                <a:cubicBezTo>
                  <a:pt x="172859" y="96265"/>
                  <a:pt x="172478" y="91185"/>
                  <a:pt x="171716" y="85597"/>
                </a:cubicBezTo>
                <a:cubicBezTo>
                  <a:pt x="170954" y="80009"/>
                  <a:pt x="168668" y="73786"/>
                  <a:pt x="164985" y="67182"/>
                </a:cubicBezTo>
                <a:cubicBezTo>
                  <a:pt x="161683" y="61848"/>
                  <a:pt x="156349" y="57403"/>
                  <a:pt x="149110" y="53720"/>
                </a:cubicBezTo>
                <a:cubicBezTo>
                  <a:pt x="141744" y="50037"/>
                  <a:pt x="132600" y="48132"/>
                  <a:pt x="121424" y="48132"/>
                </a:cubicBezTo>
                <a:cubicBezTo>
                  <a:pt x="106438" y="48132"/>
                  <a:pt x="94246" y="51815"/>
                  <a:pt x="84721" y="59308"/>
                </a:cubicBezTo>
                <a:cubicBezTo>
                  <a:pt x="75196" y="66801"/>
                  <a:pt x="70497" y="77977"/>
                  <a:pt x="70497" y="92836"/>
                </a:cubicBezTo>
                <a:lnTo>
                  <a:pt x="7835" y="92836"/>
                </a:lnTo>
                <a:cubicBezTo>
                  <a:pt x="7835" y="80898"/>
                  <a:pt x="10160" y="69341"/>
                  <a:pt x="14820" y="58165"/>
                </a:cubicBezTo>
                <a:cubicBezTo>
                  <a:pt x="19481" y="46989"/>
                  <a:pt x="26479" y="37083"/>
                  <a:pt x="35826" y="28574"/>
                </a:cubicBezTo>
                <a:cubicBezTo>
                  <a:pt x="45478" y="19938"/>
                  <a:pt x="57416" y="13080"/>
                  <a:pt x="71640" y="7873"/>
                </a:cubicBezTo>
                <a:cubicBezTo>
                  <a:pt x="85737" y="2666"/>
                  <a:pt x="102501" y="0"/>
                  <a:pt x="121932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22957" y="631697"/>
            <a:ext cx="187452" cy="383032"/>
          </a:xfrm>
          <a:custGeom>
            <a:avLst/>
            <a:gdLst>
              <a:gd name="connsiteX0" fmla="*/ 107442 w 187452"/>
              <a:gd name="connsiteY0" fmla="*/ 0 h 383032"/>
              <a:gd name="connsiteX1" fmla="*/ 107442 w 187452"/>
              <a:gd name="connsiteY1" fmla="*/ 95630 h 383032"/>
              <a:gd name="connsiteX2" fmla="*/ 187452 w 187452"/>
              <a:gd name="connsiteY2" fmla="*/ 95630 h 383032"/>
              <a:gd name="connsiteX3" fmla="*/ 187452 w 187452"/>
              <a:gd name="connsiteY3" fmla="*/ 144272 h 383032"/>
              <a:gd name="connsiteX4" fmla="*/ 107442 w 187452"/>
              <a:gd name="connsiteY4" fmla="*/ 144272 h 383032"/>
              <a:gd name="connsiteX5" fmla="*/ 107442 w 187452"/>
              <a:gd name="connsiteY5" fmla="*/ 279019 h 383032"/>
              <a:gd name="connsiteX6" fmla="*/ 108331 w 187452"/>
              <a:gd name="connsiteY6" fmla="*/ 299466 h 383032"/>
              <a:gd name="connsiteX7" fmla="*/ 112522 w 187452"/>
              <a:gd name="connsiteY7" fmla="*/ 316484 h 383032"/>
              <a:gd name="connsiteX8" fmla="*/ 124206 w 187452"/>
              <a:gd name="connsiteY8" fmla="*/ 328803 h 383032"/>
              <a:gd name="connsiteX9" fmla="*/ 146050 w 187452"/>
              <a:gd name="connsiteY9" fmla="*/ 333248 h 383032"/>
              <a:gd name="connsiteX10" fmla="*/ 163322 w 187452"/>
              <a:gd name="connsiteY10" fmla="*/ 332232 h 383032"/>
              <a:gd name="connsiteX11" fmla="*/ 185801 w 187452"/>
              <a:gd name="connsiteY11" fmla="*/ 326644 h 383032"/>
              <a:gd name="connsiteX12" fmla="*/ 185801 w 187452"/>
              <a:gd name="connsiteY12" fmla="*/ 379730 h 383032"/>
              <a:gd name="connsiteX13" fmla="*/ 158369 w 187452"/>
              <a:gd name="connsiteY13" fmla="*/ 382523 h 383032"/>
              <a:gd name="connsiteX14" fmla="*/ 137668 w 187452"/>
              <a:gd name="connsiteY14" fmla="*/ 383032 h 383032"/>
              <a:gd name="connsiteX15" fmla="*/ 70231 w 187452"/>
              <a:gd name="connsiteY15" fmla="*/ 362711 h 383032"/>
              <a:gd name="connsiteX16" fmla="*/ 48133 w 187452"/>
              <a:gd name="connsiteY16" fmla="*/ 300863 h 383032"/>
              <a:gd name="connsiteX17" fmla="*/ 48133 w 187452"/>
              <a:gd name="connsiteY17" fmla="*/ 144272 h 383032"/>
              <a:gd name="connsiteX18" fmla="*/ 0 w 187452"/>
              <a:gd name="connsiteY18" fmla="*/ 144272 h 383032"/>
              <a:gd name="connsiteX19" fmla="*/ 0 w 187452"/>
              <a:gd name="connsiteY19" fmla="*/ 95630 h 383032"/>
              <a:gd name="connsiteX20" fmla="*/ 48133 w 187452"/>
              <a:gd name="connsiteY20" fmla="*/ 95630 h 383032"/>
              <a:gd name="connsiteX21" fmla="*/ 48133 w 187452"/>
              <a:gd name="connsiteY21" fmla="*/ 35814 h 383032"/>
              <a:gd name="connsiteX22" fmla="*/ 107442 w 187452"/>
              <a:gd name="connsiteY22" fmla="*/ 0 h 3830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87452" h="383032">
                <a:moveTo>
                  <a:pt x="107442" y="0"/>
                </a:moveTo>
                <a:lnTo>
                  <a:pt x="107442" y="95630"/>
                </a:lnTo>
                <a:lnTo>
                  <a:pt x="187452" y="95630"/>
                </a:lnTo>
                <a:lnTo>
                  <a:pt x="187452" y="144272"/>
                </a:lnTo>
                <a:lnTo>
                  <a:pt x="107442" y="144272"/>
                </a:lnTo>
                <a:lnTo>
                  <a:pt x="107442" y="279019"/>
                </a:lnTo>
                <a:cubicBezTo>
                  <a:pt x="107442" y="286131"/>
                  <a:pt x="107696" y="292989"/>
                  <a:pt x="108331" y="299466"/>
                </a:cubicBezTo>
                <a:cubicBezTo>
                  <a:pt x="108839" y="305942"/>
                  <a:pt x="110236" y="311658"/>
                  <a:pt x="112522" y="316484"/>
                </a:cubicBezTo>
                <a:cubicBezTo>
                  <a:pt x="115062" y="321691"/>
                  <a:pt x="118998" y="325882"/>
                  <a:pt x="124206" y="328803"/>
                </a:cubicBezTo>
                <a:cubicBezTo>
                  <a:pt x="129413" y="331851"/>
                  <a:pt x="136652" y="333248"/>
                  <a:pt x="146050" y="333248"/>
                </a:cubicBezTo>
                <a:cubicBezTo>
                  <a:pt x="151638" y="333248"/>
                  <a:pt x="157353" y="332994"/>
                  <a:pt x="163322" y="332232"/>
                </a:cubicBezTo>
                <a:cubicBezTo>
                  <a:pt x="169291" y="331470"/>
                  <a:pt x="176783" y="329565"/>
                  <a:pt x="185801" y="326644"/>
                </a:cubicBezTo>
                <a:lnTo>
                  <a:pt x="185801" y="379730"/>
                </a:lnTo>
                <a:cubicBezTo>
                  <a:pt x="174879" y="381253"/>
                  <a:pt x="165735" y="382142"/>
                  <a:pt x="158369" y="382523"/>
                </a:cubicBezTo>
                <a:cubicBezTo>
                  <a:pt x="150876" y="382904"/>
                  <a:pt x="144018" y="383032"/>
                  <a:pt x="137668" y="383032"/>
                </a:cubicBezTo>
                <a:cubicBezTo>
                  <a:pt x="107442" y="383032"/>
                  <a:pt x="84963" y="376301"/>
                  <a:pt x="70231" y="362711"/>
                </a:cubicBezTo>
                <a:cubicBezTo>
                  <a:pt x="55498" y="349122"/>
                  <a:pt x="48133" y="328422"/>
                  <a:pt x="48133" y="300863"/>
                </a:cubicBezTo>
                <a:lnTo>
                  <a:pt x="48133" y="144272"/>
                </a:lnTo>
                <a:lnTo>
                  <a:pt x="0" y="144272"/>
                </a:lnTo>
                <a:lnTo>
                  <a:pt x="0" y="95630"/>
                </a:lnTo>
                <a:lnTo>
                  <a:pt x="48133" y="95630"/>
                </a:lnTo>
                <a:lnTo>
                  <a:pt x="48133" y="35814"/>
                </a:lnTo>
                <a:lnTo>
                  <a:pt x="107442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46492" y="605916"/>
            <a:ext cx="242176" cy="402209"/>
          </a:xfrm>
          <a:custGeom>
            <a:avLst/>
            <a:gdLst>
              <a:gd name="connsiteX0" fmla="*/ 0 w 242176"/>
              <a:gd name="connsiteY0" fmla="*/ 0 h 402209"/>
              <a:gd name="connsiteX1" fmla="*/ 57048 w 242176"/>
              <a:gd name="connsiteY1" fmla="*/ 0 h 402209"/>
              <a:gd name="connsiteX2" fmla="*/ 57048 w 242176"/>
              <a:gd name="connsiteY2" fmla="*/ 185165 h 402209"/>
              <a:gd name="connsiteX3" fmla="*/ 58724 w 242176"/>
              <a:gd name="connsiteY3" fmla="*/ 185165 h 402209"/>
              <a:gd name="connsiteX4" fmla="*/ 65709 w 242176"/>
              <a:gd name="connsiteY4" fmla="*/ 169164 h 402209"/>
              <a:gd name="connsiteX5" fmla="*/ 81661 w 242176"/>
              <a:gd name="connsiteY5" fmla="*/ 145415 h 402209"/>
              <a:gd name="connsiteX6" fmla="*/ 108229 w 242176"/>
              <a:gd name="connsiteY6" fmla="*/ 124205 h 402209"/>
              <a:gd name="connsiteX7" fmla="*/ 147091 w 242176"/>
              <a:gd name="connsiteY7" fmla="*/ 114680 h 402209"/>
              <a:gd name="connsiteX8" fmla="*/ 181495 w 242176"/>
              <a:gd name="connsiteY8" fmla="*/ 120015 h 402209"/>
              <a:gd name="connsiteX9" fmla="*/ 211975 w 242176"/>
              <a:gd name="connsiteY9" fmla="*/ 135382 h 402209"/>
              <a:gd name="connsiteX10" fmla="*/ 233781 w 242176"/>
              <a:gd name="connsiteY10" fmla="*/ 162179 h 402209"/>
              <a:gd name="connsiteX11" fmla="*/ 242176 w 242176"/>
              <a:gd name="connsiteY11" fmla="*/ 200787 h 402209"/>
              <a:gd name="connsiteX12" fmla="*/ 242176 w 242176"/>
              <a:gd name="connsiteY12" fmla="*/ 402209 h 402209"/>
              <a:gd name="connsiteX13" fmla="*/ 182892 w 242176"/>
              <a:gd name="connsiteY13" fmla="*/ 402209 h 402209"/>
              <a:gd name="connsiteX14" fmla="*/ 182892 w 242176"/>
              <a:gd name="connsiteY14" fmla="*/ 219837 h 402209"/>
              <a:gd name="connsiteX15" fmla="*/ 180936 w 242176"/>
              <a:gd name="connsiteY15" fmla="*/ 203327 h 402209"/>
              <a:gd name="connsiteX16" fmla="*/ 173939 w 242176"/>
              <a:gd name="connsiteY16" fmla="*/ 186309 h 402209"/>
              <a:gd name="connsiteX17" fmla="*/ 160794 w 242176"/>
              <a:gd name="connsiteY17" fmla="*/ 172847 h 402209"/>
              <a:gd name="connsiteX18" fmla="*/ 138709 w 242176"/>
              <a:gd name="connsiteY18" fmla="*/ 167259 h 402209"/>
              <a:gd name="connsiteX19" fmla="*/ 92557 w 242176"/>
              <a:gd name="connsiteY19" fmla="*/ 189103 h 402209"/>
              <a:gd name="connsiteX20" fmla="*/ 62077 w 242176"/>
              <a:gd name="connsiteY20" fmla="*/ 242189 h 402209"/>
              <a:gd name="connsiteX21" fmla="*/ 58166 w 242176"/>
              <a:gd name="connsiteY21" fmla="*/ 261492 h 402209"/>
              <a:gd name="connsiteX22" fmla="*/ 57048 w 242176"/>
              <a:gd name="connsiteY22" fmla="*/ 279653 h 402209"/>
              <a:gd name="connsiteX23" fmla="*/ 57048 w 242176"/>
              <a:gd name="connsiteY23" fmla="*/ 402209 h 402209"/>
              <a:gd name="connsiteX24" fmla="*/ 0 w 242176"/>
              <a:gd name="connsiteY24" fmla="*/ 402209 h 402209"/>
              <a:gd name="connsiteX25" fmla="*/ 0 w 242176"/>
              <a:gd name="connsiteY25" fmla="*/ 0 h 4022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242176" h="402209">
                <a:moveTo>
                  <a:pt x="0" y="0"/>
                </a:moveTo>
                <a:lnTo>
                  <a:pt x="57048" y="0"/>
                </a:lnTo>
                <a:lnTo>
                  <a:pt x="57048" y="185165"/>
                </a:lnTo>
                <a:lnTo>
                  <a:pt x="58724" y="185165"/>
                </a:lnTo>
                <a:cubicBezTo>
                  <a:pt x="59842" y="182118"/>
                  <a:pt x="62179" y="176911"/>
                  <a:pt x="65709" y="169164"/>
                </a:cubicBezTo>
                <a:cubicBezTo>
                  <a:pt x="69253" y="161544"/>
                  <a:pt x="74574" y="153670"/>
                  <a:pt x="81661" y="145415"/>
                </a:cubicBezTo>
                <a:cubicBezTo>
                  <a:pt x="88734" y="137541"/>
                  <a:pt x="97599" y="130555"/>
                  <a:pt x="108229" y="124205"/>
                </a:cubicBezTo>
                <a:cubicBezTo>
                  <a:pt x="118846" y="117855"/>
                  <a:pt x="131813" y="114680"/>
                  <a:pt x="147091" y="114680"/>
                </a:cubicBezTo>
                <a:cubicBezTo>
                  <a:pt x="158648" y="114680"/>
                  <a:pt x="170116" y="116459"/>
                  <a:pt x="181495" y="120015"/>
                </a:cubicBezTo>
                <a:cubicBezTo>
                  <a:pt x="192862" y="123571"/>
                  <a:pt x="203022" y="128651"/>
                  <a:pt x="211975" y="135382"/>
                </a:cubicBezTo>
                <a:cubicBezTo>
                  <a:pt x="220929" y="142494"/>
                  <a:pt x="228193" y="151384"/>
                  <a:pt x="233781" y="162179"/>
                </a:cubicBezTo>
                <a:cubicBezTo>
                  <a:pt x="239382" y="172973"/>
                  <a:pt x="242176" y="185928"/>
                  <a:pt x="242176" y="200787"/>
                </a:cubicBezTo>
                <a:lnTo>
                  <a:pt x="242176" y="402209"/>
                </a:lnTo>
                <a:lnTo>
                  <a:pt x="182892" y="402209"/>
                </a:lnTo>
                <a:lnTo>
                  <a:pt x="182892" y="219837"/>
                </a:lnTo>
                <a:cubicBezTo>
                  <a:pt x="182892" y="215011"/>
                  <a:pt x="182232" y="209423"/>
                  <a:pt x="180936" y="203327"/>
                </a:cubicBezTo>
                <a:cubicBezTo>
                  <a:pt x="179628" y="197230"/>
                  <a:pt x="177292" y="191515"/>
                  <a:pt x="173939" y="186309"/>
                </a:cubicBezTo>
                <a:cubicBezTo>
                  <a:pt x="170954" y="181102"/>
                  <a:pt x="166573" y="176530"/>
                  <a:pt x="160794" y="172847"/>
                </a:cubicBezTo>
                <a:cubicBezTo>
                  <a:pt x="155016" y="169164"/>
                  <a:pt x="147650" y="167259"/>
                  <a:pt x="138709" y="167259"/>
                </a:cubicBezTo>
                <a:cubicBezTo>
                  <a:pt x="122669" y="167259"/>
                  <a:pt x="107289" y="174498"/>
                  <a:pt x="92557" y="189103"/>
                </a:cubicBezTo>
                <a:cubicBezTo>
                  <a:pt x="77838" y="203580"/>
                  <a:pt x="67678" y="221361"/>
                  <a:pt x="62077" y="242189"/>
                </a:cubicBezTo>
                <a:cubicBezTo>
                  <a:pt x="60210" y="248920"/>
                  <a:pt x="58915" y="255397"/>
                  <a:pt x="58166" y="261492"/>
                </a:cubicBezTo>
                <a:cubicBezTo>
                  <a:pt x="57416" y="267589"/>
                  <a:pt x="57048" y="273684"/>
                  <a:pt x="57048" y="279653"/>
                </a:cubicBezTo>
                <a:lnTo>
                  <a:pt x="57048" y="402209"/>
                </a:lnTo>
                <a:lnTo>
                  <a:pt x="0" y="40220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210306" y="605409"/>
            <a:ext cx="128015" cy="404367"/>
          </a:xfrm>
          <a:custGeom>
            <a:avLst/>
            <a:gdLst>
              <a:gd name="connsiteX0" fmla="*/ 80517 w 128015"/>
              <a:gd name="connsiteY0" fmla="*/ 0 h 404367"/>
              <a:gd name="connsiteX1" fmla="*/ 128015 w 128015"/>
              <a:gd name="connsiteY1" fmla="*/ 0 h 404367"/>
              <a:gd name="connsiteX2" fmla="*/ 128015 w 128015"/>
              <a:gd name="connsiteY2" fmla="*/ 404367 h 404367"/>
              <a:gd name="connsiteX3" fmla="*/ 68198 w 128015"/>
              <a:gd name="connsiteY3" fmla="*/ 404367 h 404367"/>
              <a:gd name="connsiteX4" fmla="*/ 68198 w 128015"/>
              <a:gd name="connsiteY4" fmla="*/ 67055 h 404367"/>
              <a:gd name="connsiteX5" fmla="*/ 0 w 128015"/>
              <a:gd name="connsiteY5" fmla="*/ 110743 h 404367"/>
              <a:gd name="connsiteX6" fmla="*/ 0 w 128015"/>
              <a:gd name="connsiteY6" fmla="*/ 51942 h 404367"/>
              <a:gd name="connsiteX7" fmla="*/ 80517 w 128015"/>
              <a:gd name="connsiteY7" fmla="*/ 0 h 404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8015" h="404367">
                <a:moveTo>
                  <a:pt x="80517" y="0"/>
                </a:moveTo>
                <a:lnTo>
                  <a:pt x="128015" y="0"/>
                </a:lnTo>
                <a:lnTo>
                  <a:pt x="128015" y="404367"/>
                </a:lnTo>
                <a:lnTo>
                  <a:pt x="68198" y="404367"/>
                </a:lnTo>
                <a:lnTo>
                  <a:pt x="68198" y="67055"/>
                </a:lnTo>
                <a:lnTo>
                  <a:pt x="0" y="110743"/>
                </a:lnTo>
                <a:lnTo>
                  <a:pt x="0" y="51942"/>
                </a:lnTo>
                <a:lnTo>
                  <a:pt x="80517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729865" y="603122"/>
            <a:ext cx="244855" cy="405511"/>
          </a:xfrm>
          <a:custGeom>
            <a:avLst/>
            <a:gdLst>
              <a:gd name="connsiteX0" fmla="*/ 121285 w 244855"/>
              <a:gd name="connsiteY0" fmla="*/ 0 h 405511"/>
              <a:gd name="connsiteX1" fmla="*/ 164719 w 244855"/>
              <a:gd name="connsiteY1" fmla="*/ 7874 h 405511"/>
              <a:gd name="connsiteX2" fmla="*/ 201803 w 244855"/>
              <a:gd name="connsiteY2" fmla="*/ 30734 h 405511"/>
              <a:gd name="connsiteX3" fmla="*/ 227330 w 244855"/>
              <a:gd name="connsiteY3" fmla="*/ 66294 h 405511"/>
              <a:gd name="connsiteX4" fmla="*/ 237109 w 244855"/>
              <a:gd name="connsiteY4" fmla="*/ 113538 h 405511"/>
              <a:gd name="connsiteX5" fmla="*/ 234569 w 244855"/>
              <a:gd name="connsiteY5" fmla="*/ 143764 h 405511"/>
              <a:gd name="connsiteX6" fmla="*/ 226441 w 244855"/>
              <a:gd name="connsiteY6" fmla="*/ 173990 h 405511"/>
              <a:gd name="connsiteX7" fmla="*/ 200786 w 244855"/>
              <a:gd name="connsiteY7" fmla="*/ 222377 h 405511"/>
              <a:gd name="connsiteX8" fmla="*/ 164338 w 244855"/>
              <a:gd name="connsiteY8" fmla="*/ 268986 h 405511"/>
              <a:gd name="connsiteX9" fmla="*/ 123571 w 244855"/>
              <a:gd name="connsiteY9" fmla="*/ 312420 h 405511"/>
              <a:gd name="connsiteX10" fmla="*/ 83820 w 244855"/>
              <a:gd name="connsiteY10" fmla="*/ 351790 h 405511"/>
              <a:gd name="connsiteX11" fmla="*/ 244855 w 244855"/>
              <a:gd name="connsiteY11" fmla="*/ 351790 h 405511"/>
              <a:gd name="connsiteX12" fmla="*/ 244855 w 244855"/>
              <a:gd name="connsiteY12" fmla="*/ 405511 h 405511"/>
              <a:gd name="connsiteX13" fmla="*/ 2794 w 244855"/>
              <a:gd name="connsiteY13" fmla="*/ 405511 h 405511"/>
              <a:gd name="connsiteX14" fmla="*/ 2794 w 244855"/>
              <a:gd name="connsiteY14" fmla="*/ 355727 h 405511"/>
              <a:gd name="connsiteX15" fmla="*/ 15621 w 244855"/>
              <a:gd name="connsiteY15" fmla="*/ 345694 h 405511"/>
              <a:gd name="connsiteX16" fmla="*/ 30099 w 244855"/>
              <a:gd name="connsiteY16" fmla="*/ 332232 h 405511"/>
              <a:gd name="connsiteX17" fmla="*/ 60960 w 244855"/>
              <a:gd name="connsiteY17" fmla="*/ 302641 h 405511"/>
              <a:gd name="connsiteX18" fmla="*/ 98932 w 244855"/>
              <a:gd name="connsiteY18" fmla="*/ 261747 h 405511"/>
              <a:gd name="connsiteX19" fmla="*/ 136144 w 244855"/>
              <a:gd name="connsiteY19" fmla="*/ 213359 h 405511"/>
              <a:gd name="connsiteX20" fmla="*/ 167132 w 244855"/>
              <a:gd name="connsiteY20" fmla="*/ 159385 h 405511"/>
              <a:gd name="connsiteX21" fmla="*/ 173355 w 244855"/>
              <a:gd name="connsiteY21" fmla="*/ 134747 h 405511"/>
              <a:gd name="connsiteX22" fmla="*/ 175514 w 244855"/>
              <a:gd name="connsiteY22" fmla="*/ 109093 h 405511"/>
              <a:gd name="connsiteX23" fmla="*/ 173101 w 244855"/>
              <a:gd name="connsiteY23" fmla="*/ 91694 h 405511"/>
              <a:gd name="connsiteX24" fmla="*/ 164338 w 244855"/>
              <a:gd name="connsiteY24" fmla="*/ 72136 h 405511"/>
              <a:gd name="connsiteX25" fmla="*/ 147574 w 244855"/>
              <a:gd name="connsiteY25" fmla="*/ 55879 h 405511"/>
              <a:gd name="connsiteX26" fmla="*/ 120776 w 244855"/>
              <a:gd name="connsiteY26" fmla="*/ 49276 h 405511"/>
              <a:gd name="connsiteX27" fmla="*/ 77342 w 244855"/>
              <a:gd name="connsiteY27" fmla="*/ 67945 h 405511"/>
              <a:gd name="connsiteX28" fmla="*/ 63754 w 244855"/>
              <a:gd name="connsiteY28" fmla="*/ 113029 h 405511"/>
              <a:gd name="connsiteX29" fmla="*/ 0 w 244855"/>
              <a:gd name="connsiteY29" fmla="*/ 113029 h 405511"/>
              <a:gd name="connsiteX30" fmla="*/ 5588 w 244855"/>
              <a:gd name="connsiteY30" fmla="*/ 78867 h 405511"/>
              <a:gd name="connsiteX31" fmla="*/ 24511 w 244855"/>
              <a:gd name="connsiteY31" fmla="*/ 41909 h 405511"/>
              <a:gd name="connsiteX32" fmla="*/ 61976 w 244855"/>
              <a:gd name="connsiteY32" fmla="*/ 12319 h 405511"/>
              <a:gd name="connsiteX33" fmla="*/ 121285 w 244855"/>
              <a:gd name="connsiteY33" fmla="*/ 0 h 405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244855" h="405511">
                <a:moveTo>
                  <a:pt x="121285" y="0"/>
                </a:moveTo>
                <a:cubicBezTo>
                  <a:pt x="136271" y="0"/>
                  <a:pt x="150622" y="2667"/>
                  <a:pt x="164719" y="7874"/>
                </a:cubicBezTo>
                <a:cubicBezTo>
                  <a:pt x="178689" y="13081"/>
                  <a:pt x="191007" y="20701"/>
                  <a:pt x="201803" y="30734"/>
                </a:cubicBezTo>
                <a:cubicBezTo>
                  <a:pt x="212344" y="40513"/>
                  <a:pt x="220726" y="52324"/>
                  <a:pt x="227330" y="66294"/>
                </a:cubicBezTo>
                <a:cubicBezTo>
                  <a:pt x="233807" y="80264"/>
                  <a:pt x="237109" y="96012"/>
                  <a:pt x="237109" y="113538"/>
                </a:cubicBezTo>
                <a:cubicBezTo>
                  <a:pt x="237109" y="122555"/>
                  <a:pt x="236220" y="132588"/>
                  <a:pt x="234569" y="143764"/>
                </a:cubicBezTo>
                <a:cubicBezTo>
                  <a:pt x="232917" y="154940"/>
                  <a:pt x="230251" y="164973"/>
                  <a:pt x="226441" y="173990"/>
                </a:cubicBezTo>
                <a:cubicBezTo>
                  <a:pt x="220091" y="190373"/>
                  <a:pt x="211582" y="206502"/>
                  <a:pt x="200786" y="222377"/>
                </a:cubicBezTo>
                <a:cubicBezTo>
                  <a:pt x="189864" y="238125"/>
                  <a:pt x="177800" y="253746"/>
                  <a:pt x="164338" y="268986"/>
                </a:cubicBezTo>
                <a:cubicBezTo>
                  <a:pt x="151384" y="283972"/>
                  <a:pt x="137667" y="298450"/>
                  <a:pt x="123571" y="312420"/>
                </a:cubicBezTo>
                <a:cubicBezTo>
                  <a:pt x="109347" y="326390"/>
                  <a:pt x="96139" y="339471"/>
                  <a:pt x="83820" y="351790"/>
                </a:cubicBezTo>
                <a:lnTo>
                  <a:pt x="244855" y="351790"/>
                </a:lnTo>
                <a:lnTo>
                  <a:pt x="244855" y="405511"/>
                </a:lnTo>
                <a:lnTo>
                  <a:pt x="2794" y="405511"/>
                </a:lnTo>
                <a:lnTo>
                  <a:pt x="2794" y="355727"/>
                </a:lnTo>
                <a:cubicBezTo>
                  <a:pt x="7239" y="352806"/>
                  <a:pt x="11557" y="349377"/>
                  <a:pt x="15621" y="345694"/>
                </a:cubicBezTo>
                <a:cubicBezTo>
                  <a:pt x="19685" y="341884"/>
                  <a:pt x="24511" y="337439"/>
                  <a:pt x="30099" y="332232"/>
                </a:cubicBezTo>
                <a:cubicBezTo>
                  <a:pt x="38354" y="324358"/>
                  <a:pt x="48641" y="314578"/>
                  <a:pt x="60960" y="302641"/>
                </a:cubicBezTo>
                <a:cubicBezTo>
                  <a:pt x="73151" y="290703"/>
                  <a:pt x="85851" y="277114"/>
                  <a:pt x="98932" y="261747"/>
                </a:cubicBezTo>
                <a:cubicBezTo>
                  <a:pt x="111632" y="246888"/>
                  <a:pt x="123951" y="230759"/>
                  <a:pt x="136144" y="213359"/>
                </a:cubicBezTo>
                <a:cubicBezTo>
                  <a:pt x="148209" y="196088"/>
                  <a:pt x="158622" y="178054"/>
                  <a:pt x="167132" y="159385"/>
                </a:cubicBezTo>
                <a:cubicBezTo>
                  <a:pt x="169799" y="153035"/>
                  <a:pt x="171830" y="144907"/>
                  <a:pt x="173355" y="134747"/>
                </a:cubicBezTo>
                <a:cubicBezTo>
                  <a:pt x="174879" y="124714"/>
                  <a:pt x="175514" y="116205"/>
                  <a:pt x="175514" y="109093"/>
                </a:cubicBezTo>
                <a:cubicBezTo>
                  <a:pt x="175514" y="104267"/>
                  <a:pt x="174751" y="98425"/>
                  <a:pt x="173101" y="91694"/>
                </a:cubicBezTo>
                <a:cubicBezTo>
                  <a:pt x="171322" y="84963"/>
                  <a:pt x="168529" y="78486"/>
                  <a:pt x="164338" y="72136"/>
                </a:cubicBezTo>
                <a:cubicBezTo>
                  <a:pt x="160274" y="65786"/>
                  <a:pt x="154686" y="60452"/>
                  <a:pt x="147574" y="55879"/>
                </a:cubicBezTo>
                <a:cubicBezTo>
                  <a:pt x="140461" y="51435"/>
                  <a:pt x="131572" y="49276"/>
                  <a:pt x="120776" y="49276"/>
                </a:cubicBezTo>
                <a:cubicBezTo>
                  <a:pt x="102107" y="49276"/>
                  <a:pt x="87630" y="55498"/>
                  <a:pt x="77342" y="67945"/>
                </a:cubicBezTo>
                <a:cubicBezTo>
                  <a:pt x="67182" y="80517"/>
                  <a:pt x="62611" y="95504"/>
                  <a:pt x="63754" y="113029"/>
                </a:cubicBezTo>
                <a:lnTo>
                  <a:pt x="0" y="113029"/>
                </a:lnTo>
                <a:cubicBezTo>
                  <a:pt x="0" y="103251"/>
                  <a:pt x="1777" y="91947"/>
                  <a:pt x="5588" y="78867"/>
                </a:cubicBezTo>
                <a:cubicBezTo>
                  <a:pt x="9271" y="65786"/>
                  <a:pt x="15621" y="53467"/>
                  <a:pt x="24511" y="41909"/>
                </a:cubicBezTo>
                <a:cubicBezTo>
                  <a:pt x="33909" y="30353"/>
                  <a:pt x="46355" y="20574"/>
                  <a:pt x="61976" y="12319"/>
                </a:cubicBezTo>
                <a:cubicBezTo>
                  <a:pt x="77724" y="4064"/>
                  <a:pt x="97409" y="0"/>
                  <a:pt x="121285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66534" y="599820"/>
            <a:ext cx="323837" cy="414909"/>
          </a:xfrm>
          <a:custGeom>
            <a:avLst/>
            <a:gdLst>
              <a:gd name="connsiteX0" fmla="*/ 184569 w 323837"/>
              <a:gd name="connsiteY0" fmla="*/ 0 h 414909"/>
              <a:gd name="connsiteX1" fmla="*/ 262318 w 323837"/>
              <a:gd name="connsiteY1" fmla="*/ 19304 h 414909"/>
              <a:gd name="connsiteX2" fmla="*/ 313220 w 323837"/>
              <a:gd name="connsiteY2" fmla="*/ 72644 h 414909"/>
              <a:gd name="connsiteX3" fmla="*/ 321043 w 323837"/>
              <a:gd name="connsiteY3" fmla="*/ 98171 h 414909"/>
              <a:gd name="connsiteX4" fmla="*/ 323837 w 323837"/>
              <a:gd name="connsiteY4" fmla="*/ 129667 h 414909"/>
              <a:gd name="connsiteX5" fmla="*/ 260642 w 323837"/>
              <a:gd name="connsiteY5" fmla="*/ 129667 h 414909"/>
              <a:gd name="connsiteX6" fmla="*/ 255892 w 323837"/>
              <a:gd name="connsiteY6" fmla="*/ 95630 h 414909"/>
              <a:gd name="connsiteX7" fmla="*/ 242747 w 323837"/>
              <a:gd name="connsiteY7" fmla="*/ 72136 h 414909"/>
              <a:gd name="connsiteX8" fmla="*/ 216458 w 323837"/>
              <a:gd name="connsiteY8" fmla="*/ 56388 h 414909"/>
              <a:gd name="connsiteX9" fmla="*/ 184010 w 323837"/>
              <a:gd name="connsiteY9" fmla="*/ 50800 h 414909"/>
              <a:gd name="connsiteX10" fmla="*/ 136194 w 323837"/>
              <a:gd name="connsiteY10" fmla="*/ 61214 h 414909"/>
              <a:gd name="connsiteX11" fmla="*/ 97878 w 323837"/>
              <a:gd name="connsiteY11" fmla="*/ 91186 h 414909"/>
              <a:gd name="connsiteX12" fmla="*/ 71869 w 323837"/>
              <a:gd name="connsiteY12" fmla="*/ 138684 h 414909"/>
              <a:gd name="connsiteX13" fmla="*/ 62649 w 323837"/>
              <a:gd name="connsiteY13" fmla="*/ 202438 h 414909"/>
              <a:gd name="connsiteX14" fmla="*/ 67398 w 323837"/>
              <a:gd name="connsiteY14" fmla="*/ 249428 h 414909"/>
              <a:gd name="connsiteX15" fmla="*/ 86690 w 323837"/>
              <a:gd name="connsiteY15" fmla="*/ 302006 h 414909"/>
              <a:gd name="connsiteX16" fmla="*/ 127800 w 323837"/>
              <a:gd name="connsiteY16" fmla="*/ 345313 h 414909"/>
              <a:gd name="connsiteX17" fmla="*/ 197993 w 323837"/>
              <a:gd name="connsiteY17" fmla="*/ 364109 h 414909"/>
              <a:gd name="connsiteX18" fmla="*/ 263156 w 323837"/>
              <a:gd name="connsiteY18" fmla="*/ 353441 h 414909"/>
              <a:gd name="connsiteX19" fmla="*/ 311531 w 323837"/>
              <a:gd name="connsiteY19" fmla="*/ 328295 h 414909"/>
              <a:gd name="connsiteX20" fmla="*/ 311531 w 323837"/>
              <a:gd name="connsiteY20" fmla="*/ 388111 h 414909"/>
              <a:gd name="connsiteX21" fmla="*/ 293916 w 323837"/>
              <a:gd name="connsiteY21" fmla="*/ 396240 h 414909"/>
              <a:gd name="connsiteX22" fmla="*/ 269024 w 323837"/>
              <a:gd name="connsiteY22" fmla="*/ 404876 h 414909"/>
              <a:gd name="connsiteX23" fmla="*/ 234353 w 323837"/>
              <a:gd name="connsiteY23" fmla="*/ 412115 h 414909"/>
              <a:gd name="connsiteX24" fmla="*/ 187375 w 323837"/>
              <a:gd name="connsiteY24" fmla="*/ 414909 h 414909"/>
              <a:gd name="connsiteX25" fmla="*/ 102920 w 323837"/>
              <a:gd name="connsiteY25" fmla="*/ 396240 h 414909"/>
              <a:gd name="connsiteX26" fmla="*/ 44742 w 323837"/>
              <a:gd name="connsiteY26" fmla="*/ 347345 h 414909"/>
              <a:gd name="connsiteX27" fmla="*/ 10909 w 323837"/>
              <a:gd name="connsiteY27" fmla="*/ 278257 h 414909"/>
              <a:gd name="connsiteX28" fmla="*/ 0 w 323837"/>
              <a:gd name="connsiteY28" fmla="*/ 200152 h 414909"/>
              <a:gd name="connsiteX29" fmla="*/ 11468 w 323837"/>
              <a:gd name="connsiteY29" fmla="*/ 124714 h 414909"/>
              <a:gd name="connsiteX30" fmla="*/ 45859 w 323837"/>
              <a:gd name="connsiteY30" fmla="*/ 60960 h 414909"/>
              <a:gd name="connsiteX31" fmla="*/ 103479 w 323837"/>
              <a:gd name="connsiteY31" fmla="*/ 16510 h 414909"/>
              <a:gd name="connsiteX32" fmla="*/ 184569 w 323837"/>
              <a:gd name="connsiteY32" fmla="*/ 0 h 414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323837" h="414909">
                <a:moveTo>
                  <a:pt x="184569" y="0"/>
                </a:moveTo>
                <a:cubicBezTo>
                  <a:pt x="213652" y="0"/>
                  <a:pt x="239572" y="6350"/>
                  <a:pt x="262318" y="19304"/>
                </a:cubicBezTo>
                <a:cubicBezTo>
                  <a:pt x="285064" y="32130"/>
                  <a:pt x="302031" y="49911"/>
                  <a:pt x="313220" y="72644"/>
                </a:cubicBezTo>
                <a:cubicBezTo>
                  <a:pt x="316941" y="79375"/>
                  <a:pt x="319557" y="87884"/>
                  <a:pt x="321043" y="98171"/>
                </a:cubicBezTo>
                <a:cubicBezTo>
                  <a:pt x="322541" y="108330"/>
                  <a:pt x="323469" y="118872"/>
                  <a:pt x="323837" y="129667"/>
                </a:cubicBezTo>
                <a:lnTo>
                  <a:pt x="260642" y="129667"/>
                </a:lnTo>
                <a:cubicBezTo>
                  <a:pt x="260642" y="115951"/>
                  <a:pt x="259054" y="104521"/>
                  <a:pt x="255892" y="95630"/>
                </a:cubicBezTo>
                <a:cubicBezTo>
                  <a:pt x="252717" y="86614"/>
                  <a:pt x="248335" y="78867"/>
                  <a:pt x="242747" y="72136"/>
                </a:cubicBezTo>
                <a:cubicBezTo>
                  <a:pt x="236397" y="65024"/>
                  <a:pt x="227634" y="59817"/>
                  <a:pt x="216458" y="56388"/>
                </a:cubicBezTo>
                <a:cubicBezTo>
                  <a:pt x="205270" y="53086"/>
                  <a:pt x="194449" y="51180"/>
                  <a:pt x="184010" y="50800"/>
                </a:cubicBezTo>
                <a:cubicBezTo>
                  <a:pt x="166865" y="50800"/>
                  <a:pt x="150926" y="54356"/>
                  <a:pt x="136194" y="61214"/>
                </a:cubicBezTo>
                <a:cubicBezTo>
                  <a:pt x="121462" y="68072"/>
                  <a:pt x="108699" y="78105"/>
                  <a:pt x="97878" y="91186"/>
                </a:cubicBezTo>
                <a:cubicBezTo>
                  <a:pt x="86690" y="104140"/>
                  <a:pt x="78028" y="120015"/>
                  <a:pt x="71869" y="138684"/>
                </a:cubicBezTo>
                <a:cubicBezTo>
                  <a:pt x="65722" y="157353"/>
                  <a:pt x="62649" y="178561"/>
                  <a:pt x="62649" y="202438"/>
                </a:cubicBezTo>
                <a:cubicBezTo>
                  <a:pt x="62649" y="215519"/>
                  <a:pt x="64223" y="231140"/>
                  <a:pt x="67398" y="249428"/>
                </a:cubicBezTo>
                <a:cubicBezTo>
                  <a:pt x="70573" y="267716"/>
                  <a:pt x="77000" y="285242"/>
                  <a:pt x="86690" y="302006"/>
                </a:cubicBezTo>
                <a:cubicBezTo>
                  <a:pt x="96393" y="318770"/>
                  <a:pt x="110096" y="333248"/>
                  <a:pt x="127800" y="345313"/>
                </a:cubicBezTo>
                <a:cubicBezTo>
                  <a:pt x="145516" y="357505"/>
                  <a:pt x="168910" y="363728"/>
                  <a:pt x="197993" y="364109"/>
                </a:cubicBezTo>
                <a:cubicBezTo>
                  <a:pt x="222605" y="364490"/>
                  <a:pt x="244322" y="360934"/>
                  <a:pt x="263156" y="353441"/>
                </a:cubicBezTo>
                <a:cubicBezTo>
                  <a:pt x="281990" y="345948"/>
                  <a:pt x="298119" y="337566"/>
                  <a:pt x="311531" y="328295"/>
                </a:cubicBezTo>
                <a:lnTo>
                  <a:pt x="311531" y="388111"/>
                </a:lnTo>
                <a:cubicBezTo>
                  <a:pt x="306692" y="390398"/>
                  <a:pt x="300812" y="393065"/>
                  <a:pt x="293916" y="396240"/>
                </a:cubicBezTo>
                <a:cubicBezTo>
                  <a:pt x="287020" y="399415"/>
                  <a:pt x="278726" y="402336"/>
                  <a:pt x="269024" y="404876"/>
                </a:cubicBezTo>
                <a:cubicBezTo>
                  <a:pt x="259334" y="407924"/>
                  <a:pt x="247777" y="410337"/>
                  <a:pt x="234353" y="412115"/>
                </a:cubicBezTo>
                <a:cubicBezTo>
                  <a:pt x="220929" y="414020"/>
                  <a:pt x="205270" y="414909"/>
                  <a:pt x="187375" y="414909"/>
                </a:cubicBezTo>
                <a:cubicBezTo>
                  <a:pt x="154559" y="414909"/>
                  <a:pt x="126403" y="408686"/>
                  <a:pt x="102920" y="396240"/>
                </a:cubicBezTo>
                <a:cubicBezTo>
                  <a:pt x="79425" y="383794"/>
                  <a:pt x="60032" y="367411"/>
                  <a:pt x="44742" y="347345"/>
                </a:cubicBezTo>
                <a:cubicBezTo>
                  <a:pt x="29464" y="326771"/>
                  <a:pt x="18186" y="303784"/>
                  <a:pt x="10909" y="278257"/>
                </a:cubicBezTo>
                <a:cubicBezTo>
                  <a:pt x="3632" y="252730"/>
                  <a:pt x="0" y="226695"/>
                  <a:pt x="0" y="200152"/>
                </a:cubicBezTo>
                <a:cubicBezTo>
                  <a:pt x="0" y="174117"/>
                  <a:pt x="3822" y="148971"/>
                  <a:pt x="11468" y="124714"/>
                </a:cubicBezTo>
                <a:cubicBezTo>
                  <a:pt x="19113" y="100457"/>
                  <a:pt x="30581" y="79248"/>
                  <a:pt x="45859" y="60960"/>
                </a:cubicBezTo>
                <a:cubicBezTo>
                  <a:pt x="61150" y="42291"/>
                  <a:pt x="80352" y="27432"/>
                  <a:pt x="103479" y="16510"/>
                </a:cubicBezTo>
                <a:cubicBezTo>
                  <a:pt x="126593" y="5461"/>
                  <a:pt x="153631" y="0"/>
                  <a:pt x="18456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018917" y="968120"/>
            <a:ext cx="89916" cy="89916"/>
          </a:xfrm>
          <a:custGeom>
            <a:avLst/>
            <a:gdLst>
              <a:gd name="connsiteX0" fmla="*/ 6350 w 89916"/>
              <a:gd name="connsiteY0" fmla="*/ 6350 h 89916"/>
              <a:gd name="connsiteX1" fmla="*/ 83566 w 89916"/>
              <a:gd name="connsiteY1" fmla="*/ 6350 h 89916"/>
              <a:gd name="connsiteX2" fmla="*/ 83566 w 89916"/>
              <a:gd name="connsiteY2" fmla="*/ 83566 h 89916"/>
              <a:gd name="connsiteX3" fmla="*/ 6350 w 89916"/>
              <a:gd name="connsiteY3" fmla="*/ 83566 h 89916"/>
              <a:gd name="connsiteX4" fmla="*/ 6350 w 89916"/>
              <a:gd name="connsiteY4" fmla="*/ 6350 h 89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916" h="89916">
                <a:moveTo>
                  <a:pt x="6350" y="6350"/>
                </a:moveTo>
                <a:lnTo>
                  <a:pt x="83566" y="6350"/>
                </a:lnTo>
                <a:lnTo>
                  <a:pt x="83566" y="83566"/>
                </a:lnTo>
                <a:lnTo>
                  <a:pt x="6350" y="835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298321" y="871728"/>
            <a:ext cx="122301" cy="99059"/>
          </a:xfrm>
          <a:custGeom>
            <a:avLst/>
            <a:gdLst>
              <a:gd name="connsiteX0" fmla="*/ 101980 w 122301"/>
              <a:gd name="connsiteY0" fmla="*/ 6350 h 99059"/>
              <a:gd name="connsiteX1" fmla="*/ 87122 w 122301"/>
              <a:gd name="connsiteY1" fmla="*/ 6603 h 99059"/>
              <a:gd name="connsiteX2" fmla="*/ 54991 w 122301"/>
              <a:gd name="connsiteY2" fmla="*/ 10540 h 99059"/>
              <a:gd name="connsiteX3" fmla="*/ 22479 w 122301"/>
              <a:gd name="connsiteY3" fmla="*/ 26415 h 99059"/>
              <a:gd name="connsiteX4" fmla="*/ 6350 w 122301"/>
              <a:gd name="connsiteY4" fmla="*/ 58038 h 99059"/>
              <a:gd name="connsiteX5" fmla="*/ 19177 w 122301"/>
              <a:gd name="connsiteY5" fmla="*/ 85216 h 99059"/>
              <a:gd name="connsiteX6" fmla="*/ 48260 w 122301"/>
              <a:gd name="connsiteY6" fmla="*/ 92709 h 99059"/>
              <a:gd name="connsiteX7" fmla="*/ 83185 w 122301"/>
              <a:gd name="connsiteY7" fmla="*/ 82041 h 99059"/>
              <a:gd name="connsiteX8" fmla="*/ 111506 w 122301"/>
              <a:gd name="connsiteY8" fmla="*/ 51942 h 99059"/>
              <a:gd name="connsiteX9" fmla="*/ 114554 w 122301"/>
              <a:gd name="connsiteY9" fmla="*/ 40131 h 99059"/>
              <a:gd name="connsiteX10" fmla="*/ 115951 w 122301"/>
              <a:gd name="connsiteY10" fmla="*/ 26161 h 99059"/>
              <a:gd name="connsiteX11" fmla="*/ 115951 w 122301"/>
              <a:gd name="connsiteY11" fmla="*/ 6603 h 99059"/>
              <a:gd name="connsiteX12" fmla="*/ 101980 w 122301"/>
              <a:gd name="connsiteY12" fmla="*/ 6350 h 99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2301" h="99059">
                <a:moveTo>
                  <a:pt x="101980" y="6350"/>
                </a:moveTo>
                <a:cubicBezTo>
                  <a:pt x="97155" y="6350"/>
                  <a:pt x="92202" y="6350"/>
                  <a:pt x="87122" y="6603"/>
                </a:cubicBezTo>
                <a:cubicBezTo>
                  <a:pt x="76835" y="6984"/>
                  <a:pt x="66167" y="8254"/>
                  <a:pt x="54991" y="10540"/>
                </a:cubicBezTo>
                <a:cubicBezTo>
                  <a:pt x="44196" y="12700"/>
                  <a:pt x="33274" y="18033"/>
                  <a:pt x="22479" y="26415"/>
                </a:cubicBezTo>
                <a:cubicBezTo>
                  <a:pt x="11684" y="34797"/>
                  <a:pt x="6350" y="45338"/>
                  <a:pt x="6350" y="58038"/>
                </a:cubicBezTo>
                <a:cubicBezTo>
                  <a:pt x="6350" y="71119"/>
                  <a:pt x="10541" y="80136"/>
                  <a:pt x="19177" y="85216"/>
                </a:cubicBezTo>
                <a:cubicBezTo>
                  <a:pt x="27686" y="90169"/>
                  <a:pt x="37465" y="92709"/>
                  <a:pt x="48260" y="92709"/>
                </a:cubicBezTo>
                <a:cubicBezTo>
                  <a:pt x="58293" y="92709"/>
                  <a:pt x="69977" y="89153"/>
                  <a:pt x="83185" y="82041"/>
                </a:cubicBezTo>
                <a:cubicBezTo>
                  <a:pt x="96393" y="75057"/>
                  <a:pt x="105918" y="64896"/>
                  <a:pt x="111506" y="51942"/>
                </a:cubicBezTo>
                <a:cubicBezTo>
                  <a:pt x="112522" y="48132"/>
                  <a:pt x="113538" y="44196"/>
                  <a:pt x="114554" y="40131"/>
                </a:cubicBezTo>
                <a:cubicBezTo>
                  <a:pt x="115443" y="36067"/>
                  <a:pt x="115951" y="31369"/>
                  <a:pt x="115951" y="26161"/>
                </a:cubicBezTo>
                <a:lnTo>
                  <a:pt x="115951" y="6603"/>
                </a:lnTo>
                <a:cubicBezTo>
                  <a:pt x="111506" y="6350"/>
                  <a:pt x="106807" y="6350"/>
                  <a:pt x="10198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600073" y="762889"/>
            <a:ext cx="146303" cy="207390"/>
          </a:xfrm>
          <a:custGeom>
            <a:avLst/>
            <a:gdLst>
              <a:gd name="connsiteX0" fmla="*/ 74041 w 146303"/>
              <a:gd name="connsiteY0" fmla="*/ 6350 h 207390"/>
              <a:gd name="connsiteX1" fmla="*/ 25908 w 146303"/>
              <a:gd name="connsiteY1" fmla="*/ 32892 h 207390"/>
              <a:gd name="connsiteX2" fmla="*/ 6350 w 146303"/>
              <a:gd name="connsiteY2" fmla="*/ 103123 h 207390"/>
              <a:gd name="connsiteX3" fmla="*/ 9652 w 146303"/>
              <a:gd name="connsiteY3" fmla="*/ 135508 h 207390"/>
              <a:gd name="connsiteX4" fmla="*/ 21463 w 146303"/>
              <a:gd name="connsiteY4" fmla="*/ 167385 h 207390"/>
              <a:gd name="connsiteX5" fmla="*/ 42418 w 146303"/>
              <a:gd name="connsiteY5" fmla="*/ 191516 h 207390"/>
              <a:gd name="connsiteX6" fmla="*/ 75056 w 146303"/>
              <a:gd name="connsiteY6" fmla="*/ 201040 h 207390"/>
              <a:gd name="connsiteX7" fmla="*/ 104140 w 146303"/>
              <a:gd name="connsiteY7" fmla="*/ 193420 h 207390"/>
              <a:gd name="connsiteX8" fmla="*/ 124333 w 146303"/>
              <a:gd name="connsiteY8" fmla="*/ 173608 h 207390"/>
              <a:gd name="connsiteX9" fmla="*/ 136016 w 146303"/>
              <a:gd name="connsiteY9" fmla="*/ 143890 h 207390"/>
              <a:gd name="connsiteX10" fmla="*/ 139953 w 146303"/>
              <a:gd name="connsiteY10" fmla="*/ 108711 h 207390"/>
              <a:gd name="connsiteX11" fmla="*/ 135763 w 146303"/>
              <a:gd name="connsiteY11" fmla="*/ 69850 h 207390"/>
              <a:gd name="connsiteX12" fmla="*/ 123824 w 146303"/>
              <a:gd name="connsiteY12" fmla="*/ 37083 h 207390"/>
              <a:gd name="connsiteX13" fmla="*/ 103124 w 146303"/>
              <a:gd name="connsiteY13" fmla="*/ 14731 h 207390"/>
              <a:gd name="connsiteX14" fmla="*/ 74041 w 146303"/>
              <a:gd name="connsiteY14" fmla="*/ 6350 h 207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46303" h="207390">
                <a:moveTo>
                  <a:pt x="74041" y="6350"/>
                </a:moveTo>
                <a:cubicBezTo>
                  <a:pt x="54991" y="6350"/>
                  <a:pt x="38988" y="15239"/>
                  <a:pt x="25908" y="32892"/>
                </a:cubicBezTo>
                <a:cubicBezTo>
                  <a:pt x="12827" y="50672"/>
                  <a:pt x="6350" y="74040"/>
                  <a:pt x="6350" y="103123"/>
                </a:cubicBezTo>
                <a:cubicBezTo>
                  <a:pt x="6350" y="113157"/>
                  <a:pt x="7493" y="123951"/>
                  <a:pt x="9652" y="135508"/>
                </a:cubicBezTo>
                <a:cubicBezTo>
                  <a:pt x="11938" y="147066"/>
                  <a:pt x="15875" y="157733"/>
                  <a:pt x="21463" y="167385"/>
                </a:cubicBezTo>
                <a:cubicBezTo>
                  <a:pt x="26669" y="177165"/>
                  <a:pt x="33655" y="185166"/>
                  <a:pt x="42418" y="191516"/>
                </a:cubicBezTo>
                <a:cubicBezTo>
                  <a:pt x="51181" y="197866"/>
                  <a:pt x="62103" y="201040"/>
                  <a:pt x="75056" y="201040"/>
                </a:cubicBezTo>
                <a:cubicBezTo>
                  <a:pt x="86233" y="201040"/>
                  <a:pt x="96012" y="198501"/>
                  <a:pt x="104140" y="193420"/>
                </a:cubicBezTo>
                <a:cubicBezTo>
                  <a:pt x="112394" y="188467"/>
                  <a:pt x="119126" y="181736"/>
                  <a:pt x="124333" y="173608"/>
                </a:cubicBezTo>
                <a:cubicBezTo>
                  <a:pt x="129540" y="164972"/>
                  <a:pt x="133477" y="155193"/>
                  <a:pt x="136016" y="143890"/>
                </a:cubicBezTo>
                <a:cubicBezTo>
                  <a:pt x="138683" y="132715"/>
                  <a:pt x="139953" y="121030"/>
                  <a:pt x="139953" y="108711"/>
                </a:cubicBezTo>
                <a:cubicBezTo>
                  <a:pt x="139953" y="95250"/>
                  <a:pt x="138556" y="82296"/>
                  <a:pt x="135763" y="69850"/>
                </a:cubicBezTo>
                <a:cubicBezTo>
                  <a:pt x="132968" y="57403"/>
                  <a:pt x="129032" y="46481"/>
                  <a:pt x="123824" y="37083"/>
                </a:cubicBezTo>
                <a:cubicBezTo>
                  <a:pt x="118237" y="27812"/>
                  <a:pt x="111252" y="20320"/>
                  <a:pt x="103124" y="14731"/>
                </a:cubicBezTo>
                <a:cubicBezTo>
                  <a:pt x="94868" y="9143"/>
                  <a:pt x="85216" y="6350"/>
                  <a:pt x="7404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094484" y="761746"/>
            <a:ext cx="152526" cy="80390"/>
          </a:xfrm>
          <a:custGeom>
            <a:avLst/>
            <a:gdLst>
              <a:gd name="connsiteX0" fmla="*/ 82930 w 152526"/>
              <a:gd name="connsiteY0" fmla="*/ 6350 h 80390"/>
              <a:gd name="connsiteX1" fmla="*/ 30607 w 152526"/>
              <a:gd name="connsiteY1" fmla="*/ 24002 h 80390"/>
              <a:gd name="connsiteX2" fmla="*/ 6350 w 152526"/>
              <a:gd name="connsiteY2" fmla="*/ 74040 h 80390"/>
              <a:gd name="connsiteX3" fmla="*/ 146176 w 152526"/>
              <a:gd name="connsiteY3" fmla="*/ 74040 h 80390"/>
              <a:gd name="connsiteX4" fmla="*/ 142240 w 152526"/>
              <a:gd name="connsiteY4" fmla="*/ 50038 h 80390"/>
              <a:gd name="connsiteX5" fmla="*/ 131063 w 152526"/>
              <a:gd name="connsiteY5" fmla="*/ 28194 h 80390"/>
              <a:gd name="connsiteX6" fmla="*/ 111252 w 152526"/>
              <a:gd name="connsiteY6" fmla="*/ 12572 h 80390"/>
              <a:gd name="connsiteX7" fmla="*/ 82930 w 152526"/>
              <a:gd name="connsiteY7" fmla="*/ 6350 h 80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52526" h="80390">
                <a:moveTo>
                  <a:pt x="82930" y="6350"/>
                </a:moveTo>
                <a:cubicBezTo>
                  <a:pt x="61722" y="6350"/>
                  <a:pt x="44322" y="12319"/>
                  <a:pt x="30607" y="24002"/>
                </a:cubicBezTo>
                <a:cubicBezTo>
                  <a:pt x="17017" y="35686"/>
                  <a:pt x="8890" y="52451"/>
                  <a:pt x="6350" y="74040"/>
                </a:cubicBezTo>
                <a:lnTo>
                  <a:pt x="146176" y="74040"/>
                </a:lnTo>
                <a:cubicBezTo>
                  <a:pt x="146176" y="66166"/>
                  <a:pt x="144780" y="58165"/>
                  <a:pt x="142240" y="50038"/>
                </a:cubicBezTo>
                <a:cubicBezTo>
                  <a:pt x="139572" y="41782"/>
                  <a:pt x="135890" y="34544"/>
                  <a:pt x="131063" y="28194"/>
                </a:cubicBezTo>
                <a:cubicBezTo>
                  <a:pt x="125857" y="21844"/>
                  <a:pt x="119252" y="16636"/>
                  <a:pt x="111252" y="12572"/>
                </a:cubicBezTo>
                <a:cubicBezTo>
                  <a:pt x="103123" y="8382"/>
                  <a:pt x="93726" y="6350"/>
                  <a:pt x="8293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351405" y="714756"/>
            <a:ext cx="189356" cy="300228"/>
          </a:xfrm>
          <a:custGeom>
            <a:avLst/>
            <a:gdLst>
              <a:gd name="connsiteX0" fmla="*/ 183006 w 189356"/>
              <a:gd name="connsiteY0" fmla="*/ 6350 h 300228"/>
              <a:gd name="connsiteX1" fmla="*/ 183006 w 189356"/>
              <a:gd name="connsiteY1" fmla="*/ 64515 h 300228"/>
              <a:gd name="connsiteX2" fmla="*/ 110362 w 189356"/>
              <a:gd name="connsiteY2" fmla="*/ 79883 h 300228"/>
              <a:gd name="connsiteX3" fmla="*/ 71246 w 189356"/>
              <a:gd name="connsiteY3" fmla="*/ 131064 h 300228"/>
              <a:gd name="connsiteX4" fmla="*/ 67055 w 189356"/>
              <a:gd name="connsiteY4" fmla="*/ 153161 h 300228"/>
              <a:gd name="connsiteX5" fmla="*/ 65023 w 189356"/>
              <a:gd name="connsiteY5" fmla="*/ 178689 h 300228"/>
              <a:gd name="connsiteX6" fmla="*/ 65023 w 189356"/>
              <a:gd name="connsiteY6" fmla="*/ 293878 h 300228"/>
              <a:gd name="connsiteX7" fmla="*/ 6350 w 189356"/>
              <a:gd name="connsiteY7" fmla="*/ 293878 h 300228"/>
              <a:gd name="connsiteX8" fmla="*/ 6350 w 189356"/>
              <a:gd name="connsiteY8" fmla="*/ 12572 h 300228"/>
              <a:gd name="connsiteX9" fmla="*/ 65023 w 189356"/>
              <a:gd name="connsiteY9" fmla="*/ 12572 h 300228"/>
              <a:gd name="connsiteX10" fmla="*/ 65023 w 189356"/>
              <a:gd name="connsiteY10" fmla="*/ 69595 h 300228"/>
              <a:gd name="connsiteX11" fmla="*/ 67817 w 189356"/>
              <a:gd name="connsiteY11" fmla="*/ 69595 h 300228"/>
              <a:gd name="connsiteX12" fmla="*/ 78485 w 189356"/>
              <a:gd name="connsiteY12" fmla="*/ 49149 h 300228"/>
              <a:gd name="connsiteX13" fmla="*/ 98044 w 189356"/>
              <a:gd name="connsiteY13" fmla="*/ 28194 h 300228"/>
              <a:gd name="connsiteX14" fmla="*/ 131571 w 189356"/>
              <a:gd name="connsiteY14" fmla="*/ 11684 h 300228"/>
              <a:gd name="connsiteX15" fmla="*/ 183006 w 189356"/>
              <a:gd name="connsiteY15" fmla="*/ 6350 h 300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89356" h="300228">
                <a:moveTo>
                  <a:pt x="183006" y="6350"/>
                </a:moveTo>
                <a:lnTo>
                  <a:pt x="183006" y="64515"/>
                </a:lnTo>
                <a:cubicBezTo>
                  <a:pt x="155066" y="64515"/>
                  <a:pt x="130809" y="69722"/>
                  <a:pt x="110362" y="79883"/>
                </a:cubicBezTo>
                <a:cubicBezTo>
                  <a:pt x="89788" y="90170"/>
                  <a:pt x="76834" y="107314"/>
                  <a:pt x="71246" y="131064"/>
                </a:cubicBezTo>
                <a:cubicBezTo>
                  <a:pt x="69341" y="137795"/>
                  <a:pt x="67944" y="145160"/>
                  <a:pt x="67055" y="153161"/>
                </a:cubicBezTo>
                <a:cubicBezTo>
                  <a:pt x="66039" y="161290"/>
                  <a:pt x="65404" y="169672"/>
                  <a:pt x="65023" y="178689"/>
                </a:cubicBezTo>
                <a:lnTo>
                  <a:pt x="65023" y="293878"/>
                </a:lnTo>
                <a:lnTo>
                  <a:pt x="6350" y="293878"/>
                </a:lnTo>
                <a:lnTo>
                  <a:pt x="6350" y="12572"/>
                </a:lnTo>
                <a:lnTo>
                  <a:pt x="65023" y="12572"/>
                </a:lnTo>
                <a:lnTo>
                  <a:pt x="65023" y="69595"/>
                </a:lnTo>
                <a:lnTo>
                  <a:pt x="67817" y="69595"/>
                </a:lnTo>
                <a:cubicBezTo>
                  <a:pt x="70104" y="64389"/>
                  <a:pt x="73659" y="57530"/>
                  <a:pt x="78485" y="49149"/>
                </a:cubicBezTo>
                <a:cubicBezTo>
                  <a:pt x="83311" y="40766"/>
                  <a:pt x="89788" y="33782"/>
                  <a:pt x="98044" y="28194"/>
                </a:cubicBezTo>
                <a:cubicBezTo>
                  <a:pt x="109219" y="20701"/>
                  <a:pt x="120395" y="15240"/>
                  <a:pt x="131571" y="11684"/>
                </a:cubicBezTo>
                <a:cubicBezTo>
                  <a:pt x="142747" y="8128"/>
                  <a:pt x="159892" y="6350"/>
                  <a:pt x="18300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033524" y="713740"/>
            <a:ext cx="273303" cy="306323"/>
          </a:xfrm>
          <a:custGeom>
            <a:avLst/>
            <a:gdLst>
              <a:gd name="connsiteX0" fmla="*/ 145541 w 273303"/>
              <a:gd name="connsiteY0" fmla="*/ 6350 h 306323"/>
              <a:gd name="connsiteX1" fmla="*/ 232028 w 273303"/>
              <a:gd name="connsiteY1" fmla="*/ 40639 h 306323"/>
              <a:gd name="connsiteX2" fmla="*/ 266953 w 273303"/>
              <a:gd name="connsiteY2" fmla="*/ 133222 h 306323"/>
              <a:gd name="connsiteX3" fmla="*/ 265810 w 273303"/>
              <a:gd name="connsiteY3" fmla="*/ 133222 h 306323"/>
              <a:gd name="connsiteX4" fmla="*/ 265810 w 273303"/>
              <a:gd name="connsiteY4" fmla="*/ 169545 h 306323"/>
              <a:gd name="connsiteX5" fmla="*/ 68960 w 273303"/>
              <a:gd name="connsiteY5" fmla="*/ 169545 h 306323"/>
              <a:gd name="connsiteX6" fmla="*/ 79247 w 273303"/>
              <a:gd name="connsiteY6" fmla="*/ 202057 h 306323"/>
              <a:gd name="connsiteX7" fmla="*/ 100837 w 273303"/>
              <a:gd name="connsiteY7" fmla="*/ 228853 h 306323"/>
              <a:gd name="connsiteX8" fmla="*/ 136016 w 273303"/>
              <a:gd name="connsiteY8" fmla="*/ 246760 h 306323"/>
              <a:gd name="connsiteX9" fmla="*/ 187578 w 273303"/>
              <a:gd name="connsiteY9" fmla="*/ 253491 h 306323"/>
              <a:gd name="connsiteX10" fmla="*/ 197865 w 273303"/>
              <a:gd name="connsiteY10" fmla="*/ 252602 h 306323"/>
              <a:gd name="connsiteX11" fmla="*/ 215518 w 273303"/>
              <a:gd name="connsiteY11" fmla="*/ 249554 h 306323"/>
              <a:gd name="connsiteX12" fmla="*/ 236727 w 273303"/>
              <a:gd name="connsiteY12" fmla="*/ 243966 h 306323"/>
              <a:gd name="connsiteX13" fmla="*/ 258063 w 273303"/>
              <a:gd name="connsiteY13" fmla="*/ 233934 h 306323"/>
              <a:gd name="connsiteX14" fmla="*/ 258063 w 273303"/>
              <a:gd name="connsiteY14" fmla="*/ 279272 h 306323"/>
              <a:gd name="connsiteX15" fmla="*/ 209041 w 273303"/>
              <a:gd name="connsiteY15" fmla="*/ 296798 h 306323"/>
              <a:gd name="connsiteX16" fmla="*/ 154558 w 273303"/>
              <a:gd name="connsiteY16" fmla="*/ 299973 h 306323"/>
              <a:gd name="connsiteX17" fmla="*/ 103123 w 273303"/>
              <a:gd name="connsiteY17" fmla="*/ 290195 h 306323"/>
              <a:gd name="connsiteX18" fmla="*/ 61721 w 273303"/>
              <a:gd name="connsiteY18" fmla="*/ 269112 h 306323"/>
              <a:gd name="connsiteX19" fmla="*/ 21970 w 273303"/>
              <a:gd name="connsiteY19" fmla="*/ 219075 h 306323"/>
              <a:gd name="connsiteX20" fmla="*/ 6350 w 273303"/>
              <a:gd name="connsiteY20" fmla="*/ 146684 h 306323"/>
              <a:gd name="connsiteX21" fmla="*/ 41528 w 273303"/>
              <a:gd name="connsiteY21" fmla="*/ 45465 h 306323"/>
              <a:gd name="connsiteX22" fmla="*/ 145541 w 273303"/>
              <a:gd name="connsiteY22" fmla="*/ 6350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73303" h="306323">
                <a:moveTo>
                  <a:pt x="145541" y="6350"/>
                </a:moveTo>
                <a:cubicBezTo>
                  <a:pt x="180975" y="6350"/>
                  <a:pt x="209803" y="17779"/>
                  <a:pt x="232028" y="40639"/>
                </a:cubicBezTo>
                <a:cubicBezTo>
                  <a:pt x="254126" y="63626"/>
                  <a:pt x="265810" y="94488"/>
                  <a:pt x="266953" y="133222"/>
                </a:cubicBezTo>
                <a:lnTo>
                  <a:pt x="265810" y="133222"/>
                </a:lnTo>
                <a:lnTo>
                  <a:pt x="265810" y="169545"/>
                </a:lnTo>
                <a:lnTo>
                  <a:pt x="68960" y="169545"/>
                </a:lnTo>
                <a:cubicBezTo>
                  <a:pt x="70865" y="181228"/>
                  <a:pt x="74294" y="192023"/>
                  <a:pt x="79247" y="202057"/>
                </a:cubicBezTo>
                <a:cubicBezTo>
                  <a:pt x="84327" y="212089"/>
                  <a:pt x="91566" y="221107"/>
                  <a:pt x="100837" y="228853"/>
                </a:cubicBezTo>
                <a:cubicBezTo>
                  <a:pt x="110108" y="236346"/>
                  <a:pt x="121919" y="242315"/>
                  <a:pt x="136016" y="246760"/>
                </a:cubicBezTo>
                <a:cubicBezTo>
                  <a:pt x="150240" y="251205"/>
                  <a:pt x="167385" y="253491"/>
                  <a:pt x="187578" y="253491"/>
                </a:cubicBezTo>
                <a:cubicBezTo>
                  <a:pt x="189356" y="253491"/>
                  <a:pt x="192785" y="253238"/>
                  <a:pt x="197865" y="252602"/>
                </a:cubicBezTo>
                <a:cubicBezTo>
                  <a:pt x="202945" y="252095"/>
                  <a:pt x="208787" y="251078"/>
                  <a:pt x="215518" y="249554"/>
                </a:cubicBezTo>
                <a:cubicBezTo>
                  <a:pt x="222250" y="248411"/>
                  <a:pt x="229235" y="246634"/>
                  <a:pt x="236727" y="243966"/>
                </a:cubicBezTo>
                <a:cubicBezTo>
                  <a:pt x="244220" y="241426"/>
                  <a:pt x="251332" y="237997"/>
                  <a:pt x="258063" y="233934"/>
                </a:cubicBezTo>
                <a:lnTo>
                  <a:pt x="258063" y="279272"/>
                </a:lnTo>
                <a:cubicBezTo>
                  <a:pt x="243458" y="287781"/>
                  <a:pt x="227202" y="293623"/>
                  <a:pt x="209041" y="296798"/>
                </a:cubicBezTo>
                <a:cubicBezTo>
                  <a:pt x="191007" y="299973"/>
                  <a:pt x="172846" y="300989"/>
                  <a:pt x="154558" y="299973"/>
                </a:cubicBezTo>
                <a:cubicBezTo>
                  <a:pt x="136651" y="298830"/>
                  <a:pt x="119506" y="295528"/>
                  <a:pt x="103123" y="290195"/>
                </a:cubicBezTo>
                <a:cubicBezTo>
                  <a:pt x="86613" y="284734"/>
                  <a:pt x="72897" y="277748"/>
                  <a:pt x="61721" y="269112"/>
                </a:cubicBezTo>
                <a:cubicBezTo>
                  <a:pt x="45592" y="257175"/>
                  <a:pt x="32385" y="240538"/>
                  <a:pt x="21970" y="219075"/>
                </a:cubicBezTo>
                <a:cubicBezTo>
                  <a:pt x="11556" y="197611"/>
                  <a:pt x="6350" y="173481"/>
                  <a:pt x="6350" y="146684"/>
                </a:cubicBezTo>
                <a:cubicBezTo>
                  <a:pt x="6350" y="105282"/>
                  <a:pt x="18033" y="71500"/>
                  <a:pt x="41528" y="45465"/>
                </a:cubicBezTo>
                <a:cubicBezTo>
                  <a:pt x="65023" y="19303"/>
                  <a:pt x="99694" y="6350"/>
                  <a:pt x="14554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539621" y="713105"/>
            <a:ext cx="267208" cy="404748"/>
          </a:xfrm>
          <a:custGeom>
            <a:avLst/>
            <a:gdLst>
              <a:gd name="connsiteX0" fmla="*/ 139445 w 267208"/>
              <a:gd name="connsiteY0" fmla="*/ 6350 h 404748"/>
              <a:gd name="connsiteX1" fmla="*/ 186182 w 267208"/>
              <a:gd name="connsiteY1" fmla="*/ 16382 h 404748"/>
              <a:gd name="connsiteX2" fmla="*/ 225044 w 267208"/>
              <a:gd name="connsiteY2" fmla="*/ 46100 h 404748"/>
              <a:gd name="connsiteX3" fmla="*/ 251079 w 267208"/>
              <a:gd name="connsiteY3" fmla="*/ 93598 h 404748"/>
              <a:gd name="connsiteX4" fmla="*/ 260858 w 267208"/>
              <a:gd name="connsiteY4" fmla="*/ 159003 h 404748"/>
              <a:gd name="connsiteX5" fmla="*/ 252730 w 267208"/>
              <a:gd name="connsiteY5" fmla="*/ 212724 h 404748"/>
              <a:gd name="connsiteX6" fmla="*/ 228980 w 267208"/>
              <a:gd name="connsiteY6" fmla="*/ 258063 h 404748"/>
              <a:gd name="connsiteX7" fmla="*/ 189865 w 267208"/>
              <a:gd name="connsiteY7" fmla="*/ 289051 h 404748"/>
              <a:gd name="connsiteX8" fmla="*/ 136651 w 267208"/>
              <a:gd name="connsiteY8" fmla="*/ 300608 h 404748"/>
              <a:gd name="connsiteX9" fmla="*/ 90805 w 267208"/>
              <a:gd name="connsiteY9" fmla="*/ 284860 h 404748"/>
              <a:gd name="connsiteX10" fmla="*/ 66802 w 267208"/>
              <a:gd name="connsiteY10" fmla="*/ 248538 h 404748"/>
              <a:gd name="connsiteX11" fmla="*/ 64008 w 267208"/>
              <a:gd name="connsiteY11" fmla="*/ 248538 h 404748"/>
              <a:gd name="connsiteX12" fmla="*/ 64008 w 267208"/>
              <a:gd name="connsiteY12" fmla="*/ 398398 h 404748"/>
              <a:gd name="connsiteX13" fmla="*/ 6350 w 267208"/>
              <a:gd name="connsiteY13" fmla="*/ 398398 h 404748"/>
              <a:gd name="connsiteX14" fmla="*/ 6350 w 267208"/>
              <a:gd name="connsiteY14" fmla="*/ 12572 h 404748"/>
              <a:gd name="connsiteX15" fmla="*/ 64008 w 267208"/>
              <a:gd name="connsiteY15" fmla="*/ 12572 h 404748"/>
              <a:gd name="connsiteX16" fmla="*/ 64008 w 267208"/>
              <a:gd name="connsiteY16" fmla="*/ 63372 h 404748"/>
              <a:gd name="connsiteX17" fmla="*/ 66802 w 267208"/>
              <a:gd name="connsiteY17" fmla="*/ 63372 h 404748"/>
              <a:gd name="connsiteX18" fmla="*/ 75184 w 267208"/>
              <a:gd name="connsiteY18" fmla="*/ 44957 h 404748"/>
              <a:gd name="connsiteX19" fmla="*/ 89661 w 267208"/>
              <a:gd name="connsiteY19" fmla="*/ 26542 h 404748"/>
              <a:gd name="connsiteX20" fmla="*/ 110363 w 267208"/>
              <a:gd name="connsiteY20" fmla="*/ 12191 h 404748"/>
              <a:gd name="connsiteX21" fmla="*/ 139445 w 267208"/>
              <a:gd name="connsiteY21" fmla="*/ 6350 h 404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67208" h="404748">
                <a:moveTo>
                  <a:pt x="139445" y="6350"/>
                </a:moveTo>
                <a:cubicBezTo>
                  <a:pt x="155829" y="6350"/>
                  <a:pt x="171450" y="9778"/>
                  <a:pt x="186182" y="16382"/>
                </a:cubicBezTo>
                <a:cubicBezTo>
                  <a:pt x="200914" y="23113"/>
                  <a:pt x="213868" y="33019"/>
                  <a:pt x="225044" y="46100"/>
                </a:cubicBezTo>
                <a:cubicBezTo>
                  <a:pt x="235839" y="58800"/>
                  <a:pt x="244475" y="74548"/>
                  <a:pt x="251079" y="93598"/>
                </a:cubicBezTo>
                <a:cubicBezTo>
                  <a:pt x="257555" y="112648"/>
                  <a:pt x="260858" y="134492"/>
                  <a:pt x="260858" y="159003"/>
                </a:cubicBezTo>
                <a:cubicBezTo>
                  <a:pt x="260858" y="177672"/>
                  <a:pt x="258191" y="195579"/>
                  <a:pt x="252730" y="212724"/>
                </a:cubicBezTo>
                <a:cubicBezTo>
                  <a:pt x="247269" y="229869"/>
                  <a:pt x="239395" y="244982"/>
                  <a:pt x="228980" y="258063"/>
                </a:cubicBezTo>
                <a:cubicBezTo>
                  <a:pt x="218185" y="271144"/>
                  <a:pt x="205105" y="281431"/>
                  <a:pt x="189865" y="289051"/>
                </a:cubicBezTo>
                <a:cubicBezTo>
                  <a:pt x="174498" y="296798"/>
                  <a:pt x="156845" y="300608"/>
                  <a:pt x="136651" y="300608"/>
                </a:cubicBezTo>
                <a:cubicBezTo>
                  <a:pt x="117601" y="300608"/>
                  <a:pt x="102361" y="295401"/>
                  <a:pt x="90805" y="284860"/>
                </a:cubicBezTo>
                <a:cubicBezTo>
                  <a:pt x="79248" y="274446"/>
                  <a:pt x="71247" y="262381"/>
                  <a:pt x="66802" y="248538"/>
                </a:cubicBezTo>
                <a:lnTo>
                  <a:pt x="64008" y="248538"/>
                </a:lnTo>
                <a:lnTo>
                  <a:pt x="64008" y="398398"/>
                </a:lnTo>
                <a:lnTo>
                  <a:pt x="6350" y="398398"/>
                </a:lnTo>
                <a:lnTo>
                  <a:pt x="6350" y="12572"/>
                </a:lnTo>
                <a:lnTo>
                  <a:pt x="64008" y="12572"/>
                </a:lnTo>
                <a:lnTo>
                  <a:pt x="64008" y="63372"/>
                </a:lnTo>
                <a:lnTo>
                  <a:pt x="66802" y="63372"/>
                </a:lnTo>
                <a:cubicBezTo>
                  <a:pt x="68580" y="57784"/>
                  <a:pt x="71374" y="51688"/>
                  <a:pt x="75184" y="44957"/>
                </a:cubicBezTo>
                <a:cubicBezTo>
                  <a:pt x="78867" y="38226"/>
                  <a:pt x="83693" y="32130"/>
                  <a:pt x="89661" y="26542"/>
                </a:cubicBezTo>
                <a:cubicBezTo>
                  <a:pt x="95250" y="20954"/>
                  <a:pt x="102235" y="16128"/>
                  <a:pt x="110363" y="12191"/>
                </a:cubicBezTo>
                <a:cubicBezTo>
                  <a:pt x="118618" y="8381"/>
                  <a:pt x="128270" y="6350"/>
                  <a:pt x="13944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235062" y="713105"/>
            <a:ext cx="245376" cy="306323"/>
          </a:xfrm>
          <a:custGeom>
            <a:avLst/>
            <a:gdLst>
              <a:gd name="connsiteX0" fmla="*/ 128282 w 245376"/>
              <a:gd name="connsiteY0" fmla="*/ 6350 h 306323"/>
              <a:gd name="connsiteX1" fmla="*/ 212229 w 245376"/>
              <a:gd name="connsiteY1" fmla="*/ 35178 h 306323"/>
              <a:gd name="connsiteX2" fmla="*/ 239026 w 245376"/>
              <a:gd name="connsiteY2" fmla="*/ 104774 h 306323"/>
              <a:gd name="connsiteX3" fmla="*/ 239026 w 245376"/>
              <a:gd name="connsiteY3" fmla="*/ 293877 h 306323"/>
              <a:gd name="connsiteX4" fmla="*/ 179209 w 245376"/>
              <a:gd name="connsiteY4" fmla="*/ 293877 h 306323"/>
              <a:gd name="connsiteX5" fmla="*/ 179209 w 245376"/>
              <a:gd name="connsiteY5" fmla="*/ 263651 h 306323"/>
              <a:gd name="connsiteX6" fmla="*/ 178574 w 245376"/>
              <a:gd name="connsiteY6" fmla="*/ 263651 h 306323"/>
              <a:gd name="connsiteX7" fmla="*/ 170573 w 245376"/>
              <a:gd name="connsiteY7" fmla="*/ 273176 h 306323"/>
              <a:gd name="connsiteX8" fmla="*/ 155079 w 245376"/>
              <a:gd name="connsiteY8" fmla="*/ 285495 h 306323"/>
              <a:gd name="connsiteX9" fmla="*/ 129425 w 245376"/>
              <a:gd name="connsiteY9" fmla="*/ 295528 h 306323"/>
              <a:gd name="connsiteX10" fmla="*/ 91325 w 245376"/>
              <a:gd name="connsiteY10" fmla="*/ 299973 h 306323"/>
              <a:gd name="connsiteX11" fmla="*/ 60337 w 245376"/>
              <a:gd name="connsiteY11" fmla="*/ 294639 h 306323"/>
              <a:gd name="connsiteX12" fmla="*/ 33197 w 245376"/>
              <a:gd name="connsiteY12" fmla="*/ 279272 h 306323"/>
              <a:gd name="connsiteX13" fmla="*/ 13627 w 245376"/>
              <a:gd name="connsiteY13" fmla="*/ 255015 h 306323"/>
              <a:gd name="connsiteX14" fmla="*/ 6350 w 245376"/>
              <a:gd name="connsiteY14" fmla="*/ 222250 h 306323"/>
              <a:gd name="connsiteX15" fmla="*/ 27889 w 245376"/>
              <a:gd name="connsiteY15" fmla="*/ 165480 h 306323"/>
              <a:gd name="connsiteX16" fmla="*/ 77990 w 245376"/>
              <a:gd name="connsiteY16" fmla="*/ 132714 h 306323"/>
              <a:gd name="connsiteX17" fmla="*/ 138315 w 245376"/>
              <a:gd name="connsiteY17" fmla="*/ 122427 h 306323"/>
              <a:gd name="connsiteX18" fmla="*/ 179209 w 245376"/>
              <a:gd name="connsiteY18" fmla="*/ 122681 h 306323"/>
              <a:gd name="connsiteX19" fmla="*/ 179209 w 245376"/>
              <a:gd name="connsiteY19" fmla="*/ 107060 h 306323"/>
              <a:gd name="connsiteX20" fmla="*/ 178066 w 245376"/>
              <a:gd name="connsiteY20" fmla="*/ 91947 h 306323"/>
              <a:gd name="connsiteX21" fmla="*/ 171335 w 245376"/>
              <a:gd name="connsiteY21" fmla="*/ 73532 h 306323"/>
              <a:gd name="connsiteX22" fmla="*/ 155460 w 245376"/>
              <a:gd name="connsiteY22" fmla="*/ 60070 h 306323"/>
              <a:gd name="connsiteX23" fmla="*/ 127774 w 245376"/>
              <a:gd name="connsiteY23" fmla="*/ 54482 h 306323"/>
              <a:gd name="connsiteX24" fmla="*/ 91071 w 245376"/>
              <a:gd name="connsiteY24" fmla="*/ 65658 h 306323"/>
              <a:gd name="connsiteX25" fmla="*/ 76847 w 245376"/>
              <a:gd name="connsiteY25" fmla="*/ 99186 h 306323"/>
              <a:gd name="connsiteX26" fmla="*/ 14185 w 245376"/>
              <a:gd name="connsiteY26" fmla="*/ 99186 h 306323"/>
              <a:gd name="connsiteX27" fmla="*/ 21170 w 245376"/>
              <a:gd name="connsiteY27" fmla="*/ 64515 h 306323"/>
              <a:gd name="connsiteX28" fmla="*/ 42176 w 245376"/>
              <a:gd name="connsiteY28" fmla="*/ 34924 h 306323"/>
              <a:gd name="connsiteX29" fmla="*/ 77990 w 245376"/>
              <a:gd name="connsiteY29" fmla="*/ 14223 h 306323"/>
              <a:gd name="connsiteX30" fmla="*/ 128282 w 245376"/>
              <a:gd name="connsiteY30" fmla="*/ 6350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245376" h="306323">
                <a:moveTo>
                  <a:pt x="128282" y="6350"/>
                </a:moveTo>
                <a:cubicBezTo>
                  <a:pt x="166255" y="6350"/>
                  <a:pt x="194322" y="16001"/>
                  <a:pt x="212229" y="35178"/>
                </a:cubicBezTo>
                <a:cubicBezTo>
                  <a:pt x="230136" y="54355"/>
                  <a:pt x="239026" y="77596"/>
                  <a:pt x="239026" y="104774"/>
                </a:cubicBezTo>
                <a:lnTo>
                  <a:pt x="239026" y="293877"/>
                </a:lnTo>
                <a:lnTo>
                  <a:pt x="179209" y="293877"/>
                </a:lnTo>
                <a:lnTo>
                  <a:pt x="179209" y="263651"/>
                </a:lnTo>
                <a:lnTo>
                  <a:pt x="178574" y="263651"/>
                </a:lnTo>
                <a:cubicBezTo>
                  <a:pt x="176796" y="265937"/>
                  <a:pt x="174002" y="269112"/>
                  <a:pt x="170573" y="273176"/>
                </a:cubicBezTo>
                <a:cubicBezTo>
                  <a:pt x="167017" y="277240"/>
                  <a:pt x="161810" y="281304"/>
                  <a:pt x="155079" y="285495"/>
                </a:cubicBezTo>
                <a:cubicBezTo>
                  <a:pt x="148475" y="289178"/>
                  <a:pt x="139839" y="292481"/>
                  <a:pt x="129425" y="295528"/>
                </a:cubicBezTo>
                <a:cubicBezTo>
                  <a:pt x="119011" y="298450"/>
                  <a:pt x="106311" y="299973"/>
                  <a:pt x="91325" y="299973"/>
                </a:cubicBezTo>
                <a:cubicBezTo>
                  <a:pt x="80911" y="299973"/>
                  <a:pt x="70624" y="298195"/>
                  <a:pt x="60337" y="294639"/>
                </a:cubicBezTo>
                <a:cubicBezTo>
                  <a:pt x="50050" y="291083"/>
                  <a:pt x="41033" y="286003"/>
                  <a:pt x="33197" y="279272"/>
                </a:cubicBezTo>
                <a:cubicBezTo>
                  <a:pt x="24993" y="272541"/>
                  <a:pt x="18478" y="264540"/>
                  <a:pt x="13627" y="255015"/>
                </a:cubicBezTo>
                <a:cubicBezTo>
                  <a:pt x="8775" y="245490"/>
                  <a:pt x="6350" y="234569"/>
                  <a:pt x="6350" y="222250"/>
                </a:cubicBezTo>
                <a:cubicBezTo>
                  <a:pt x="6350" y="200659"/>
                  <a:pt x="13538" y="181736"/>
                  <a:pt x="27889" y="165480"/>
                </a:cubicBezTo>
                <a:cubicBezTo>
                  <a:pt x="42303" y="149224"/>
                  <a:pt x="58940" y="138302"/>
                  <a:pt x="77990" y="132714"/>
                </a:cubicBezTo>
                <a:cubicBezTo>
                  <a:pt x="100342" y="126110"/>
                  <a:pt x="120408" y="122554"/>
                  <a:pt x="138315" y="122427"/>
                </a:cubicBezTo>
                <a:cubicBezTo>
                  <a:pt x="156222" y="122173"/>
                  <a:pt x="169811" y="122300"/>
                  <a:pt x="179209" y="122681"/>
                </a:cubicBezTo>
                <a:lnTo>
                  <a:pt x="179209" y="107060"/>
                </a:lnTo>
                <a:cubicBezTo>
                  <a:pt x="179209" y="102615"/>
                  <a:pt x="178828" y="97535"/>
                  <a:pt x="178066" y="91947"/>
                </a:cubicBezTo>
                <a:cubicBezTo>
                  <a:pt x="177304" y="86359"/>
                  <a:pt x="175018" y="80136"/>
                  <a:pt x="171335" y="73532"/>
                </a:cubicBezTo>
                <a:cubicBezTo>
                  <a:pt x="168033" y="68198"/>
                  <a:pt x="162699" y="63753"/>
                  <a:pt x="155460" y="60070"/>
                </a:cubicBezTo>
                <a:cubicBezTo>
                  <a:pt x="148094" y="56387"/>
                  <a:pt x="138950" y="54482"/>
                  <a:pt x="127774" y="54482"/>
                </a:cubicBezTo>
                <a:cubicBezTo>
                  <a:pt x="112788" y="54482"/>
                  <a:pt x="100596" y="58165"/>
                  <a:pt x="91071" y="65658"/>
                </a:cubicBezTo>
                <a:cubicBezTo>
                  <a:pt x="81546" y="73151"/>
                  <a:pt x="76847" y="84327"/>
                  <a:pt x="76847" y="99186"/>
                </a:cubicBezTo>
                <a:lnTo>
                  <a:pt x="14185" y="99186"/>
                </a:lnTo>
                <a:cubicBezTo>
                  <a:pt x="14185" y="87248"/>
                  <a:pt x="16510" y="75691"/>
                  <a:pt x="21170" y="64515"/>
                </a:cubicBezTo>
                <a:cubicBezTo>
                  <a:pt x="25831" y="53339"/>
                  <a:pt x="32829" y="43433"/>
                  <a:pt x="42176" y="34924"/>
                </a:cubicBezTo>
                <a:cubicBezTo>
                  <a:pt x="51828" y="26288"/>
                  <a:pt x="63766" y="19430"/>
                  <a:pt x="77990" y="14223"/>
                </a:cubicBezTo>
                <a:cubicBezTo>
                  <a:pt x="92087" y="9016"/>
                  <a:pt x="108851" y="6350"/>
                  <a:pt x="12828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816607" y="625347"/>
            <a:ext cx="200152" cy="395732"/>
          </a:xfrm>
          <a:custGeom>
            <a:avLst/>
            <a:gdLst>
              <a:gd name="connsiteX0" fmla="*/ 113792 w 200152"/>
              <a:gd name="connsiteY0" fmla="*/ 6350 h 395732"/>
              <a:gd name="connsiteX1" fmla="*/ 113792 w 200152"/>
              <a:gd name="connsiteY1" fmla="*/ 101980 h 395732"/>
              <a:gd name="connsiteX2" fmla="*/ 193802 w 200152"/>
              <a:gd name="connsiteY2" fmla="*/ 101980 h 395732"/>
              <a:gd name="connsiteX3" fmla="*/ 193802 w 200152"/>
              <a:gd name="connsiteY3" fmla="*/ 150622 h 395732"/>
              <a:gd name="connsiteX4" fmla="*/ 113792 w 200152"/>
              <a:gd name="connsiteY4" fmla="*/ 150622 h 395732"/>
              <a:gd name="connsiteX5" fmla="*/ 113792 w 200152"/>
              <a:gd name="connsiteY5" fmla="*/ 285369 h 395732"/>
              <a:gd name="connsiteX6" fmla="*/ 114681 w 200152"/>
              <a:gd name="connsiteY6" fmla="*/ 305816 h 395732"/>
              <a:gd name="connsiteX7" fmla="*/ 118872 w 200152"/>
              <a:gd name="connsiteY7" fmla="*/ 322834 h 395732"/>
              <a:gd name="connsiteX8" fmla="*/ 130556 w 200152"/>
              <a:gd name="connsiteY8" fmla="*/ 335153 h 395732"/>
              <a:gd name="connsiteX9" fmla="*/ 152400 w 200152"/>
              <a:gd name="connsiteY9" fmla="*/ 339598 h 395732"/>
              <a:gd name="connsiteX10" fmla="*/ 169672 w 200152"/>
              <a:gd name="connsiteY10" fmla="*/ 338582 h 395732"/>
              <a:gd name="connsiteX11" fmla="*/ 192151 w 200152"/>
              <a:gd name="connsiteY11" fmla="*/ 332994 h 395732"/>
              <a:gd name="connsiteX12" fmla="*/ 192151 w 200152"/>
              <a:gd name="connsiteY12" fmla="*/ 386080 h 395732"/>
              <a:gd name="connsiteX13" fmla="*/ 164719 w 200152"/>
              <a:gd name="connsiteY13" fmla="*/ 388873 h 395732"/>
              <a:gd name="connsiteX14" fmla="*/ 144018 w 200152"/>
              <a:gd name="connsiteY14" fmla="*/ 389382 h 395732"/>
              <a:gd name="connsiteX15" fmla="*/ 76581 w 200152"/>
              <a:gd name="connsiteY15" fmla="*/ 369061 h 395732"/>
              <a:gd name="connsiteX16" fmla="*/ 54483 w 200152"/>
              <a:gd name="connsiteY16" fmla="*/ 307213 h 395732"/>
              <a:gd name="connsiteX17" fmla="*/ 54483 w 200152"/>
              <a:gd name="connsiteY17" fmla="*/ 150622 h 395732"/>
              <a:gd name="connsiteX18" fmla="*/ 6350 w 200152"/>
              <a:gd name="connsiteY18" fmla="*/ 150622 h 395732"/>
              <a:gd name="connsiteX19" fmla="*/ 6350 w 200152"/>
              <a:gd name="connsiteY19" fmla="*/ 101980 h 395732"/>
              <a:gd name="connsiteX20" fmla="*/ 54483 w 200152"/>
              <a:gd name="connsiteY20" fmla="*/ 101980 h 395732"/>
              <a:gd name="connsiteX21" fmla="*/ 54483 w 200152"/>
              <a:gd name="connsiteY21" fmla="*/ 42164 h 395732"/>
              <a:gd name="connsiteX22" fmla="*/ 113792 w 200152"/>
              <a:gd name="connsiteY22" fmla="*/ 6350 h 3957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00152" h="395732">
                <a:moveTo>
                  <a:pt x="113792" y="6350"/>
                </a:moveTo>
                <a:lnTo>
                  <a:pt x="113792" y="101980"/>
                </a:lnTo>
                <a:lnTo>
                  <a:pt x="193802" y="101980"/>
                </a:lnTo>
                <a:lnTo>
                  <a:pt x="193802" y="150622"/>
                </a:lnTo>
                <a:lnTo>
                  <a:pt x="113792" y="150622"/>
                </a:lnTo>
                <a:lnTo>
                  <a:pt x="113792" y="285369"/>
                </a:lnTo>
                <a:cubicBezTo>
                  <a:pt x="113792" y="292481"/>
                  <a:pt x="114046" y="299339"/>
                  <a:pt x="114681" y="305816"/>
                </a:cubicBezTo>
                <a:cubicBezTo>
                  <a:pt x="115189" y="312292"/>
                  <a:pt x="116586" y="318008"/>
                  <a:pt x="118872" y="322834"/>
                </a:cubicBezTo>
                <a:cubicBezTo>
                  <a:pt x="121412" y="328041"/>
                  <a:pt x="125348" y="332232"/>
                  <a:pt x="130556" y="335153"/>
                </a:cubicBezTo>
                <a:cubicBezTo>
                  <a:pt x="135763" y="338201"/>
                  <a:pt x="143002" y="339598"/>
                  <a:pt x="152400" y="339598"/>
                </a:cubicBezTo>
                <a:cubicBezTo>
                  <a:pt x="157988" y="339598"/>
                  <a:pt x="163703" y="339344"/>
                  <a:pt x="169672" y="338582"/>
                </a:cubicBezTo>
                <a:cubicBezTo>
                  <a:pt x="175641" y="337820"/>
                  <a:pt x="183133" y="335915"/>
                  <a:pt x="192151" y="332994"/>
                </a:cubicBezTo>
                <a:lnTo>
                  <a:pt x="192151" y="386080"/>
                </a:lnTo>
                <a:cubicBezTo>
                  <a:pt x="181229" y="387603"/>
                  <a:pt x="172085" y="388492"/>
                  <a:pt x="164719" y="388873"/>
                </a:cubicBezTo>
                <a:cubicBezTo>
                  <a:pt x="157226" y="389254"/>
                  <a:pt x="150368" y="389382"/>
                  <a:pt x="144018" y="389382"/>
                </a:cubicBezTo>
                <a:cubicBezTo>
                  <a:pt x="113792" y="389382"/>
                  <a:pt x="91313" y="382651"/>
                  <a:pt x="76581" y="369061"/>
                </a:cubicBezTo>
                <a:cubicBezTo>
                  <a:pt x="61848" y="355472"/>
                  <a:pt x="54483" y="334772"/>
                  <a:pt x="54483" y="307213"/>
                </a:cubicBezTo>
                <a:lnTo>
                  <a:pt x="54483" y="150622"/>
                </a:lnTo>
                <a:lnTo>
                  <a:pt x="6350" y="150622"/>
                </a:lnTo>
                <a:lnTo>
                  <a:pt x="6350" y="101980"/>
                </a:lnTo>
                <a:lnTo>
                  <a:pt x="54483" y="101980"/>
                </a:lnTo>
                <a:lnTo>
                  <a:pt x="54483" y="42164"/>
                </a:lnTo>
                <a:lnTo>
                  <a:pt x="11379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940142" y="599566"/>
            <a:ext cx="254876" cy="414909"/>
          </a:xfrm>
          <a:custGeom>
            <a:avLst/>
            <a:gdLst>
              <a:gd name="connsiteX0" fmla="*/ 6350 w 254876"/>
              <a:gd name="connsiteY0" fmla="*/ 6350 h 414909"/>
              <a:gd name="connsiteX1" fmla="*/ 63398 w 254876"/>
              <a:gd name="connsiteY1" fmla="*/ 6350 h 414909"/>
              <a:gd name="connsiteX2" fmla="*/ 63398 w 254876"/>
              <a:gd name="connsiteY2" fmla="*/ 191515 h 414909"/>
              <a:gd name="connsiteX3" fmla="*/ 65074 w 254876"/>
              <a:gd name="connsiteY3" fmla="*/ 191515 h 414909"/>
              <a:gd name="connsiteX4" fmla="*/ 72059 w 254876"/>
              <a:gd name="connsiteY4" fmla="*/ 175514 h 414909"/>
              <a:gd name="connsiteX5" fmla="*/ 88011 w 254876"/>
              <a:gd name="connsiteY5" fmla="*/ 151765 h 414909"/>
              <a:gd name="connsiteX6" fmla="*/ 114579 w 254876"/>
              <a:gd name="connsiteY6" fmla="*/ 130555 h 414909"/>
              <a:gd name="connsiteX7" fmla="*/ 153441 w 254876"/>
              <a:gd name="connsiteY7" fmla="*/ 121030 h 414909"/>
              <a:gd name="connsiteX8" fmla="*/ 187845 w 254876"/>
              <a:gd name="connsiteY8" fmla="*/ 126365 h 414909"/>
              <a:gd name="connsiteX9" fmla="*/ 218325 w 254876"/>
              <a:gd name="connsiteY9" fmla="*/ 141732 h 414909"/>
              <a:gd name="connsiteX10" fmla="*/ 240131 w 254876"/>
              <a:gd name="connsiteY10" fmla="*/ 168529 h 414909"/>
              <a:gd name="connsiteX11" fmla="*/ 248526 w 254876"/>
              <a:gd name="connsiteY11" fmla="*/ 207137 h 414909"/>
              <a:gd name="connsiteX12" fmla="*/ 248526 w 254876"/>
              <a:gd name="connsiteY12" fmla="*/ 408559 h 414909"/>
              <a:gd name="connsiteX13" fmla="*/ 189242 w 254876"/>
              <a:gd name="connsiteY13" fmla="*/ 408559 h 414909"/>
              <a:gd name="connsiteX14" fmla="*/ 189242 w 254876"/>
              <a:gd name="connsiteY14" fmla="*/ 226187 h 414909"/>
              <a:gd name="connsiteX15" fmla="*/ 187286 w 254876"/>
              <a:gd name="connsiteY15" fmla="*/ 209677 h 414909"/>
              <a:gd name="connsiteX16" fmla="*/ 180289 w 254876"/>
              <a:gd name="connsiteY16" fmla="*/ 192659 h 414909"/>
              <a:gd name="connsiteX17" fmla="*/ 167144 w 254876"/>
              <a:gd name="connsiteY17" fmla="*/ 179197 h 414909"/>
              <a:gd name="connsiteX18" fmla="*/ 145059 w 254876"/>
              <a:gd name="connsiteY18" fmla="*/ 173609 h 414909"/>
              <a:gd name="connsiteX19" fmla="*/ 98907 w 254876"/>
              <a:gd name="connsiteY19" fmla="*/ 195453 h 414909"/>
              <a:gd name="connsiteX20" fmla="*/ 68427 w 254876"/>
              <a:gd name="connsiteY20" fmla="*/ 248539 h 414909"/>
              <a:gd name="connsiteX21" fmla="*/ 64516 w 254876"/>
              <a:gd name="connsiteY21" fmla="*/ 267842 h 414909"/>
              <a:gd name="connsiteX22" fmla="*/ 63398 w 254876"/>
              <a:gd name="connsiteY22" fmla="*/ 286003 h 414909"/>
              <a:gd name="connsiteX23" fmla="*/ 63398 w 254876"/>
              <a:gd name="connsiteY23" fmla="*/ 408559 h 414909"/>
              <a:gd name="connsiteX24" fmla="*/ 6350 w 254876"/>
              <a:gd name="connsiteY24" fmla="*/ 408559 h 414909"/>
              <a:gd name="connsiteX25" fmla="*/ 6350 w 254876"/>
              <a:gd name="connsiteY25" fmla="*/ 6350 h 414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254876" h="414909">
                <a:moveTo>
                  <a:pt x="6350" y="6350"/>
                </a:moveTo>
                <a:lnTo>
                  <a:pt x="63398" y="6350"/>
                </a:lnTo>
                <a:lnTo>
                  <a:pt x="63398" y="191515"/>
                </a:lnTo>
                <a:lnTo>
                  <a:pt x="65074" y="191515"/>
                </a:lnTo>
                <a:cubicBezTo>
                  <a:pt x="66192" y="188468"/>
                  <a:pt x="68529" y="183261"/>
                  <a:pt x="72059" y="175514"/>
                </a:cubicBezTo>
                <a:cubicBezTo>
                  <a:pt x="75603" y="167894"/>
                  <a:pt x="80924" y="160020"/>
                  <a:pt x="88011" y="151765"/>
                </a:cubicBezTo>
                <a:cubicBezTo>
                  <a:pt x="95084" y="143891"/>
                  <a:pt x="103949" y="136905"/>
                  <a:pt x="114579" y="130555"/>
                </a:cubicBezTo>
                <a:cubicBezTo>
                  <a:pt x="125196" y="124205"/>
                  <a:pt x="138163" y="121030"/>
                  <a:pt x="153441" y="121030"/>
                </a:cubicBezTo>
                <a:cubicBezTo>
                  <a:pt x="164998" y="121030"/>
                  <a:pt x="176466" y="122809"/>
                  <a:pt x="187845" y="126365"/>
                </a:cubicBezTo>
                <a:cubicBezTo>
                  <a:pt x="199212" y="129921"/>
                  <a:pt x="209372" y="135001"/>
                  <a:pt x="218325" y="141732"/>
                </a:cubicBezTo>
                <a:cubicBezTo>
                  <a:pt x="227279" y="148844"/>
                  <a:pt x="234543" y="157734"/>
                  <a:pt x="240131" y="168529"/>
                </a:cubicBezTo>
                <a:cubicBezTo>
                  <a:pt x="245732" y="179323"/>
                  <a:pt x="248526" y="192278"/>
                  <a:pt x="248526" y="207137"/>
                </a:cubicBezTo>
                <a:lnTo>
                  <a:pt x="248526" y="408559"/>
                </a:lnTo>
                <a:lnTo>
                  <a:pt x="189242" y="408559"/>
                </a:lnTo>
                <a:lnTo>
                  <a:pt x="189242" y="226187"/>
                </a:lnTo>
                <a:cubicBezTo>
                  <a:pt x="189242" y="221361"/>
                  <a:pt x="188582" y="215773"/>
                  <a:pt x="187286" y="209677"/>
                </a:cubicBezTo>
                <a:cubicBezTo>
                  <a:pt x="185978" y="203580"/>
                  <a:pt x="183642" y="197865"/>
                  <a:pt x="180289" y="192659"/>
                </a:cubicBezTo>
                <a:cubicBezTo>
                  <a:pt x="177304" y="187452"/>
                  <a:pt x="172923" y="182880"/>
                  <a:pt x="167144" y="179197"/>
                </a:cubicBezTo>
                <a:cubicBezTo>
                  <a:pt x="161366" y="175514"/>
                  <a:pt x="154000" y="173609"/>
                  <a:pt x="145059" y="173609"/>
                </a:cubicBezTo>
                <a:cubicBezTo>
                  <a:pt x="129019" y="173609"/>
                  <a:pt x="113639" y="180848"/>
                  <a:pt x="98907" y="195453"/>
                </a:cubicBezTo>
                <a:cubicBezTo>
                  <a:pt x="84188" y="209930"/>
                  <a:pt x="74028" y="227711"/>
                  <a:pt x="68427" y="248539"/>
                </a:cubicBezTo>
                <a:cubicBezTo>
                  <a:pt x="66560" y="255270"/>
                  <a:pt x="65265" y="261747"/>
                  <a:pt x="64516" y="267842"/>
                </a:cubicBezTo>
                <a:cubicBezTo>
                  <a:pt x="63766" y="273939"/>
                  <a:pt x="63398" y="280034"/>
                  <a:pt x="63398" y="286003"/>
                </a:cubicBezTo>
                <a:lnTo>
                  <a:pt x="63398" y="408559"/>
                </a:lnTo>
                <a:lnTo>
                  <a:pt x="6350" y="40855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203956" y="599059"/>
            <a:ext cx="140715" cy="417067"/>
          </a:xfrm>
          <a:custGeom>
            <a:avLst/>
            <a:gdLst>
              <a:gd name="connsiteX0" fmla="*/ 86867 w 140715"/>
              <a:gd name="connsiteY0" fmla="*/ 6350 h 417067"/>
              <a:gd name="connsiteX1" fmla="*/ 134365 w 140715"/>
              <a:gd name="connsiteY1" fmla="*/ 6350 h 417067"/>
              <a:gd name="connsiteX2" fmla="*/ 134365 w 140715"/>
              <a:gd name="connsiteY2" fmla="*/ 410717 h 417067"/>
              <a:gd name="connsiteX3" fmla="*/ 74548 w 140715"/>
              <a:gd name="connsiteY3" fmla="*/ 410717 h 417067"/>
              <a:gd name="connsiteX4" fmla="*/ 74548 w 140715"/>
              <a:gd name="connsiteY4" fmla="*/ 73405 h 417067"/>
              <a:gd name="connsiteX5" fmla="*/ 6350 w 140715"/>
              <a:gd name="connsiteY5" fmla="*/ 117093 h 417067"/>
              <a:gd name="connsiteX6" fmla="*/ 6350 w 140715"/>
              <a:gd name="connsiteY6" fmla="*/ 58292 h 417067"/>
              <a:gd name="connsiteX7" fmla="*/ 86867 w 140715"/>
              <a:gd name="connsiteY7" fmla="*/ 6350 h 4170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40715" h="417067">
                <a:moveTo>
                  <a:pt x="86867" y="6350"/>
                </a:moveTo>
                <a:lnTo>
                  <a:pt x="134365" y="6350"/>
                </a:lnTo>
                <a:lnTo>
                  <a:pt x="134365" y="410717"/>
                </a:lnTo>
                <a:lnTo>
                  <a:pt x="74548" y="410717"/>
                </a:lnTo>
                <a:lnTo>
                  <a:pt x="74548" y="73405"/>
                </a:lnTo>
                <a:lnTo>
                  <a:pt x="6350" y="117093"/>
                </a:lnTo>
                <a:lnTo>
                  <a:pt x="6350" y="58292"/>
                </a:lnTo>
                <a:lnTo>
                  <a:pt x="8686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23515" y="596772"/>
            <a:ext cx="257555" cy="418211"/>
          </a:xfrm>
          <a:custGeom>
            <a:avLst/>
            <a:gdLst>
              <a:gd name="connsiteX0" fmla="*/ 127635 w 257555"/>
              <a:gd name="connsiteY0" fmla="*/ 6350 h 418211"/>
              <a:gd name="connsiteX1" fmla="*/ 171069 w 257555"/>
              <a:gd name="connsiteY1" fmla="*/ 14224 h 418211"/>
              <a:gd name="connsiteX2" fmla="*/ 208153 w 257555"/>
              <a:gd name="connsiteY2" fmla="*/ 37084 h 418211"/>
              <a:gd name="connsiteX3" fmla="*/ 233680 w 257555"/>
              <a:gd name="connsiteY3" fmla="*/ 72644 h 418211"/>
              <a:gd name="connsiteX4" fmla="*/ 243459 w 257555"/>
              <a:gd name="connsiteY4" fmla="*/ 119888 h 418211"/>
              <a:gd name="connsiteX5" fmla="*/ 240919 w 257555"/>
              <a:gd name="connsiteY5" fmla="*/ 150114 h 418211"/>
              <a:gd name="connsiteX6" fmla="*/ 232791 w 257555"/>
              <a:gd name="connsiteY6" fmla="*/ 180340 h 418211"/>
              <a:gd name="connsiteX7" fmla="*/ 207136 w 257555"/>
              <a:gd name="connsiteY7" fmla="*/ 228727 h 418211"/>
              <a:gd name="connsiteX8" fmla="*/ 170688 w 257555"/>
              <a:gd name="connsiteY8" fmla="*/ 275336 h 418211"/>
              <a:gd name="connsiteX9" fmla="*/ 129921 w 257555"/>
              <a:gd name="connsiteY9" fmla="*/ 318770 h 418211"/>
              <a:gd name="connsiteX10" fmla="*/ 90170 w 257555"/>
              <a:gd name="connsiteY10" fmla="*/ 358140 h 418211"/>
              <a:gd name="connsiteX11" fmla="*/ 251205 w 257555"/>
              <a:gd name="connsiteY11" fmla="*/ 358140 h 418211"/>
              <a:gd name="connsiteX12" fmla="*/ 251205 w 257555"/>
              <a:gd name="connsiteY12" fmla="*/ 411861 h 418211"/>
              <a:gd name="connsiteX13" fmla="*/ 9144 w 257555"/>
              <a:gd name="connsiteY13" fmla="*/ 411861 h 418211"/>
              <a:gd name="connsiteX14" fmla="*/ 9144 w 257555"/>
              <a:gd name="connsiteY14" fmla="*/ 362077 h 418211"/>
              <a:gd name="connsiteX15" fmla="*/ 21971 w 257555"/>
              <a:gd name="connsiteY15" fmla="*/ 352044 h 418211"/>
              <a:gd name="connsiteX16" fmla="*/ 36449 w 257555"/>
              <a:gd name="connsiteY16" fmla="*/ 338582 h 418211"/>
              <a:gd name="connsiteX17" fmla="*/ 67310 w 257555"/>
              <a:gd name="connsiteY17" fmla="*/ 308991 h 418211"/>
              <a:gd name="connsiteX18" fmla="*/ 105282 w 257555"/>
              <a:gd name="connsiteY18" fmla="*/ 268097 h 418211"/>
              <a:gd name="connsiteX19" fmla="*/ 142494 w 257555"/>
              <a:gd name="connsiteY19" fmla="*/ 219709 h 418211"/>
              <a:gd name="connsiteX20" fmla="*/ 173482 w 257555"/>
              <a:gd name="connsiteY20" fmla="*/ 165735 h 418211"/>
              <a:gd name="connsiteX21" fmla="*/ 179705 w 257555"/>
              <a:gd name="connsiteY21" fmla="*/ 141097 h 418211"/>
              <a:gd name="connsiteX22" fmla="*/ 181864 w 257555"/>
              <a:gd name="connsiteY22" fmla="*/ 115443 h 418211"/>
              <a:gd name="connsiteX23" fmla="*/ 179451 w 257555"/>
              <a:gd name="connsiteY23" fmla="*/ 98044 h 418211"/>
              <a:gd name="connsiteX24" fmla="*/ 170688 w 257555"/>
              <a:gd name="connsiteY24" fmla="*/ 78486 h 418211"/>
              <a:gd name="connsiteX25" fmla="*/ 153924 w 257555"/>
              <a:gd name="connsiteY25" fmla="*/ 62229 h 418211"/>
              <a:gd name="connsiteX26" fmla="*/ 127126 w 257555"/>
              <a:gd name="connsiteY26" fmla="*/ 55626 h 418211"/>
              <a:gd name="connsiteX27" fmla="*/ 83692 w 257555"/>
              <a:gd name="connsiteY27" fmla="*/ 74295 h 418211"/>
              <a:gd name="connsiteX28" fmla="*/ 70104 w 257555"/>
              <a:gd name="connsiteY28" fmla="*/ 119379 h 418211"/>
              <a:gd name="connsiteX29" fmla="*/ 6350 w 257555"/>
              <a:gd name="connsiteY29" fmla="*/ 119379 h 418211"/>
              <a:gd name="connsiteX30" fmla="*/ 11938 w 257555"/>
              <a:gd name="connsiteY30" fmla="*/ 85217 h 418211"/>
              <a:gd name="connsiteX31" fmla="*/ 30861 w 257555"/>
              <a:gd name="connsiteY31" fmla="*/ 48259 h 418211"/>
              <a:gd name="connsiteX32" fmla="*/ 68326 w 257555"/>
              <a:gd name="connsiteY32" fmla="*/ 18669 h 418211"/>
              <a:gd name="connsiteX33" fmla="*/ 127635 w 257555"/>
              <a:gd name="connsiteY33" fmla="*/ 6350 h 4182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257555" h="418211">
                <a:moveTo>
                  <a:pt x="127635" y="6350"/>
                </a:moveTo>
                <a:cubicBezTo>
                  <a:pt x="142621" y="6350"/>
                  <a:pt x="156972" y="9017"/>
                  <a:pt x="171069" y="14224"/>
                </a:cubicBezTo>
                <a:cubicBezTo>
                  <a:pt x="185039" y="19431"/>
                  <a:pt x="197357" y="27051"/>
                  <a:pt x="208153" y="37084"/>
                </a:cubicBezTo>
                <a:cubicBezTo>
                  <a:pt x="218694" y="46863"/>
                  <a:pt x="227076" y="58674"/>
                  <a:pt x="233680" y="72644"/>
                </a:cubicBezTo>
                <a:cubicBezTo>
                  <a:pt x="240157" y="86614"/>
                  <a:pt x="243459" y="102362"/>
                  <a:pt x="243459" y="119888"/>
                </a:cubicBezTo>
                <a:cubicBezTo>
                  <a:pt x="243459" y="128905"/>
                  <a:pt x="242570" y="138938"/>
                  <a:pt x="240919" y="150114"/>
                </a:cubicBezTo>
                <a:cubicBezTo>
                  <a:pt x="239267" y="161290"/>
                  <a:pt x="236601" y="171323"/>
                  <a:pt x="232791" y="180340"/>
                </a:cubicBezTo>
                <a:cubicBezTo>
                  <a:pt x="226441" y="196723"/>
                  <a:pt x="217932" y="212852"/>
                  <a:pt x="207136" y="228727"/>
                </a:cubicBezTo>
                <a:cubicBezTo>
                  <a:pt x="196214" y="244475"/>
                  <a:pt x="184150" y="260096"/>
                  <a:pt x="170688" y="275336"/>
                </a:cubicBezTo>
                <a:cubicBezTo>
                  <a:pt x="157734" y="290322"/>
                  <a:pt x="144017" y="304800"/>
                  <a:pt x="129921" y="318770"/>
                </a:cubicBezTo>
                <a:cubicBezTo>
                  <a:pt x="115697" y="332740"/>
                  <a:pt x="102489" y="345821"/>
                  <a:pt x="90170" y="358140"/>
                </a:cubicBezTo>
                <a:lnTo>
                  <a:pt x="251205" y="358140"/>
                </a:lnTo>
                <a:lnTo>
                  <a:pt x="251205" y="411861"/>
                </a:lnTo>
                <a:lnTo>
                  <a:pt x="9144" y="411861"/>
                </a:lnTo>
                <a:lnTo>
                  <a:pt x="9144" y="362077"/>
                </a:lnTo>
                <a:cubicBezTo>
                  <a:pt x="13589" y="359156"/>
                  <a:pt x="17907" y="355727"/>
                  <a:pt x="21971" y="352044"/>
                </a:cubicBezTo>
                <a:cubicBezTo>
                  <a:pt x="26035" y="348234"/>
                  <a:pt x="30861" y="343789"/>
                  <a:pt x="36449" y="338582"/>
                </a:cubicBezTo>
                <a:cubicBezTo>
                  <a:pt x="44704" y="330708"/>
                  <a:pt x="54991" y="320928"/>
                  <a:pt x="67310" y="308991"/>
                </a:cubicBezTo>
                <a:cubicBezTo>
                  <a:pt x="79501" y="297053"/>
                  <a:pt x="92201" y="283464"/>
                  <a:pt x="105282" y="268097"/>
                </a:cubicBezTo>
                <a:cubicBezTo>
                  <a:pt x="117982" y="253238"/>
                  <a:pt x="130301" y="237109"/>
                  <a:pt x="142494" y="219709"/>
                </a:cubicBezTo>
                <a:cubicBezTo>
                  <a:pt x="154559" y="202438"/>
                  <a:pt x="164972" y="184404"/>
                  <a:pt x="173482" y="165735"/>
                </a:cubicBezTo>
                <a:cubicBezTo>
                  <a:pt x="176149" y="159385"/>
                  <a:pt x="178180" y="151257"/>
                  <a:pt x="179705" y="141097"/>
                </a:cubicBezTo>
                <a:cubicBezTo>
                  <a:pt x="181229" y="131064"/>
                  <a:pt x="181864" y="122555"/>
                  <a:pt x="181864" y="115443"/>
                </a:cubicBezTo>
                <a:cubicBezTo>
                  <a:pt x="181864" y="110617"/>
                  <a:pt x="181101" y="104775"/>
                  <a:pt x="179451" y="98044"/>
                </a:cubicBezTo>
                <a:cubicBezTo>
                  <a:pt x="177672" y="91313"/>
                  <a:pt x="174879" y="84836"/>
                  <a:pt x="170688" y="78486"/>
                </a:cubicBezTo>
                <a:cubicBezTo>
                  <a:pt x="166624" y="72136"/>
                  <a:pt x="161036" y="66802"/>
                  <a:pt x="153924" y="62229"/>
                </a:cubicBezTo>
                <a:cubicBezTo>
                  <a:pt x="146811" y="57785"/>
                  <a:pt x="137922" y="55626"/>
                  <a:pt x="127126" y="55626"/>
                </a:cubicBezTo>
                <a:cubicBezTo>
                  <a:pt x="108457" y="55626"/>
                  <a:pt x="93980" y="61848"/>
                  <a:pt x="83692" y="74295"/>
                </a:cubicBezTo>
                <a:cubicBezTo>
                  <a:pt x="73532" y="86867"/>
                  <a:pt x="68961" y="101854"/>
                  <a:pt x="70104" y="119379"/>
                </a:cubicBezTo>
                <a:lnTo>
                  <a:pt x="6350" y="119379"/>
                </a:lnTo>
                <a:cubicBezTo>
                  <a:pt x="6350" y="109601"/>
                  <a:pt x="8127" y="98297"/>
                  <a:pt x="11938" y="85217"/>
                </a:cubicBezTo>
                <a:cubicBezTo>
                  <a:pt x="15621" y="72136"/>
                  <a:pt x="21971" y="59817"/>
                  <a:pt x="30861" y="48259"/>
                </a:cubicBezTo>
                <a:cubicBezTo>
                  <a:pt x="40259" y="36703"/>
                  <a:pt x="52705" y="26924"/>
                  <a:pt x="68326" y="18669"/>
                </a:cubicBezTo>
                <a:cubicBezTo>
                  <a:pt x="84074" y="10414"/>
                  <a:pt x="103759" y="6350"/>
                  <a:pt x="12763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60184" y="593470"/>
            <a:ext cx="336537" cy="427609"/>
          </a:xfrm>
          <a:custGeom>
            <a:avLst/>
            <a:gdLst>
              <a:gd name="connsiteX0" fmla="*/ 190919 w 336537"/>
              <a:gd name="connsiteY0" fmla="*/ 6350 h 427609"/>
              <a:gd name="connsiteX1" fmla="*/ 268668 w 336537"/>
              <a:gd name="connsiteY1" fmla="*/ 25654 h 427609"/>
              <a:gd name="connsiteX2" fmla="*/ 319570 w 336537"/>
              <a:gd name="connsiteY2" fmla="*/ 78994 h 427609"/>
              <a:gd name="connsiteX3" fmla="*/ 327393 w 336537"/>
              <a:gd name="connsiteY3" fmla="*/ 104521 h 427609"/>
              <a:gd name="connsiteX4" fmla="*/ 330187 w 336537"/>
              <a:gd name="connsiteY4" fmla="*/ 136017 h 427609"/>
              <a:gd name="connsiteX5" fmla="*/ 266992 w 336537"/>
              <a:gd name="connsiteY5" fmla="*/ 136017 h 427609"/>
              <a:gd name="connsiteX6" fmla="*/ 262242 w 336537"/>
              <a:gd name="connsiteY6" fmla="*/ 101980 h 427609"/>
              <a:gd name="connsiteX7" fmla="*/ 249097 w 336537"/>
              <a:gd name="connsiteY7" fmla="*/ 78486 h 427609"/>
              <a:gd name="connsiteX8" fmla="*/ 222808 w 336537"/>
              <a:gd name="connsiteY8" fmla="*/ 62738 h 427609"/>
              <a:gd name="connsiteX9" fmla="*/ 190360 w 336537"/>
              <a:gd name="connsiteY9" fmla="*/ 57150 h 427609"/>
              <a:gd name="connsiteX10" fmla="*/ 142544 w 336537"/>
              <a:gd name="connsiteY10" fmla="*/ 67564 h 427609"/>
              <a:gd name="connsiteX11" fmla="*/ 104228 w 336537"/>
              <a:gd name="connsiteY11" fmla="*/ 97536 h 427609"/>
              <a:gd name="connsiteX12" fmla="*/ 78219 w 336537"/>
              <a:gd name="connsiteY12" fmla="*/ 145034 h 427609"/>
              <a:gd name="connsiteX13" fmla="*/ 68999 w 336537"/>
              <a:gd name="connsiteY13" fmla="*/ 208788 h 427609"/>
              <a:gd name="connsiteX14" fmla="*/ 73748 w 336537"/>
              <a:gd name="connsiteY14" fmla="*/ 255778 h 427609"/>
              <a:gd name="connsiteX15" fmla="*/ 93040 w 336537"/>
              <a:gd name="connsiteY15" fmla="*/ 308356 h 427609"/>
              <a:gd name="connsiteX16" fmla="*/ 134150 w 336537"/>
              <a:gd name="connsiteY16" fmla="*/ 351663 h 427609"/>
              <a:gd name="connsiteX17" fmla="*/ 204343 w 336537"/>
              <a:gd name="connsiteY17" fmla="*/ 370459 h 427609"/>
              <a:gd name="connsiteX18" fmla="*/ 269506 w 336537"/>
              <a:gd name="connsiteY18" fmla="*/ 359791 h 427609"/>
              <a:gd name="connsiteX19" fmla="*/ 317881 w 336537"/>
              <a:gd name="connsiteY19" fmla="*/ 334645 h 427609"/>
              <a:gd name="connsiteX20" fmla="*/ 317881 w 336537"/>
              <a:gd name="connsiteY20" fmla="*/ 394461 h 427609"/>
              <a:gd name="connsiteX21" fmla="*/ 300266 w 336537"/>
              <a:gd name="connsiteY21" fmla="*/ 402590 h 427609"/>
              <a:gd name="connsiteX22" fmla="*/ 275374 w 336537"/>
              <a:gd name="connsiteY22" fmla="*/ 411226 h 427609"/>
              <a:gd name="connsiteX23" fmla="*/ 240703 w 336537"/>
              <a:gd name="connsiteY23" fmla="*/ 418465 h 427609"/>
              <a:gd name="connsiteX24" fmla="*/ 193725 w 336537"/>
              <a:gd name="connsiteY24" fmla="*/ 421259 h 427609"/>
              <a:gd name="connsiteX25" fmla="*/ 109270 w 336537"/>
              <a:gd name="connsiteY25" fmla="*/ 402590 h 427609"/>
              <a:gd name="connsiteX26" fmla="*/ 51092 w 336537"/>
              <a:gd name="connsiteY26" fmla="*/ 353695 h 427609"/>
              <a:gd name="connsiteX27" fmla="*/ 17259 w 336537"/>
              <a:gd name="connsiteY27" fmla="*/ 284607 h 427609"/>
              <a:gd name="connsiteX28" fmla="*/ 6350 w 336537"/>
              <a:gd name="connsiteY28" fmla="*/ 206502 h 427609"/>
              <a:gd name="connsiteX29" fmla="*/ 17818 w 336537"/>
              <a:gd name="connsiteY29" fmla="*/ 131064 h 427609"/>
              <a:gd name="connsiteX30" fmla="*/ 52209 w 336537"/>
              <a:gd name="connsiteY30" fmla="*/ 67310 h 427609"/>
              <a:gd name="connsiteX31" fmla="*/ 109829 w 336537"/>
              <a:gd name="connsiteY31" fmla="*/ 22860 h 427609"/>
              <a:gd name="connsiteX32" fmla="*/ 190919 w 336537"/>
              <a:gd name="connsiteY32" fmla="*/ 6350 h 427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336537" h="427609">
                <a:moveTo>
                  <a:pt x="190919" y="6350"/>
                </a:moveTo>
                <a:cubicBezTo>
                  <a:pt x="220002" y="6350"/>
                  <a:pt x="245922" y="12700"/>
                  <a:pt x="268668" y="25654"/>
                </a:cubicBezTo>
                <a:cubicBezTo>
                  <a:pt x="291414" y="38480"/>
                  <a:pt x="308381" y="56261"/>
                  <a:pt x="319570" y="78994"/>
                </a:cubicBezTo>
                <a:cubicBezTo>
                  <a:pt x="323291" y="85725"/>
                  <a:pt x="325907" y="94234"/>
                  <a:pt x="327393" y="104521"/>
                </a:cubicBezTo>
                <a:cubicBezTo>
                  <a:pt x="328891" y="114680"/>
                  <a:pt x="329819" y="125222"/>
                  <a:pt x="330187" y="136017"/>
                </a:cubicBezTo>
                <a:lnTo>
                  <a:pt x="266992" y="136017"/>
                </a:lnTo>
                <a:cubicBezTo>
                  <a:pt x="266992" y="122301"/>
                  <a:pt x="265404" y="110871"/>
                  <a:pt x="262242" y="101980"/>
                </a:cubicBezTo>
                <a:cubicBezTo>
                  <a:pt x="259067" y="92964"/>
                  <a:pt x="254685" y="85217"/>
                  <a:pt x="249097" y="78486"/>
                </a:cubicBezTo>
                <a:cubicBezTo>
                  <a:pt x="242747" y="71374"/>
                  <a:pt x="233984" y="66167"/>
                  <a:pt x="222808" y="62738"/>
                </a:cubicBezTo>
                <a:cubicBezTo>
                  <a:pt x="211620" y="59436"/>
                  <a:pt x="200799" y="57530"/>
                  <a:pt x="190360" y="57150"/>
                </a:cubicBezTo>
                <a:cubicBezTo>
                  <a:pt x="173215" y="57150"/>
                  <a:pt x="157276" y="60706"/>
                  <a:pt x="142544" y="67564"/>
                </a:cubicBezTo>
                <a:cubicBezTo>
                  <a:pt x="127812" y="74422"/>
                  <a:pt x="115049" y="84455"/>
                  <a:pt x="104228" y="97536"/>
                </a:cubicBezTo>
                <a:cubicBezTo>
                  <a:pt x="93040" y="110490"/>
                  <a:pt x="84378" y="126365"/>
                  <a:pt x="78219" y="145034"/>
                </a:cubicBezTo>
                <a:cubicBezTo>
                  <a:pt x="72072" y="163703"/>
                  <a:pt x="68999" y="184911"/>
                  <a:pt x="68999" y="208788"/>
                </a:cubicBezTo>
                <a:cubicBezTo>
                  <a:pt x="68999" y="221869"/>
                  <a:pt x="70573" y="237490"/>
                  <a:pt x="73748" y="255778"/>
                </a:cubicBezTo>
                <a:cubicBezTo>
                  <a:pt x="76923" y="274066"/>
                  <a:pt x="83350" y="291592"/>
                  <a:pt x="93040" y="308356"/>
                </a:cubicBezTo>
                <a:cubicBezTo>
                  <a:pt x="102743" y="325120"/>
                  <a:pt x="116446" y="339598"/>
                  <a:pt x="134150" y="351663"/>
                </a:cubicBezTo>
                <a:cubicBezTo>
                  <a:pt x="151866" y="363855"/>
                  <a:pt x="175260" y="370078"/>
                  <a:pt x="204343" y="370459"/>
                </a:cubicBezTo>
                <a:cubicBezTo>
                  <a:pt x="228955" y="370840"/>
                  <a:pt x="250672" y="367284"/>
                  <a:pt x="269506" y="359791"/>
                </a:cubicBezTo>
                <a:cubicBezTo>
                  <a:pt x="288340" y="352298"/>
                  <a:pt x="304469" y="343916"/>
                  <a:pt x="317881" y="334645"/>
                </a:cubicBezTo>
                <a:lnTo>
                  <a:pt x="317881" y="394461"/>
                </a:lnTo>
                <a:cubicBezTo>
                  <a:pt x="313042" y="396748"/>
                  <a:pt x="307162" y="399415"/>
                  <a:pt x="300266" y="402590"/>
                </a:cubicBezTo>
                <a:cubicBezTo>
                  <a:pt x="293370" y="405765"/>
                  <a:pt x="285076" y="408686"/>
                  <a:pt x="275374" y="411226"/>
                </a:cubicBezTo>
                <a:cubicBezTo>
                  <a:pt x="265684" y="414274"/>
                  <a:pt x="254127" y="416687"/>
                  <a:pt x="240703" y="418465"/>
                </a:cubicBezTo>
                <a:cubicBezTo>
                  <a:pt x="227279" y="420370"/>
                  <a:pt x="211620" y="421259"/>
                  <a:pt x="193725" y="421259"/>
                </a:cubicBezTo>
                <a:cubicBezTo>
                  <a:pt x="160909" y="421259"/>
                  <a:pt x="132753" y="415036"/>
                  <a:pt x="109270" y="402590"/>
                </a:cubicBezTo>
                <a:cubicBezTo>
                  <a:pt x="85775" y="390144"/>
                  <a:pt x="66382" y="373761"/>
                  <a:pt x="51092" y="353695"/>
                </a:cubicBezTo>
                <a:cubicBezTo>
                  <a:pt x="35814" y="333121"/>
                  <a:pt x="24536" y="310134"/>
                  <a:pt x="17259" y="284607"/>
                </a:cubicBezTo>
                <a:cubicBezTo>
                  <a:pt x="9982" y="259080"/>
                  <a:pt x="6350" y="233045"/>
                  <a:pt x="6350" y="206502"/>
                </a:cubicBezTo>
                <a:cubicBezTo>
                  <a:pt x="6350" y="180467"/>
                  <a:pt x="10172" y="155321"/>
                  <a:pt x="17818" y="131064"/>
                </a:cubicBezTo>
                <a:cubicBezTo>
                  <a:pt x="25463" y="106807"/>
                  <a:pt x="36931" y="85598"/>
                  <a:pt x="52209" y="67310"/>
                </a:cubicBezTo>
                <a:cubicBezTo>
                  <a:pt x="67500" y="48641"/>
                  <a:pt x="86702" y="33782"/>
                  <a:pt x="109829" y="22860"/>
                </a:cubicBezTo>
                <a:cubicBezTo>
                  <a:pt x="132943" y="11811"/>
                  <a:pt x="159981" y="6350"/>
                  <a:pt x="19091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546727" y="565658"/>
            <a:ext cx="59182" cy="509016"/>
          </a:xfrm>
          <a:custGeom>
            <a:avLst/>
            <a:gdLst>
              <a:gd name="connsiteX0" fmla="*/ 0 w 59182"/>
              <a:gd name="connsiteY0" fmla="*/ 0 h 509016"/>
              <a:gd name="connsiteX1" fmla="*/ 59182 w 59182"/>
              <a:gd name="connsiteY1" fmla="*/ 0 h 509016"/>
              <a:gd name="connsiteX2" fmla="*/ 59182 w 59182"/>
              <a:gd name="connsiteY2" fmla="*/ 509016 h 509016"/>
              <a:gd name="connsiteX3" fmla="*/ 0 w 59182"/>
              <a:gd name="connsiteY3" fmla="*/ 509016 h 509016"/>
              <a:gd name="connsiteX4" fmla="*/ 0 w 59182"/>
              <a:gd name="connsiteY4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182" h="509016">
                <a:moveTo>
                  <a:pt x="0" y="0"/>
                </a:moveTo>
                <a:lnTo>
                  <a:pt x="59182" y="0"/>
                </a:lnTo>
                <a:lnTo>
                  <a:pt x="59182" y="509016"/>
                </a:lnTo>
                <a:lnTo>
                  <a:pt x="0" y="5090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984625" y="565658"/>
            <a:ext cx="148208" cy="376428"/>
          </a:xfrm>
          <a:custGeom>
            <a:avLst/>
            <a:gdLst>
              <a:gd name="connsiteX0" fmla="*/ 0 w 148208"/>
              <a:gd name="connsiteY0" fmla="*/ 0 h 376428"/>
              <a:gd name="connsiteX1" fmla="*/ 59816 w 148208"/>
              <a:gd name="connsiteY1" fmla="*/ 0 h 376428"/>
              <a:gd name="connsiteX2" fmla="*/ 59816 w 148208"/>
              <a:gd name="connsiteY2" fmla="*/ 145414 h 376428"/>
              <a:gd name="connsiteX3" fmla="*/ 148208 w 148208"/>
              <a:gd name="connsiteY3" fmla="*/ 145414 h 376428"/>
              <a:gd name="connsiteX4" fmla="*/ 148208 w 148208"/>
              <a:gd name="connsiteY4" fmla="*/ 202438 h 376428"/>
              <a:gd name="connsiteX5" fmla="*/ 59816 w 148208"/>
              <a:gd name="connsiteY5" fmla="*/ 202438 h 376428"/>
              <a:gd name="connsiteX6" fmla="*/ 59816 w 148208"/>
              <a:gd name="connsiteY6" fmla="*/ 376428 h 376428"/>
              <a:gd name="connsiteX7" fmla="*/ 0 w 148208"/>
              <a:gd name="connsiteY7" fmla="*/ 376428 h 376428"/>
              <a:gd name="connsiteX8" fmla="*/ 0 w 148208"/>
              <a:gd name="connsiteY8" fmla="*/ 0 h 376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8208" h="376428">
                <a:moveTo>
                  <a:pt x="0" y="0"/>
                </a:moveTo>
                <a:lnTo>
                  <a:pt x="59816" y="0"/>
                </a:lnTo>
                <a:lnTo>
                  <a:pt x="59816" y="145414"/>
                </a:lnTo>
                <a:lnTo>
                  <a:pt x="148208" y="145414"/>
                </a:lnTo>
                <a:lnTo>
                  <a:pt x="148208" y="202438"/>
                </a:lnTo>
                <a:lnTo>
                  <a:pt x="59816" y="202438"/>
                </a:lnTo>
                <a:lnTo>
                  <a:pt x="59816" y="376428"/>
                </a:lnTo>
                <a:lnTo>
                  <a:pt x="0" y="376428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68163" y="930147"/>
            <a:ext cx="145288" cy="122809"/>
          </a:xfrm>
          <a:custGeom>
            <a:avLst/>
            <a:gdLst>
              <a:gd name="connsiteX0" fmla="*/ 72898 w 145288"/>
              <a:gd name="connsiteY0" fmla="*/ 6350 h 122809"/>
              <a:gd name="connsiteX1" fmla="*/ 25400 w 145288"/>
              <a:gd name="connsiteY1" fmla="*/ 21971 h 122809"/>
              <a:gd name="connsiteX2" fmla="*/ 6350 w 145288"/>
              <a:gd name="connsiteY2" fmla="*/ 61087 h 122809"/>
              <a:gd name="connsiteX3" fmla="*/ 25400 w 145288"/>
              <a:gd name="connsiteY3" fmla="*/ 101092 h 122809"/>
              <a:gd name="connsiteX4" fmla="*/ 72898 w 145288"/>
              <a:gd name="connsiteY4" fmla="*/ 116459 h 122809"/>
              <a:gd name="connsiteX5" fmla="*/ 119888 w 145288"/>
              <a:gd name="connsiteY5" fmla="*/ 101980 h 122809"/>
              <a:gd name="connsiteX6" fmla="*/ 138938 w 145288"/>
              <a:gd name="connsiteY6" fmla="*/ 61087 h 122809"/>
              <a:gd name="connsiteX7" fmla="*/ 119380 w 145288"/>
              <a:gd name="connsiteY7" fmla="*/ 20828 h 122809"/>
              <a:gd name="connsiteX8" fmla="*/ 72898 w 145288"/>
              <a:gd name="connsiteY8" fmla="*/ 6350 h 1228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5288" h="122809">
                <a:moveTo>
                  <a:pt x="72898" y="6350"/>
                </a:moveTo>
                <a:cubicBezTo>
                  <a:pt x="53848" y="6350"/>
                  <a:pt x="38100" y="11557"/>
                  <a:pt x="25400" y="21971"/>
                </a:cubicBezTo>
                <a:cubicBezTo>
                  <a:pt x="12700" y="32384"/>
                  <a:pt x="6350" y="45466"/>
                  <a:pt x="6350" y="61087"/>
                </a:cubicBezTo>
                <a:cubicBezTo>
                  <a:pt x="6350" y="77597"/>
                  <a:pt x="12700" y="90932"/>
                  <a:pt x="25400" y="101092"/>
                </a:cubicBezTo>
                <a:cubicBezTo>
                  <a:pt x="38100" y="111379"/>
                  <a:pt x="53848" y="116459"/>
                  <a:pt x="72898" y="116459"/>
                </a:cubicBezTo>
                <a:cubicBezTo>
                  <a:pt x="91567" y="116459"/>
                  <a:pt x="107188" y="111633"/>
                  <a:pt x="119888" y="101980"/>
                </a:cubicBezTo>
                <a:cubicBezTo>
                  <a:pt x="132588" y="92329"/>
                  <a:pt x="138938" y="78613"/>
                  <a:pt x="138938" y="61087"/>
                </a:cubicBezTo>
                <a:cubicBezTo>
                  <a:pt x="138938" y="43942"/>
                  <a:pt x="132334" y="30607"/>
                  <a:pt x="119380" y="20828"/>
                </a:cubicBezTo>
                <a:cubicBezTo>
                  <a:pt x="106299" y="11176"/>
                  <a:pt x="90805" y="6350"/>
                  <a:pt x="7289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765677" y="911732"/>
            <a:ext cx="291845" cy="183261"/>
          </a:xfrm>
          <a:custGeom>
            <a:avLst/>
            <a:gdLst>
              <a:gd name="connsiteX0" fmla="*/ 6350 w 291845"/>
              <a:gd name="connsiteY0" fmla="*/ 6350 h 183261"/>
              <a:gd name="connsiteX1" fmla="*/ 66802 w 291845"/>
              <a:gd name="connsiteY1" fmla="*/ 6350 h 183261"/>
              <a:gd name="connsiteX2" fmla="*/ 66802 w 291845"/>
              <a:gd name="connsiteY2" fmla="*/ 119888 h 183261"/>
              <a:gd name="connsiteX3" fmla="*/ 285495 w 291845"/>
              <a:gd name="connsiteY3" fmla="*/ 119888 h 183261"/>
              <a:gd name="connsiteX4" fmla="*/ 285495 w 291845"/>
              <a:gd name="connsiteY4" fmla="*/ 176911 h 183261"/>
              <a:gd name="connsiteX5" fmla="*/ 6350 w 291845"/>
              <a:gd name="connsiteY5" fmla="*/ 176911 h 183261"/>
              <a:gd name="connsiteX6" fmla="*/ 6350 w 291845"/>
              <a:gd name="connsiteY6" fmla="*/ 6350 h 1832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91845" h="183261">
                <a:moveTo>
                  <a:pt x="6350" y="6350"/>
                </a:moveTo>
                <a:lnTo>
                  <a:pt x="66802" y="6350"/>
                </a:lnTo>
                <a:lnTo>
                  <a:pt x="66802" y="119888"/>
                </a:lnTo>
                <a:lnTo>
                  <a:pt x="285495" y="119888"/>
                </a:lnTo>
                <a:lnTo>
                  <a:pt x="285495" y="176911"/>
                </a:lnTo>
                <a:lnTo>
                  <a:pt x="6350" y="17691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807204" y="874776"/>
            <a:ext cx="267716" cy="234188"/>
          </a:xfrm>
          <a:custGeom>
            <a:avLst/>
            <a:gdLst>
              <a:gd name="connsiteX0" fmla="*/ 133858 w 267716"/>
              <a:gd name="connsiteY0" fmla="*/ 6350 h 234188"/>
              <a:gd name="connsiteX1" fmla="*/ 182245 w 267716"/>
              <a:gd name="connsiteY1" fmla="*/ 14732 h 234188"/>
              <a:gd name="connsiteX2" fmla="*/ 222758 w 267716"/>
              <a:gd name="connsiteY2" fmla="*/ 38226 h 234188"/>
              <a:gd name="connsiteX3" fmla="*/ 251079 w 267716"/>
              <a:gd name="connsiteY3" fmla="*/ 72898 h 234188"/>
              <a:gd name="connsiteX4" fmla="*/ 261366 w 267716"/>
              <a:gd name="connsiteY4" fmla="*/ 116459 h 234188"/>
              <a:gd name="connsiteX5" fmla="*/ 251079 w 267716"/>
              <a:gd name="connsiteY5" fmla="*/ 161035 h 234188"/>
              <a:gd name="connsiteX6" fmla="*/ 222758 w 267716"/>
              <a:gd name="connsiteY6" fmla="*/ 196469 h 234188"/>
              <a:gd name="connsiteX7" fmla="*/ 182245 w 267716"/>
              <a:gd name="connsiteY7" fmla="*/ 219455 h 234188"/>
              <a:gd name="connsiteX8" fmla="*/ 133858 w 267716"/>
              <a:gd name="connsiteY8" fmla="*/ 227838 h 234188"/>
              <a:gd name="connsiteX9" fmla="*/ 83566 w 267716"/>
              <a:gd name="connsiteY9" fmla="*/ 219455 h 234188"/>
              <a:gd name="connsiteX10" fmla="*/ 43307 w 267716"/>
              <a:gd name="connsiteY10" fmla="*/ 196469 h 234188"/>
              <a:gd name="connsiteX11" fmla="*/ 16129 w 267716"/>
              <a:gd name="connsiteY11" fmla="*/ 161035 h 234188"/>
              <a:gd name="connsiteX12" fmla="*/ 6350 w 267716"/>
              <a:gd name="connsiteY12" fmla="*/ 116459 h 234188"/>
              <a:gd name="connsiteX13" fmla="*/ 16764 w 267716"/>
              <a:gd name="connsiteY13" fmla="*/ 72898 h 234188"/>
              <a:gd name="connsiteX14" fmla="*/ 44450 w 267716"/>
              <a:gd name="connsiteY14" fmla="*/ 38226 h 234188"/>
              <a:gd name="connsiteX15" fmla="*/ 85217 w 267716"/>
              <a:gd name="connsiteY15" fmla="*/ 14732 h 234188"/>
              <a:gd name="connsiteX16" fmla="*/ 133858 w 267716"/>
              <a:gd name="connsiteY16" fmla="*/ 6350 h 234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267716" h="234188">
                <a:moveTo>
                  <a:pt x="133858" y="6350"/>
                </a:moveTo>
                <a:cubicBezTo>
                  <a:pt x="150621" y="6350"/>
                  <a:pt x="166751" y="9144"/>
                  <a:pt x="182245" y="14732"/>
                </a:cubicBezTo>
                <a:cubicBezTo>
                  <a:pt x="197739" y="20320"/>
                  <a:pt x="211201" y="28194"/>
                  <a:pt x="222758" y="38226"/>
                </a:cubicBezTo>
                <a:cubicBezTo>
                  <a:pt x="234696" y="47879"/>
                  <a:pt x="244094" y="59435"/>
                  <a:pt x="251079" y="72898"/>
                </a:cubicBezTo>
                <a:cubicBezTo>
                  <a:pt x="257936" y="86360"/>
                  <a:pt x="261366" y="100838"/>
                  <a:pt x="261366" y="116459"/>
                </a:cubicBezTo>
                <a:cubicBezTo>
                  <a:pt x="261366" y="132588"/>
                  <a:pt x="257936" y="147320"/>
                  <a:pt x="251079" y="161035"/>
                </a:cubicBezTo>
                <a:cubicBezTo>
                  <a:pt x="244094" y="174625"/>
                  <a:pt x="234696" y="186435"/>
                  <a:pt x="222758" y="196469"/>
                </a:cubicBezTo>
                <a:cubicBezTo>
                  <a:pt x="211201" y="206248"/>
                  <a:pt x="197739" y="213867"/>
                  <a:pt x="182245" y="219455"/>
                </a:cubicBezTo>
                <a:cubicBezTo>
                  <a:pt x="166751" y="225044"/>
                  <a:pt x="150621" y="227838"/>
                  <a:pt x="133858" y="227838"/>
                </a:cubicBezTo>
                <a:cubicBezTo>
                  <a:pt x="115951" y="227838"/>
                  <a:pt x="99186" y="225044"/>
                  <a:pt x="83566" y="219455"/>
                </a:cubicBezTo>
                <a:cubicBezTo>
                  <a:pt x="67817" y="213867"/>
                  <a:pt x="54483" y="206248"/>
                  <a:pt x="43307" y="196469"/>
                </a:cubicBezTo>
                <a:cubicBezTo>
                  <a:pt x="31750" y="186435"/>
                  <a:pt x="22605" y="174625"/>
                  <a:pt x="16129" y="161035"/>
                </a:cubicBezTo>
                <a:cubicBezTo>
                  <a:pt x="9652" y="147320"/>
                  <a:pt x="6350" y="132588"/>
                  <a:pt x="6350" y="116459"/>
                </a:cubicBezTo>
                <a:cubicBezTo>
                  <a:pt x="6350" y="100838"/>
                  <a:pt x="9779" y="86360"/>
                  <a:pt x="16764" y="72898"/>
                </a:cubicBezTo>
                <a:cubicBezTo>
                  <a:pt x="23621" y="59435"/>
                  <a:pt x="32766" y="47879"/>
                  <a:pt x="44450" y="38226"/>
                </a:cubicBezTo>
                <a:cubicBezTo>
                  <a:pt x="56260" y="28194"/>
                  <a:pt x="69977" y="20320"/>
                  <a:pt x="85217" y="14732"/>
                </a:cubicBezTo>
                <a:cubicBezTo>
                  <a:pt x="100457" y="9144"/>
                  <a:pt x="116713" y="6350"/>
                  <a:pt x="13385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621913" y="720978"/>
            <a:ext cx="354457" cy="172085"/>
          </a:xfrm>
          <a:custGeom>
            <a:avLst/>
            <a:gdLst>
              <a:gd name="connsiteX0" fmla="*/ 107060 w 354457"/>
              <a:gd name="connsiteY0" fmla="*/ 6350 h 172085"/>
              <a:gd name="connsiteX1" fmla="*/ 166370 w 354457"/>
              <a:gd name="connsiteY1" fmla="*/ 6350 h 172085"/>
              <a:gd name="connsiteX2" fmla="*/ 166370 w 354457"/>
              <a:gd name="connsiteY2" fmla="*/ 109220 h 172085"/>
              <a:gd name="connsiteX3" fmla="*/ 205485 w 354457"/>
              <a:gd name="connsiteY3" fmla="*/ 107569 h 172085"/>
              <a:gd name="connsiteX4" fmla="*/ 252984 w 354457"/>
              <a:gd name="connsiteY4" fmla="*/ 104775 h 172085"/>
              <a:gd name="connsiteX5" fmla="*/ 302514 w 354457"/>
              <a:gd name="connsiteY5" fmla="*/ 100330 h 172085"/>
              <a:gd name="connsiteX6" fmla="*/ 348107 w 354457"/>
              <a:gd name="connsiteY6" fmla="*/ 92964 h 172085"/>
              <a:gd name="connsiteX7" fmla="*/ 348107 w 354457"/>
              <a:gd name="connsiteY7" fmla="*/ 147828 h 172085"/>
              <a:gd name="connsiteX8" fmla="*/ 304546 w 354457"/>
              <a:gd name="connsiteY8" fmla="*/ 154559 h 172085"/>
              <a:gd name="connsiteX9" fmla="*/ 255777 w 354457"/>
              <a:gd name="connsiteY9" fmla="*/ 160147 h 172085"/>
              <a:gd name="connsiteX10" fmla="*/ 193420 w 354457"/>
              <a:gd name="connsiteY10" fmla="*/ 164338 h 172085"/>
              <a:gd name="connsiteX11" fmla="*/ 109854 w 354457"/>
              <a:gd name="connsiteY11" fmla="*/ 165735 h 172085"/>
              <a:gd name="connsiteX12" fmla="*/ 6350 w 354457"/>
              <a:gd name="connsiteY12" fmla="*/ 165735 h 172085"/>
              <a:gd name="connsiteX13" fmla="*/ 6350 w 354457"/>
              <a:gd name="connsiteY13" fmla="*/ 109220 h 172085"/>
              <a:gd name="connsiteX14" fmla="*/ 107060 w 354457"/>
              <a:gd name="connsiteY14" fmla="*/ 109220 h 172085"/>
              <a:gd name="connsiteX15" fmla="*/ 107060 w 354457"/>
              <a:gd name="connsiteY15" fmla="*/ 6350 h 1720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354457" h="172085">
                <a:moveTo>
                  <a:pt x="107060" y="6350"/>
                </a:moveTo>
                <a:lnTo>
                  <a:pt x="166370" y="6350"/>
                </a:lnTo>
                <a:lnTo>
                  <a:pt x="166370" y="109220"/>
                </a:lnTo>
                <a:cubicBezTo>
                  <a:pt x="177165" y="108839"/>
                  <a:pt x="190246" y="108330"/>
                  <a:pt x="205485" y="107569"/>
                </a:cubicBezTo>
                <a:cubicBezTo>
                  <a:pt x="220726" y="106807"/>
                  <a:pt x="236600" y="105918"/>
                  <a:pt x="252984" y="104775"/>
                </a:cubicBezTo>
                <a:cubicBezTo>
                  <a:pt x="269494" y="103632"/>
                  <a:pt x="286004" y="102108"/>
                  <a:pt x="302514" y="100330"/>
                </a:cubicBezTo>
                <a:cubicBezTo>
                  <a:pt x="319150" y="98425"/>
                  <a:pt x="334264" y="96011"/>
                  <a:pt x="348107" y="92964"/>
                </a:cubicBezTo>
                <a:lnTo>
                  <a:pt x="348107" y="147828"/>
                </a:lnTo>
                <a:cubicBezTo>
                  <a:pt x="333628" y="150114"/>
                  <a:pt x="319023" y="152272"/>
                  <a:pt x="304546" y="154559"/>
                </a:cubicBezTo>
                <a:cubicBezTo>
                  <a:pt x="289940" y="156718"/>
                  <a:pt x="273685" y="158622"/>
                  <a:pt x="255777" y="160147"/>
                </a:cubicBezTo>
                <a:cubicBezTo>
                  <a:pt x="237616" y="162052"/>
                  <a:pt x="216789" y="163449"/>
                  <a:pt x="193420" y="164338"/>
                </a:cubicBezTo>
                <a:cubicBezTo>
                  <a:pt x="170179" y="165227"/>
                  <a:pt x="142239" y="165735"/>
                  <a:pt x="109854" y="165735"/>
                </a:cubicBezTo>
                <a:lnTo>
                  <a:pt x="6350" y="165735"/>
                </a:lnTo>
                <a:lnTo>
                  <a:pt x="6350" y="109220"/>
                </a:lnTo>
                <a:lnTo>
                  <a:pt x="107060" y="109220"/>
                </a:lnTo>
                <a:lnTo>
                  <a:pt x="10706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667252" y="601217"/>
            <a:ext cx="247650" cy="209041"/>
          </a:xfrm>
          <a:custGeom>
            <a:avLst/>
            <a:gdLst>
              <a:gd name="connsiteX0" fmla="*/ 6350 w 247650"/>
              <a:gd name="connsiteY0" fmla="*/ 6350 h 209041"/>
              <a:gd name="connsiteX1" fmla="*/ 241300 w 247650"/>
              <a:gd name="connsiteY1" fmla="*/ 6350 h 209041"/>
              <a:gd name="connsiteX2" fmla="*/ 240157 w 247650"/>
              <a:gd name="connsiteY2" fmla="*/ 65404 h 209041"/>
              <a:gd name="connsiteX3" fmla="*/ 236727 w 247650"/>
              <a:gd name="connsiteY3" fmla="*/ 114300 h 209041"/>
              <a:gd name="connsiteX4" fmla="*/ 229742 w 247650"/>
              <a:gd name="connsiteY4" fmla="*/ 158496 h 209041"/>
              <a:gd name="connsiteX5" fmla="*/ 218820 w 247650"/>
              <a:gd name="connsiteY5" fmla="*/ 202691 h 209041"/>
              <a:gd name="connsiteX6" fmla="*/ 155701 w 247650"/>
              <a:gd name="connsiteY6" fmla="*/ 202691 h 209041"/>
              <a:gd name="connsiteX7" fmla="*/ 172973 w 247650"/>
              <a:gd name="connsiteY7" fmla="*/ 134492 h 209041"/>
              <a:gd name="connsiteX8" fmla="*/ 180339 w 247650"/>
              <a:gd name="connsiteY8" fmla="*/ 62864 h 209041"/>
              <a:gd name="connsiteX9" fmla="*/ 6350 w 247650"/>
              <a:gd name="connsiteY9" fmla="*/ 62864 h 209041"/>
              <a:gd name="connsiteX10" fmla="*/ 6350 w 247650"/>
              <a:gd name="connsiteY10" fmla="*/ 6350 h 2090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47650" h="209041">
                <a:moveTo>
                  <a:pt x="6350" y="6350"/>
                </a:moveTo>
                <a:lnTo>
                  <a:pt x="241300" y="6350"/>
                </a:lnTo>
                <a:cubicBezTo>
                  <a:pt x="241300" y="28448"/>
                  <a:pt x="240919" y="48006"/>
                  <a:pt x="240157" y="65404"/>
                </a:cubicBezTo>
                <a:cubicBezTo>
                  <a:pt x="239395" y="82677"/>
                  <a:pt x="238251" y="99060"/>
                  <a:pt x="236727" y="114300"/>
                </a:cubicBezTo>
                <a:cubicBezTo>
                  <a:pt x="234950" y="129667"/>
                  <a:pt x="232536" y="144398"/>
                  <a:pt x="229742" y="158496"/>
                </a:cubicBezTo>
                <a:cubicBezTo>
                  <a:pt x="226948" y="172720"/>
                  <a:pt x="223392" y="187452"/>
                  <a:pt x="218820" y="202691"/>
                </a:cubicBezTo>
                <a:lnTo>
                  <a:pt x="155701" y="202691"/>
                </a:lnTo>
                <a:cubicBezTo>
                  <a:pt x="163448" y="179197"/>
                  <a:pt x="169290" y="156464"/>
                  <a:pt x="172973" y="134492"/>
                </a:cubicBezTo>
                <a:cubicBezTo>
                  <a:pt x="176783" y="112522"/>
                  <a:pt x="179196" y="88646"/>
                  <a:pt x="180339" y="62864"/>
                </a:cubicBezTo>
                <a:lnTo>
                  <a:pt x="6350" y="62864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693158" y="570484"/>
            <a:ext cx="200025" cy="83708"/>
          </a:xfrm>
          <a:custGeom>
            <a:avLst/>
            <a:gdLst>
              <a:gd name="connsiteX0" fmla="*/ 24764 w 200025"/>
              <a:gd name="connsiteY0" fmla="*/ 6350 h 83708"/>
              <a:gd name="connsiteX1" fmla="*/ 33146 w 200025"/>
              <a:gd name="connsiteY1" fmla="*/ 9397 h 83708"/>
              <a:gd name="connsiteX2" fmla="*/ 46609 w 200025"/>
              <a:gd name="connsiteY2" fmla="*/ 13588 h 83708"/>
              <a:gd name="connsiteX3" fmla="*/ 63372 w 200025"/>
              <a:gd name="connsiteY3" fmla="*/ 17779 h 83708"/>
              <a:gd name="connsiteX4" fmla="*/ 84073 w 200025"/>
              <a:gd name="connsiteY4" fmla="*/ 20954 h 83708"/>
              <a:gd name="connsiteX5" fmla="*/ 147827 w 200025"/>
              <a:gd name="connsiteY5" fmla="*/ 21971 h 83708"/>
              <a:gd name="connsiteX6" fmla="*/ 193675 w 200025"/>
              <a:gd name="connsiteY6" fmla="*/ 20320 h 83708"/>
              <a:gd name="connsiteX7" fmla="*/ 193675 w 200025"/>
              <a:gd name="connsiteY7" fmla="*/ 76326 h 83708"/>
              <a:gd name="connsiteX8" fmla="*/ 147573 w 200025"/>
              <a:gd name="connsiteY8" fmla="*/ 77342 h 83708"/>
              <a:gd name="connsiteX9" fmla="*/ 78485 w 200025"/>
              <a:gd name="connsiteY9" fmla="*/ 76326 h 83708"/>
              <a:gd name="connsiteX10" fmla="*/ 30860 w 200025"/>
              <a:gd name="connsiteY10" fmla="*/ 65404 h 83708"/>
              <a:gd name="connsiteX11" fmla="*/ 6350 w 200025"/>
              <a:gd name="connsiteY11" fmla="*/ 52196 h 83708"/>
              <a:gd name="connsiteX12" fmla="*/ 24764 w 200025"/>
              <a:gd name="connsiteY12" fmla="*/ 6350 h 83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00025" h="83708">
                <a:moveTo>
                  <a:pt x="24764" y="6350"/>
                </a:moveTo>
                <a:cubicBezTo>
                  <a:pt x="26670" y="7111"/>
                  <a:pt x="29463" y="8127"/>
                  <a:pt x="33146" y="9397"/>
                </a:cubicBezTo>
                <a:cubicBezTo>
                  <a:pt x="36829" y="10794"/>
                  <a:pt x="41401" y="12191"/>
                  <a:pt x="46609" y="13588"/>
                </a:cubicBezTo>
                <a:cubicBezTo>
                  <a:pt x="51434" y="15113"/>
                  <a:pt x="57022" y="16509"/>
                  <a:pt x="63372" y="17779"/>
                </a:cubicBezTo>
                <a:cubicBezTo>
                  <a:pt x="69722" y="19176"/>
                  <a:pt x="76580" y="20192"/>
                  <a:pt x="84073" y="20954"/>
                </a:cubicBezTo>
                <a:cubicBezTo>
                  <a:pt x="105663" y="21971"/>
                  <a:pt x="126872" y="22352"/>
                  <a:pt x="147827" y="21971"/>
                </a:cubicBezTo>
                <a:cubicBezTo>
                  <a:pt x="168655" y="21590"/>
                  <a:pt x="184022" y="21082"/>
                  <a:pt x="193675" y="20320"/>
                </a:cubicBezTo>
                <a:lnTo>
                  <a:pt x="193675" y="76326"/>
                </a:lnTo>
                <a:cubicBezTo>
                  <a:pt x="184403" y="76707"/>
                  <a:pt x="168909" y="76961"/>
                  <a:pt x="147573" y="77342"/>
                </a:cubicBezTo>
                <a:cubicBezTo>
                  <a:pt x="126110" y="77723"/>
                  <a:pt x="103123" y="77342"/>
                  <a:pt x="78485" y="76326"/>
                </a:cubicBezTo>
                <a:cubicBezTo>
                  <a:pt x="59435" y="74802"/>
                  <a:pt x="43560" y="71120"/>
                  <a:pt x="30860" y="65404"/>
                </a:cubicBezTo>
                <a:cubicBezTo>
                  <a:pt x="18287" y="59563"/>
                  <a:pt x="10032" y="55244"/>
                  <a:pt x="6350" y="52196"/>
                </a:cubicBezTo>
                <a:lnTo>
                  <a:pt x="24764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4134865" y="570484"/>
            <a:ext cx="371221" cy="475868"/>
          </a:xfrm>
          <a:custGeom>
            <a:avLst/>
            <a:gdLst>
              <a:gd name="connsiteX0" fmla="*/ 305562 w 371221"/>
              <a:gd name="connsiteY0" fmla="*/ 6350 h 475868"/>
              <a:gd name="connsiteX1" fmla="*/ 364871 w 371221"/>
              <a:gd name="connsiteY1" fmla="*/ 6350 h 475868"/>
              <a:gd name="connsiteX2" fmla="*/ 364871 w 371221"/>
              <a:gd name="connsiteY2" fmla="*/ 469518 h 475868"/>
              <a:gd name="connsiteX3" fmla="*/ 305562 w 371221"/>
              <a:gd name="connsiteY3" fmla="*/ 469518 h 475868"/>
              <a:gd name="connsiteX4" fmla="*/ 305562 w 371221"/>
              <a:gd name="connsiteY4" fmla="*/ 321309 h 475868"/>
              <a:gd name="connsiteX5" fmla="*/ 200405 w 371221"/>
              <a:gd name="connsiteY5" fmla="*/ 321309 h 475868"/>
              <a:gd name="connsiteX6" fmla="*/ 200405 w 371221"/>
              <a:gd name="connsiteY6" fmla="*/ 264159 h 475868"/>
              <a:gd name="connsiteX7" fmla="*/ 305562 w 371221"/>
              <a:gd name="connsiteY7" fmla="*/ 264159 h 475868"/>
              <a:gd name="connsiteX8" fmla="*/ 305562 w 371221"/>
              <a:gd name="connsiteY8" fmla="*/ 203834 h 475868"/>
              <a:gd name="connsiteX9" fmla="*/ 218313 w 371221"/>
              <a:gd name="connsiteY9" fmla="*/ 203834 h 475868"/>
              <a:gd name="connsiteX10" fmla="*/ 183642 w 371221"/>
              <a:gd name="connsiteY10" fmla="*/ 263906 h 475868"/>
              <a:gd name="connsiteX11" fmla="*/ 141097 w 371221"/>
              <a:gd name="connsiteY11" fmla="*/ 312292 h 475868"/>
              <a:gd name="connsiteX12" fmla="*/ 94361 w 371221"/>
              <a:gd name="connsiteY12" fmla="*/ 348360 h 475868"/>
              <a:gd name="connsiteX13" fmla="*/ 46609 w 371221"/>
              <a:gd name="connsiteY13" fmla="*/ 373252 h 475868"/>
              <a:gd name="connsiteX14" fmla="*/ 6350 w 371221"/>
              <a:gd name="connsiteY14" fmla="*/ 330707 h 475868"/>
              <a:gd name="connsiteX15" fmla="*/ 124841 w 371221"/>
              <a:gd name="connsiteY15" fmla="*/ 243840 h 475868"/>
              <a:gd name="connsiteX16" fmla="*/ 181864 w 371221"/>
              <a:gd name="connsiteY16" fmla="*/ 122173 h 475868"/>
              <a:gd name="connsiteX17" fmla="*/ 39878 w 371221"/>
              <a:gd name="connsiteY17" fmla="*/ 122173 h 475868"/>
              <a:gd name="connsiteX18" fmla="*/ 39878 w 371221"/>
              <a:gd name="connsiteY18" fmla="*/ 65658 h 475868"/>
              <a:gd name="connsiteX19" fmla="*/ 250190 w 371221"/>
              <a:gd name="connsiteY19" fmla="*/ 65658 h 475868"/>
              <a:gd name="connsiteX20" fmla="*/ 245998 w 371221"/>
              <a:gd name="connsiteY20" fmla="*/ 108711 h 475868"/>
              <a:gd name="connsiteX21" fmla="*/ 237871 w 371221"/>
              <a:gd name="connsiteY21" fmla="*/ 147827 h 475868"/>
              <a:gd name="connsiteX22" fmla="*/ 248539 w 371221"/>
              <a:gd name="connsiteY22" fmla="*/ 147827 h 475868"/>
              <a:gd name="connsiteX23" fmla="*/ 271398 w 371221"/>
              <a:gd name="connsiteY23" fmla="*/ 147827 h 475868"/>
              <a:gd name="connsiteX24" fmla="*/ 294894 w 371221"/>
              <a:gd name="connsiteY24" fmla="*/ 147827 h 475868"/>
              <a:gd name="connsiteX25" fmla="*/ 305562 w 371221"/>
              <a:gd name="connsiteY25" fmla="*/ 147827 h 475868"/>
              <a:gd name="connsiteX26" fmla="*/ 305562 w 371221"/>
              <a:gd name="connsiteY26" fmla="*/ 6350 h 4758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371221" h="475868">
                <a:moveTo>
                  <a:pt x="305562" y="6350"/>
                </a:moveTo>
                <a:lnTo>
                  <a:pt x="364871" y="6350"/>
                </a:lnTo>
                <a:lnTo>
                  <a:pt x="364871" y="469518"/>
                </a:lnTo>
                <a:lnTo>
                  <a:pt x="305562" y="469518"/>
                </a:lnTo>
                <a:lnTo>
                  <a:pt x="305562" y="321309"/>
                </a:lnTo>
                <a:lnTo>
                  <a:pt x="200405" y="321309"/>
                </a:lnTo>
                <a:lnTo>
                  <a:pt x="200405" y="264159"/>
                </a:lnTo>
                <a:lnTo>
                  <a:pt x="305562" y="264159"/>
                </a:lnTo>
                <a:lnTo>
                  <a:pt x="305562" y="203834"/>
                </a:lnTo>
                <a:lnTo>
                  <a:pt x="218313" y="203834"/>
                </a:lnTo>
                <a:cubicBezTo>
                  <a:pt x="208153" y="225805"/>
                  <a:pt x="196596" y="245871"/>
                  <a:pt x="183642" y="263906"/>
                </a:cubicBezTo>
                <a:cubicBezTo>
                  <a:pt x="170561" y="282066"/>
                  <a:pt x="156336" y="298195"/>
                  <a:pt x="141097" y="312292"/>
                </a:cubicBezTo>
                <a:cubicBezTo>
                  <a:pt x="126238" y="326135"/>
                  <a:pt x="110617" y="338073"/>
                  <a:pt x="94361" y="348360"/>
                </a:cubicBezTo>
                <a:cubicBezTo>
                  <a:pt x="78232" y="358647"/>
                  <a:pt x="62229" y="366902"/>
                  <a:pt x="46609" y="373252"/>
                </a:cubicBezTo>
                <a:lnTo>
                  <a:pt x="6350" y="330707"/>
                </a:lnTo>
                <a:cubicBezTo>
                  <a:pt x="57404" y="309498"/>
                  <a:pt x="96901" y="280542"/>
                  <a:pt x="124841" y="243840"/>
                </a:cubicBezTo>
                <a:cubicBezTo>
                  <a:pt x="152781" y="207009"/>
                  <a:pt x="171831" y="166496"/>
                  <a:pt x="181864" y="122173"/>
                </a:cubicBezTo>
                <a:lnTo>
                  <a:pt x="39878" y="122173"/>
                </a:lnTo>
                <a:lnTo>
                  <a:pt x="39878" y="65658"/>
                </a:lnTo>
                <a:lnTo>
                  <a:pt x="250190" y="65658"/>
                </a:lnTo>
                <a:cubicBezTo>
                  <a:pt x="249428" y="80517"/>
                  <a:pt x="248031" y="94868"/>
                  <a:pt x="245998" y="108711"/>
                </a:cubicBezTo>
                <a:cubicBezTo>
                  <a:pt x="243967" y="122554"/>
                  <a:pt x="241173" y="135508"/>
                  <a:pt x="237871" y="147827"/>
                </a:cubicBezTo>
                <a:cubicBezTo>
                  <a:pt x="237871" y="147827"/>
                  <a:pt x="241427" y="147827"/>
                  <a:pt x="248539" y="147827"/>
                </a:cubicBezTo>
                <a:cubicBezTo>
                  <a:pt x="255524" y="147827"/>
                  <a:pt x="263271" y="147827"/>
                  <a:pt x="271398" y="147827"/>
                </a:cubicBezTo>
                <a:cubicBezTo>
                  <a:pt x="280035" y="147827"/>
                  <a:pt x="287782" y="147827"/>
                  <a:pt x="294894" y="147827"/>
                </a:cubicBezTo>
                <a:cubicBezTo>
                  <a:pt x="302006" y="147827"/>
                  <a:pt x="305562" y="147827"/>
                  <a:pt x="305562" y="147827"/>
                </a:cubicBezTo>
                <a:lnTo>
                  <a:pt x="30556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4642231" y="559308"/>
            <a:ext cx="446659" cy="330961"/>
          </a:xfrm>
          <a:custGeom>
            <a:avLst/>
            <a:gdLst>
              <a:gd name="connsiteX0" fmla="*/ 381127 w 446659"/>
              <a:gd name="connsiteY0" fmla="*/ 6350 h 330961"/>
              <a:gd name="connsiteX1" fmla="*/ 440309 w 446659"/>
              <a:gd name="connsiteY1" fmla="*/ 6350 h 330961"/>
              <a:gd name="connsiteX2" fmla="*/ 440309 w 446659"/>
              <a:gd name="connsiteY2" fmla="*/ 324611 h 330961"/>
              <a:gd name="connsiteX3" fmla="*/ 381127 w 446659"/>
              <a:gd name="connsiteY3" fmla="*/ 324611 h 330961"/>
              <a:gd name="connsiteX4" fmla="*/ 381127 w 446659"/>
              <a:gd name="connsiteY4" fmla="*/ 280923 h 330961"/>
              <a:gd name="connsiteX5" fmla="*/ 288163 w 446659"/>
              <a:gd name="connsiteY5" fmla="*/ 280923 h 330961"/>
              <a:gd name="connsiteX6" fmla="*/ 288163 w 446659"/>
              <a:gd name="connsiteY6" fmla="*/ 224535 h 330961"/>
              <a:gd name="connsiteX7" fmla="*/ 381127 w 446659"/>
              <a:gd name="connsiteY7" fmla="*/ 224535 h 330961"/>
              <a:gd name="connsiteX8" fmla="*/ 381127 w 446659"/>
              <a:gd name="connsiteY8" fmla="*/ 183133 h 330961"/>
              <a:gd name="connsiteX9" fmla="*/ 288163 w 446659"/>
              <a:gd name="connsiteY9" fmla="*/ 183133 h 330961"/>
              <a:gd name="connsiteX10" fmla="*/ 288163 w 446659"/>
              <a:gd name="connsiteY10" fmla="*/ 160147 h 330961"/>
              <a:gd name="connsiteX11" fmla="*/ 179197 w 446659"/>
              <a:gd name="connsiteY11" fmla="*/ 160147 h 330961"/>
              <a:gd name="connsiteX12" fmla="*/ 143636 w 446659"/>
              <a:gd name="connsiteY12" fmla="*/ 163576 h 330961"/>
              <a:gd name="connsiteX13" fmla="*/ 114808 w 446659"/>
              <a:gd name="connsiteY13" fmla="*/ 181355 h 330961"/>
              <a:gd name="connsiteX14" fmla="*/ 100838 w 446659"/>
              <a:gd name="connsiteY14" fmla="*/ 219455 h 330961"/>
              <a:gd name="connsiteX15" fmla="*/ 118236 w 446659"/>
              <a:gd name="connsiteY15" fmla="*/ 255270 h 330961"/>
              <a:gd name="connsiteX16" fmla="*/ 160147 w 446659"/>
              <a:gd name="connsiteY16" fmla="*/ 267208 h 330961"/>
              <a:gd name="connsiteX17" fmla="*/ 199263 w 446659"/>
              <a:gd name="connsiteY17" fmla="*/ 251332 h 330961"/>
              <a:gd name="connsiteX18" fmla="*/ 209041 w 446659"/>
              <a:gd name="connsiteY18" fmla="*/ 226186 h 330961"/>
              <a:gd name="connsiteX19" fmla="*/ 190880 w 446659"/>
              <a:gd name="connsiteY19" fmla="*/ 200405 h 330961"/>
              <a:gd name="connsiteX20" fmla="*/ 233933 w 446659"/>
              <a:gd name="connsiteY20" fmla="*/ 162432 h 330961"/>
              <a:gd name="connsiteX21" fmla="*/ 255270 w 446659"/>
              <a:gd name="connsiteY21" fmla="*/ 183896 h 330961"/>
              <a:gd name="connsiteX22" fmla="*/ 266953 w 446659"/>
              <a:gd name="connsiteY22" fmla="*/ 212724 h 330961"/>
              <a:gd name="connsiteX23" fmla="*/ 265810 w 446659"/>
              <a:gd name="connsiteY23" fmla="*/ 246633 h 330961"/>
              <a:gd name="connsiteX24" fmla="*/ 249047 w 446659"/>
              <a:gd name="connsiteY24" fmla="*/ 281558 h 330961"/>
              <a:gd name="connsiteX25" fmla="*/ 217170 w 446659"/>
              <a:gd name="connsiteY25" fmla="*/ 306958 h 330961"/>
              <a:gd name="connsiteX26" fmla="*/ 174117 w 446659"/>
              <a:gd name="connsiteY26" fmla="*/ 320166 h 330961"/>
              <a:gd name="connsiteX27" fmla="*/ 127761 w 446659"/>
              <a:gd name="connsiteY27" fmla="*/ 319023 h 330961"/>
              <a:gd name="connsiteX28" fmla="*/ 86867 w 446659"/>
              <a:gd name="connsiteY28" fmla="*/ 302259 h 330961"/>
              <a:gd name="connsiteX29" fmla="*/ 56133 w 446659"/>
              <a:gd name="connsiteY29" fmla="*/ 270128 h 330961"/>
              <a:gd name="connsiteX30" fmla="*/ 43814 w 446659"/>
              <a:gd name="connsiteY30" fmla="*/ 232917 h 330961"/>
              <a:gd name="connsiteX31" fmla="*/ 46101 w 446659"/>
              <a:gd name="connsiteY31" fmla="*/ 197358 h 330961"/>
              <a:gd name="connsiteX32" fmla="*/ 60071 w 446659"/>
              <a:gd name="connsiteY32" fmla="*/ 168528 h 330961"/>
              <a:gd name="connsiteX33" fmla="*/ 62864 w 446659"/>
              <a:gd name="connsiteY33" fmla="*/ 164972 h 330961"/>
              <a:gd name="connsiteX34" fmla="*/ 68452 w 446659"/>
              <a:gd name="connsiteY34" fmla="*/ 160147 h 330961"/>
              <a:gd name="connsiteX35" fmla="*/ 6350 w 446659"/>
              <a:gd name="connsiteY35" fmla="*/ 160147 h 330961"/>
              <a:gd name="connsiteX36" fmla="*/ 6350 w 446659"/>
              <a:gd name="connsiteY36" fmla="*/ 108711 h 330961"/>
              <a:gd name="connsiteX37" fmla="*/ 294386 w 446659"/>
              <a:gd name="connsiteY37" fmla="*/ 108711 h 330961"/>
              <a:gd name="connsiteX38" fmla="*/ 294386 w 446659"/>
              <a:gd name="connsiteY38" fmla="*/ 127127 h 330961"/>
              <a:gd name="connsiteX39" fmla="*/ 381127 w 446659"/>
              <a:gd name="connsiteY39" fmla="*/ 127127 h 330961"/>
              <a:gd name="connsiteX40" fmla="*/ 381127 w 446659"/>
              <a:gd name="connsiteY40" fmla="*/ 6350 h 330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</a:cxnLst>
            <a:rect l="l" t="t" r="r" b="b"/>
            <a:pathLst>
              <a:path w="446659" h="330961">
                <a:moveTo>
                  <a:pt x="381127" y="6350"/>
                </a:moveTo>
                <a:lnTo>
                  <a:pt x="440309" y="6350"/>
                </a:lnTo>
                <a:lnTo>
                  <a:pt x="440309" y="324611"/>
                </a:lnTo>
                <a:lnTo>
                  <a:pt x="381127" y="324611"/>
                </a:lnTo>
                <a:lnTo>
                  <a:pt x="381127" y="280923"/>
                </a:lnTo>
                <a:lnTo>
                  <a:pt x="288163" y="280923"/>
                </a:lnTo>
                <a:lnTo>
                  <a:pt x="288163" y="224535"/>
                </a:lnTo>
                <a:lnTo>
                  <a:pt x="381127" y="224535"/>
                </a:lnTo>
                <a:lnTo>
                  <a:pt x="381127" y="183133"/>
                </a:lnTo>
                <a:lnTo>
                  <a:pt x="288163" y="183133"/>
                </a:lnTo>
                <a:lnTo>
                  <a:pt x="288163" y="160147"/>
                </a:lnTo>
                <a:lnTo>
                  <a:pt x="179197" y="160147"/>
                </a:lnTo>
                <a:cubicBezTo>
                  <a:pt x="165734" y="160147"/>
                  <a:pt x="153923" y="161289"/>
                  <a:pt x="143636" y="163576"/>
                </a:cubicBezTo>
                <a:cubicBezTo>
                  <a:pt x="133350" y="165734"/>
                  <a:pt x="123825" y="171703"/>
                  <a:pt x="114808" y="181355"/>
                </a:cubicBezTo>
                <a:cubicBezTo>
                  <a:pt x="105155" y="191516"/>
                  <a:pt x="100457" y="204216"/>
                  <a:pt x="100838" y="219455"/>
                </a:cubicBezTo>
                <a:cubicBezTo>
                  <a:pt x="101219" y="234696"/>
                  <a:pt x="107060" y="246633"/>
                  <a:pt x="118236" y="255270"/>
                </a:cubicBezTo>
                <a:cubicBezTo>
                  <a:pt x="129794" y="264159"/>
                  <a:pt x="143763" y="268223"/>
                  <a:pt x="160147" y="267208"/>
                </a:cubicBezTo>
                <a:cubicBezTo>
                  <a:pt x="176529" y="266319"/>
                  <a:pt x="189610" y="260984"/>
                  <a:pt x="199263" y="251332"/>
                </a:cubicBezTo>
                <a:cubicBezTo>
                  <a:pt x="205994" y="245363"/>
                  <a:pt x="209296" y="236982"/>
                  <a:pt x="209041" y="226186"/>
                </a:cubicBezTo>
                <a:cubicBezTo>
                  <a:pt x="208914" y="215391"/>
                  <a:pt x="202819" y="206755"/>
                  <a:pt x="190880" y="200405"/>
                </a:cubicBezTo>
                <a:lnTo>
                  <a:pt x="233933" y="162432"/>
                </a:lnTo>
                <a:cubicBezTo>
                  <a:pt x="242189" y="168020"/>
                  <a:pt x="249301" y="175132"/>
                  <a:pt x="255270" y="183896"/>
                </a:cubicBezTo>
                <a:cubicBezTo>
                  <a:pt x="261239" y="192658"/>
                  <a:pt x="265048" y="202310"/>
                  <a:pt x="266953" y="212724"/>
                </a:cubicBezTo>
                <a:cubicBezTo>
                  <a:pt x="268859" y="223520"/>
                  <a:pt x="268478" y="234822"/>
                  <a:pt x="265810" y="246633"/>
                </a:cubicBezTo>
                <a:cubicBezTo>
                  <a:pt x="263271" y="258317"/>
                  <a:pt x="257682" y="270001"/>
                  <a:pt x="249047" y="281558"/>
                </a:cubicBezTo>
                <a:cubicBezTo>
                  <a:pt x="241300" y="291972"/>
                  <a:pt x="230632" y="300482"/>
                  <a:pt x="217170" y="306958"/>
                </a:cubicBezTo>
                <a:cubicBezTo>
                  <a:pt x="203708" y="313562"/>
                  <a:pt x="189357" y="317881"/>
                  <a:pt x="174117" y="320166"/>
                </a:cubicBezTo>
                <a:cubicBezTo>
                  <a:pt x="158877" y="321944"/>
                  <a:pt x="143382" y="321563"/>
                  <a:pt x="127761" y="319023"/>
                </a:cubicBezTo>
                <a:cubicBezTo>
                  <a:pt x="112013" y="316357"/>
                  <a:pt x="98425" y="310769"/>
                  <a:pt x="86867" y="302259"/>
                </a:cubicBezTo>
                <a:cubicBezTo>
                  <a:pt x="73025" y="292861"/>
                  <a:pt x="62864" y="282193"/>
                  <a:pt x="56133" y="270128"/>
                </a:cubicBezTo>
                <a:cubicBezTo>
                  <a:pt x="49402" y="257936"/>
                  <a:pt x="45339" y="245490"/>
                  <a:pt x="43814" y="232917"/>
                </a:cubicBezTo>
                <a:cubicBezTo>
                  <a:pt x="42290" y="220598"/>
                  <a:pt x="43052" y="208788"/>
                  <a:pt x="46101" y="197358"/>
                </a:cubicBezTo>
                <a:cubicBezTo>
                  <a:pt x="49021" y="185928"/>
                  <a:pt x="53721" y="176402"/>
                  <a:pt x="60071" y="168528"/>
                </a:cubicBezTo>
                <a:cubicBezTo>
                  <a:pt x="60071" y="168147"/>
                  <a:pt x="60959" y="167004"/>
                  <a:pt x="62864" y="164972"/>
                </a:cubicBezTo>
                <a:cubicBezTo>
                  <a:pt x="64642" y="162813"/>
                  <a:pt x="66548" y="161289"/>
                  <a:pt x="68452" y="160147"/>
                </a:cubicBezTo>
                <a:lnTo>
                  <a:pt x="6350" y="160147"/>
                </a:lnTo>
                <a:lnTo>
                  <a:pt x="6350" y="108711"/>
                </a:lnTo>
                <a:lnTo>
                  <a:pt x="294386" y="108711"/>
                </a:lnTo>
                <a:lnTo>
                  <a:pt x="294386" y="127127"/>
                </a:lnTo>
                <a:lnTo>
                  <a:pt x="381127" y="127127"/>
                </a:lnTo>
                <a:lnTo>
                  <a:pt x="38112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4540377" y="559308"/>
            <a:ext cx="71882" cy="521716"/>
          </a:xfrm>
          <a:custGeom>
            <a:avLst/>
            <a:gdLst>
              <a:gd name="connsiteX0" fmla="*/ 6350 w 71882"/>
              <a:gd name="connsiteY0" fmla="*/ 6350 h 521716"/>
              <a:gd name="connsiteX1" fmla="*/ 65532 w 71882"/>
              <a:gd name="connsiteY1" fmla="*/ 6350 h 521716"/>
              <a:gd name="connsiteX2" fmla="*/ 65532 w 71882"/>
              <a:gd name="connsiteY2" fmla="*/ 515366 h 521716"/>
              <a:gd name="connsiteX3" fmla="*/ 6350 w 71882"/>
              <a:gd name="connsiteY3" fmla="*/ 515366 h 521716"/>
              <a:gd name="connsiteX4" fmla="*/ 6350 w 71882"/>
              <a:gd name="connsiteY4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882" h="521716">
                <a:moveTo>
                  <a:pt x="6350" y="6350"/>
                </a:moveTo>
                <a:lnTo>
                  <a:pt x="65532" y="6350"/>
                </a:lnTo>
                <a:lnTo>
                  <a:pt x="65532" y="515366"/>
                </a:lnTo>
                <a:lnTo>
                  <a:pt x="6350" y="5153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3978275" y="559308"/>
            <a:ext cx="160908" cy="389128"/>
          </a:xfrm>
          <a:custGeom>
            <a:avLst/>
            <a:gdLst>
              <a:gd name="connsiteX0" fmla="*/ 6350 w 160908"/>
              <a:gd name="connsiteY0" fmla="*/ 6350 h 389128"/>
              <a:gd name="connsiteX1" fmla="*/ 66166 w 160908"/>
              <a:gd name="connsiteY1" fmla="*/ 6350 h 389128"/>
              <a:gd name="connsiteX2" fmla="*/ 66166 w 160908"/>
              <a:gd name="connsiteY2" fmla="*/ 151764 h 389128"/>
              <a:gd name="connsiteX3" fmla="*/ 154558 w 160908"/>
              <a:gd name="connsiteY3" fmla="*/ 151764 h 389128"/>
              <a:gd name="connsiteX4" fmla="*/ 154558 w 160908"/>
              <a:gd name="connsiteY4" fmla="*/ 208788 h 389128"/>
              <a:gd name="connsiteX5" fmla="*/ 66166 w 160908"/>
              <a:gd name="connsiteY5" fmla="*/ 208788 h 389128"/>
              <a:gd name="connsiteX6" fmla="*/ 66166 w 160908"/>
              <a:gd name="connsiteY6" fmla="*/ 382778 h 389128"/>
              <a:gd name="connsiteX7" fmla="*/ 6350 w 160908"/>
              <a:gd name="connsiteY7" fmla="*/ 382778 h 389128"/>
              <a:gd name="connsiteX8" fmla="*/ 6350 w 160908"/>
              <a:gd name="connsiteY8" fmla="*/ 6350 h 389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0908" h="389128">
                <a:moveTo>
                  <a:pt x="6350" y="6350"/>
                </a:moveTo>
                <a:lnTo>
                  <a:pt x="66166" y="6350"/>
                </a:lnTo>
                <a:lnTo>
                  <a:pt x="66166" y="151764"/>
                </a:lnTo>
                <a:lnTo>
                  <a:pt x="154558" y="151764"/>
                </a:lnTo>
                <a:lnTo>
                  <a:pt x="154558" y="208788"/>
                </a:lnTo>
                <a:lnTo>
                  <a:pt x="66166" y="208788"/>
                </a:lnTo>
                <a:lnTo>
                  <a:pt x="66166" y="382778"/>
                </a:lnTo>
                <a:lnTo>
                  <a:pt x="6350" y="38277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8595614" y="565658"/>
            <a:ext cx="151638" cy="509016"/>
          </a:xfrm>
          <a:custGeom>
            <a:avLst/>
            <a:gdLst>
              <a:gd name="connsiteX0" fmla="*/ 0 w 151638"/>
              <a:gd name="connsiteY0" fmla="*/ 0 h 509016"/>
              <a:gd name="connsiteX1" fmla="*/ 59817 w 151638"/>
              <a:gd name="connsiteY1" fmla="*/ 0 h 509016"/>
              <a:gd name="connsiteX2" fmla="*/ 59817 w 151638"/>
              <a:gd name="connsiteY2" fmla="*/ 191897 h 509016"/>
              <a:gd name="connsiteX3" fmla="*/ 151638 w 151638"/>
              <a:gd name="connsiteY3" fmla="*/ 191897 h 509016"/>
              <a:gd name="connsiteX4" fmla="*/ 151638 w 151638"/>
              <a:gd name="connsiteY4" fmla="*/ 247777 h 509016"/>
              <a:gd name="connsiteX5" fmla="*/ 59817 w 151638"/>
              <a:gd name="connsiteY5" fmla="*/ 247777 h 509016"/>
              <a:gd name="connsiteX6" fmla="*/ 59817 w 151638"/>
              <a:gd name="connsiteY6" fmla="*/ 509016 h 509016"/>
              <a:gd name="connsiteX7" fmla="*/ 0 w 151638"/>
              <a:gd name="connsiteY7" fmla="*/ 509016 h 509016"/>
              <a:gd name="connsiteX8" fmla="*/ 0 w 151638"/>
              <a:gd name="connsiteY8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1638" h="509016">
                <a:moveTo>
                  <a:pt x="0" y="0"/>
                </a:moveTo>
                <a:lnTo>
                  <a:pt x="59817" y="0"/>
                </a:lnTo>
                <a:lnTo>
                  <a:pt x="59817" y="191897"/>
                </a:lnTo>
                <a:lnTo>
                  <a:pt x="151638" y="191897"/>
                </a:lnTo>
                <a:lnTo>
                  <a:pt x="151638" y="247777"/>
                </a:lnTo>
                <a:lnTo>
                  <a:pt x="59817" y="247777"/>
                </a:lnTo>
                <a:lnTo>
                  <a:pt x="59817" y="509016"/>
                </a:lnTo>
                <a:lnTo>
                  <a:pt x="0" y="5090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7624444" y="565658"/>
            <a:ext cx="59944" cy="509016"/>
          </a:xfrm>
          <a:custGeom>
            <a:avLst/>
            <a:gdLst>
              <a:gd name="connsiteX0" fmla="*/ 0 w 59944"/>
              <a:gd name="connsiteY0" fmla="*/ 0 h 509016"/>
              <a:gd name="connsiteX1" fmla="*/ 59944 w 59944"/>
              <a:gd name="connsiteY1" fmla="*/ 0 h 509016"/>
              <a:gd name="connsiteX2" fmla="*/ 59944 w 59944"/>
              <a:gd name="connsiteY2" fmla="*/ 509016 h 509016"/>
              <a:gd name="connsiteX3" fmla="*/ 0 w 59944"/>
              <a:gd name="connsiteY3" fmla="*/ 509016 h 509016"/>
              <a:gd name="connsiteX4" fmla="*/ 0 w 59944"/>
              <a:gd name="connsiteY4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944" h="509016">
                <a:moveTo>
                  <a:pt x="0" y="0"/>
                </a:moveTo>
                <a:lnTo>
                  <a:pt x="59944" y="0"/>
                </a:lnTo>
                <a:lnTo>
                  <a:pt x="59944" y="509016"/>
                </a:lnTo>
                <a:lnTo>
                  <a:pt x="0" y="5090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7162927" y="565658"/>
            <a:ext cx="58800" cy="509016"/>
          </a:xfrm>
          <a:custGeom>
            <a:avLst/>
            <a:gdLst>
              <a:gd name="connsiteX0" fmla="*/ 0 w 58800"/>
              <a:gd name="connsiteY0" fmla="*/ 0 h 509016"/>
              <a:gd name="connsiteX1" fmla="*/ 58800 w 58800"/>
              <a:gd name="connsiteY1" fmla="*/ 0 h 509016"/>
              <a:gd name="connsiteX2" fmla="*/ 58800 w 58800"/>
              <a:gd name="connsiteY2" fmla="*/ 509016 h 509016"/>
              <a:gd name="connsiteX3" fmla="*/ 0 w 58800"/>
              <a:gd name="connsiteY3" fmla="*/ 509016 h 509016"/>
              <a:gd name="connsiteX4" fmla="*/ 0 w 58800"/>
              <a:gd name="connsiteY4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800" h="509016">
                <a:moveTo>
                  <a:pt x="0" y="0"/>
                </a:moveTo>
                <a:lnTo>
                  <a:pt x="58800" y="0"/>
                </a:lnTo>
                <a:lnTo>
                  <a:pt x="58800" y="509016"/>
                </a:lnTo>
                <a:lnTo>
                  <a:pt x="0" y="5090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6552692" y="565658"/>
            <a:ext cx="152654" cy="509016"/>
          </a:xfrm>
          <a:custGeom>
            <a:avLst/>
            <a:gdLst>
              <a:gd name="connsiteX0" fmla="*/ 92836 w 152654"/>
              <a:gd name="connsiteY0" fmla="*/ 0 h 509016"/>
              <a:gd name="connsiteX1" fmla="*/ 152654 w 152654"/>
              <a:gd name="connsiteY1" fmla="*/ 0 h 509016"/>
              <a:gd name="connsiteX2" fmla="*/ 152654 w 152654"/>
              <a:gd name="connsiteY2" fmla="*/ 509016 h 509016"/>
              <a:gd name="connsiteX3" fmla="*/ 92836 w 152654"/>
              <a:gd name="connsiteY3" fmla="*/ 509016 h 509016"/>
              <a:gd name="connsiteX4" fmla="*/ 92836 w 152654"/>
              <a:gd name="connsiteY4" fmla="*/ 237108 h 509016"/>
              <a:gd name="connsiteX5" fmla="*/ 0 w 152654"/>
              <a:gd name="connsiteY5" fmla="*/ 237108 h 509016"/>
              <a:gd name="connsiteX6" fmla="*/ 0 w 152654"/>
              <a:gd name="connsiteY6" fmla="*/ 180720 h 509016"/>
              <a:gd name="connsiteX7" fmla="*/ 92836 w 152654"/>
              <a:gd name="connsiteY7" fmla="*/ 180720 h 509016"/>
              <a:gd name="connsiteX8" fmla="*/ 92836 w 152654"/>
              <a:gd name="connsiteY8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2654" h="509016">
                <a:moveTo>
                  <a:pt x="92836" y="0"/>
                </a:moveTo>
                <a:lnTo>
                  <a:pt x="152654" y="0"/>
                </a:lnTo>
                <a:lnTo>
                  <a:pt x="152654" y="509016"/>
                </a:lnTo>
                <a:lnTo>
                  <a:pt x="92836" y="509016"/>
                </a:lnTo>
                <a:lnTo>
                  <a:pt x="92836" y="237108"/>
                </a:lnTo>
                <a:lnTo>
                  <a:pt x="0" y="237108"/>
                </a:lnTo>
                <a:lnTo>
                  <a:pt x="0" y="180720"/>
                </a:lnTo>
                <a:lnTo>
                  <a:pt x="92836" y="180720"/>
                </a:lnTo>
                <a:lnTo>
                  <a:pt x="92836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6170549" y="565658"/>
            <a:ext cx="59944" cy="509016"/>
          </a:xfrm>
          <a:custGeom>
            <a:avLst/>
            <a:gdLst>
              <a:gd name="connsiteX0" fmla="*/ 0 w 59944"/>
              <a:gd name="connsiteY0" fmla="*/ 0 h 509016"/>
              <a:gd name="connsiteX1" fmla="*/ 59944 w 59944"/>
              <a:gd name="connsiteY1" fmla="*/ 0 h 509016"/>
              <a:gd name="connsiteX2" fmla="*/ 59944 w 59944"/>
              <a:gd name="connsiteY2" fmla="*/ 509016 h 509016"/>
              <a:gd name="connsiteX3" fmla="*/ 0 w 59944"/>
              <a:gd name="connsiteY3" fmla="*/ 509016 h 509016"/>
              <a:gd name="connsiteX4" fmla="*/ 0 w 59944"/>
              <a:gd name="connsiteY4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944" h="509016">
                <a:moveTo>
                  <a:pt x="0" y="0"/>
                </a:moveTo>
                <a:lnTo>
                  <a:pt x="59944" y="0"/>
                </a:lnTo>
                <a:lnTo>
                  <a:pt x="59944" y="509016"/>
                </a:lnTo>
                <a:lnTo>
                  <a:pt x="0" y="5090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5708015" y="565658"/>
            <a:ext cx="59182" cy="509016"/>
          </a:xfrm>
          <a:custGeom>
            <a:avLst/>
            <a:gdLst>
              <a:gd name="connsiteX0" fmla="*/ 0 w 59182"/>
              <a:gd name="connsiteY0" fmla="*/ 0 h 509016"/>
              <a:gd name="connsiteX1" fmla="*/ 59182 w 59182"/>
              <a:gd name="connsiteY1" fmla="*/ 0 h 509016"/>
              <a:gd name="connsiteX2" fmla="*/ 59182 w 59182"/>
              <a:gd name="connsiteY2" fmla="*/ 509016 h 509016"/>
              <a:gd name="connsiteX3" fmla="*/ 0 w 59182"/>
              <a:gd name="connsiteY3" fmla="*/ 509016 h 509016"/>
              <a:gd name="connsiteX4" fmla="*/ 0 w 59182"/>
              <a:gd name="connsiteY4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182" h="509016">
                <a:moveTo>
                  <a:pt x="0" y="0"/>
                </a:moveTo>
                <a:lnTo>
                  <a:pt x="59182" y="0"/>
                </a:lnTo>
                <a:lnTo>
                  <a:pt x="59182" y="509016"/>
                </a:lnTo>
                <a:lnTo>
                  <a:pt x="0" y="5090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7732903" y="942975"/>
            <a:ext cx="496443" cy="69722"/>
          </a:xfrm>
          <a:custGeom>
            <a:avLst/>
            <a:gdLst>
              <a:gd name="connsiteX0" fmla="*/ 6350 w 496443"/>
              <a:gd name="connsiteY0" fmla="*/ 6350 h 69722"/>
              <a:gd name="connsiteX1" fmla="*/ 490093 w 496443"/>
              <a:gd name="connsiteY1" fmla="*/ 6350 h 69722"/>
              <a:gd name="connsiteX2" fmla="*/ 490093 w 496443"/>
              <a:gd name="connsiteY2" fmla="*/ 63372 h 69722"/>
              <a:gd name="connsiteX3" fmla="*/ 6350 w 496443"/>
              <a:gd name="connsiteY3" fmla="*/ 63372 h 69722"/>
              <a:gd name="connsiteX4" fmla="*/ 6350 w 496443"/>
              <a:gd name="connsiteY4" fmla="*/ 6350 h 697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443" h="69722">
                <a:moveTo>
                  <a:pt x="6350" y="6350"/>
                </a:moveTo>
                <a:lnTo>
                  <a:pt x="490093" y="6350"/>
                </a:lnTo>
                <a:lnTo>
                  <a:pt x="490093" y="63372"/>
                </a:lnTo>
                <a:lnTo>
                  <a:pt x="6350" y="6337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6845046" y="786384"/>
            <a:ext cx="99440" cy="85978"/>
          </a:xfrm>
          <a:custGeom>
            <a:avLst/>
            <a:gdLst>
              <a:gd name="connsiteX0" fmla="*/ 6350 w 99440"/>
              <a:gd name="connsiteY0" fmla="*/ 6350 h 85978"/>
              <a:gd name="connsiteX1" fmla="*/ 6350 w 99440"/>
              <a:gd name="connsiteY1" fmla="*/ 79628 h 85978"/>
              <a:gd name="connsiteX2" fmla="*/ 93090 w 99440"/>
              <a:gd name="connsiteY2" fmla="*/ 79628 h 85978"/>
              <a:gd name="connsiteX3" fmla="*/ 93090 w 99440"/>
              <a:gd name="connsiteY3" fmla="*/ 6350 h 85978"/>
              <a:gd name="connsiteX4" fmla="*/ 6350 w 99440"/>
              <a:gd name="connsiteY4" fmla="*/ 6350 h 85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440" h="85978">
                <a:moveTo>
                  <a:pt x="6350" y="6350"/>
                </a:moveTo>
                <a:lnTo>
                  <a:pt x="6350" y="79628"/>
                </a:lnTo>
                <a:lnTo>
                  <a:pt x="93090" y="79628"/>
                </a:lnTo>
                <a:lnTo>
                  <a:pt x="9309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7326757" y="690752"/>
            <a:ext cx="152018" cy="168783"/>
          </a:xfrm>
          <a:custGeom>
            <a:avLst/>
            <a:gdLst>
              <a:gd name="connsiteX0" fmla="*/ 75691 w 152018"/>
              <a:gd name="connsiteY0" fmla="*/ 6350 h 168783"/>
              <a:gd name="connsiteX1" fmla="*/ 46608 w 152018"/>
              <a:gd name="connsiteY1" fmla="*/ 13335 h 168783"/>
              <a:gd name="connsiteX2" fmla="*/ 24764 w 152018"/>
              <a:gd name="connsiteY2" fmla="*/ 30988 h 168783"/>
              <a:gd name="connsiteX3" fmla="*/ 11048 w 152018"/>
              <a:gd name="connsiteY3" fmla="*/ 56134 h 168783"/>
              <a:gd name="connsiteX4" fmla="*/ 6350 w 152018"/>
              <a:gd name="connsiteY4" fmla="*/ 84074 h 168783"/>
              <a:gd name="connsiteX5" fmla="*/ 11048 w 152018"/>
              <a:gd name="connsiteY5" fmla="*/ 113157 h 168783"/>
              <a:gd name="connsiteX6" fmla="*/ 25400 w 152018"/>
              <a:gd name="connsiteY6" fmla="*/ 138303 h 168783"/>
              <a:gd name="connsiteX7" fmla="*/ 47116 w 152018"/>
              <a:gd name="connsiteY7" fmla="*/ 155702 h 168783"/>
              <a:gd name="connsiteX8" fmla="*/ 75691 w 152018"/>
              <a:gd name="connsiteY8" fmla="*/ 162433 h 168783"/>
              <a:gd name="connsiteX9" fmla="*/ 105028 w 152018"/>
              <a:gd name="connsiteY9" fmla="*/ 155956 h 168783"/>
              <a:gd name="connsiteX10" fmla="*/ 127127 w 152018"/>
              <a:gd name="connsiteY10" fmla="*/ 138303 h 168783"/>
              <a:gd name="connsiteX11" fmla="*/ 140842 w 152018"/>
              <a:gd name="connsiteY11" fmla="*/ 113792 h 168783"/>
              <a:gd name="connsiteX12" fmla="*/ 145668 w 152018"/>
              <a:gd name="connsiteY12" fmla="*/ 84709 h 168783"/>
              <a:gd name="connsiteX13" fmla="*/ 140842 w 152018"/>
              <a:gd name="connsiteY13" fmla="*/ 56642 h 168783"/>
              <a:gd name="connsiteX14" fmla="*/ 127127 w 152018"/>
              <a:gd name="connsiteY14" fmla="*/ 31496 h 168783"/>
              <a:gd name="connsiteX15" fmla="*/ 105664 w 152018"/>
              <a:gd name="connsiteY15" fmla="*/ 13335 h 168783"/>
              <a:gd name="connsiteX16" fmla="*/ 75691 w 152018"/>
              <a:gd name="connsiteY16" fmla="*/ 6350 h 1687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52018" h="168783">
                <a:moveTo>
                  <a:pt x="75691" y="6350"/>
                </a:moveTo>
                <a:cubicBezTo>
                  <a:pt x="64896" y="6350"/>
                  <a:pt x="55244" y="8636"/>
                  <a:pt x="46608" y="13335"/>
                </a:cubicBezTo>
                <a:cubicBezTo>
                  <a:pt x="38100" y="18034"/>
                  <a:pt x="30733" y="23876"/>
                  <a:pt x="24764" y="30988"/>
                </a:cubicBezTo>
                <a:cubicBezTo>
                  <a:pt x="18795" y="38354"/>
                  <a:pt x="14223" y="46863"/>
                  <a:pt x="11048" y="56134"/>
                </a:cubicBezTo>
                <a:cubicBezTo>
                  <a:pt x="7873" y="65405"/>
                  <a:pt x="6350" y="74803"/>
                  <a:pt x="6350" y="84074"/>
                </a:cubicBezTo>
                <a:cubicBezTo>
                  <a:pt x="6350" y="94107"/>
                  <a:pt x="7873" y="103886"/>
                  <a:pt x="11048" y="113157"/>
                </a:cubicBezTo>
                <a:cubicBezTo>
                  <a:pt x="14223" y="122555"/>
                  <a:pt x="19050" y="130937"/>
                  <a:pt x="25400" y="138303"/>
                </a:cubicBezTo>
                <a:cubicBezTo>
                  <a:pt x="31368" y="145415"/>
                  <a:pt x="38607" y="151257"/>
                  <a:pt x="47116" y="155702"/>
                </a:cubicBezTo>
                <a:cubicBezTo>
                  <a:pt x="55752" y="160147"/>
                  <a:pt x="65277" y="162433"/>
                  <a:pt x="75691" y="162433"/>
                </a:cubicBezTo>
                <a:cubicBezTo>
                  <a:pt x="86486" y="162433"/>
                  <a:pt x="96266" y="160274"/>
                  <a:pt x="105028" y="155956"/>
                </a:cubicBezTo>
                <a:cubicBezTo>
                  <a:pt x="113791" y="151638"/>
                  <a:pt x="121157" y="145796"/>
                  <a:pt x="127127" y="138303"/>
                </a:cubicBezTo>
                <a:cubicBezTo>
                  <a:pt x="133095" y="131317"/>
                  <a:pt x="137667" y="123063"/>
                  <a:pt x="140842" y="113792"/>
                </a:cubicBezTo>
                <a:cubicBezTo>
                  <a:pt x="144017" y="104394"/>
                  <a:pt x="145668" y="94742"/>
                  <a:pt x="145668" y="84709"/>
                </a:cubicBezTo>
                <a:cubicBezTo>
                  <a:pt x="145668" y="75311"/>
                  <a:pt x="144017" y="66040"/>
                  <a:pt x="140842" y="56642"/>
                </a:cubicBezTo>
                <a:cubicBezTo>
                  <a:pt x="137667" y="47371"/>
                  <a:pt x="133095" y="38989"/>
                  <a:pt x="127127" y="31496"/>
                </a:cubicBezTo>
                <a:cubicBezTo>
                  <a:pt x="121539" y="24003"/>
                  <a:pt x="114427" y="18034"/>
                  <a:pt x="105664" y="13335"/>
                </a:cubicBezTo>
                <a:cubicBezTo>
                  <a:pt x="96900" y="8636"/>
                  <a:pt x="86867" y="6350"/>
                  <a:pt x="7569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5872861" y="690752"/>
            <a:ext cx="152019" cy="168783"/>
          </a:xfrm>
          <a:custGeom>
            <a:avLst/>
            <a:gdLst>
              <a:gd name="connsiteX0" fmla="*/ 75691 w 152019"/>
              <a:gd name="connsiteY0" fmla="*/ 6350 h 168783"/>
              <a:gd name="connsiteX1" fmla="*/ 46609 w 152019"/>
              <a:gd name="connsiteY1" fmla="*/ 13335 h 168783"/>
              <a:gd name="connsiteX2" fmla="*/ 24764 w 152019"/>
              <a:gd name="connsiteY2" fmla="*/ 30988 h 168783"/>
              <a:gd name="connsiteX3" fmla="*/ 11048 w 152019"/>
              <a:gd name="connsiteY3" fmla="*/ 56134 h 168783"/>
              <a:gd name="connsiteX4" fmla="*/ 6350 w 152019"/>
              <a:gd name="connsiteY4" fmla="*/ 84074 h 168783"/>
              <a:gd name="connsiteX5" fmla="*/ 11048 w 152019"/>
              <a:gd name="connsiteY5" fmla="*/ 113157 h 168783"/>
              <a:gd name="connsiteX6" fmla="*/ 25400 w 152019"/>
              <a:gd name="connsiteY6" fmla="*/ 138303 h 168783"/>
              <a:gd name="connsiteX7" fmla="*/ 47117 w 152019"/>
              <a:gd name="connsiteY7" fmla="*/ 155702 h 168783"/>
              <a:gd name="connsiteX8" fmla="*/ 75691 w 152019"/>
              <a:gd name="connsiteY8" fmla="*/ 162433 h 168783"/>
              <a:gd name="connsiteX9" fmla="*/ 105029 w 152019"/>
              <a:gd name="connsiteY9" fmla="*/ 155956 h 168783"/>
              <a:gd name="connsiteX10" fmla="*/ 127127 w 152019"/>
              <a:gd name="connsiteY10" fmla="*/ 138303 h 168783"/>
              <a:gd name="connsiteX11" fmla="*/ 140842 w 152019"/>
              <a:gd name="connsiteY11" fmla="*/ 113792 h 168783"/>
              <a:gd name="connsiteX12" fmla="*/ 145669 w 152019"/>
              <a:gd name="connsiteY12" fmla="*/ 84709 h 168783"/>
              <a:gd name="connsiteX13" fmla="*/ 140842 w 152019"/>
              <a:gd name="connsiteY13" fmla="*/ 56642 h 168783"/>
              <a:gd name="connsiteX14" fmla="*/ 127127 w 152019"/>
              <a:gd name="connsiteY14" fmla="*/ 31496 h 168783"/>
              <a:gd name="connsiteX15" fmla="*/ 105664 w 152019"/>
              <a:gd name="connsiteY15" fmla="*/ 13335 h 168783"/>
              <a:gd name="connsiteX16" fmla="*/ 75691 w 152019"/>
              <a:gd name="connsiteY16" fmla="*/ 6350 h 1687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52019" h="168783">
                <a:moveTo>
                  <a:pt x="75691" y="6350"/>
                </a:moveTo>
                <a:cubicBezTo>
                  <a:pt x="64897" y="6350"/>
                  <a:pt x="55245" y="8636"/>
                  <a:pt x="46609" y="13335"/>
                </a:cubicBezTo>
                <a:cubicBezTo>
                  <a:pt x="38100" y="18034"/>
                  <a:pt x="30733" y="23876"/>
                  <a:pt x="24764" y="30988"/>
                </a:cubicBezTo>
                <a:cubicBezTo>
                  <a:pt x="18796" y="38354"/>
                  <a:pt x="14223" y="46863"/>
                  <a:pt x="11048" y="56134"/>
                </a:cubicBezTo>
                <a:cubicBezTo>
                  <a:pt x="7873" y="65405"/>
                  <a:pt x="6350" y="74803"/>
                  <a:pt x="6350" y="84074"/>
                </a:cubicBezTo>
                <a:cubicBezTo>
                  <a:pt x="6350" y="94107"/>
                  <a:pt x="7873" y="103886"/>
                  <a:pt x="11048" y="113157"/>
                </a:cubicBezTo>
                <a:cubicBezTo>
                  <a:pt x="14223" y="122555"/>
                  <a:pt x="19050" y="130937"/>
                  <a:pt x="25400" y="138303"/>
                </a:cubicBezTo>
                <a:cubicBezTo>
                  <a:pt x="31369" y="145415"/>
                  <a:pt x="38608" y="151257"/>
                  <a:pt x="47117" y="155702"/>
                </a:cubicBezTo>
                <a:cubicBezTo>
                  <a:pt x="55752" y="160147"/>
                  <a:pt x="65278" y="162433"/>
                  <a:pt x="75691" y="162433"/>
                </a:cubicBezTo>
                <a:cubicBezTo>
                  <a:pt x="86487" y="162433"/>
                  <a:pt x="96266" y="160274"/>
                  <a:pt x="105029" y="155956"/>
                </a:cubicBezTo>
                <a:cubicBezTo>
                  <a:pt x="113791" y="151638"/>
                  <a:pt x="121158" y="145796"/>
                  <a:pt x="127127" y="138303"/>
                </a:cubicBezTo>
                <a:cubicBezTo>
                  <a:pt x="133096" y="131317"/>
                  <a:pt x="137668" y="123063"/>
                  <a:pt x="140842" y="113792"/>
                </a:cubicBezTo>
                <a:cubicBezTo>
                  <a:pt x="144018" y="104394"/>
                  <a:pt x="145669" y="94742"/>
                  <a:pt x="145669" y="84709"/>
                </a:cubicBezTo>
                <a:cubicBezTo>
                  <a:pt x="145669" y="75311"/>
                  <a:pt x="144018" y="66040"/>
                  <a:pt x="140842" y="56642"/>
                </a:cubicBezTo>
                <a:cubicBezTo>
                  <a:pt x="137668" y="47371"/>
                  <a:pt x="133096" y="38989"/>
                  <a:pt x="127127" y="31496"/>
                </a:cubicBezTo>
                <a:cubicBezTo>
                  <a:pt x="121539" y="24003"/>
                  <a:pt x="114427" y="18034"/>
                  <a:pt x="105664" y="13335"/>
                </a:cubicBezTo>
                <a:cubicBezTo>
                  <a:pt x="96901" y="8636"/>
                  <a:pt x="86868" y="6350"/>
                  <a:pt x="7569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8321929" y="661670"/>
            <a:ext cx="144652" cy="139700"/>
          </a:xfrm>
          <a:custGeom>
            <a:avLst/>
            <a:gdLst>
              <a:gd name="connsiteX0" fmla="*/ 71246 w 144652"/>
              <a:gd name="connsiteY0" fmla="*/ 6350 h 139700"/>
              <a:gd name="connsiteX1" fmla="*/ 25400 w 144652"/>
              <a:gd name="connsiteY1" fmla="*/ 24257 h 139700"/>
              <a:gd name="connsiteX2" fmla="*/ 6350 w 144652"/>
              <a:gd name="connsiteY2" fmla="*/ 68452 h 139700"/>
              <a:gd name="connsiteX3" fmla="*/ 25400 w 144652"/>
              <a:gd name="connsiteY3" fmla="*/ 115189 h 139700"/>
              <a:gd name="connsiteX4" fmla="*/ 71246 w 144652"/>
              <a:gd name="connsiteY4" fmla="*/ 133350 h 139700"/>
              <a:gd name="connsiteX5" fmla="*/ 118236 w 144652"/>
              <a:gd name="connsiteY5" fmla="*/ 115189 h 139700"/>
              <a:gd name="connsiteX6" fmla="*/ 138302 w 144652"/>
              <a:gd name="connsiteY6" fmla="*/ 68960 h 139700"/>
              <a:gd name="connsiteX7" fmla="*/ 118236 w 144652"/>
              <a:gd name="connsiteY7" fmla="*/ 24510 h 139700"/>
              <a:gd name="connsiteX8" fmla="*/ 71246 w 144652"/>
              <a:gd name="connsiteY8" fmla="*/ 6350 h 139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4652" h="139700">
                <a:moveTo>
                  <a:pt x="71246" y="6350"/>
                </a:moveTo>
                <a:cubicBezTo>
                  <a:pt x="53340" y="6350"/>
                  <a:pt x="38100" y="12319"/>
                  <a:pt x="25400" y="24257"/>
                </a:cubicBezTo>
                <a:cubicBezTo>
                  <a:pt x="12700" y="36195"/>
                  <a:pt x="6350" y="50927"/>
                  <a:pt x="6350" y="68452"/>
                </a:cubicBezTo>
                <a:cubicBezTo>
                  <a:pt x="6350" y="87502"/>
                  <a:pt x="12700" y="102996"/>
                  <a:pt x="25400" y="115189"/>
                </a:cubicBezTo>
                <a:cubicBezTo>
                  <a:pt x="38100" y="127254"/>
                  <a:pt x="53340" y="133350"/>
                  <a:pt x="71246" y="133350"/>
                </a:cubicBezTo>
                <a:cubicBezTo>
                  <a:pt x="89154" y="133350"/>
                  <a:pt x="104775" y="127254"/>
                  <a:pt x="118236" y="115189"/>
                </a:cubicBezTo>
                <a:cubicBezTo>
                  <a:pt x="131698" y="102996"/>
                  <a:pt x="138302" y="87629"/>
                  <a:pt x="138302" y="68960"/>
                </a:cubicBezTo>
                <a:cubicBezTo>
                  <a:pt x="138302" y="51435"/>
                  <a:pt x="131698" y="36702"/>
                  <a:pt x="118236" y="24510"/>
                </a:cubicBezTo>
                <a:cubicBezTo>
                  <a:pt x="104775" y="12446"/>
                  <a:pt x="89154" y="6350"/>
                  <a:pt x="7124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7265289" y="634872"/>
            <a:ext cx="274955" cy="280543"/>
          </a:xfrm>
          <a:custGeom>
            <a:avLst/>
            <a:gdLst>
              <a:gd name="connsiteX0" fmla="*/ 137159 w 274955"/>
              <a:gd name="connsiteY0" fmla="*/ 6350 h 280543"/>
              <a:gd name="connsiteX1" fmla="*/ 189738 w 274955"/>
              <a:gd name="connsiteY1" fmla="*/ 16891 h 280543"/>
              <a:gd name="connsiteX2" fmla="*/ 231140 w 274955"/>
              <a:gd name="connsiteY2" fmla="*/ 45974 h 280543"/>
              <a:gd name="connsiteX3" fmla="*/ 258826 w 274955"/>
              <a:gd name="connsiteY3" fmla="*/ 88519 h 280543"/>
              <a:gd name="connsiteX4" fmla="*/ 268605 w 274955"/>
              <a:gd name="connsiteY4" fmla="*/ 140589 h 280543"/>
              <a:gd name="connsiteX5" fmla="*/ 258826 w 274955"/>
              <a:gd name="connsiteY5" fmla="*/ 192786 h 280543"/>
              <a:gd name="connsiteX6" fmla="*/ 231140 w 274955"/>
              <a:gd name="connsiteY6" fmla="*/ 235077 h 280543"/>
              <a:gd name="connsiteX7" fmla="*/ 189738 w 274955"/>
              <a:gd name="connsiteY7" fmla="*/ 263906 h 280543"/>
              <a:gd name="connsiteX8" fmla="*/ 137159 w 274955"/>
              <a:gd name="connsiteY8" fmla="*/ 274193 h 280543"/>
              <a:gd name="connsiteX9" fmla="*/ 84073 w 274955"/>
              <a:gd name="connsiteY9" fmla="*/ 263906 h 280543"/>
              <a:gd name="connsiteX10" fmla="*/ 42672 w 274955"/>
              <a:gd name="connsiteY10" fmla="*/ 235077 h 280543"/>
              <a:gd name="connsiteX11" fmla="*/ 15747 w 274955"/>
              <a:gd name="connsiteY11" fmla="*/ 192786 h 280543"/>
              <a:gd name="connsiteX12" fmla="*/ 6350 w 274955"/>
              <a:gd name="connsiteY12" fmla="*/ 140589 h 280543"/>
              <a:gd name="connsiteX13" fmla="*/ 16382 w 274955"/>
              <a:gd name="connsiteY13" fmla="*/ 88265 h 280543"/>
              <a:gd name="connsiteX14" fmla="*/ 44322 w 274955"/>
              <a:gd name="connsiteY14" fmla="*/ 45466 h 280543"/>
              <a:gd name="connsiteX15" fmla="*/ 85725 w 274955"/>
              <a:gd name="connsiteY15" fmla="*/ 16891 h 280543"/>
              <a:gd name="connsiteX16" fmla="*/ 137159 w 274955"/>
              <a:gd name="connsiteY16" fmla="*/ 6350 h 2805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274955" h="280543">
                <a:moveTo>
                  <a:pt x="137159" y="6350"/>
                </a:moveTo>
                <a:cubicBezTo>
                  <a:pt x="156209" y="6350"/>
                  <a:pt x="173735" y="9778"/>
                  <a:pt x="189738" y="16891"/>
                </a:cubicBezTo>
                <a:cubicBezTo>
                  <a:pt x="205740" y="24003"/>
                  <a:pt x="219582" y="33655"/>
                  <a:pt x="231140" y="45974"/>
                </a:cubicBezTo>
                <a:cubicBezTo>
                  <a:pt x="243078" y="57912"/>
                  <a:pt x="252348" y="72136"/>
                  <a:pt x="258826" y="88519"/>
                </a:cubicBezTo>
                <a:cubicBezTo>
                  <a:pt x="265303" y="104902"/>
                  <a:pt x="268605" y="122301"/>
                  <a:pt x="268605" y="140589"/>
                </a:cubicBezTo>
                <a:cubicBezTo>
                  <a:pt x="268605" y="159131"/>
                  <a:pt x="265303" y="176657"/>
                  <a:pt x="258826" y="192786"/>
                </a:cubicBezTo>
                <a:cubicBezTo>
                  <a:pt x="252348" y="209042"/>
                  <a:pt x="243078" y="223139"/>
                  <a:pt x="231140" y="235077"/>
                </a:cubicBezTo>
                <a:cubicBezTo>
                  <a:pt x="219582" y="247396"/>
                  <a:pt x="205740" y="256921"/>
                  <a:pt x="189738" y="263906"/>
                </a:cubicBezTo>
                <a:cubicBezTo>
                  <a:pt x="173735" y="270764"/>
                  <a:pt x="156209" y="274193"/>
                  <a:pt x="137159" y="274193"/>
                </a:cubicBezTo>
                <a:cubicBezTo>
                  <a:pt x="117728" y="274193"/>
                  <a:pt x="100076" y="270764"/>
                  <a:pt x="84073" y="263906"/>
                </a:cubicBezTo>
                <a:cubicBezTo>
                  <a:pt x="67945" y="256921"/>
                  <a:pt x="54228" y="247396"/>
                  <a:pt x="42672" y="235077"/>
                </a:cubicBezTo>
                <a:cubicBezTo>
                  <a:pt x="31115" y="223139"/>
                  <a:pt x="22097" y="209042"/>
                  <a:pt x="15747" y="192786"/>
                </a:cubicBezTo>
                <a:cubicBezTo>
                  <a:pt x="9397" y="176657"/>
                  <a:pt x="6350" y="159131"/>
                  <a:pt x="6350" y="140589"/>
                </a:cubicBezTo>
                <a:cubicBezTo>
                  <a:pt x="6350" y="121920"/>
                  <a:pt x="9652" y="104394"/>
                  <a:pt x="16382" y="88265"/>
                </a:cubicBezTo>
                <a:cubicBezTo>
                  <a:pt x="23114" y="72009"/>
                  <a:pt x="32384" y="57785"/>
                  <a:pt x="44322" y="45466"/>
                </a:cubicBezTo>
                <a:cubicBezTo>
                  <a:pt x="55880" y="33528"/>
                  <a:pt x="69722" y="24003"/>
                  <a:pt x="85725" y="16891"/>
                </a:cubicBezTo>
                <a:cubicBezTo>
                  <a:pt x="101727" y="9778"/>
                  <a:pt x="118872" y="6350"/>
                  <a:pt x="13715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5811393" y="634872"/>
            <a:ext cx="274955" cy="280543"/>
          </a:xfrm>
          <a:custGeom>
            <a:avLst/>
            <a:gdLst>
              <a:gd name="connsiteX0" fmla="*/ 137159 w 274955"/>
              <a:gd name="connsiteY0" fmla="*/ 6350 h 280543"/>
              <a:gd name="connsiteX1" fmla="*/ 189738 w 274955"/>
              <a:gd name="connsiteY1" fmla="*/ 16891 h 280543"/>
              <a:gd name="connsiteX2" fmla="*/ 231140 w 274955"/>
              <a:gd name="connsiteY2" fmla="*/ 45974 h 280543"/>
              <a:gd name="connsiteX3" fmla="*/ 258826 w 274955"/>
              <a:gd name="connsiteY3" fmla="*/ 88519 h 280543"/>
              <a:gd name="connsiteX4" fmla="*/ 268605 w 274955"/>
              <a:gd name="connsiteY4" fmla="*/ 140589 h 280543"/>
              <a:gd name="connsiteX5" fmla="*/ 258826 w 274955"/>
              <a:gd name="connsiteY5" fmla="*/ 192786 h 280543"/>
              <a:gd name="connsiteX6" fmla="*/ 231140 w 274955"/>
              <a:gd name="connsiteY6" fmla="*/ 235077 h 280543"/>
              <a:gd name="connsiteX7" fmla="*/ 189738 w 274955"/>
              <a:gd name="connsiteY7" fmla="*/ 263906 h 280543"/>
              <a:gd name="connsiteX8" fmla="*/ 137159 w 274955"/>
              <a:gd name="connsiteY8" fmla="*/ 274193 h 280543"/>
              <a:gd name="connsiteX9" fmla="*/ 84074 w 274955"/>
              <a:gd name="connsiteY9" fmla="*/ 263906 h 280543"/>
              <a:gd name="connsiteX10" fmla="*/ 42671 w 274955"/>
              <a:gd name="connsiteY10" fmla="*/ 235077 h 280543"/>
              <a:gd name="connsiteX11" fmla="*/ 15747 w 274955"/>
              <a:gd name="connsiteY11" fmla="*/ 192786 h 280543"/>
              <a:gd name="connsiteX12" fmla="*/ 6350 w 274955"/>
              <a:gd name="connsiteY12" fmla="*/ 140589 h 280543"/>
              <a:gd name="connsiteX13" fmla="*/ 16382 w 274955"/>
              <a:gd name="connsiteY13" fmla="*/ 88265 h 280543"/>
              <a:gd name="connsiteX14" fmla="*/ 44322 w 274955"/>
              <a:gd name="connsiteY14" fmla="*/ 45466 h 280543"/>
              <a:gd name="connsiteX15" fmla="*/ 85725 w 274955"/>
              <a:gd name="connsiteY15" fmla="*/ 16891 h 280543"/>
              <a:gd name="connsiteX16" fmla="*/ 137159 w 274955"/>
              <a:gd name="connsiteY16" fmla="*/ 6350 h 2805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274955" h="280543">
                <a:moveTo>
                  <a:pt x="137159" y="6350"/>
                </a:moveTo>
                <a:cubicBezTo>
                  <a:pt x="156209" y="6350"/>
                  <a:pt x="173736" y="9778"/>
                  <a:pt x="189738" y="16891"/>
                </a:cubicBezTo>
                <a:cubicBezTo>
                  <a:pt x="205740" y="24003"/>
                  <a:pt x="219582" y="33655"/>
                  <a:pt x="231140" y="45974"/>
                </a:cubicBezTo>
                <a:cubicBezTo>
                  <a:pt x="243078" y="57912"/>
                  <a:pt x="252348" y="72136"/>
                  <a:pt x="258826" y="88519"/>
                </a:cubicBezTo>
                <a:cubicBezTo>
                  <a:pt x="265302" y="104902"/>
                  <a:pt x="268605" y="122301"/>
                  <a:pt x="268605" y="140589"/>
                </a:cubicBezTo>
                <a:cubicBezTo>
                  <a:pt x="268605" y="159131"/>
                  <a:pt x="265302" y="176657"/>
                  <a:pt x="258826" y="192786"/>
                </a:cubicBezTo>
                <a:cubicBezTo>
                  <a:pt x="252348" y="209042"/>
                  <a:pt x="243078" y="223139"/>
                  <a:pt x="231140" y="235077"/>
                </a:cubicBezTo>
                <a:cubicBezTo>
                  <a:pt x="219582" y="247396"/>
                  <a:pt x="205740" y="256921"/>
                  <a:pt x="189738" y="263906"/>
                </a:cubicBezTo>
                <a:cubicBezTo>
                  <a:pt x="173736" y="270764"/>
                  <a:pt x="156209" y="274193"/>
                  <a:pt x="137159" y="274193"/>
                </a:cubicBezTo>
                <a:cubicBezTo>
                  <a:pt x="117728" y="274193"/>
                  <a:pt x="100076" y="270764"/>
                  <a:pt x="84074" y="263906"/>
                </a:cubicBezTo>
                <a:cubicBezTo>
                  <a:pt x="67945" y="256921"/>
                  <a:pt x="54228" y="247396"/>
                  <a:pt x="42671" y="235077"/>
                </a:cubicBezTo>
                <a:cubicBezTo>
                  <a:pt x="31115" y="223139"/>
                  <a:pt x="22097" y="209042"/>
                  <a:pt x="15747" y="192786"/>
                </a:cubicBezTo>
                <a:cubicBezTo>
                  <a:pt x="9397" y="176657"/>
                  <a:pt x="6350" y="159131"/>
                  <a:pt x="6350" y="140589"/>
                </a:cubicBezTo>
                <a:cubicBezTo>
                  <a:pt x="6350" y="121920"/>
                  <a:pt x="9651" y="104394"/>
                  <a:pt x="16382" y="88265"/>
                </a:cubicBezTo>
                <a:cubicBezTo>
                  <a:pt x="23114" y="72009"/>
                  <a:pt x="32385" y="57785"/>
                  <a:pt x="44322" y="45466"/>
                </a:cubicBezTo>
                <a:cubicBezTo>
                  <a:pt x="55879" y="33528"/>
                  <a:pt x="69722" y="24003"/>
                  <a:pt x="85725" y="16891"/>
                </a:cubicBezTo>
                <a:cubicBezTo>
                  <a:pt x="101727" y="9778"/>
                  <a:pt x="118871" y="6350"/>
                  <a:pt x="13715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5331841" y="629792"/>
            <a:ext cx="238125" cy="295656"/>
          </a:xfrm>
          <a:custGeom>
            <a:avLst/>
            <a:gdLst>
              <a:gd name="connsiteX0" fmla="*/ 6350 w 238125"/>
              <a:gd name="connsiteY0" fmla="*/ 6350 h 295656"/>
              <a:gd name="connsiteX1" fmla="*/ 207772 w 238125"/>
              <a:gd name="connsiteY1" fmla="*/ 6350 h 295656"/>
              <a:gd name="connsiteX2" fmla="*/ 207772 w 238125"/>
              <a:gd name="connsiteY2" fmla="*/ 62865 h 295656"/>
              <a:gd name="connsiteX3" fmla="*/ 65659 w 238125"/>
              <a:gd name="connsiteY3" fmla="*/ 62865 h 295656"/>
              <a:gd name="connsiteX4" fmla="*/ 65659 w 238125"/>
              <a:gd name="connsiteY4" fmla="*/ 232283 h 295656"/>
              <a:gd name="connsiteX5" fmla="*/ 231775 w 238125"/>
              <a:gd name="connsiteY5" fmla="*/ 232283 h 295656"/>
              <a:gd name="connsiteX6" fmla="*/ 231775 w 238125"/>
              <a:gd name="connsiteY6" fmla="*/ 289306 h 295656"/>
              <a:gd name="connsiteX7" fmla="*/ 6350 w 238125"/>
              <a:gd name="connsiteY7" fmla="*/ 289306 h 295656"/>
              <a:gd name="connsiteX8" fmla="*/ 6350 w 238125"/>
              <a:gd name="connsiteY8" fmla="*/ 6350 h 2956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8125" h="295656">
                <a:moveTo>
                  <a:pt x="6350" y="6350"/>
                </a:moveTo>
                <a:lnTo>
                  <a:pt x="207772" y="6350"/>
                </a:lnTo>
                <a:lnTo>
                  <a:pt x="207772" y="62865"/>
                </a:lnTo>
                <a:lnTo>
                  <a:pt x="65659" y="62865"/>
                </a:lnTo>
                <a:lnTo>
                  <a:pt x="65659" y="232283"/>
                </a:lnTo>
                <a:lnTo>
                  <a:pt x="231775" y="232283"/>
                </a:lnTo>
                <a:lnTo>
                  <a:pt x="231775" y="289306"/>
                </a:lnTo>
                <a:lnTo>
                  <a:pt x="6350" y="28930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6296913" y="625856"/>
            <a:ext cx="268224" cy="307975"/>
          </a:xfrm>
          <a:custGeom>
            <a:avLst/>
            <a:gdLst>
              <a:gd name="connsiteX0" fmla="*/ 6350 w 268224"/>
              <a:gd name="connsiteY0" fmla="*/ 6350 h 307975"/>
              <a:gd name="connsiteX1" fmla="*/ 241808 w 268224"/>
              <a:gd name="connsiteY1" fmla="*/ 6350 h 307975"/>
              <a:gd name="connsiteX2" fmla="*/ 241808 w 268224"/>
              <a:gd name="connsiteY2" fmla="*/ 62864 h 307975"/>
              <a:gd name="connsiteX3" fmla="*/ 65659 w 268224"/>
              <a:gd name="connsiteY3" fmla="*/ 62864 h 307975"/>
              <a:gd name="connsiteX4" fmla="*/ 65659 w 268224"/>
              <a:gd name="connsiteY4" fmla="*/ 122173 h 307975"/>
              <a:gd name="connsiteX5" fmla="*/ 235585 w 268224"/>
              <a:gd name="connsiteY5" fmla="*/ 122173 h 307975"/>
              <a:gd name="connsiteX6" fmla="*/ 235585 w 268224"/>
              <a:gd name="connsiteY6" fmla="*/ 179196 h 307975"/>
              <a:gd name="connsiteX7" fmla="*/ 65659 w 268224"/>
              <a:gd name="connsiteY7" fmla="*/ 179196 h 307975"/>
              <a:gd name="connsiteX8" fmla="*/ 65659 w 268224"/>
              <a:gd name="connsiteY8" fmla="*/ 245236 h 307975"/>
              <a:gd name="connsiteX9" fmla="*/ 261874 w 268224"/>
              <a:gd name="connsiteY9" fmla="*/ 245236 h 307975"/>
              <a:gd name="connsiteX10" fmla="*/ 261874 w 268224"/>
              <a:gd name="connsiteY10" fmla="*/ 301625 h 307975"/>
              <a:gd name="connsiteX11" fmla="*/ 6350 w 268224"/>
              <a:gd name="connsiteY11" fmla="*/ 301625 h 307975"/>
              <a:gd name="connsiteX12" fmla="*/ 6350 w 268224"/>
              <a:gd name="connsiteY12" fmla="*/ 6350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68224" h="307975">
                <a:moveTo>
                  <a:pt x="6350" y="6350"/>
                </a:moveTo>
                <a:lnTo>
                  <a:pt x="241808" y="6350"/>
                </a:lnTo>
                <a:lnTo>
                  <a:pt x="241808" y="62864"/>
                </a:lnTo>
                <a:lnTo>
                  <a:pt x="65659" y="62864"/>
                </a:lnTo>
                <a:lnTo>
                  <a:pt x="65659" y="122173"/>
                </a:lnTo>
                <a:lnTo>
                  <a:pt x="235585" y="122173"/>
                </a:lnTo>
                <a:lnTo>
                  <a:pt x="235585" y="179196"/>
                </a:lnTo>
                <a:lnTo>
                  <a:pt x="65659" y="179196"/>
                </a:lnTo>
                <a:lnTo>
                  <a:pt x="65659" y="245236"/>
                </a:lnTo>
                <a:lnTo>
                  <a:pt x="261874" y="245236"/>
                </a:lnTo>
                <a:lnTo>
                  <a:pt x="261874" y="301625"/>
                </a:lnTo>
                <a:lnTo>
                  <a:pt x="6350" y="301625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8227949" y="605790"/>
            <a:ext cx="367918" cy="353314"/>
          </a:xfrm>
          <a:custGeom>
            <a:avLst/>
            <a:gdLst>
              <a:gd name="connsiteX0" fmla="*/ 165227 w 367918"/>
              <a:gd name="connsiteY0" fmla="*/ 6350 h 353314"/>
              <a:gd name="connsiteX1" fmla="*/ 215010 w 367918"/>
              <a:gd name="connsiteY1" fmla="*/ 14985 h 353314"/>
              <a:gd name="connsiteX2" fmla="*/ 255270 w 367918"/>
              <a:gd name="connsiteY2" fmla="*/ 39242 h 353314"/>
              <a:gd name="connsiteX3" fmla="*/ 282447 w 367918"/>
              <a:gd name="connsiteY3" fmla="*/ 76707 h 353314"/>
              <a:gd name="connsiteX4" fmla="*/ 292227 w 367918"/>
              <a:gd name="connsiteY4" fmla="*/ 124840 h 353314"/>
              <a:gd name="connsiteX5" fmla="*/ 265303 w 367918"/>
              <a:gd name="connsiteY5" fmla="*/ 198373 h 353314"/>
              <a:gd name="connsiteX6" fmla="*/ 198755 w 367918"/>
              <a:gd name="connsiteY6" fmla="*/ 239521 h 353314"/>
              <a:gd name="connsiteX7" fmla="*/ 198755 w 367918"/>
              <a:gd name="connsiteY7" fmla="*/ 290448 h 353314"/>
              <a:gd name="connsiteX8" fmla="*/ 279018 w 367918"/>
              <a:gd name="connsiteY8" fmla="*/ 285115 h 353314"/>
              <a:gd name="connsiteX9" fmla="*/ 361568 w 367918"/>
              <a:gd name="connsiteY9" fmla="*/ 271398 h 353314"/>
              <a:gd name="connsiteX10" fmla="*/ 361568 w 367918"/>
              <a:gd name="connsiteY10" fmla="*/ 327914 h 353314"/>
              <a:gd name="connsiteX11" fmla="*/ 317372 w 367918"/>
              <a:gd name="connsiteY11" fmla="*/ 335788 h 353314"/>
              <a:gd name="connsiteX12" fmla="*/ 273177 w 367918"/>
              <a:gd name="connsiteY12" fmla="*/ 341884 h 353314"/>
              <a:gd name="connsiteX13" fmla="*/ 216916 w 367918"/>
              <a:gd name="connsiteY13" fmla="*/ 345566 h 353314"/>
              <a:gd name="connsiteX14" fmla="*/ 138430 w 367918"/>
              <a:gd name="connsiteY14" fmla="*/ 346964 h 353314"/>
              <a:gd name="connsiteX15" fmla="*/ 6350 w 367918"/>
              <a:gd name="connsiteY15" fmla="*/ 346964 h 353314"/>
              <a:gd name="connsiteX16" fmla="*/ 6350 w 367918"/>
              <a:gd name="connsiteY16" fmla="*/ 290448 h 353314"/>
              <a:gd name="connsiteX17" fmla="*/ 137286 w 367918"/>
              <a:gd name="connsiteY17" fmla="*/ 290448 h 353314"/>
              <a:gd name="connsiteX18" fmla="*/ 137286 w 367918"/>
              <a:gd name="connsiteY18" fmla="*/ 282828 h 353314"/>
              <a:gd name="connsiteX19" fmla="*/ 137286 w 367918"/>
              <a:gd name="connsiteY19" fmla="*/ 265810 h 353314"/>
              <a:gd name="connsiteX20" fmla="*/ 137286 w 367918"/>
              <a:gd name="connsiteY20" fmla="*/ 249046 h 353314"/>
              <a:gd name="connsiteX21" fmla="*/ 137286 w 367918"/>
              <a:gd name="connsiteY21" fmla="*/ 241172 h 353314"/>
              <a:gd name="connsiteX22" fmla="*/ 98932 w 367918"/>
              <a:gd name="connsiteY22" fmla="*/ 226059 h 353314"/>
              <a:gd name="connsiteX23" fmla="*/ 68453 w 367918"/>
              <a:gd name="connsiteY23" fmla="*/ 200405 h 353314"/>
              <a:gd name="connsiteX24" fmla="*/ 47752 w 367918"/>
              <a:gd name="connsiteY24" fmla="*/ 165988 h 353314"/>
              <a:gd name="connsiteX25" fmla="*/ 40513 w 367918"/>
              <a:gd name="connsiteY25" fmla="*/ 124840 h 353314"/>
              <a:gd name="connsiteX26" fmla="*/ 50038 w 367918"/>
              <a:gd name="connsiteY26" fmla="*/ 78104 h 353314"/>
              <a:gd name="connsiteX27" fmla="*/ 76327 w 367918"/>
              <a:gd name="connsiteY27" fmla="*/ 40385 h 353314"/>
              <a:gd name="connsiteX28" fmla="*/ 115951 w 367918"/>
              <a:gd name="connsiteY28" fmla="*/ 15494 h 353314"/>
              <a:gd name="connsiteX29" fmla="*/ 165227 w 367918"/>
              <a:gd name="connsiteY29" fmla="*/ 6350 h 3533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</a:cxnLst>
            <a:rect l="l" t="t" r="r" b="b"/>
            <a:pathLst>
              <a:path w="367918" h="353314">
                <a:moveTo>
                  <a:pt x="165227" y="6350"/>
                </a:moveTo>
                <a:cubicBezTo>
                  <a:pt x="183134" y="6350"/>
                  <a:pt x="199770" y="9144"/>
                  <a:pt x="215010" y="14985"/>
                </a:cubicBezTo>
                <a:cubicBezTo>
                  <a:pt x="230251" y="20700"/>
                  <a:pt x="243713" y="28828"/>
                  <a:pt x="255270" y="39242"/>
                </a:cubicBezTo>
                <a:cubicBezTo>
                  <a:pt x="266827" y="49784"/>
                  <a:pt x="275844" y="62229"/>
                  <a:pt x="282447" y="76707"/>
                </a:cubicBezTo>
                <a:cubicBezTo>
                  <a:pt x="288925" y="91312"/>
                  <a:pt x="292227" y="107315"/>
                  <a:pt x="292227" y="124840"/>
                </a:cubicBezTo>
                <a:cubicBezTo>
                  <a:pt x="292227" y="153161"/>
                  <a:pt x="283209" y="177672"/>
                  <a:pt x="265303" y="198373"/>
                </a:cubicBezTo>
                <a:cubicBezTo>
                  <a:pt x="247395" y="219075"/>
                  <a:pt x="225297" y="232790"/>
                  <a:pt x="198755" y="239521"/>
                </a:cubicBezTo>
                <a:lnTo>
                  <a:pt x="198755" y="290448"/>
                </a:lnTo>
                <a:cubicBezTo>
                  <a:pt x="225297" y="290448"/>
                  <a:pt x="251968" y="288670"/>
                  <a:pt x="279018" y="285115"/>
                </a:cubicBezTo>
                <a:cubicBezTo>
                  <a:pt x="306070" y="281558"/>
                  <a:pt x="333628" y="276986"/>
                  <a:pt x="361568" y="271398"/>
                </a:cubicBezTo>
                <a:lnTo>
                  <a:pt x="361568" y="327914"/>
                </a:lnTo>
                <a:cubicBezTo>
                  <a:pt x="345440" y="330834"/>
                  <a:pt x="330835" y="333501"/>
                  <a:pt x="317372" y="335788"/>
                </a:cubicBezTo>
                <a:cubicBezTo>
                  <a:pt x="303910" y="337946"/>
                  <a:pt x="289178" y="339978"/>
                  <a:pt x="273177" y="341884"/>
                </a:cubicBezTo>
                <a:cubicBezTo>
                  <a:pt x="256794" y="343407"/>
                  <a:pt x="237997" y="344550"/>
                  <a:pt x="216916" y="345566"/>
                </a:cubicBezTo>
                <a:cubicBezTo>
                  <a:pt x="195834" y="346456"/>
                  <a:pt x="169672" y="346964"/>
                  <a:pt x="138430" y="346964"/>
                </a:cubicBezTo>
                <a:lnTo>
                  <a:pt x="6350" y="346964"/>
                </a:lnTo>
                <a:lnTo>
                  <a:pt x="6350" y="290448"/>
                </a:lnTo>
                <a:lnTo>
                  <a:pt x="137286" y="290448"/>
                </a:lnTo>
                <a:cubicBezTo>
                  <a:pt x="137286" y="290448"/>
                  <a:pt x="137286" y="287908"/>
                  <a:pt x="137286" y="282828"/>
                </a:cubicBezTo>
                <a:cubicBezTo>
                  <a:pt x="137286" y="277876"/>
                  <a:pt x="137286" y="272160"/>
                  <a:pt x="137286" y="265810"/>
                </a:cubicBezTo>
                <a:cubicBezTo>
                  <a:pt x="137286" y="259841"/>
                  <a:pt x="137286" y="254253"/>
                  <a:pt x="137286" y="249046"/>
                </a:cubicBezTo>
                <a:cubicBezTo>
                  <a:pt x="137286" y="243839"/>
                  <a:pt x="137286" y="241172"/>
                  <a:pt x="137286" y="241172"/>
                </a:cubicBezTo>
                <a:cubicBezTo>
                  <a:pt x="123444" y="238251"/>
                  <a:pt x="110744" y="233171"/>
                  <a:pt x="98932" y="226059"/>
                </a:cubicBezTo>
                <a:cubicBezTo>
                  <a:pt x="87248" y="219075"/>
                  <a:pt x="77089" y="210438"/>
                  <a:pt x="68453" y="200405"/>
                </a:cubicBezTo>
                <a:cubicBezTo>
                  <a:pt x="59563" y="190246"/>
                  <a:pt x="52578" y="178815"/>
                  <a:pt x="47752" y="165988"/>
                </a:cubicBezTo>
                <a:cubicBezTo>
                  <a:pt x="42926" y="153161"/>
                  <a:pt x="40513" y="139446"/>
                  <a:pt x="40513" y="124840"/>
                </a:cubicBezTo>
                <a:cubicBezTo>
                  <a:pt x="40513" y="108076"/>
                  <a:pt x="43688" y="92582"/>
                  <a:pt x="50038" y="78104"/>
                </a:cubicBezTo>
                <a:cubicBezTo>
                  <a:pt x="56388" y="63753"/>
                  <a:pt x="65151" y="51180"/>
                  <a:pt x="76327" y="40385"/>
                </a:cubicBezTo>
                <a:cubicBezTo>
                  <a:pt x="87503" y="29971"/>
                  <a:pt x="100710" y="21716"/>
                  <a:pt x="115951" y="15494"/>
                </a:cubicBezTo>
                <a:cubicBezTo>
                  <a:pt x="131318" y="9397"/>
                  <a:pt x="147701" y="6350"/>
                  <a:pt x="16522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7783830" y="599059"/>
            <a:ext cx="386206" cy="294512"/>
          </a:xfrm>
          <a:custGeom>
            <a:avLst/>
            <a:gdLst>
              <a:gd name="connsiteX0" fmla="*/ 164083 w 386206"/>
              <a:gd name="connsiteY0" fmla="*/ 6350 h 294512"/>
              <a:gd name="connsiteX1" fmla="*/ 226694 w 386206"/>
              <a:gd name="connsiteY1" fmla="*/ 6350 h 294512"/>
              <a:gd name="connsiteX2" fmla="*/ 226694 w 386206"/>
              <a:gd name="connsiteY2" fmla="*/ 51053 h 294512"/>
              <a:gd name="connsiteX3" fmla="*/ 224154 w 386206"/>
              <a:gd name="connsiteY3" fmla="*/ 79882 h 294512"/>
              <a:gd name="connsiteX4" fmla="*/ 217677 w 386206"/>
              <a:gd name="connsiteY4" fmla="*/ 108077 h 294512"/>
              <a:gd name="connsiteX5" fmla="*/ 379856 w 386206"/>
              <a:gd name="connsiteY5" fmla="*/ 243966 h 294512"/>
              <a:gd name="connsiteX6" fmla="*/ 340232 w 386206"/>
              <a:gd name="connsiteY6" fmla="*/ 287146 h 294512"/>
              <a:gd name="connsiteX7" fmla="*/ 193166 w 386206"/>
              <a:gd name="connsiteY7" fmla="*/ 164083 h 294512"/>
              <a:gd name="connsiteX8" fmla="*/ 131064 w 386206"/>
              <a:gd name="connsiteY8" fmla="*/ 236981 h 294512"/>
              <a:gd name="connsiteX9" fmla="*/ 45973 w 386206"/>
              <a:gd name="connsiteY9" fmla="*/ 288162 h 294512"/>
              <a:gd name="connsiteX10" fmla="*/ 6350 w 386206"/>
              <a:gd name="connsiteY10" fmla="*/ 243458 h 294512"/>
              <a:gd name="connsiteX11" fmla="*/ 67309 w 386206"/>
              <a:gd name="connsiteY11" fmla="*/ 210438 h 294512"/>
              <a:gd name="connsiteX12" fmla="*/ 117601 w 386206"/>
              <a:gd name="connsiteY12" fmla="*/ 165734 h 294512"/>
              <a:gd name="connsiteX13" fmla="*/ 151383 w 386206"/>
              <a:gd name="connsiteY13" fmla="*/ 111505 h 294512"/>
              <a:gd name="connsiteX14" fmla="*/ 164083 w 386206"/>
              <a:gd name="connsiteY14" fmla="*/ 51053 h 294512"/>
              <a:gd name="connsiteX15" fmla="*/ 164083 w 386206"/>
              <a:gd name="connsiteY15" fmla="*/ 6350 h 294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386206" h="294512">
                <a:moveTo>
                  <a:pt x="164083" y="6350"/>
                </a:moveTo>
                <a:lnTo>
                  <a:pt x="226694" y="6350"/>
                </a:lnTo>
                <a:lnTo>
                  <a:pt x="226694" y="51053"/>
                </a:lnTo>
                <a:cubicBezTo>
                  <a:pt x="226694" y="60705"/>
                  <a:pt x="225805" y="70357"/>
                  <a:pt x="224154" y="79882"/>
                </a:cubicBezTo>
                <a:cubicBezTo>
                  <a:pt x="222504" y="89407"/>
                  <a:pt x="220344" y="98805"/>
                  <a:pt x="217677" y="108077"/>
                </a:cubicBezTo>
                <a:lnTo>
                  <a:pt x="379856" y="243966"/>
                </a:lnTo>
                <a:lnTo>
                  <a:pt x="340232" y="287146"/>
                </a:lnTo>
                <a:lnTo>
                  <a:pt x="193166" y="164083"/>
                </a:lnTo>
                <a:cubicBezTo>
                  <a:pt x="177037" y="190880"/>
                  <a:pt x="156336" y="215265"/>
                  <a:pt x="131064" y="236981"/>
                </a:cubicBezTo>
                <a:cubicBezTo>
                  <a:pt x="105664" y="258826"/>
                  <a:pt x="77343" y="275843"/>
                  <a:pt x="45973" y="288162"/>
                </a:cubicBezTo>
                <a:lnTo>
                  <a:pt x="6350" y="243458"/>
                </a:lnTo>
                <a:cubicBezTo>
                  <a:pt x="27939" y="234822"/>
                  <a:pt x="48259" y="223900"/>
                  <a:pt x="67309" y="210438"/>
                </a:cubicBezTo>
                <a:cubicBezTo>
                  <a:pt x="86232" y="196977"/>
                  <a:pt x="103123" y="182117"/>
                  <a:pt x="117601" y="165734"/>
                </a:cubicBezTo>
                <a:cubicBezTo>
                  <a:pt x="131826" y="148970"/>
                  <a:pt x="143001" y="130809"/>
                  <a:pt x="151383" y="111505"/>
                </a:cubicBezTo>
                <a:cubicBezTo>
                  <a:pt x="159893" y="92075"/>
                  <a:pt x="164083" y="71881"/>
                  <a:pt x="164083" y="51053"/>
                </a:cubicBezTo>
                <a:lnTo>
                  <a:pt x="164083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6785229" y="570484"/>
            <a:ext cx="341629" cy="475868"/>
          </a:xfrm>
          <a:custGeom>
            <a:avLst/>
            <a:gdLst>
              <a:gd name="connsiteX0" fmla="*/ 274828 w 341629"/>
              <a:gd name="connsiteY0" fmla="*/ 6350 h 475868"/>
              <a:gd name="connsiteX1" fmla="*/ 335279 w 341629"/>
              <a:gd name="connsiteY1" fmla="*/ 6350 h 475868"/>
              <a:gd name="connsiteX2" fmla="*/ 335279 w 341629"/>
              <a:gd name="connsiteY2" fmla="*/ 469518 h 475868"/>
              <a:gd name="connsiteX3" fmla="*/ 274828 w 341629"/>
              <a:gd name="connsiteY3" fmla="*/ 469518 h 475868"/>
              <a:gd name="connsiteX4" fmla="*/ 274828 w 341629"/>
              <a:gd name="connsiteY4" fmla="*/ 234060 h 475868"/>
              <a:gd name="connsiteX5" fmla="*/ 212725 w 341629"/>
              <a:gd name="connsiteY5" fmla="*/ 234060 h 475868"/>
              <a:gd name="connsiteX6" fmla="*/ 212725 w 341629"/>
              <a:gd name="connsiteY6" fmla="*/ 352044 h 475868"/>
              <a:gd name="connsiteX7" fmla="*/ 6350 w 341629"/>
              <a:gd name="connsiteY7" fmla="*/ 352044 h 475868"/>
              <a:gd name="connsiteX8" fmla="*/ 6350 w 341629"/>
              <a:gd name="connsiteY8" fmla="*/ 62356 h 475868"/>
              <a:gd name="connsiteX9" fmla="*/ 66167 w 341629"/>
              <a:gd name="connsiteY9" fmla="*/ 62356 h 475868"/>
              <a:gd name="connsiteX10" fmla="*/ 66167 w 341629"/>
              <a:gd name="connsiteY10" fmla="*/ 166877 h 475868"/>
              <a:gd name="connsiteX11" fmla="*/ 152907 w 341629"/>
              <a:gd name="connsiteY11" fmla="*/ 166877 h 475868"/>
              <a:gd name="connsiteX12" fmla="*/ 152907 w 341629"/>
              <a:gd name="connsiteY12" fmla="*/ 62356 h 475868"/>
              <a:gd name="connsiteX13" fmla="*/ 212725 w 341629"/>
              <a:gd name="connsiteY13" fmla="*/ 62356 h 475868"/>
              <a:gd name="connsiteX14" fmla="*/ 212725 w 341629"/>
              <a:gd name="connsiteY14" fmla="*/ 176910 h 475868"/>
              <a:gd name="connsiteX15" fmla="*/ 274828 w 341629"/>
              <a:gd name="connsiteY15" fmla="*/ 176910 h 475868"/>
              <a:gd name="connsiteX16" fmla="*/ 274828 w 341629"/>
              <a:gd name="connsiteY16" fmla="*/ 6350 h 4758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41629" h="475868">
                <a:moveTo>
                  <a:pt x="274828" y="6350"/>
                </a:moveTo>
                <a:lnTo>
                  <a:pt x="335279" y="6350"/>
                </a:lnTo>
                <a:lnTo>
                  <a:pt x="335279" y="469518"/>
                </a:lnTo>
                <a:lnTo>
                  <a:pt x="274828" y="469518"/>
                </a:lnTo>
                <a:lnTo>
                  <a:pt x="274828" y="234060"/>
                </a:lnTo>
                <a:lnTo>
                  <a:pt x="212725" y="234060"/>
                </a:lnTo>
                <a:lnTo>
                  <a:pt x="212725" y="352044"/>
                </a:lnTo>
                <a:lnTo>
                  <a:pt x="6350" y="352044"/>
                </a:lnTo>
                <a:lnTo>
                  <a:pt x="6350" y="62356"/>
                </a:lnTo>
                <a:lnTo>
                  <a:pt x="66167" y="62356"/>
                </a:lnTo>
                <a:lnTo>
                  <a:pt x="66167" y="166877"/>
                </a:lnTo>
                <a:lnTo>
                  <a:pt x="152907" y="166877"/>
                </a:lnTo>
                <a:lnTo>
                  <a:pt x="152907" y="62356"/>
                </a:lnTo>
                <a:lnTo>
                  <a:pt x="212725" y="62356"/>
                </a:lnTo>
                <a:lnTo>
                  <a:pt x="212725" y="176910"/>
                </a:lnTo>
                <a:lnTo>
                  <a:pt x="274828" y="176910"/>
                </a:lnTo>
                <a:lnTo>
                  <a:pt x="27482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5476748" y="570484"/>
            <a:ext cx="188340" cy="475868"/>
          </a:xfrm>
          <a:custGeom>
            <a:avLst/>
            <a:gdLst>
              <a:gd name="connsiteX0" fmla="*/ 122173 w 188340"/>
              <a:gd name="connsiteY0" fmla="*/ 6350 h 475868"/>
              <a:gd name="connsiteX1" fmla="*/ 181990 w 188340"/>
              <a:gd name="connsiteY1" fmla="*/ 6350 h 475868"/>
              <a:gd name="connsiteX2" fmla="*/ 181990 w 188340"/>
              <a:gd name="connsiteY2" fmla="*/ 469518 h 475868"/>
              <a:gd name="connsiteX3" fmla="*/ 122173 w 188340"/>
              <a:gd name="connsiteY3" fmla="*/ 469518 h 475868"/>
              <a:gd name="connsiteX4" fmla="*/ 122173 w 188340"/>
              <a:gd name="connsiteY4" fmla="*/ 234060 h 475868"/>
              <a:gd name="connsiteX5" fmla="*/ 6350 w 188340"/>
              <a:gd name="connsiteY5" fmla="*/ 234060 h 475868"/>
              <a:gd name="connsiteX6" fmla="*/ 6350 w 188340"/>
              <a:gd name="connsiteY6" fmla="*/ 176910 h 475868"/>
              <a:gd name="connsiteX7" fmla="*/ 122173 w 188340"/>
              <a:gd name="connsiteY7" fmla="*/ 176910 h 475868"/>
              <a:gd name="connsiteX8" fmla="*/ 122173 w 188340"/>
              <a:gd name="connsiteY8" fmla="*/ 6350 h 4758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8340" h="475868">
                <a:moveTo>
                  <a:pt x="122173" y="6350"/>
                </a:moveTo>
                <a:lnTo>
                  <a:pt x="181990" y="6350"/>
                </a:lnTo>
                <a:lnTo>
                  <a:pt x="181990" y="469518"/>
                </a:lnTo>
                <a:lnTo>
                  <a:pt x="122173" y="469518"/>
                </a:lnTo>
                <a:lnTo>
                  <a:pt x="122173" y="234060"/>
                </a:lnTo>
                <a:lnTo>
                  <a:pt x="6350" y="234060"/>
                </a:lnTo>
                <a:lnTo>
                  <a:pt x="6350" y="176910"/>
                </a:lnTo>
                <a:lnTo>
                  <a:pt x="122173" y="176910"/>
                </a:lnTo>
                <a:lnTo>
                  <a:pt x="122173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8589264" y="559308"/>
            <a:ext cx="164338" cy="521716"/>
          </a:xfrm>
          <a:custGeom>
            <a:avLst/>
            <a:gdLst>
              <a:gd name="connsiteX0" fmla="*/ 6350 w 164338"/>
              <a:gd name="connsiteY0" fmla="*/ 6350 h 521716"/>
              <a:gd name="connsiteX1" fmla="*/ 66167 w 164338"/>
              <a:gd name="connsiteY1" fmla="*/ 6350 h 521716"/>
              <a:gd name="connsiteX2" fmla="*/ 66167 w 164338"/>
              <a:gd name="connsiteY2" fmla="*/ 198247 h 521716"/>
              <a:gd name="connsiteX3" fmla="*/ 157988 w 164338"/>
              <a:gd name="connsiteY3" fmla="*/ 198247 h 521716"/>
              <a:gd name="connsiteX4" fmla="*/ 157988 w 164338"/>
              <a:gd name="connsiteY4" fmla="*/ 254127 h 521716"/>
              <a:gd name="connsiteX5" fmla="*/ 66167 w 164338"/>
              <a:gd name="connsiteY5" fmla="*/ 254127 h 521716"/>
              <a:gd name="connsiteX6" fmla="*/ 66167 w 164338"/>
              <a:gd name="connsiteY6" fmla="*/ 515366 h 521716"/>
              <a:gd name="connsiteX7" fmla="*/ 6350 w 164338"/>
              <a:gd name="connsiteY7" fmla="*/ 515366 h 521716"/>
              <a:gd name="connsiteX8" fmla="*/ 6350 w 164338"/>
              <a:gd name="connsiteY8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4338" h="521716">
                <a:moveTo>
                  <a:pt x="6350" y="6350"/>
                </a:moveTo>
                <a:lnTo>
                  <a:pt x="66167" y="6350"/>
                </a:lnTo>
                <a:lnTo>
                  <a:pt x="66167" y="198247"/>
                </a:lnTo>
                <a:lnTo>
                  <a:pt x="157988" y="198247"/>
                </a:lnTo>
                <a:lnTo>
                  <a:pt x="157988" y="254127"/>
                </a:lnTo>
                <a:lnTo>
                  <a:pt x="66167" y="254127"/>
                </a:lnTo>
                <a:lnTo>
                  <a:pt x="66167" y="515366"/>
                </a:lnTo>
                <a:lnTo>
                  <a:pt x="6350" y="5153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7618094" y="559308"/>
            <a:ext cx="72644" cy="521716"/>
          </a:xfrm>
          <a:custGeom>
            <a:avLst/>
            <a:gdLst>
              <a:gd name="connsiteX0" fmla="*/ 6350 w 72644"/>
              <a:gd name="connsiteY0" fmla="*/ 6350 h 521716"/>
              <a:gd name="connsiteX1" fmla="*/ 66294 w 72644"/>
              <a:gd name="connsiteY1" fmla="*/ 6350 h 521716"/>
              <a:gd name="connsiteX2" fmla="*/ 66294 w 72644"/>
              <a:gd name="connsiteY2" fmla="*/ 515366 h 521716"/>
              <a:gd name="connsiteX3" fmla="*/ 6350 w 72644"/>
              <a:gd name="connsiteY3" fmla="*/ 515366 h 521716"/>
              <a:gd name="connsiteX4" fmla="*/ 6350 w 72644"/>
              <a:gd name="connsiteY4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644" h="521716">
                <a:moveTo>
                  <a:pt x="6350" y="6350"/>
                </a:moveTo>
                <a:lnTo>
                  <a:pt x="66294" y="6350"/>
                </a:lnTo>
                <a:lnTo>
                  <a:pt x="66294" y="515366"/>
                </a:lnTo>
                <a:lnTo>
                  <a:pt x="6350" y="5153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Freeform 3"/>
          <p:cNvSpPr/>
          <p:nvPr/>
        </p:nvSpPr>
        <p:spPr>
          <a:xfrm>
            <a:off x="7156577" y="559308"/>
            <a:ext cx="71500" cy="521716"/>
          </a:xfrm>
          <a:custGeom>
            <a:avLst/>
            <a:gdLst>
              <a:gd name="connsiteX0" fmla="*/ 6350 w 71500"/>
              <a:gd name="connsiteY0" fmla="*/ 6350 h 521716"/>
              <a:gd name="connsiteX1" fmla="*/ 65150 w 71500"/>
              <a:gd name="connsiteY1" fmla="*/ 6350 h 521716"/>
              <a:gd name="connsiteX2" fmla="*/ 65150 w 71500"/>
              <a:gd name="connsiteY2" fmla="*/ 515366 h 521716"/>
              <a:gd name="connsiteX3" fmla="*/ 6350 w 71500"/>
              <a:gd name="connsiteY3" fmla="*/ 515366 h 521716"/>
              <a:gd name="connsiteX4" fmla="*/ 6350 w 71500"/>
              <a:gd name="connsiteY4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500" h="521716">
                <a:moveTo>
                  <a:pt x="6350" y="6350"/>
                </a:moveTo>
                <a:lnTo>
                  <a:pt x="65150" y="6350"/>
                </a:lnTo>
                <a:lnTo>
                  <a:pt x="65150" y="515366"/>
                </a:lnTo>
                <a:lnTo>
                  <a:pt x="6350" y="5153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Freeform 3"/>
          <p:cNvSpPr/>
          <p:nvPr/>
        </p:nvSpPr>
        <p:spPr>
          <a:xfrm>
            <a:off x="6546342" y="559308"/>
            <a:ext cx="165354" cy="521716"/>
          </a:xfrm>
          <a:custGeom>
            <a:avLst/>
            <a:gdLst>
              <a:gd name="connsiteX0" fmla="*/ 99186 w 165354"/>
              <a:gd name="connsiteY0" fmla="*/ 6350 h 521716"/>
              <a:gd name="connsiteX1" fmla="*/ 159004 w 165354"/>
              <a:gd name="connsiteY1" fmla="*/ 6350 h 521716"/>
              <a:gd name="connsiteX2" fmla="*/ 159004 w 165354"/>
              <a:gd name="connsiteY2" fmla="*/ 515366 h 521716"/>
              <a:gd name="connsiteX3" fmla="*/ 99186 w 165354"/>
              <a:gd name="connsiteY3" fmla="*/ 515366 h 521716"/>
              <a:gd name="connsiteX4" fmla="*/ 99186 w 165354"/>
              <a:gd name="connsiteY4" fmla="*/ 243458 h 521716"/>
              <a:gd name="connsiteX5" fmla="*/ 6350 w 165354"/>
              <a:gd name="connsiteY5" fmla="*/ 243458 h 521716"/>
              <a:gd name="connsiteX6" fmla="*/ 6350 w 165354"/>
              <a:gd name="connsiteY6" fmla="*/ 187070 h 521716"/>
              <a:gd name="connsiteX7" fmla="*/ 99186 w 165354"/>
              <a:gd name="connsiteY7" fmla="*/ 187070 h 521716"/>
              <a:gd name="connsiteX8" fmla="*/ 99186 w 165354"/>
              <a:gd name="connsiteY8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5354" h="521716">
                <a:moveTo>
                  <a:pt x="99186" y="6350"/>
                </a:moveTo>
                <a:lnTo>
                  <a:pt x="159004" y="6350"/>
                </a:lnTo>
                <a:lnTo>
                  <a:pt x="159004" y="515366"/>
                </a:lnTo>
                <a:lnTo>
                  <a:pt x="99186" y="515366"/>
                </a:lnTo>
                <a:lnTo>
                  <a:pt x="99186" y="243458"/>
                </a:lnTo>
                <a:lnTo>
                  <a:pt x="6350" y="243458"/>
                </a:lnTo>
                <a:lnTo>
                  <a:pt x="6350" y="187070"/>
                </a:lnTo>
                <a:lnTo>
                  <a:pt x="99186" y="187070"/>
                </a:lnTo>
                <a:lnTo>
                  <a:pt x="99186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Freeform 3"/>
          <p:cNvSpPr/>
          <p:nvPr/>
        </p:nvSpPr>
        <p:spPr>
          <a:xfrm>
            <a:off x="6164199" y="559308"/>
            <a:ext cx="72644" cy="521716"/>
          </a:xfrm>
          <a:custGeom>
            <a:avLst/>
            <a:gdLst>
              <a:gd name="connsiteX0" fmla="*/ 6350 w 72644"/>
              <a:gd name="connsiteY0" fmla="*/ 6350 h 521716"/>
              <a:gd name="connsiteX1" fmla="*/ 66294 w 72644"/>
              <a:gd name="connsiteY1" fmla="*/ 6350 h 521716"/>
              <a:gd name="connsiteX2" fmla="*/ 66294 w 72644"/>
              <a:gd name="connsiteY2" fmla="*/ 515366 h 521716"/>
              <a:gd name="connsiteX3" fmla="*/ 6350 w 72644"/>
              <a:gd name="connsiteY3" fmla="*/ 515366 h 521716"/>
              <a:gd name="connsiteX4" fmla="*/ 6350 w 72644"/>
              <a:gd name="connsiteY4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644" h="521716">
                <a:moveTo>
                  <a:pt x="6350" y="6350"/>
                </a:moveTo>
                <a:lnTo>
                  <a:pt x="66294" y="6350"/>
                </a:lnTo>
                <a:lnTo>
                  <a:pt x="66294" y="515366"/>
                </a:lnTo>
                <a:lnTo>
                  <a:pt x="6350" y="5153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2" name="Freeform 3"/>
          <p:cNvSpPr/>
          <p:nvPr/>
        </p:nvSpPr>
        <p:spPr>
          <a:xfrm>
            <a:off x="5701665" y="559308"/>
            <a:ext cx="71882" cy="521716"/>
          </a:xfrm>
          <a:custGeom>
            <a:avLst/>
            <a:gdLst>
              <a:gd name="connsiteX0" fmla="*/ 6350 w 71882"/>
              <a:gd name="connsiteY0" fmla="*/ 6350 h 521716"/>
              <a:gd name="connsiteX1" fmla="*/ 65532 w 71882"/>
              <a:gd name="connsiteY1" fmla="*/ 6350 h 521716"/>
              <a:gd name="connsiteX2" fmla="*/ 65532 w 71882"/>
              <a:gd name="connsiteY2" fmla="*/ 515366 h 521716"/>
              <a:gd name="connsiteX3" fmla="*/ 6350 w 71882"/>
              <a:gd name="connsiteY3" fmla="*/ 515366 h 521716"/>
              <a:gd name="connsiteX4" fmla="*/ 6350 w 71882"/>
              <a:gd name="connsiteY4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882" h="521716">
                <a:moveTo>
                  <a:pt x="6350" y="6350"/>
                </a:moveTo>
                <a:lnTo>
                  <a:pt x="65532" y="6350"/>
                </a:lnTo>
                <a:lnTo>
                  <a:pt x="65532" y="515366"/>
                </a:lnTo>
                <a:lnTo>
                  <a:pt x="6350" y="5153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Freeform 3"/>
          <p:cNvSpPr/>
          <p:nvPr/>
        </p:nvSpPr>
        <p:spPr>
          <a:xfrm>
            <a:off x="9295257" y="642620"/>
            <a:ext cx="257682" cy="326516"/>
          </a:xfrm>
          <a:custGeom>
            <a:avLst/>
            <a:gdLst>
              <a:gd name="connsiteX0" fmla="*/ 128269 w 257682"/>
              <a:gd name="connsiteY0" fmla="*/ 6350 h 326516"/>
              <a:gd name="connsiteX1" fmla="*/ 77850 w 257682"/>
              <a:gd name="connsiteY1" fmla="*/ 18160 h 326516"/>
              <a:gd name="connsiteX2" fmla="*/ 39242 w 257682"/>
              <a:gd name="connsiteY2" fmla="*/ 50546 h 326516"/>
              <a:gd name="connsiteX3" fmla="*/ 14985 w 257682"/>
              <a:gd name="connsiteY3" fmla="*/ 100076 h 326516"/>
              <a:gd name="connsiteX4" fmla="*/ 6350 w 257682"/>
              <a:gd name="connsiteY4" fmla="*/ 161925 h 326516"/>
              <a:gd name="connsiteX5" fmla="*/ 13334 w 257682"/>
              <a:gd name="connsiteY5" fmla="*/ 221741 h 326516"/>
              <a:gd name="connsiteX6" fmla="*/ 35432 w 257682"/>
              <a:gd name="connsiteY6" fmla="*/ 272034 h 326516"/>
              <a:gd name="connsiteX7" fmla="*/ 73405 w 257682"/>
              <a:gd name="connsiteY7" fmla="*/ 306958 h 326516"/>
              <a:gd name="connsiteX8" fmla="*/ 128269 w 257682"/>
              <a:gd name="connsiteY8" fmla="*/ 320166 h 326516"/>
              <a:gd name="connsiteX9" fmla="*/ 182244 w 257682"/>
              <a:gd name="connsiteY9" fmla="*/ 308101 h 326516"/>
              <a:gd name="connsiteX10" fmla="*/ 220471 w 257682"/>
              <a:gd name="connsiteY10" fmla="*/ 274320 h 326516"/>
              <a:gd name="connsiteX11" fmla="*/ 243458 w 257682"/>
              <a:gd name="connsiteY11" fmla="*/ 223900 h 326516"/>
              <a:gd name="connsiteX12" fmla="*/ 251332 w 257682"/>
              <a:gd name="connsiteY12" fmla="*/ 161289 h 326516"/>
              <a:gd name="connsiteX13" fmla="*/ 243712 w 257682"/>
              <a:gd name="connsiteY13" fmla="*/ 101727 h 326516"/>
              <a:gd name="connsiteX14" fmla="*/ 221106 w 257682"/>
              <a:gd name="connsiteY14" fmla="*/ 52196 h 326516"/>
              <a:gd name="connsiteX15" fmla="*/ 182752 w 257682"/>
              <a:gd name="connsiteY15" fmla="*/ 18922 h 326516"/>
              <a:gd name="connsiteX16" fmla="*/ 128269 w 257682"/>
              <a:gd name="connsiteY16" fmla="*/ 6350 h 326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257682" h="326516">
                <a:moveTo>
                  <a:pt x="128269" y="6350"/>
                </a:moveTo>
                <a:cubicBezTo>
                  <a:pt x="109600" y="6350"/>
                  <a:pt x="92836" y="10286"/>
                  <a:pt x="77850" y="18160"/>
                </a:cubicBezTo>
                <a:cubicBezTo>
                  <a:pt x="62991" y="25908"/>
                  <a:pt x="50164" y="36829"/>
                  <a:pt x="39242" y="50546"/>
                </a:cubicBezTo>
                <a:cubicBezTo>
                  <a:pt x="28828" y="64770"/>
                  <a:pt x="20700" y="81279"/>
                  <a:pt x="14985" y="100076"/>
                </a:cubicBezTo>
                <a:cubicBezTo>
                  <a:pt x="9143" y="118871"/>
                  <a:pt x="6350" y="139446"/>
                  <a:pt x="6350" y="161925"/>
                </a:cubicBezTo>
                <a:cubicBezTo>
                  <a:pt x="6350" y="182752"/>
                  <a:pt x="8635" y="202691"/>
                  <a:pt x="13334" y="221741"/>
                </a:cubicBezTo>
                <a:cubicBezTo>
                  <a:pt x="17906" y="240665"/>
                  <a:pt x="25272" y="257555"/>
                  <a:pt x="35432" y="272034"/>
                </a:cubicBezTo>
                <a:cubicBezTo>
                  <a:pt x="45466" y="286639"/>
                  <a:pt x="58166" y="298196"/>
                  <a:pt x="73405" y="306958"/>
                </a:cubicBezTo>
                <a:cubicBezTo>
                  <a:pt x="88645" y="315721"/>
                  <a:pt x="106933" y="320166"/>
                  <a:pt x="128269" y="320166"/>
                </a:cubicBezTo>
                <a:cubicBezTo>
                  <a:pt x="148716" y="320166"/>
                  <a:pt x="166750" y="316102"/>
                  <a:pt x="182244" y="308101"/>
                </a:cubicBezTo>
                <a:cubicBezTo>
                  <a:pt x="197611" y="300100"/>
                  <a:pt x="210439" y="288797"/>
                  <a:pt x="220471" y="274320"/>
                </a:cubicBezTo>
                <a:cubicBezTo>
                  <a:pt x="230631" y="260096"/>
                  <a:pt x="238251" y="243331"/>
                  <a:pt x="243458" y="223900"/>
                </a:cubicBezTo>
                <a:cubicBezTo>
                  <a:pt x="248666" y="204596"/>
                  <a:pt x="251332" y="183641"/>
                  <a:pt x="251332" y="161289"/>
                </a:cubicBezTo>
                <a:cubicBezTo>
                  <a:pt x="251332" y="140461"/>
                  <a:pt x="248792" y="120522"/>
                  <a:pt x="243712" y="101727"/>
                </a:cubicBezTo>
                <a:cubicBezTo>
                  <a:pt x="238632" y="82930"/>
                  <a:pt x="231139" y="66420"/>
                  <a:pt x="221106" y="52196"/>
                </a:cubicBezTo>
                <a:cubicBezTo>
                  <a:pt x="210946" y="38480"/>
                  <a:pt x="198246" y="27304"/>
                  <a:pt x="182752" y="18922"/>
                </a:cubicBezTo>
                <a:cubicBezTo>
                  <a:pt x="167258" y="10540"/>
                  <a:pt x="149097" y="6350"/>
                  <a:pt x="12826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4" name="Freeform 3"/>
          <p:cNvSpPr/>
          <p:nvPr/>
        </p:nvSpPr>
        <p:spPr>
          <a:xfrm>
            <a:off x="9675114" y="599566"/>
            <a:ext cx="255397" cy="413765"/>
          </a:xfrm>
          <a:custGeom>
            <a:avLst/>
            <a:gdLst>
              <a:gd name="connsiteX0" fmla="*/ 6350 w 255397"/>
              <a:gd name="connsiteY0" fmla="*/ 6350 h 413765"/>
              <a:gd name="connsiteX1" fmla="*/ 68326 w 255397"/>
              <a:gd name="connsiteY1" fmla="*/ 6350 h 413765"/>
              <a:gd name="connsiteX2" fmla="*/ 68326 w 255397"/>
              <a:gd name="connsiteY2" fmla="*/ 353695 h 413765"/>
              <a:gd name="connsiteX3" fmla="*/ 249047 w 255397"/>
              <a:gd name="connsiteY3" fmla="*/ 353695 h 413765"/>
              <a:gd name="connsiteX4" fmla="*/ 249047 w 255397"/>
              <a:gd name="connsiteY4" fmla="*/ 407415 h 413765"/>
              <a:gd name="connsiteX5" fmla="*/ 6350 w 255397"/>
              <a:gd name="connsiteY5" fmla="*/ 407415 h 413765"/>
              <a:gd name="connsiteX6" fmla="*/ 6350 w 255397"/>
              <a:gd name="connsiteY6" fmla="*/ 6350 h 4137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55397" h="413765">
                <a:moveTo>
                  <a:pt x="6350" y="6350"/>
                </a:moveTo>
                <a:lnTo>
                  <a:pt x="68326" y="6350"/>
                </a:lnTo>
                <a:lnTo>
                  <a:pt x="68326" y="353695"/>
                </a:lnTo>
                <a:lnTo>
                  <a:pt x="249047" y="353695"/>
                </a:lnTo>
                <a:lnTo>
                  <a:pt x="249047" y="407415"/>
                </a:lnTo>
                <a:lnTo>
                  <a:pt x="6350" y="407415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Freeform 3"/>
          <p:cNvSpPr/>
          <p:nvPr/>
        </p:nvSpPr>
        <p:spPr>
          <a:xfrm>
            <a:off x="8939022" y="593470"/>
            <a:ext cx="275590" cy="427101"/>
          </a:xfrm>
          <a:custGeom>
            <a:avLst/>
            <a:gdLst>
              <a:gd name="connsiteX0" fmla="*/ 141097 w 275590"/>
              <a:gd name="connsiteY0" fmla="*/ 6350 h 427101"/>
              <a:gd name="connsiteX1" fmla="*/ 169291 w 275590"/>
              <a:gd name="connsiteY1" fmla="*/ 8255 h 427101"/>
              <a:gd name="connsiteX2" fmla="*/ 196977 w 275590"/>
              <a:gd name="connsiteY2" fmla="*/ 13080 h 427101"/>
              <a:gd name="connsiteX3" fmla="*/ 221869 w 275590"/>
              <a:gd name="connsiteY3" fmla="*/ 19430 h 427101"/>
              <a:gd name="connsiteX4" fmla="*/ 243459 w 275590"/>
              <a:gd name="connsiteY4" fmla="*/ 24765 h 427101"/>
              <a:gd name="connsiteX5" fmla="*/ 243459 w 275590"/>
              <a:gd name="connsiteY5" fmla="*/ 85217 h 427101"/>
              <a:gd name="connsiteX6" fmla="*/ 200405 w 275590"/>
              <a:gd name="connsiteY6" fmla="*/ 69469 h 427101"/>
              <a:gd name="connsiteX7" fmla="*/ 137159 w 275590"/>
              <a:gd name="connsiteY7" fmla="*/ 59944 h 427101"/>
              <a:gd name="connsiteX8" fmla="*/ 90170 w 275590"/>
              <a:gd name="connsiteY8" fmla="*/ 72263 h 427101"/>
              <a:gd name="connsiteX9" fmla="*/ 71755 w 275590"/>
              <a:gd name="connsiteY9" fmla="*/ 109220 h 427101"/>
              <a:gd name="connsiteX10" fmla="*/ 76835 w 275590"/>
              <a:gd name="connsiteY10" fmla="*/ 129413 h 427101"/>
              <a:gd name="connsiteX11" fmla="*/ 90170 w 275590"/>
              <a:gd name="connsiteY11" fmla="*/ 144399 h 427101"/>
              <a:gd name="connsiteX12" fmla="*/ 109474 w 275590"/>
              <a:gd name="connsiteY12" fmla="*/ 156718 h 427101"/>
              <a:gd name="connsiteX13" fmla="*/ 132207 w 275590"/>
              <a:gd name="connsiteY13" fmla="*/ 168529 h 427101"/>
              <a:gd name="connsiteX14" fmla="*/ 174117 w 275590"/>
              <a:gd name="connsiteY14" fmla="*/ 188087 h 427101"/>
              <a:gd name="connsiteX15" fmla="*/ 203708 w 275590"/>
              <a:gd name="connsiteY15" fmla="*/ 204851 h 427101"/>
              <a:gd name="connsiteX16" fmla="*/ 234569 w 275590"/>
              <a:gd name="connsiteY16" fmla="*/ 225044 h 427101"/>
              <a:gd name="connsiteX17" fmla="*/ 258318 w 275590"/>
              <a:gd name="connsiteY17" fmla="*/ 255778 h 427101"/>
              <a:gd name="connsiteX18" fmla="*/ 269240 w 275590"/>
              <a:gd name="connsiteY18" fmla="*/ 302133 h 427101"/>
              <a:gd name="connsiteX19" fmla="*/ 227838 w 275590"/>
              <a:gd name="connsiteY19" fmla="*/ 391668 h 427101"/>
              <a:gd name="connsiteX20" fmla="*/ 115316 w 275590"/>
              <a:gd name="connsiteY20" fmla="*/ 420751 h 427101"/>
              <a:gd name="connsiteX21" fmla="*/ 87630 w 275590"/>
              <a:gd name="connsiteY21" fmla="*/ 419100 h 427101"/>
              <a:gd name="connsiteX22" fmla="*/ 60579 w 275590"/>
              <a:gd name="connsiteY22" fmla="*/ 415163 h 427101"/>
              <a:gd name="connsiteX23" fmla="*/ 34290 w 275590"/>
              <a:gd name="connsiteY23" fmla="*/ 409321 h 427101"/>
              <a:gd name="connsiteX24" fmla="*/ 10286 w 275590"/>
              <a:gd name="connsiteY24" fmla="*/ 402844 h 427101"/>
              <a:gd name="connsiteX25" fmla="*/ 10286 w 275590"/>
              <a:gd name="connsiteY25" fmla="*/ 343027 h 427101"/>
              <a:gd name="connsiteX26" fmla="*/ 27051 w 275590"/>
              <a:gd name="connsiteY26" fmla="*/ 350011 h 427101"/>
              <a:gd name="connsiteX27" fmla="*/ 51054 w 275590"/>
              <a:gd name="connsiteY27" fmla="*/ 358140 h 427101"/>
              <a:gd name="connsiteX28" fmla="*/ 82422 w 275590"/>
              <a:gd name="connsiteY28" fmla="*/ 364871 h 427101"/>
              <a:gd name="connsiteX29" fmla="*/ 121031 w 275590"/>
              <a:gd name="connsiteY29" fmla="*/ 367665 h 427101"/>
              <a:gd name="connsiteX30" fmla="*/ 151511 w 275590"/>
              <a:gd name="connsiteY30" fmla="*/ 364871 h 427101"/>
              <a:gd name="connsiteX31" fmla="*/ 178054 w 275590"/>
              <a:gd name="connsiteY31" fmla="*/ 354711 h 427101"/>
              <a:gd name="connsiteX32" fmla="*/ 196215 w 275590"/>
              <a:gd name="connsiteY32" fmla="*/ 336550 h 427101"/>
              <a:gd name="connsiteX33" fmla="*/ 203200 w 275590"/>
              <a:gd name="connsiteY33" fmla="*/ 308356 h 427101"/>
              <a:gd name="connsiteX34" fmla="*/ 196722 w 275590"/>
              <a:gd name="connsiteY34" fmla="*/ 280670 h 427101"/>
              <a:gd name="connsiteX35" fmla="*/ 180213 w 275590"/>
              <a:gd name="connsiteY35" fmla="*/ 261366 h 427101"/>
              <a:gd name="connsiteX36" fmla="*/ 157861 w 275590"/>
              <a:gd name="connsiteY36" fmla="*/ 247142 h 427101"/>
              <a:gd name="connsiteX37" fmla="*/ 133858 w 275590"/>
              <a:gd name="connsiteY37" fmla="*/ 235077 h 427101"/>
              <a:gd name="connsiteX38" fmla="*/ 92202 w 275590"/>
              <a:gd name="connsiteY38" fmla="*/ 214884 h 427101"/>
              <a:gd name="connsiteX39" fmla="*/ 50545 w 275590"/>
              <a:gd name="connsiteY39" fmla="*/ 189230 h 427101"/>
              <a:gd name="connsiteX40" fmla="*/ 18922 w 275590"/>
              <a:gd name="connsiteY40" fmla="*/ 156718 h 427101"/>
              <a:gd name="connsiteX41" fmla="*/ 6350 w 275590"/>
              <a:gd name="connsiteY41" fmla="*/ 113665 h 427101"/>
              <a:gd name="connsiteX42" fmla="*/ 44069 w 275590"/>
              <a:gd name="connsiteY42" fmla="*/ 32639 h 427101"/>
              <a:gd name="connsiteX43" fmla="*/ 141097 w 275590"/>
              <a:gd name="connsiteY43" fmla="*/ 6350 h 427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</a:cxnLst>
            <a:rect l="l" t="t" r="r" b="b"/>
            <a:pathLst>
              <a:path w="275590" h="427101">
                <a:moveTo>
                  <a:pt x="141097" y="6350"/>
                </a:moveTo>
                <a:cubicBezTo>
                  <a:pt x="150368" y="6350"/>
                  <a:pt x="159893" y="6985"/>
                  <a:pt x="169291" y="8255"/>
                </a:cubicBezTo>
                <a:cubicBezTo>
                  <a:pt x="178816" y="9525"/>
                  <a:pt x="188086" y="11176"/>
                  <a:pt x="196977" y="13080"/>
                </a:cubicBezTo>
                <a:cubicBezTo>
                  <a:pt x="205613" y="15240"/>
                  <a:pt x="213868" y="17399"/>
                  <a:pt x="221869" y="19430"/>
                </a:cubicBezTo>
                <a:cubicBezTo>
                  <a:pt x="229997" y="21463"/>
                  <a:pt x="237109" y="23241"/>
                  <a:pt x="243459" y="24765"/>
                </a:cubicBezTo>
                <a:lnTo>
                  <a:pt x="243459" y="85217"/>
                </a:lnTo>
                <a:cubicBezTo>
                  <a:pt x="233426" y="80010"/>
                  <a:pt x="219075" y="74676"/>
                  <a:pt x="200405" y="69469"/>
                </a:cubicBezTo>
                <a:cubicBezTo>
                  <a:pt x="181736" y="64261"/>
                  <a:pt x="160655" y="61087"/>
                  <a:pt x="137159" y="59944"/>
                </a:cubicBezTo>
                <a:cubicBezTo>
                  <a:pt x="118236" y="59944"/>
                  <a:pt x="102489" y="64135"/>
                  <a:pt x="90170" y="72263"/>
                </a:cubicBezTo>
                <a:cubicBezTo>
                  <a:pt x="77851" y="80518"/>
                  <a:pt x="71755" y="92837"/>
                  <a:pt x="71755" y="109220"/>
                </a:cubicBezTo>
                <a:cubicBezTo>
                  <a:pt x="71755" y="117094"/>
                  <a:pt x="73405" y="123825"/>
                  <a:pt x="76835" y="129413"/>
                </a:cubicBezTo>
                <a:cubicBezTo>
                  <a:pt x="80136" y="135001"/>
                  <a:pt x="84582" y="139954"/>
                  <a:pt x="90170" y="144399"/>
                </a:cubicBezTo>
                <a:cubicBezTo>
                  <a:pt x="95758" y="148971"/>
                  <a:pt x="102235" y="153035"/>
                  <a:pt x="109474" y="156718"/>
                </a:cubicBezTo>
                <a:cubicBezTo>
                  <a:pt x="116713" y="160528"/>
                  <a:pt x="124332" y="164465"/>
                  <a:pt x="132207" y="168529"/>
                </a:cubicBezTo>
                <a:lnTo>
                  <a:pt x="174117" y="188087"/>
                </a:lnTo>
                <a:cubicBezTo>
                  <a:pt x="183007" y="193675"/>
                  <a:pt x="192913" y="199263"/>
                  <a:pt x="203708" y="204851"/>
                </a:cubicBezTo>
                <a:cubicBezTo>
                  <a:pt x="214503" y="210439"/>
                  <a:pt x="224790" y="217170"/>
                  <a:pt x="234569" y="225044"/>
                </a:cubicBezTo>
                <a:cubicBezTo>
                  <a:pt x="243840" y="233172"/>
                  <a:pt x="251714" y="243459"/>
                  <a:pt x="258318" y="255778"/>
                </a:cubicBezTo>
                <a:cubicBezTo>
                  <a:pt x="264795" y="268097"/>
                  <a:pt x="268478" y="283591"/>
                  <a:pt x="269240" y="302133"/>
                </a:cubicBezTo>
                <a:cubicBezTo>
                  <a:pt x="269240" y="342392"/>
                  <a:pt x="255397" y="372237"/>
                  <a:pt x="227838" y="391668"/>
                </a:cubicBezTo>
                <a:cubicBezTo>
                  <a:pt x="200152" y="411099"/>
                  <a:pt x="162686" y="420751"/>
                  <a:pt x="115316" y="420751"/>
                </a:cubicBezTo>
                <a:cubicBezTo>
                  <a:pt x="106045" y="420751"/>
                  <a:pt x="96774" y="420243"/>
                  <a:pt x="87630" y="419100"/>
                </a:cubicBezTo>
                <a:cubicBezTo>
                  <a:pt x="78613" y="417957"/>
                  <a:pt x="69469" y="416687"/>
                  <a:pt x="60579" y="415163"/>
                </a:cubicBezTo>
                <a:cubicBezTo>
                  <a:pt x="51562" y="413258"/>
                  <a:pt x="42799" y="411353"/>
                  <a:pt x="34290" y="409321"/>
                </a:cubicBezTo>
                <a:cubicBezTo>
                  <a:pt x="25654" y="407289"/>
                  <a:pt x="17653" y="405130"/>
                  <a:pt x="10286" y="402844"/>
                </a:cubicBezTo>
                <a:lnTo>
                  <a:pt x="10286" y="343027"/>
                </a:lnTo>
                <a:cubicBezTo>
                  <a:pt x="14732" y="344932"/>
                  <a:pt x="20320" y="347218"/>
                  <a:pt x="27051" y="350011"/>
                </a:cubicBezTo>
                <a:cubicBezTo>
                  <a:pt x="33782" y="352806"/>
                  <a:pt x="41782" y="355473"/>
                  <a:pt x="51054" y="358140"/>
                </a:cubicBezTo>
                <a:cubicBezTo>
                  <a:pt x="60325" y="360680"/>
                  <a:pt x="70866" y="362966"/>
                  <a:pt x="82422" y="364871"/>
                </a:cubicBezTo>
                <a:cubicBezTo>
                  <a:pt x="93980" y="366649"/>
                  <a:pt x="106807" y="367665"/>
                  <a:pt x="121031" y="367665"/>
                </a:cubicBezTo>
                <a:cubicBezTo>
                  <a:pt x="131445" y="367665"/>
                  <a:pt x="141605" y="366649"/>
                  <a:pt x="151511" y="364871"/>
                </a:cubicBezTo>
                <a:cubicBezTo>
                  <a:pt x="161290" y="362966"/>
                  <a:pt x="170180" y="359664"/>
                  <a:pt x="178054" y="354711"/>
                </a:cubicBezTo>
                <a:cubicBezTo>
                  <a:pt x="185420" y="350266"/>
                  <a:pt x="191516" y="344170"/>
                  <a:pt x="196215" y="336550"/>
                </a:cubicBezTo>
                <a:cubicBezTo>
                  <a:pt x="200914" y="328930"/>
                  <a:pt x="203200" y="319532"/>
                  <a:pt x="203200" y="308356"/>
                </a:cubicBezTo>
                <a:cubicBezTo>
                  <a:pt x="203200" y="297561"/>
                  <a:pt x="201041" y="288290"/>
                  <a:pt x="196722" y="280670"/>
                </a:cubicBezTo>
                <a:cubicBezTo>
                  <a:pt x="192532" y="273050"/>
                  <a:pt x="186944" y="266573"/>
                  <a:pt x="180213" y="261366"/>
                </a:cubicBezTo>
                <a:cubicBezTo>
                  <a:pt x="173609" y="255778"/>
                  <a:pt x="166116" y="250952"/>
                  <a:pt x="157861" y="247142"/>
                </a:cubicBezTo>
                <a:cubicBezTo>
                  <a:pt x="149732" y="243205"/>
                  <a:pt x="141605" y="239141"/>
                  <a:pt x="133858" y="235077"/>
                </a:cubicBezTo>
                <a:cubicBezTo>
                  <a:pt x="120777" y="229108"/>
                  <a:pt x="106934" y="222377"/>
                  <a:pt x="92202" y="214884"/>
                </a:cubicBezTo>
                <a:cubicBezTo>
                  <a:pt x="77470" y="207518"/>
                  <a:pt x="63500" y="198882"/>
                  <a:pt x="50545" y="189230"/>
                </a:cubicBezTo>
                <a:cubicBezTo>
                  <a:pt x="37845" y="179832"/>
                  <a:pt x="27305" y="169037"/>
                  <a:pt x="18922" y="156718"/>
                </a:cubicBezTo>
                <a:cubicBezTo>
                  <a:pt x="10541" y="144399"/>
                  <a:pt x="6350" y="130048"/>
                  <a:pt x="6350" y="113665"/>
                </a:cubicBezTo>
                <a:cubicBezTo>
                  <a:pt x="6350" y="77216"/>
                  <a:pt x="18922" y="50165"/>
                  <a:pt x="44069" y="32639"/>
                </a:cubicBezTo>
                <a:cubicBezTo>
                  <a:pt x="69215" y="15113"/>
                  <a:pt x="101600" y="6350"/>
                  <a:pt x="14109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6" name="Freeform 3"/>
          <p:cNvSpPr/>
          <p:nvPr/>
        </p:nvSpPr>
        <p:spPr>
          <a:xfrm>
            <a:off x="9233662" y="591692"/>
            <a:ext cx="404241" cy="427735"/>
          </a:xfrm>
          <a:custGeom>
            <a:avLst/>
            <a:gdLst>
              <a:gd name="connsiteX0" fmla="*/ 189865 w 404241"/>
              <a:gd name="connsiteY0" fmla="*/ 6350 h 427735"/>
              <a:gd name="connsiteX1" fmla="*/ 270129 w 404241"/>
              <a:gd name="connsiteY1" fmla="*/ 22352 h 427735"/>
              <a:gd name="connsiteX2" fmla="*/ 327405 w 404241"/>
              <a:gd name="connsiteY2" fmla="*/ 66294 h 427735"/>
              <a:gd name="connsiteX3" fmla="*/ 362077 w 404241"/>
              <a:gd name="connsiteY3" fmla="*/ 131698 h 427735"/>
              <a:gd name="connsiteX4" fmla="*/ 373888 w 404241"/>
              <a:gd name="connsiteY4" fmla="*/ 212852 h 427735"/>
              <a:gd name="connsiteX5" fmla="*/ 360426 w 404241"/>
              <a:gd name="connsiteY5" fmla="*/ 301497 h 427735"/>
              <a:gd name="connsiteX6" fmla="*/ 318515 w 404241"/>
              <a:gd name="connsiteY6" fmla="*/ 372236 h 427735"/>
              <a:gd name="connsiteX7" fmla="*/ 359536 w 404241"/>
              <a:gd name="connsiteY7" fmla="*/ 365506 h 427735"/>
              <a:gd name="connsiteX8" fmla="*/ 397891 w 404241"/>
              <a:gd name="connsiteY8" fmla="*/ 352678 h 427735"/>
              <a:gd name="connsiteX9" fmla="*/ 397891 w 404241"/>
              <a:gd name="connsiteY9" fmla="*/ 414654 h 427735"/>
              <a:gd name="connsiteX10" fmla="*/ 244602 w 404241"/>
              <a:gd name="connsiteY10" fmla="*/ 414654 h 427735"/>
              <a:gd name="connsiteX11" fmla="*/ 218567 w 404241"/>
              <a:gd name="connsiteY11" fmla="*/ 419735 h 427735"/>
              <a:gd name="connsiteX12" fmla="*/ 189865 w 404241"/>
              <a:gd name="connsiteY12" fmla="*/ 421385 h 427735"/>
              <a:gd name="connsiteX13" fmla="*/ 110109 w 404241"/>
              <a:gd name="connsiteY13" fmla="*/ 405511 h 427735"/>
              <a:gd name="connsiteX14" fmla="*/ 52832 w 404241"/>
              <a:gd name="connsiteY14" fmla="*/ 361569 h 427735"/>
              <a:gd name="connsiteX15" fmla="*/ 18161 w 404241"/>
              <a:gd name="connsiteY15" fmla="*/ 295021 h 427735"/>
              <a:gd name="connsiteX16" fmla="*/ 6350 w 404241"/>
              <a:gd name="connsiteY16" fmla="*/ 212852 h 427735"/>
              <a:gd name="connsiteX17" fmla="*/ 18161 w 404241"/>
              <a:gd name="connsiteY17" fmla="*/ 134493 h 427735"/>
              <a:gd name="connsiteX18" fmla="*/ 52832 w 404241"/>
              <a:gd name="connsiteY18" fmla="*/ 68453 h 427735"/>
              <a:gd name="connsiteX19" fmla="*/ 110109 w 404241"/>
              <a:gd name="connsiteY19" fmla="*/ 23241 h 427735"/>
              <a:gd name="connsiteX20" fmla="*/ 189865 w 404241"/>
              <a:gd name="connsiteY20" fmla="*/ 6350 h 427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404241" h="427735">
                <a:moveTo>
                  <a:pt x="189865" y="6350"/>
                </a:moveTo>
                <a:cubicBezTo>
                  <a:pt x="220345" y="6350"/>
                  <a:pt x="247142" y="11684"/>
                  <a:pt x="270129" y="22352"/>
                </a:cubicBezTo>
                <a:cubicBezTo>
                  <a:pt x="292989" y="33020"/>
                  <a:pt x="312165" y="47625"/>
                  <a:pt x="327405" y="66294"/>
                </a:cubicBezTo>
                <a:cubicBezTo>
                  <a:pt x="342645" y="84835"/>
                  <a:pt x="354203" y="106679"/>
                  <a:pt x="362077" y="131698"/>
                </a:cubicBezTo>
                <a:cubicBezTo>
                  <a:pt x="369951" y="156717"/>
                  <a:pt x="373888" y="183769"/>
                  <a:pt x="373888" y="212852"/>
                </a:cubicBezTo>
                <a:cubicBezTo>
                  <a:pt x="373888" y="244094"/>
                  <a:pt x="369315" y="273685"/>
                  <a:pt x="360426" y="301497"/>
                </a:cubicBezTo>
                <a:cubicBezTo>
                  <a:pt x="351409" y="329184"/>
                  <a:pt x="337439" y="352806"/>
                  <a:pt x="318515" y="372236"/>
                </a:cubicBezTo>
                <a:cubicBezTo>
                  <a:pt x="332232" y="371094"/>
                  <a:pt x="345947" y="368808"/>
                  <a:pt x="359536" y="365506"/>
                </a:cubicBezTo>
                <a:cubicBezTo>
                  <a:pt x="373126" y="362077"/>
                  <a:pt x="385953" y="357885"/>
                  <a:pt x="397891" y="352678"/>
                </a:cubicBezTo>
                <a:lnTo>
                  <a:pt x="397891" y="414654"/>
                </a:lnTo>
                <a:lnTo>
                  <a:pt x="244602" y="414654"/>
                </a:lnTo>
                <a:cubicBezTo>
                  <a:pt x="236473" y="416941"/>
                  <a:pt x="227711" y="418592"/>
                  <a:pt x="218567" y="419735"/>
                </a:cubicBezTo>
                <a:cubicBezTo>
                  <a:pt x="209422" y="420877"/>
                  <a:pt x="199897" y="421385"/>
                  <a:pt x="189865" y="421385"/>
                </a:cubicBezTo>
                <a:cubicBezTo>
                  <a:pt x="159639" y="421385"/>
                  <a:pt x="133095" y="416052"/>
                  <a:pt x="110109" y="405511"/>
                </a:cubicBezTo>
                <a:cubicBezTo>
                  <a:pt x="87122" y="394843"/>
                  <a:pt x="68072" y="380238"/>
                  <a:pt x="52832" y="361569"/>
                </a:cubicBezTo>
                <a:cubicBezTo>
                  <a:pt x="37465" y="342519"/>
                  <a:pt x="25907" y="320421"/>
                  <a:pt x="18161" y="295021"/>
                </a:cubicBezTo>
                <a:cubicBezTo>
                  <a:pt x="10286" y="269621"/>
                  <a:pt x="6350" y="242189"/>
                  <a:pt x="6350" y="212852"/>
                </a:cubicBezTo>
                <a:cubicBezTo>
                  <a:pt x="6350" y="185547"/>
                  <a:pt x="10286" y="159512"/>
                  <a:pt x="18161" y="134493"/>
                </a:cubicBezTo>
                <a:cubicBezTo>
                  <a:pt x="25907" y="109473"/>
                  <a:pt x="37465" y="87503"/>
                  <a:pt x="52832" y="68453"/>
                </a:cubicBezTo>
                <a:cubicBezTo>
                  <a:pt x="68072" y="49529"/>
                  <a:pt x="87122" y="34416"/>
                  <a:pt x="110109" y="23241"/>
                </a:cubicBezTo>
                <a:cubicBezTo>
                  <a:pt x="133095" y="11938"/>
                  <a:pt x="159639" y="6350"/>
                  <a:pt x="18986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7" name="Freeform 3"/>
          <p:cNvSpPr/>
          <p:nvPr/>
        </p:nvSpPr>
        <p:spPr>
          <a:xfrm>
            <a:off x="457200" y="2057400"/>
            <a:ext cx="143255" cy="504444"/>
          </a:xfrm>
          <a:custGeom>
            <a:avLst/>
            <a:gdLst>
              <a:gd name="connsiteX0" fmla="*/ 0 w 143255"/>
              <a:gd name="connsiteY0" fmla="*/ 504444 h 504444"/>
              <a:gd name="connsiteX1" fmla="*/ 143255 w 143255"/>
              <a:gd name="connsiteY1" fmla="*/ 504444 h 504444"/>
              <a:gd name="connsiteX2" fmla="*/ 143255 w 143255"/>
              <a:gd name="connsiteY2" fmla="*/ 0 h 504444"/>
              <a:gd name="connsiteX3" fmla="*/ 0 w 143255"/>
              <a:gd name="connsiteY3" fmla="*/ 0 h 504444"/>
              <a:gd name="connsiteX4" fmla="*/ 0 w 143255"/>
              <a:gd name="connsiteY4" fmla="*/ 504444 h 504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3255" h="504444">
                <a:moveTo>
                  <a:pt x="0" y="504444"/>
                </a:moveTo>
                <a:lnTo>
                  <a:pt x="143255" y="504444"/>
                </a:lnTo>
                <a:lnTo>
                  <a:pt x="143255" y="0"/>
                </a:lnTo>
                <a:lnTo>
                  <a:pt x="0" y="0"/>
                </a:lnTo>
                <a:lnTo>
                  <a:pt x="0" y="504444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8" name="Freeform 3"/>
          <p:cNvSpPr/>
          <p:nvPr/>
        </p:nvSpPr>
        <p:spPr>
          <a:xfrm>
            <a:off x="1393062" y="2133219"/>
            <a:ext cx="67183" cy="377190"/>
          </a:xfrm>
          <a:custGeom>
            <a:avLst/>
            <a:gdLst>
              <a:gd name="connsiteX0" fmla="*/ 13462 w 67183"/>
              <a:gd name="connsiteY0" fmla="*/ 0 h 377190"/>
              <a:gd name="connsiteX1" fmla="*/ 51308 w 67183"/>
              <a:gd name="connsiteY1" fmla="*/ 0 h 377190"/>
              <a:gd name="connsiteX2" fmla="*/ 62865 w 67183"/>
              <a:gd name="connsiteY2" fmla="*/ 5460 h 377190"/>
              <a:gd name="connsiteX3" fmla="*/ 67183 w 67183"/>
              <a:gd name="connsiteY3" fmla="*/ 18288 h 377190"/>
              <a:gd name="connsiteX4" fmla="*/ 67183 w 67183"/>
              <a:gd name="connsiteY4" fmla="*/ 338963 h 377190"/>
              <a:gd name="connsiteX5" fmla="*/ 61087 w 67183"/>
              <a:gd name="connsiteY5" fmla="*/ 368046 h 377190"/>
              <a:gd name="connsiteX6" fmla="*/ 45212 w 67183"/>
              <a:gd name="connsiteY6" fmla="*/ 377190 h 377190"/>
              <a:gd name="connsiteX7" fmla="*/ 37465 w 67183"/>
              <a:gd name="connsiteY7" fmla="*/ 377190 h 377190"/>
              <a:gd name="connsiteX8" fmla="*/ 37465 w 67183"/>
              <a:gd name="connsiteY8" fmla="*/ 41147 h 377190"/>
              <a:gd name="connsiteX9" fmla="*/ 31623 w 67183"/>
              <a:gd name="connsiteY9" fmla="*/ 25272 h 377190"/>
              <a:gd name="connsiteX10" fmla="*/ 15875 w 67183"/>
              <a:gd name="connsiteY10" fmla="*/ 19177 h 377190"/>
              <a:gd name="connsiteX11" fmla="*/ 3556 w 67183"/>
              <a:gd name="connsiteY11" fmla="*/ 15494 h 377190"/>
              <a:gd name="connsiteX12" fmla="*/ 0 w 67183"/>
              <a:gd name="connsiteY12" fmla="*/ 9397 h 377190"/>
              <a:gd name="connsiteX13" fmla="*/ 3683 w 67183"/>
              <a:gd name="connsiteY13" fmla="*/ 2413 h 377190"/>
              <a:gd name="connsiteX14" fmla="*/ 13462 w 67183"/>
              <a:gd name="connsiteY14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67183" h="377190">
                <a:moveTo>
                  <a:pt x="13462" y="0"/>
                </a:moveTo>
                <a:lnTo>
                  <a:pt x="51308" y="0"/>
                </a:lnTo>
                <a:cubicBezTo>
                  <a:pt x="56134" y="0"/>
                  <a:pt x="60071" y="1778"/>
                  <a:pt x="62865" y="5460"/>
                </a:cubicBezTo>
                <a:cubicBezTo>
                  <a:pt x="65786" y="9144"/>
                  <a:pt x="67183" y="13461"/>
                  <a:pt x="67183" y="18288"/>
                </a:cubicBezTo>
                <a:lnTo>
                  <a:pt x="67183" y="338963"/>
                </a:lnTo>
                <a:cubicBezTo>
                  <a:pt x="67183" y="352297"/>
                  <a:pt x="65151" y="361950"/>
                  <a:pt x="61087" y="368046"/>
                </a:cubicBezTo>
                <a:cubicBezTo>
                  <a:pt x="57023" y="374141"/>
                  <a:pt x="51688" y="377190"/>
                  <a:pt x="45212" y="377190"/>
                </a:cubicBezTo>
                <a:lnTo>
                  <a:pt x="37465" y="377190"/>
                </a:lnTo>
                <a:lnTo>
                  <a:pt x="37465" y="41147"/>
                </a:lnTo>
                <a:cubicBezTo>
                  <a:pt x="37465" y="33273"/>
                  <a:pt x="35560" y="27940"/>
                  <a:pt x="31623" y="25272"/>
                </a:cubicBezTo>
                <a:cubicBezTo>
                  <a:pt x="27686" y="22478"/>
                  <a:pt x="22479" y="20447"/>
                  <a:pt x="15875" y="19177"/>
                </a:cubicBezTo>
                <a:cubicBezTo>
                  <a:pt x="9906" y="18288"/>
                  <a:pt x="5842" y="17145"/>
                  <a:pt x="3556" y="15494"/>
                </a:cubicBezTo>
                <a:cubicBezTo>
                  <a:pt x="1143" y="13842"/>
                  <a:pt x="0" y="11810"/>
                  <a:pt x="0" y="9397"/>
                </a:cubicBezTo>
                <a:cubicBezTo>
                  <a:pt x="0" y="6350"/>
                  <a:pt x="1269" y="4063"/>
                  <a:pt x="3683" y="2413"/>
                </a:cubicBezTo>
                <a:cubicBezTo>
                  <a:pt x="6096" y="761"/>
                  <a:pt x="9398" y="0"/>
                  <a:pt x="13462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9" name="Freeform 3"/>
          <p:cNvSpPr/>
          <p:nvPr/>
        </p:nvSpPr>
        <p:spPr>
          <a:xfrm>
            <a:off x="1012062" y="2133219"/>
            <a:ext cx="144462" cy="278257"/>
          </a:xfrm>
          <a:custGeom>
            <a:avLst/>
            <a:gdLst>
              <a:gd name="connsiteX0" fmla="*/ 13030 w 144462"/>
              <a:gd name="connsiteY0" fmla="*/ 0 h 278257"/>
              <a:gd name="connsiteX1" fmla="*/ 51676 w 144462"/>
              <a:gd name="connsiteY1" fmla="*/ 0 h 278257"/>
              <a:gd name="connsiteX2" fmla="*/ 63081 w 144462"/>
              <a:gd name="connsiteY2" fmla="*/ 5460 h 278257"/>
              <a:gd name="connsiteX3" fmla="*/ 67551 w 144462"/>
              <a:gd name="connsiteY3" fmla="*/ 18288 h 278257"/>
              <a:gd name="connsiteX4" fmla="*/ 67551 w 144462"/>
              <a:gd name="connsiteY4" fmla="*/ 122428 h 278257"/>
              <a:gd name="connsiteX5" fmla="*/ 133883 w 144462"/>
              <a:gd name="connsiteY5" fmla="*/ 122428 h 278257"/>
              <a:gd name="connsiteX6" fmla="*/ 141198 w 144462"/>
              <a:gd name="connsiteY6" fmla="*/ 125729 h 278257"/>
              <a:gd name="connsiteX7" fmla="*/ 144462 w 144462"/>
              <a:gd name="connsiteY7" fmla="*/ 134620 h 278257"/>
              <a:gd name="connsiteX8" fmla="*/ 141198 w 144462"/>
              <a:gd name="connsiteY8" fmla="*/ 143636 h 278257"/>
              <a:gd name="connsiteX9" fmla="*/ 134289 w 144462"/>
              <a:gd name="connsiteY9" fmla="*/ 146939 h 278257"/>
              <a:gd name="connsiteX10" fmla="*/ 67551 w 144462"/>
              <a:gd name="connsiteY10" fmla="*/ 146939 h 278257"/>
              <a:gd name="connsiteX11" fmla="*/ 67551 w 144462"/>
              <a:gd name="connsiteY11" fmla="*/ 240029 h 278257"/>
              <a:gd name="connsiteX12" fmla="*/ 61442 w 144462"/>
              <a:gd name="connsiteY12" fmla="*/ 269113 h 278257"/>
              <a:gd name="connsiteX13" fmla="*/ 45580 w 144462"/>
              <a:gd name="connsiteY13" fmla="*/ 278257 h 278257"/>
              <a:gd name="connsiteX14" fmla="*/ 37439 w 144462"/>
              <a:gd name="connsiteY14" fmla="*/ 278257 h 278257"/>
              <a:gd name="connsiteX15" fmla="*/ 37439 w 144462"/>
              <a:gd name="connsiteY15" fmla="*/ 41147 h 278257"/>
              <a:gd name="connsiteX16" fmla="*/ 31737 w 144462"/>
              <a:gd name="connsiteY16" fmla="*/ 25019 h 278257"/>
              <a:gd name="connsiteX17" fmla="*/ 15875 w 144462"/>
              <a:gd name="connsiteY17" fmla="*/ 19177 h 278257"/>
              <a:gd name="connsiteX18" fmla="*/ 3670 w 144462"/>
              <a:gd name="connsiteY18" fmla="*/ 15494 h 278257"/>
              <a:gd name="connsiteX19" fmla="*/ 0 w 144462"/>
              <a:gd name="connsiteY19" fmla="*/ 9397 h 278257"/>
              <a:gd name="connsiteX20" fmla="*/ 3873 w 144462"/>
              <a:gd name="connsiteY20" fmla="*/ 2286 h 278257"/>
              <a:gd name="connsiteX21" fmla="*/ 13030 w 144462"/>
              <a:gd name="connsiteY21" fmla="*/ 0 h 2782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44462" h="278257">
                <a:moveTo>
                  <a:pt x="13030" y="0"/>
                </a:moveTo>
                <a:lnTo>
                  <a:pt x="51676" y="0"/>
                </a:lnTo>
                <a:cubicBezTo>
                  <a:pt x="56299" y="0"/>
                  <a:pt x="60096" y="1778"/>
                  <a:pt x="63081" y="5460"/>
                </a:cubicBezTo>
                <a:cubicBezTo>
                  <a:pt x="66065" y="9144"/>
                  <a:pt x="67551" y="13461"/>
                  <a:pt x="67551" y="18288"/>
                </a:cubicBezTo>
                <a:lnTo>
                  <a:pt x="67551" y="122428"/>
                </a:lnTo>
                <a:lnTo>
                  <a:pt x="133883" y="122428"/>
                </a:lnTo>
                <a:cubicBezTo>
                  <a:pt x="136588" y="122428"/>
                  <a:pt x="139026" y="123571"/>
                  <a:pt x="141198" y="125729"/>
                </a:cubicBezTo>
                <a:cubicBezTo>
                  <a:pt x="143370" y="127889"/>
                  <a:pt x="144462" y="130936"/>
                  <a:pt x="144462" y="134620"/>
                </a:cubicBezTo>
                <a:cubicBezTo>
                  <a:pt x="144462" y="138429"/>
                  <a:pt x="143370" y="141478"/>
                  <a:pt x="141198" y="143636"/>
                </a:cubicBezTo>
                <a:cubicBezTo>
                  <a:pt x="139026" y="145796"/>
                  <a:pt x="136728" y="146939"/>
                  <a:pt x="134289" y="146939"/>
                </a:cubicBezTo>
                <a:lnTo>
                  <a:pt x="67551" y="146939"/>
                </a:lnTo>
                <a:lnTo>
                  <a:pt x="67551" y="240029"/>
                </a:lnTo>
                <a:cubicBezTo>
                  <a:pt x="67551" y="253365"/>
                  <a:pt x="65519" y="263017"/>
                  <a:pt x="61442" y="269113"/>
                </a:cubicBezTo>
                <a:cubicBezTo>
                  <a:pt x="57378" y="275209"/>
                  <a:pt x="52082" y="278257"/>
                  <a:pt x="45580" y="278257"/>
                </a:cubicBezTo>
                <a:lnTo>
                  <a:pt x="37439" y="278257"/>
                </a:lnTo>
                <a:lnTo>
                  <a:pt x="37439" y="41147"/>
                </a:lnTo>
                <a:cubicBezTo>
                  <a:pt x="37439" y="32892"/>
                  <a:pt x="35547" y="27559"/>
                  <a:pt x="31737" y="25019"/>
                </a:cubicBezTo>
                <a:cubicBezTo>
                  <a:pt x="27940" y="22478"/>
                  <a:pt x="22656" y="20447"/>
                  <a:pt x="15875" y="19177"/>
                </a:cubicBezTo>
                <a:cubicBezTo>
                  <a:pt x="10172" y="18288"/>
                  <a:pt x="6108" y="17145"/>
                  <a:pt x="3670" y="15494"/>
                </a:cubicBezTo>
                <a:cubicBezTo>
                  <a:pt x="1219" y="13842"/>
                  <a:pt x="0" y="11810"/>
                  <a:pt x="0" y="9397"/>
                </a:cubicBezTo>
                <a:cubicBezTo>
                  <a:pt x="0" y="6096"/>
                  <a:pt x="1295" y="3682"/>
                  <a:pt x="3873" y="2286"/>
                </a:cubicBezTo>
                <a:cubicBezTo>
                  <a:pt x="6451" y="761"/>
                  <a:pt x="9499" y="0"/>
                  <a:pt x="1303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0" name="Freeform 3"/>
          <p:cNvSpPr/>
          <p:nvPr/>
        </p:nvSpPr>
        <p:spPr>
          <a:xfrm>
            <a:off x="854760" y="2391409"/>
            <a:ext cx="235267" cy="129794"/>
          </a:xfrm>
          <a:custGeom>
            <a:avLst/>
            <a:gdLst>
              <a:gd name="connsiteX0" fmla="*/ 19773 w 235267"/>
              <a:gd name="connsiteY0" fmla="*/ 6350 h 129794"/>
              <a:gd name="connsiteX1" fmla="*/ 53136 w 235267"/>
              <a:gd name="connsiteY1" fmla="*/ 6350 h 129794"/>
              <a:gd name="connsiteX2" fmla="*/ 64935 w 235267"/>
              <a:gd name="connsiteY2" fmla="*/ 11430 h 129794"/>
              <a:gd name="connsiteX3" fmla="*/ 69418 w 235267"/>
              <a:gd name="connsiteY3" fmla="*/ 24638 h 129794"/>
              <a:gd name="connsiteX4" fmla="*/ 69418 w 235267"/>
              <a:gd name="connsiteY4" fmla="*/ 88900 h 129794"/>
              <a:gd name="connsiteX5" fmla="*/ 71247 w 235267"/>
              <a:gd name="connsiteY5" fmla="*/ 96266 h 129794"/>
              <a:gd name="connsiteX6" fmla="*/ 78371 w 235267"/>
              <a:gd name="connsiteY6" fmla="*/ 98679 h 129794"/>
              <a:gd name="connsiteX7" fmla="*/ 215493 w 235267"/>
              <a:gd name="connsiteY7" fmla="*/ 98679 h 129794"/>
              <a:gd name="connsiteX8" fmla="*/ 225259 w 235267"/>
              <a:gd name="connsiteY8" fmla="*/ 102361 h 129794"/>
              <a:gd name="connsiteX9" fmla="*/ 228917 w 235267"/>
              <a:gd name="connsiteY9" fmla="*/ 110490 h 129794"/>
              <a:gd name="connsiteX10" fmla="*/ 225463 w 235267"/>
              <a:gd name="connsiteY10" fmla="*/ 119253 h 129794"/>
              <a:gd name="connsiteX11" fmla="*/ 215900 w 235267"/>
              <a:gd name="connsiteY11" fmla="*/ 123444 h 129794"/>
              <a:gd name="connsiteX12" fmla="*/ 80810 w 235267"/>
              <a:gd name="connsiteY12" fmla="*/ 123444 h 129794"/>
              <a:gd name="connsiteX13" fmla="*/ 49682 w 235267"/>
              <a:gd name="connsiteY13" fmla="*/ 116332 h 129794"/>
              <a:gd name="connsiteX14" fmla="*/ 39712 w 235267"/>
              <a:gd name="connsiteY14" fmla="*/ 88519 h 129794"/>
              <a:gd name="connsiteX15" fmla="*/ 39712 w 235267"/>
              <a:gd name="connsiteY15" fmla="*/ 46990 h 129794"/>
              <a:gd name="connsiteX16" fmla="*/ 35026 w 235267"/>
              <a:gd name="connsiteY16" fmla="*/ 32130 h 129794"/>
              <a:gd name="connsiteX17" fmla="*/ 20586 w 235267"/>
              <a:gd name="connsiteY17" fmla="*/ 26289 h 129794"/>
              <a:gd name="connsiteX18" fmla="*/ 8991 w 235267"/>
              <a:gd name="connsiteY18" fmla="*/ 22098 h 129794"/>
              <a:gd name="connsiteX19" fmla="*/ 6350 w 235267"/>
              <a:gd name="connsiteY19" fmla="*/ 14478 h 129794"/>
              <a:gd name="connsiteX20" fmla="*/ 10413 w 235267"/>
              <a:gd name="connsiteY20" fmla="*/ 8382 h 129794"/>
              <a:gd name="connsiteX21" fmla="*/ 19773 w 235267"/>
              <a:gd name="connsiteY21" fmla="*/ 6350 h 1297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35267" h="129794">
                <a:moveTo>
                  <a:pt x="19773" y="6350"/>
                </a:moveTo>
                <a:lnTo>
                  <a:pt x="53136" y="6350"/>
                </a:lnTo>
                <a:cubicBezTo>
                  <a:pt x="58026" y="6350"/>
                  <a:pt x="61950" y="8001"/>
                  <a:pt x="64935" y="11430"/>
                </a:cubicBezTo>
                <a:cubicBezTo>
                  <a:pt x="67919" y="14732"/>
                  <a:pt x="69418" y="19177"/>
                  <a:pt x="69418" y="24638"/>
                </a:cubicBezTo>
                <a:lnTo>
                  <a:pt x="69418" y="88900"/>
                </a:lnTo>
                <a:cubicBezTo>
                  <a:pt x="69418" y="92202"/>
                  <a:pt x="70027" y="94615"/>
                  <a:pt x="71247" y="96266"/>
                </a:cubicBezTo>
                <a:cubicBezTo>
                  <a:pt x="72466" y="97790"/>
                  <a:pt x="74841" y="98679"/>
                  <a:pt x="78371" y="98679"/>
                </a:cubicBezTo>
                <a:lnTo>
                  <a:pt x="215493" y="98679"/>
                </a:lnTo>
                <a:cubicBezTo>
                  <a:pt x="219557" y="98679"/>
                  <a:pt x="222821" y="99822"/>
                  <a:pt x="225259" y="102361"/>
                </a:cubicBezTo>
                <a:cubicBezTo>
                  <a:pt x="227698" y="104775"/>
                  <a:pt x="228917" y="107441"/>
                  <a:pt x="228917" y="110490"/>
                </a:cubicBezTo>
                <a:cubicBezTo>
                  <a:pt x="228917" y="113410"/>
                  <a:pt x="227774" y="116332"/>
                  <a:pt x="225463" y="119253"/>
                </a:cubicBezTo>
                <a:cubicBezTo>
                  <a:pt x="223164" y="122047"/>
                  <a:pt x="219976" y="123444"/>
                  <a:pt x="215900" y="123444"/>
                </a:cubicBezTo>
                <a:lnTo>
                  <a:pt x="80810" y="123444"/>
                </a:lnTo>
                <a:cubicBezTo>
                  <a:pt x="66967" y="123444"/>
                  <a:pt x="56591" y="121158"/>
                  <a:pt x="49682" y="116332"/>
                </a:cubicBezTo>
                <a:cubicBezTo>
                  <a:pt x="42760" y="111633"/>
                  <a:pt x="39433" y="102361"/>
                  <a:pt x="39712" y="88519"/>
                </a:cubicBezTo>
                <a:lnTo>
                  <a:pt x="39712" y="46990"/>
                </a:lnTo>
                <a:cubicBezTo>
                  <a:pt x="39712" y="39370"/>
                  <a:pt x="38150" y="34417"/>
                  <a:pt x="35026" y="32130"/>
                </a:cubicBezTo>
                <a:cubicBezTo>
                  <a:pt x="31915" y="29845"/>
                  <a:pt x="27101" y="27813"/>
                  <a:pt x="20586" y="26289"/>
                </a:cubicBezTo>
                <a:cubicBezTo>
                  <a:pt x="14617" y="25146"/>
                  <a:pt x="10756" y="23749"/>
                  <a:pt x="8991" y="22098"/>
                </a:cubicBezTo>
                <a:cubicBezTo>
                  <a:pt x="7226" y="20574"/>
                  <a:pt x="6350" y="17907"/>
                  <a:pt x="6350" y="14478"/>
                </a:cubicBezTo>
                <a:cubicBezTo>
                  <a:pt x="6350" y="11684"/>
                  <a:pt x="7696" y="9652"/>
                  <a:pt x="10413" y="8382"/>
                </a:cubicBezTo>
                <a:cubicBezTo>
                  <a:pt x="13131" y="6985"/>
                  <a:pt x="16243" y="6350"/>
                  <a:pt x="1977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1" name="Freeform 3"/>
          <p:cNvSpPr/>
          <p:nvPr/>
        </p:nvSpPr>
        <p:spPr>
          <a:xfrm>
            <a:off x="1636522" y="2386457"/>
            <a:ext cx="117983" cy="113664"/>
          </a:xfrm>
          <a:custGeom>
            <a:avLst/>
            <a:gdLst>
              <a:gd name="connsiteX0" fmla="*/ 58800 w 117983"/>
              <a:gd name="connsiteY0" fmla="*/ 6350 h 113664"/>
              <a:gd name="connsiteX1" fmla="*/ 21208 w 117983"/>
              <a:gd name="connsiteY1" fmla="*/ 21463 h 113664"/>
              <a:gd name="connsiteX2" fmla="*/ 6350 w 117983"/>
              <a:gd name="connsiteY2" fmla="*/ 56769 h 113664"/>
              <a:gd name="connsiteX3" fmla="*/ 20954 w 117983"/>
              <a:gd name="connsiteY3" fmla="*/ 92202 h 113664"/>
              <a:gd name="connsiteX4" fmla="*/ 58800 w 117983"/>
              <a:gd name="connsiteY4" fmla="*/ 107314 h 113664"/>
              <a:gd name="connsiteX5" fmla="*/ 79755 w 117983"/>
              <a:gd name="connsiteY5" fmla="*/ 102997 h 113664"/>
              <a:gd name="connsiteX6" fmla="*/ 96647 w 117983"/>
              <a:gd name="connsiteY6" fmla="*/ 91821 h 113664"/>
              <a:gd name="connsiteX7" fmla="*/ 107569 w 117983"/>
              <a:gd name="connsiteY7" fmla="*/ 75691 h 113664"/>
              <a:gd name="connsiteX8" fmla="*/ 111633 w 117983"/>
              <a:gd name="connsiteY8" fmla="*/ 56769 h 113664"/>
              <a:gd name="connsiteX9" fmla="*/ 96647 w 117983"/>
              <a:gd name="connsiteY9" fmla="*/ 21463 h 113664"/>
              <a:gd name="connsiteX10" fmla="*/ 58800 w 117983"/>
              <a:gd name="connsiteY10" fmla="*/ 6350 h 113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17983" h="113664">
                <a:moveTo>
                  <a:pt x="58800" y="6350"/>
                </a:moveTo>
                <a:cubicBezTo>
                  <a:pt x="43560" y="6350"/>
                  <a:pt x="31114" y="11429"/>
                  <a:pt x="21208" y="21463"/>
                </a:cubicBezTo>
                <a:cubicBezTo>
                  <a:pt x="11302" y="31495"/>
                  <a:pt x="6350" y="43307"/>
                  <a:pt x="6350" y="56769"/>
                </a:cubicBezTo>
                <a:cubicBezTo>
                  <a:pt x="6350" y="70358"/>
                  <a:pt x="11175" y="82169"/>
                  <a:pt x="20954" y="92202"/>
                </a:cubicBezTo>
                <a:cubicBezTo>
                  <a:pt x="30733" y="102234"/>
                  <a:pt x="43307" y="107314"/>
                  <a:pt x="58800" y="107314"/>
                </a:cubicBezTo>
                <a:cubicBezTo>
                  <a:pt x="66420" y="107314"/>
                  <a:pt x="73405" y="105790"/>
                  <a:pt x="79755" y="102997"/>
                </a:cubicBezTo>
                <a:cubicBezTo>
                  <a:pt x="86105" y="100202"/>
                  <a:pt x="91694" y="96392"/>
                  <a:pt x="96647" y="91821"/>
                </a:cubicBezTo>
                <a:cubicBezTo>
                  <a:pt x="101219" y="87248"/>
                  <a:pt x="104902" y="81788"/>
                  <a:pt x="107569" y="75691"/>
                </a:cubicBezTo>
                <a:cubicBezTo>
                  <a:pt x="110363" y="69595"/>
                  <a:pt x="111633" y="63372"/>
                  <a:pt x="111633" y="56769"/>
                </a:cubicBezTo>
                <a:cubicBezTo>
                  <a:pt x="111633" y="43307"/>
                  <a:pt x="106679" y="31495"/>
                  <a:pt x="96647" y="21463"/>
                </a:cubicBezTo>
                <a:cubicBezTo>
                  <a:pt x="86614" y="11429"/>
                  <a:pt x="74041" y="6350"/>
                  <a:pt x="5880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2" name="Freeform 3"/>
          <p:cNvSpPr/>
          <p:nvPr/>
        </p:nvSpPr>
        <p:spPr>
          <a:xfrm>
            <a:off x="1606804" y="2361692"/>
            <a:ext cx="178308" cy="163576"/>
          </a:xfrm>
          <a:custGeom>
            <a:avLst/>
            <a:gdLst>
              <a:gd name="connsiteX0" fmla="*/ 88518 w 178308"/>
              <a:gd name="connsiteY0" fmla="*/ 6350 h 163576"/>
              <a:gd name="connsiteX1" fmla="*/ 121666 w 178308"/>
              <a:gd name="connsiteY1" fmla="*/ 12192 h 163576"/>
              <a:gd name="connsiteX2" fmla="*/ 148336 w 178308"/>
              <a:gd name="connsiteY2" fmla="*/ 28321 h 163576"/>
              <a:gd name="connsiteX3" fmla="*/ 165608 w 178308"/>
              <a:gd name="connsiteY3" fmla="*/ 52070 h 163576"/>
              <a:gd name="connsiteX4" fmla="*/ 171958 w 178308"/>
              <a:gd name="connsiteY4" fmla="*/ 81534 h 163576"/>
              <a:gd name="connsiteX5" fmla="*/ 165353 w 178308"/>
              <a:gd name="connsiteY5" fmla="*/ 111252 h 163576"/>
              <a:gd name="connsiteX6" fmla="*/ 147955 w 178308"/>
              <a:gd name="connsiteY6" fmla="*/ 135255 h 163576"/>
              <a:gd name="connsiteX7" fmla="*/ 121285 w 178308"/>
              <a:gd name="connsiteY7" fmla="*/ 151510 h 163576"/>
              <a:gd name="connsiteX8" fmla="*/ 88518 w 178308"/>
              <a:gd name="connsiteY8" fmla="*/ 157226 h 163576"/>
              <a:gd name="connsiteX9" fmla="*/ 54483 w 178308"/>
              <a:gd name="connsiteY9" fmla="*/ 151129 h 163576"/>
              <a:gd name="connsiteX10" fmla="*/ 28702 w 178308"/>
              <a:gd name="connsiteY10" fmla="*/ 134874 h 163576"/>
              <a:gd name="connsiteX11" fmla="*/ 12065 w 178308"/>
              <a:gd name="connsiteY11" fmla="*/ 110617 h 163576"/>
              <a:gd name="connsiteX12" fmla="*/ 6350 w 178308"/>
              <a:gd name="connsiteY12" fmla="*/ 81534 h 163576"/>
              <a:gd name="connsiteX13" fmla="*/ 12065 w 178308"/>
              <a:gd name="connsiteY13" fmla="*/ 52705 h 163576"/>
              <a:gd name="connsiteX14" fmla="*/ 28702 w 178308"/>
              <a:gd name="connsiteY14" fmla="*/ 28702 h 163576"/>
              <a:gd name="connsiteX15" fmla="*/ 54483 w 178308"/>
              <a:gd name="connsiteY15" fmla="*/ 12446 h 163576"/>
              <a:gd name="connsiteX16" fmla="*/ 88518 w 178308"/>
              <a:gd name="connsiteY16" fmla="*/ 6350 h 163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78308" h="163576">
                <a:moveTo>
                  <a:pt x="88518" y="6350"/>
                </a:moveTo>
                <a:cubicBezTo>
                  <a:pt x="100456" y="6350"/>
                  <a:pt x="111506" y="8255"/>
                  <a:pt x="121666" y="12192"/>
                </a:cubicBezTo>
                <a:cubicBezTo>
                  <a:pt x="131825" y="16128"/>
                  <a:pt x="140716" y="21463"/>
                  <a:pt x="148336" y="28321"/>
                </a:cubicBezTo>
                <a:cubicBezTo>
                  <a:pt x="155702" y="35052"/>
                  <a:pt x="161416" y="43053"/>
                  <a:pt x="165608" y="52070"/>
                </a:cubicBezTo>
                <a:cubicBezTo>
                  <a:pt x="169799" y="61214"/>
                  <a:pt x="171958" y="70993"/>
                  <a:pt x="171958" y="81534"/>
                </a:cubicBezTo>
                <a:cubicBezTo>
                  <a:pt x="171958" y="92202"/>
                  <a:pt x="169799" y="102108"/>
                  <a:pt x="165353" y="111252"/>
                </a:cubicBezTo>
                <a:cubicBezTo>
                  <a:pt x="161036" y="120523"/>
                  <a:pt x="155193" y="128524"/>
                  <a:pt x="147955" y="135255"/>
                </a:cubicBezTo>
                <a:cubicBezTo>
                  <a:pt x="140335" y="142367"/>
                  <a:pt x="131445" y="147828"/>
                  <a:pt x="121285" y="151510"/>
                </a:cubicBezTo>
                <a:cubicBezTo>
                  <a:pt x="111125" y="155321"/>
                  <a:pt x="100202" y="157226"/>
                  <a:pt x="88518" y="157226"/>
                </a:cubicBezTo>
                <a:cubicBezTo>
                  <a:pt x="76072" y="157226"/>
                  <a:pt x="64770" y="155194"/>
                  <a:pt x="54483" y="151129"/>
                </a:cubicBezTo>
                <a:cubicBezTo>
                  <a:pt x="44322" y="147066"/>
                  <a:pt x="35687" y="141732"/>
                  <a:pt x="28702" y="134874"/>
                </a:cubicBezTo>
                <a:cubicBezTo>
                  <a:pt x="21336" y="127889"/>
                  <a:pt x="15747" y="119760"/>
                  <a:pt x="12065" y="110617"/>
                </a:cubicBezTo>
                <a:cubicBezTo>
                  <a:pt x="8255" y="101600"/>
                  <a:pt x="6350" y="91948"/>
                  <a:pt x="6350" y="81534"/>
                </a:cubicBezTo>
                <a:cubicBezTo>
                  <a:pt x="6350" y="71501"/>
                  <a:pt x="8255" y="61976"/>
                  <a:pt x="12065" y="52705"/>
                </a:cubicBezTo>
                <a:cubicBezTo>
                  <a:pt x="15747" y="43434"/>
                  <a:pt x="21336" y="35433"/>
                  <a:pt x="28702" y="28702"/>
                </a:cubicBezTo>
                <a:cubicBezTo>
                  <a:pt x="35687" y="21844"/>
                  <a:pt x="44322" y="16509"/>
                  <a:pt x="54483" y="12446"/>
                </a:cubicBezTo>
                <a:cubicBezTo>
                  <a:pt x="64770" y="8382"/>
                  <a:pt x="76072" y="6350"/>
                  <a:pt x="8851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3" name="Freeform 3"/>
          <p:cNvSpPr/>
          <p:nvPr/>
        </p:nvSpPr>
        <p:spPr>
          <a:xfrm>
            <a:off x="1473327" y="2200909"/>
            <a:ext cx="213233" cy="162052"/>
          </a:xfrm>
          <a:custGeom>
            <a:avLst/>
            <a:gdLst>
              <a:gd name="connsiteX0" fmla="*/ 15747 w 213233"/>
              <a:gd name="connsiteY0" fmla="*/ 6350 h 162052"/>
              <a:gd name="connsiteX1" fmla="*/ 193928 w 213233"/>
              <a:gd name="connsiteY1" fmla="*/ 6350 h 162052"/>
              <a:gd name="connsiteX2" fmla="*/ 203453 w 213233"/>
              <a:gd name="connsiteY2" fmla="*/ 10287 h 162052"/>
              <a:gd name="connsiteX3" fmla="*/ 206883 w 213233"/>
              <a:gd name="connsiteY3" fmla="*/ 18160 h 162052"/>
              <a:gd name="connsiteX4" fmla="*/ 203453 w 213233"/>
              <a:gd name="connsiteY4" fmla="*/ 27051 h 162052"/>
              <a:gd name="connsiteX5" fmla="*/ 194309 w 213233"/>
              <a:gd name="connsiteY5" fmla="*/ 31241 h 162052"/>
              <a:gd name="connsiteX6" fmla="*/ 125602 w 213233"/>
              <a:gd name="connsiteY6" fmla="*/ 31241 h 162052"/>
              <a:gd name="connsiteX7" fmla="*/ 81788 w 213233"/>
              <a:gd name="connsiteY7" fmla="*/ 49276 h 162052"/>
              <a:gd name="connsiteX8" fmla="*/ 67310 w 213233"/>
              <a:gd name="connsiteY8" fmla="*/ 86868 h 162052"/>
              <a:gd name="connsiteX9" fmla="*/ 80772 w 213233"/>
              <a:gd name="connsiteY9" fmla="*/ 116840 h 162052"/>
              <a:gd name="connsiteX10" fmla="*/ 111251 w 213233"/>
              <a:gd name="connsiteY10" fmla="*/ 128778 h 162052"/>
              <a:gd name="connsiteX11" fmla="*/ 141478 w 213233"/>
              <a:gd name="connsiteY11" fmla="*/ 118237 h 162052"/>
              <a:gd name="connsiteX12" fmla="*/ 154432 w 213233"/>
              <a:gd name="connsiteY12" fmla="*/ 90932 h 162052"/>
              <a:gd name="connsiteX13" fmla="*/ 146303 w 213233"/>
              <a:gd name="connsiteY13" fmla="*/ 67945 h 162052"/>
              <a:gd name="connsiteX14" fmla="*/ 125983 w 213233"/>
              <a:gd name="connsiteY14" fmla="*/ 56007 h 162052"/>
              <a:gd name="connsiteX15" fmla="*/ 120522 w 213233"/>
              <a:gd name="connsiteY15" fmla="*/ 52959 h 162052"/>
              <a:gd name="connsiteX16" fmla="*/ 120269 w 213233"/>
              <a:gd name="connsiteY16" fmla="*/ 44958 h 162052"/>
              <a:gd name="connsiteX17" fmla="*/ 124586 w 213233"/>
              <a:gd name="connsiteY17" fmla="*/ 40894 h 162052"/>
              <a:gd name="connsiteX18" fmla="*/ 130428 w 213233"/>
              <a:gd name="connsiteY18" fmla="*/ 40132 h 162052"/>
              <a:gd name="connsiteX19" fmla="*/ 168909 w 213233"/>
              <a:gd name="connsiteY19" fmla="*/ 54991 h 162052"/>
              <a:gd name="connsiteX20" fmla="*/ 185419 w 213233"/>
              <a:gd name="connsiteY20" fmla="*/ 90932 h 162052"/>
              <a:gd name="connsiteX21" fmla="*/ 179324 w 213233"/>
              <a:gd name="connsiteY21" fmla="*/ 118110 h 162052"/>
              <a:gd name="connsiteX22" fmla="*/ 162940 w 213233"/>
              <a:gd name="connsiteY22" fmla="*/ 138557 h 162052"/>
              <a:gd name="connsiteX23" fmla="*/ 139191 w 213233"/>
              <a:gd name="connsiteY23" fmla="*/ 151257 h 162052"/>
              <a:gd name="connsiteX24" fmla="*/ 111251 w 213233"/>
              <a:gd name="connsiteY24" fmla="*/ 155702 h 162052"/>
              <a:gd name="connsiteX25" fmla="*/ 81025 w 213233"/>
              <a:gd name="connsiteY25" fmla="*/ 150241 h 162052"/>
              <a:gd name="connsiteX26" fmla="*/ 57658 w 213233"/>
              <a:gd name="connsiteY26" fmla="*/ 135763 h 162052"/>
              <a:gd name="connsiteX27" fmla="*/ 42291 w 213233"/>
              <a:gd name="connsiteY27" fmla="*/ 114554 h 162052"/>
              <a:gd name="connsiteX28" fmla="*/ 37211 w 213233"/>
              <a:gd name="connsiteY28" fmla="*/ 89789 h 162052"/>
              <a:gd name="connsiteX29" fmla="*/ 44830 w 213233"/>
              <a:gd name="connsiteY29" fmla="*/ 57277 h 162052"/>
              <a:gd name="connsiteX30" fmla="*/ 66547 w 213233"/>
              <a:gd name="connsiteY30" fmla="*/ 31241 h 162052"/>
              <a:gd name="connsiteX31" fmla="*/ 15747 w 213233"/>
              <a:gd name="connsiteY31" fmla="*/ 31241 h 162052"/>
              <a:gd name="connsiteX32" fmla="*/ 9143 w 213233"/>
              <a:gd name="connsiteY32" fmla="*/ 26924 h 162052"/>
              <a:gd name="connsiteX33" fmla="*/ 6350 w 213233"/>
              <a:gd name="connsiteY33" fmla="*/ 18160 h 162052"/>
              <a:gd name="connsiteX34" fmla="*/ 9143 w 213233"/>
              <a:gd name="connsiteY34" fmla="*/ 10033 h 162052"/>
              <a:gd name="connsiteX35" fmla="*/ 15747 w 213233"/>
              <a:gd name="connsiteY35" fmla="*/ 6350 h 162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</a:cxnLst>
            <a:rect l="l" t="t" r="r" b="b"/>
            <a:pathLst>
              <a:path w="213233" h="162052">
                <a:moveTo>
                  <a:pt x="15747" y="6350"/>
                </a:moveTo>
                <a:lnTo>
                  <a:pt x="193928" y="6350"/>
                </a:lnTo>
                <a:cubicBezTo>
                  <a:pt x="197993" y="6350"/>
                  <a:pt x="201168" y="7620"/>
                  <a:pt x="203453" y="10287"/>
                </a:cubicBezTo>
                <a:cubicBezTo>
                  <a:pt x="205739" y="12827"/>
                  <a:pt x="206883" y="15494"/>
                  <a:pt x="206883" y="18160"/>
                </a:cubicBezTo>
                <a:cubicBezTo>
                  <a:pt x="206883" y="21463"/>
                  <a:pt x="205739" y="24384"/>
                  <a:pt x="203453" y="27051"/>
                </a:cubicBezTo>
                <a:cubicBezTo>
                  <a:pt x="201168" y="29845"/>
                  <a:pt x="198119" y="31241"/>
                  <a:pt x="194309" y="31241"/>
                </a:cubicBezTo>
                <a:lnTo>
                  <a:pt x="125602" y="31241"/>
                </a:lnTo>
                <a:cubicBezTo>
                  <a:pt x="106044" y="33020"/>
                  <a:pt x="91439" y="39116"/>
                  <a:pt x="81788" y="49276"/>
                </a:cubicBezTo>
                <a:cubicBezTo>
                  <a:pt x="72135" y="59436"/>
                  <a:pt x="67310" y="72009"/>
                  <a:pt x="67310" y="86868"/>
                </a:cubicBezTo>
                <a:cubicBezTo>
                  <a:pt x="67310" y="98806"/>
                  <a:pt x="71881" y="108839"/>
                  <a:pt x="80772" y="116840"/>
                </a:cubicBezTo>
                <a:cubicBezTo>
                  <a:pt x="89789" y="124841"/>
                  <a:pt x="99949" y="128778"/>
                  <a:pt x="111251" y="128778"/>
                </a:cubicBezTo>
                <a:cubicBezTo>
                  <a:pt x="122935" y="128778"/>
                  <a:pt x="132969" y="125349"/>
                  <a:pt x="141478" y="118237"/>
                </a:cubicBezTo>
                <a:cubicBezTo>
                  <a:pt x="149860" y="111252"/>
                  <a:pt x="154178" y="102108"/>
                  <a:pt x="154432" y="90932"/>
                </a:cubicBezTo>
                <a:cubicBezTo>
                  <a:pt x="154432" y="81788"/>
                  <a:pt x="151764" y="74168"/>
                  <a:pt x="146303" y="67945"/>
                </a:cubicBezTo>
                <a:cubicBezTo>
                  <a:pt x="140842" y="61849"/>
                  <a:pt x="134111" y="57911"/>
                  <a:pt x="125983" y="56007"/>
                </a:cubicBezTo>
                <a:cubicBezTo>
                  <a:pt x="123824" y="55753"/>
                  <a:pt x="121919" y="54737"/>
                  <a:pt x="120522" y="52959"/>
                </a:cubicBezTo>
                <a:cubicBezTo>
                  <a:pt x="118999" y="51180"/>
                  <a:pt x="118872" y="48514"/>
                  <a:pt x="120269" y="44958"/>
                </a:cubicBezTo>
                <a:cubicBezTo>
                  <a:pt x="120776" y="42799"/>
                  <a:pt x="122173" y="41529"/>
                  <a:pt x="124586" y="40894"/>
                </a:cubicBezTo>
                <a:cubicBezTo>
                  <a:pt x="126872" y="40386"/>
                  <a:pt x="128777" y="40132"/>
                  <a:pt x="130428" y="40132"/>
                </a:cubicBezTo>
                <a:cubicBezTo>
                  <a:pt x="145033" y="40894"/>
                  <a:pt x="157860" y="45847"/>
                  <a:pt x="168909" y="54991"/>
                </a:cubicBezTo>
                <a:cubicBezTo>
                  <a:pt x="179832" y="64008"/>
                  <a:pt x="185419" y="76072"/>
                  <a:pt x="185419" y="90932"/>
                </a:cubicBezTo>
                <a:cubicBezTo>
                  <a:pt x="185419" y="101091"/>
                  <a:pt x="183387" y="110109"/>
                  <a:pt x="179324" y="118110"/>
                </a:cubicBezTo>
                <a:cubicBezTo>
                  <a:pt x="175133" y="126110"/>
                  <a:pt x="169799" y="132969"/>
                  <a:pt x="162940" y="138557"/>
                </a:cubicBezTo>
                <a:cubicBezTo>
                  <a:pt x="155955" y="144018"/>
                  <a:pt x="147954" y="148209"/>
                  <a:pt x="139191" y="151257"/>
                </a:cubicBezTo>
                <a:cubicBezTo>
                  <a:pt x="130428" y="154178"/>
                  <a:pt x="121030" y="155702"/>
                  <a:pt x="111251" y="155702"/>
                </a:cubicBezTo>
                <a:cubicBezTo>
                  <a:pt x="100202" y="155702"/>
                  <a:pt x="90042" y="153924"/>
                  <a:pt x="81025" y="150241"/>
                </a:cubicBezTo>
                <a:cubicBezTo>
                  <a:pt x="71881" y="146558"/>
                  <a:pt x="64134" y="141732"/>
                  <a:pt x="57658" y="135763"/>
                </a:cubicBezTo>
                <a:cubicBezTo>
                  <a:pt x="51053" y="129540"/>
                  <a:pt x="45973" y="122428"/>
                  <a:pt x="42291" y="114554"/>
                </a:cubicBezTo>
                <a:cubicBezTo>
                  <a:pt x="38734" y="106680"/>
                  <a:pt x="36956" y="98425"/>
                  <a:pt x="37211" y="89789"/>
                </a:cubicBezTo>
                <a:cubicBezTo>
                  <a:pt x="37211" y="78105"/>
                  <a:pt x="39750" y="67310"/>
                  <a:pt x="44830" y="57277"/>
                </a:cubicBezTo>
                <a:cubicBezTo>
                  <a:pt x="49783" y="47244"/>
                  <a:pt x="57022" y="38480"/>
                  <a:pt x="66547" y="31241"/>
                </a:cubicBezTo>
                <a:lnTo>
                  <a:pt x="15747" y="31241"/>
                </a:lnTo>
                <a:cubicBezTo>
                  <a:pt x="13208" y="31241"/>
                  <a:pt x="11049" y="29718"/>
                  <a:pt x="9143" y="26924"/>
                </a:cubicBezTo>
                <a:cubicBezTo>
                  <a:pt x="7238" y="24003"/>
                  <a:pt x="6350" y="21082"/>
                  <a:pt x="6350" y="18160"/>
                </a:cubicBezTo>
                <a:cubicBezTo>
                  <a:pt x="6350" y="15113"/>
                  <a:pt x="7238" y="12446"/>
                  <a:pt x="9143" y="10033"/>
                </a:cubicBezTo>
                <a:cubicBezTo>
                  <a:pt x="11049" y="7620"/>
                  <a:pt x="13208" y="6350"/>
                  <a:pt x="1574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4" name="Freeform 3"/>
          <p:cNvSpPr/>
          <p:nvPr/>
        </p:nvSpPr>
        <p:spPr>
          <a:xfrm>
            <a:off x="781913" y="2165477"/>
            <a:ext cx="260921" cy="188975"/>
          </a:xfrm>
          <a:custGeom>
            <a:avLst/>
            <a:gdLst>
              <a:gd name="connsiteX0" fmla="*/ 41757 w 260921"/>
              <a:gd name="connsiteY0" fmla="*/ 6350 h 188975"/>
              <a:gd name="connsiteX1" fmla="*/ 178473 w 260921"/>
              <a:gd name="connsiteY1" fmla="*/ 6350 h 188975"/>
              <a:gd name="connsiteX2" fmla="*/ 192316 w 260921"/>
              <a:gd name="connsiteY2" fmla="*/ 12953 h 188975"/>
              <a:gd name="connsiteX3" fmla="*/ 195973 w 260921"/>
              <a:gd name="connsiteY3" fmla="*/ 25527 h 188975"/>
              <a:gd name="connsiteX4" fmla="*/ 194957 w 260921"/>
              <a:gd name="connsiteY4" fmla="*/ 61467 h 188975"/>
              <a:gd name="connsiteX5" fmla="*/ 192722 w 260921"/>
              <a:gd name="connsiteY5" fmla="*/ 97154 h 188975"/>
              <a:gd name="connsiteX6" fmla="*/ 187629 w 260921"/>
              <a:gd name="connsiteY6" fmla="*/ 130047 h 188975"/>
              <a:gd name="connsiteX7" fmla="*/ 179692 w 260921"/>
              <a:gd name="connsiteY7" fmla="*/ 157733 h 188975"/>
              <a:gd name="connsiteX8" fmla="*/ 212051 w 260921"/>
              <a:gd name="connsiteY8" fmla="*/ 156336 h 188975"/>
              <a:gd name="connsiteX9" fmla="*/ 243179 w 260921"/>
              <a:gd name="connsiteY9" fmla="*/ 151257 h 188975"/>
              <a:gd name="connsiteX10" fmla="*/ 254571 w 260921"/>
              <a:gd name="connsiteY10" fmla="*/ 155701 h 188975"/>
              <a:gd name="connsiteX11" fmla="*/ 247243 w 260921"/>
              <a:gd name="connsiteY11" fmla="*/ 165861 h 188975"/>
              <a:gd name="connsiteX12" fmla="*/ 226491 w 260921"/>
              <a:gd name="connsiteY12" fmla="*/ 172973 h 188975"/>
              <a:gd name="connsiteX13" fmla="*/ 199224 w 260921"/>
              <a:gd name="connsiteY13" fmla="*/ 178561 h 188975"/>
              <a:gd name="connsiteX14" fmla="*/ 169316 w 260921"/>
              <a:gd name="connsiteY14" fmla="*/ 181609 h 188975"/>
              <a:gd name="connsiteX15" fmla="*/ 140639 w 260921"/>
              <a:gd name="connsiteY15" fmla="*/ 182625 h 188975"/>
              <a:gd name="connsiteX16" fmla="*/ 18973 w 260921"/>
              <a:gd name="connsiteY16" fmla="*/ 182625 h 188975"/>
              <a:gd name="connsiteX17" fmla="*/ 9613 w 260921"/>
              <a:gd name="connsiteY17" fmla="*/ 178689 h 188975"/>
              <a:gd name="connsiteX18" fmla="*/ 6350 w 260921"/>
              <a:gd name="connsiteY18" fmla="*/ 169925 h 188975"/>
              <a:gd name="connsiteX19" fmla="*/ 9817 w 260921"/>
              <a:gd name="connsiteY19" fmla="*/ 162051 h 188975"/>
              <a:gd name="connsiteX20" fmla="*/ 19380 w 260921"/>
              <a:gd name="connsiteY20" fmla="*/ 158114 h 188975"/>
              <a:gd name="connsiteX21" fmla="*/ 92214 w 260921"/>
              <a:gd name="connsiteY21" fmla="*/ 158114 h 188975"/>
              <a:gd name="connsiteX22" fmla="*/ 92214 w 260921"/>
              <a:gd name="connsiteY22" fmla="*/ 123570 h 188975"/>
              <a:gd name="connsiteX23" fmla="*/ 86106 w 260921"/>
              <a:gd name="connsiteY23" fmla="*/ 107695 h 188975"/>
              <a:gd name="connsiteX24" fmla="*/ 70243 w 260921"/>
              <a:gd name="connsiteY24" fmla="*/ 101600 h 188975"/>
              <a:gd name="connsiteX25" fmla="*/ 61087 w 260921"/>
              <a:gd name="connsiteY25" fmla="*/ 97789 h 188975"/>
              <a:gd name="connsiteX26" fmla="*/ 58432 w 260921"/>
              <a:gd name="connsiteY26" fmla="*/ 91439 h 188975"/>
              <a:gd name="connsiteX27" fmla="*/ 62306 w 260921"/>
              <a:gd name="connsiteY27" fmla="*/ 84709 h 188975"/>
              <a:gd name="connsiteX28" fmla="*/ 71869 w 260921"/>
              <a:gd name="connsiteY28" fmla="*/ 82422 h 188975"/>
              <a:gd name="connsiteX29" fmla="*/ 105638 w 260921"/>
              <a:gd name="connsiteY29" fmla="*/ 82422 h 188975"/>
              <a:gd name="connsiteX30" fmla="*/ 117436 w 260921"/>
              <a:gd name="connsiteY30" fmla="*/ 88010 h 188975"/>
              <a:gd name="connsiteX31" fmla="*/ 121919 w 260921"/>
              <a:gd name="connsiteY31" fmla="*/ 100838 h 188975"/>
              <a:gd name="connsiteX32" fmla="*/ 121919 w 260921"/>
              <a:gd name="connsiteY32" fmla="*/ 158114 h 188975"/>
              <a:gd name="connsiteX33" fmla="*/ 159753 w 260921"/>
              <a:gd name="connsiteY33" fmla="*/ 158114 h 188975"/>
              <a:gd name="connsiteX34" fmla="*/ 159753 w 260921"/>
              <a:gd name="connsiteY34" fmla="*/ 155955 h 188975"/>
              <a:gd name="connsiteX35" fmla="*/ 160159 w 260921"/>
              <a:gd name="connsiteY35" fmla="*/ 153670 h 188975"/>
              <a:gd name="connsiteX36" fmla="*/ 163220 w 260921"/>
              <a:gd name="connsiteY36" fmla="*/ 130301 h 188975"/>
              <a:gd name="connsiteX37" fmla="*/ 164642 w 260921"/>
              <a:gd name="connsiteY37" fmla="*/ 104013 h 188975"/>
              <a:gd name="connsiteX38" fmla="*/ 164642 w 260921"/>
              <a:gd name="connsiteY38" fmla="*/ 71754 h 188975"/>
              <a:gd name="connsiteX39" fmla="*/ 164642 w 260921"/>
              <a:gd name="connsiteY39" fmla="*/ 30860 h 188975"/>
              <a:gd name="connsiteX40" fmla="*/ 42164 w 260921"/>
              <a:gd name="connsiteY40" fmla="*/ 30860 h 188975"/>
              <a:gd name="connsiteX41" fmla="*/ 32194 w 260921"/>
              <a:gd name="connsiteY41" fmla="*/ 26923 h 188975"/>
              <a:gd name="connsiteX42" fmla="*/ 28740 w 260921"/>
              <a:gd name="connsiteY42" fmla="*/ 18160 h 188975"/>
              <a:gd name="connsiteX43" fmla="*/ 32194 w 260921"/>
              <a:gd name="connsiteY43" fmla="*/ 10032 h 188975"/>
              <a:gd name="connsiteX44" fmla="*/ 41757 w 260921"/>
              <a:gd name="connsiteY44" fmla="*/ 6350 h 188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</a:cxnLst>
            <a:rect l="l" t="t" r="r" b="b"/>
            <a:pathLst>
              <a:path w="260921" h="188975">
                <a:moveTo>
                  <a:pt x="41757" y="6350"/>
                </a:moveTo>
                <a:lnTo>
                  <a:pt x="178473" y="6350"/>
                </a:lnTo>
                <a:cubicBezTo>
                  <a:pt x="185254" y="6350"/>
                  <a:pt x="189865" y="8509"/>
                  <a:pt x="192316" y="12953"/>
                </a:cubicBezTo>
                <a:cubicBezTo>
                  <a:pt x="194754" y="17271"/>
                  <a:pt x="195973" y="21463"/>
                  <a:pt x="195973" y="25527"/>
                </a:cubicBezTo>
                <a:cubicBezTo>
                  <a:pt x="195707" y="37464"/>
                  <a:pt x="195364" y="49402"/>
                  <a:pt x="194957" y="61467"/>
                </a:cubicBezTo>
                <a:cubicBezTo>
                  <a:pt x="194551" y="73659"/>
                  <a:pt x="193802" y="85470"/>
                  <a:pt x="192722" y="97154"/>
                </a:cubicBezTo>
                <a:cubicBezTo>
                  <a:pt x="191363" y="108839"/>
                  <a:pt x="189661" y="119760"/>
                  <a:pt x="187629" y="130047"/>
                </a:cubicBezTo>
                <a:cubicBezTo>
                  <a:pt x="185597" y="140334"/>
                  <a:pt x="182956" y="149605"/>
                  <a:pt x="179692" y="157733"/>
                </a:cubicBezTo>
                <a:cubicBezTo>
                  <a:pt x="190550" y="157733"/>
                  <a:pt x="201333" y="157225"/>
                  <a:pt x="212051" y="156336"/>
                </a:cubicBezTo>
                <a:cubicBezTo>
                  <a:pt x="222758" y="155447"/>
                  <a:pt x="233133" y="153670"/>
                  <a:pt x="243179" y="151257"/>
                </a:cubicBezTo>
                <a:cubicBezTo>
                  <a:pt x="250494" y="149859"/>
                  <a:pt x="254292" y="151383"/>
                  <a:pt x="254571" y="155701"/>
                </a:cubicBezTo>
                <a:cubicBezTo>
                  <a:pt x="254838" y="160020"/>
                  <a:pt x="252399" y="163448"/>
                  <a:pt x="247243" y="165861"/>
                </a:cubicBezTo>
                <a:cubicBezTo>
                  <a:pt x="241820" y="168655"/>
                  <a:pt x="234899" y="170941"/>
                  <a:pt x="226491" y="172973"/>
                </a:cubicBezTo>
                <a:cubicBezTo>
                  <a:pt x="218084" y="175005"/>
                  <a:pt x="208991" y="176910"/>
                  <a:pt x="199224" y="178561"/>
                </a:cubicBezTo>
                <a:cubicBezTo>
                  <a:pt x="189458" y="179832"/>
                  <a:pt x="179489" y="180847"/>
                  <a:pt x="169316" y="181609"/>
                </a:cubicBezTo>
                <a:cubicBezTo>
                  <a:pt x="159143" y="182244"/>
                  <a:pt x="149580" y="182625"/>
                  <a:pt x="140639" y="182625"/>
                </a:cubicBezTo>
                <a:lnTo>
                  <a:pt x="18973" y="182625"/>
                </a:lnTo>
                <a:cubicBezTo>
                  <a:pt x="14897" y="182625"/>
                  <a:pt x="11785" y="181355"/>
                  <a:pt x="9613" y="178689"/>
                </a:cubicBezTo>
                <a:cubicBezTo>
                  <a:pt x="7442" y="176148"/>
                  <a:pt x="6350" y="173228"/>
                  <a:pt x="6350" y="169925"/>
                </a:cubicBezTo>
                <a:cubicBezTo>
                  <a:pt x="6350" y="167259"/>
                  <a:pt x="7505" y="164591"/>
                  <a:pt x="9817" y="162051"/>
                </a:cubicBezTo>
                <a:cubicBezTo>
                  <a:pt x="12115" y="159511"/>
                  <a:pt x="15303" y="158114"/>
                  <a:pt x="19380" y="158114"/>
                </a:cubicBezTo>
                <a:lnTo>
                  <a:pt x="92214" y="158114"/>
                </a:lnTo>
                <a:lnTo>
                  <a:pt x="92214" y="123570"/>
                </a:lnTo>
                <a:cubicBezTo>
                  <a:pt x="92214" y="115442"/>
                  <a:pt x="90182" y="110109"/>
                  <a:pt x="86106" y="107695"/>
                </a:cubicBezTo>
                <a:cubicBezTo>
                  <a:pt x="82041" y="105282"/>
                  <a:pt x="76746" y="103251"/>
                  <a:pt x="70243" y="101600"/>
                </a:cubicBezTo>
                <a:cubicBezTo>
                  <a:pt x="65900" y="100838"/>
                  <a:pt x="62852" y="99440"/>
                  <a:pt x="61087" y="97789"/>
                </a:cubicBezTo>
                <a:cubicBezTo>
                  <a:pt x="59321" y="96011"/>
                  <a:pt x="58432" y="93852"/>
                  <a:pt x="58432" y="91439"/>
                </a:cubicBezTo>
                <a:cubicBezTo>
                  <a:pt x="58432" y="88391"/>
                  <a:pt x="59728" y="86232"/>
                  <a:pt x="62306" y="84709"/>
                </a:cubicBezTo>
                <a:cubicBezTo>
                  <a:pt x="64884" y="83184"/>
                  <a:pt x="68072" y="82422"/>
                  <a:pt x="71869" y="82422"/>
                </a:cubicBezTo>
                <a:lnTo>
                  <a:pt x="105638" y="82422"/>
                </a:lnTo>
                <a:cubicBezTo>
                  <a:pt x="110528" y="82422"/>
                  <a:pt x="114452" y="84328"/>
                  <a:pt x="117436" y="88010"/>
                </a:cubicBezTo>
                <a:cubicBezTo>
                  <a:pt x="120421" y="91693"/>
                  <a:pt x="121919" y="95884"/>
                  <a:pt x="121919" y="100838"/>
                </a:cubicBezTo>
                <a:lnTo>
                  <a:pt x="121919" y="158114"/>
                </a:lnTo>
                <a:lnTo>
                  <a:pt x="159753" y="158114"/>
                </a:lnTo>
                <a:cubicBezTo>
                  <a:pt x="159753" y="157352"/>
                  <a:pt x="159753" y="156590"/>
                  <a:pt x="159753" y="155955"/>
                </a:cubicBezTo>
                <a:cubicBezTo>
                  <a:pt x="159753" y="155193"/>
                  <a:pt x="159893" y="154559"/>
                  <a:pt x="160159" y="153670"/>
                </a:cubicBezTo>
                <a:cubicBezTo>
                  <a:pt x="161518" y="146050"/>
                  <a:pt x="162534" y="138302"/>
                  <a:pt x="163220" y="130301"/>
                </a:cubicBezTo>
                <a:cubicBezTo>
                  <a:pt x="163893" y="122301"/>
                  <a:pt x="164376" y="113538"/>
                  <a:pt x="164642" y="104013"/>
                </a:cubicBezTo>
                <a:cubicBezTo>
                  <a:pt x="164642" y="94233"/>
                  <a:pt x="164642" y="83439"/>
                  <a:pt x="164642" y="71754"/>
                </a:cubicBezTo>
                <a:cubicBezTo>
                  <a:pt x="164642" y="59943"/>
                  <a:pt x="164642" y="46228"/>
                  <a:pt x="164642" y="30860"/>
                </a:cubicBezTo>
                <a:lnTo>
                  <a:pt x="42164" y="30860"/>
                </a:lnTo>
                <a:cubicBezTo>
                  <a:pt x="37820" y="30860"/>
                  <a:pt x="34493" y="29463"/>
                  <a:pt x="32194" y="26923"/>
                </a:cubicBezTo>
                <a:cubicBezTo>
                  <a:pt x="29883" y="24383"/>
                  <a:pt x="28740" y="21463"/>
                  <a:pt x="28740" y="18160"/>
                </a:cubicBezTo>
                <a:cubicBezTo>
                  <a:pt x="28740" y="15239"/>
                  <a:pt x="29883" y="12445"/>
                  <a:pt x="32194" y="10032"/>
                </a:cubicBezTo>
                <a:cubicBezTo>
                  <a:pt x="34493" y="7620"/>
                  <a:pt x="37680" y="6350"/>
                  <a:pt x="4175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5" name="Freeform 3"/>
          <p:cNvSpPr/>
          <p:nvPr/>
        </p:nvSpPr>
        <p:spPr>
          <a:xfrm>
            <a:off x="1144244" y="2148078"/>
            <a:ext cx="241325" cy="343027"/>
          </a:xfrm>
          <a:custGeom>
            <a:avLst/>
            <a:gdLst>
              <a:gd name="connsiteX0" fmla="*/ 180873 w 241325"/>
              <a:gd name="connsiteY0" fmla="*/ 6350 h 343027"/>
              <a:gd name="connsiteX1" fmla="*/ 218719 w 241325"/>
              <a:gd name="connsiteY1" fmla="*/ 6350 h 343027"/>
              <a:gd name="connsiteX2" fmla="*/ 230530 w 241325"/>
              <a:gd name="connsiteY2" fmla="*/ 11938 h 343027"/>
              <a:gd name="connsiteX3" fmla="*/ 234975 w 241325"/>
              <a:gd name="connsiteY3" fmla="*/ 25019 h 343027"/>
              <a:gd name="connsiteX4" fmla="*/ 234975 w 241325"/>
              <a:gd name="connsiteY4" fmla="*/ 298450 h 343027"/>
              <a:gd name="connsiteX5" fmla="*/ 228752 w 241325"/>
              <a:gd name="connsiteY5" fmla="*/ 327532 h 343027"/>
              <a:gd name="connsiteX6" fmla="*/ 212623 w 241325"/>
              <a:gd name="connsiteY6" fmla="*/ 336677 h 343027"/>
              <a:gd name="connsiteX7" fmla="*/ 205384 w 241325"/>
              <a:gd name="connsiteY7" fmla="*/ 336677 h 343027"/>
              <a:gd name="connsiteX8" fmla="*/ 205384 w 241325"/>
              <a:gd name="connsiteY8" fmla="*/ 200786 h 343027"/>
              <a:gd name="connsiteX9" fmla="*/ 144678 w 241325"/>
              <a:gd name="connsiteY9" fmla="*/ 200786 h 343027"/>
              <a:gd name="connsiteX10" fmla="*/ 137947 w 241325"/>
              <a:gd name="connsiteY10" fmla="*/ 197484 h 343027"/>
              <a:gd name="connsiteX11" fmla="*/ 134899 w 241325"/>
              <a:gd name="connsiteY11" fmla="*/ 188213 h 343027"/>
              <a:gd name="connsiteX12" fmla="*/ 137947 w 241325"/>
              <a:gd name="connsiteY12" fmla="*/ 179577 h 343027"/>
              <a:gd name="connsiteX13" fmla="*/ 145059 w 241325"/>
              <a:gd name="connsiteY13" fmla="*/ 176402 h 343027"/>
              <a:gd name="connsiteX14" fmla="*/ 205384 w 241325"/>
              <a:gd name="connsiteY14" fmla="*/ 176402 h 343027"/>
              <a:gd name="connsiteX15" fmla="*/ 205384 w 241325"/>
              <a:gd name="connsiteY15" fmla="*/ 112902 h 343027"/>
              <a:gd name="connsiteX16" fmla="*/ 146710 w 241325"/>
              <a:gd name="connsiteY16" fmla="*/ 112902 h 343027"/>
              <a:gd name="connsiteX17" fmla="*/ 141884 w 241325"/>
              <a:gd name="connsiteY17" fmla="*/ 111124 h 343027"/>
              <a:gd name="connsiteX18" fmla="*/ 138201 w 241325"/>
              <a:gd name="connsiteY18" fmla="*/ 106044 h 343027"/>
              <a:gd name="connsiteX19" fmla="*/ 115595 w 241325"/>
              <a:gd name="connsiteY19" fmla="*/ 147446 h 343027"/>
              <a:gd name="connsiteX20" fmla="*/ 86093 w 241325"/>
              <a:gd name="connsiteY20" fmla="*/ 185800 h 343027"/>
              <a:gd name="connsiteX21" fmla="*/ 53339 w 241325"/>
              <a:gd name="connsiteY21" fmla="*/ 217296 h 343027"/>
              <a:gd name="connsiteX22" fmla="*/ 21399 w 241325"/>
              <a:gd name="connsiteY22" fmla="*/ 239394 h 343027"/>
              <a:gd name="connsiteX23" fmla="*/ 13462 w 241325"/>
              <a:gd name="connsiteY23" fmla="*/ 241427 h 343027"/>
              <a:gd name="connsiteX24" fmla="*/ 7162 w 241325"/>
              <a:gd name="connsiteY24" fmla="*/ 237870 h 343027"/>
              <a:gd name="connsiteX25" fmla="*/ 6350 w 241325"/>
              <a:gd name="connsiteY25" fmla="*/ 230885 h 343027"/>
              <a:gd name="connsiteX26" fmla="*/ 10414 w 241325"/>
              <a:gd name="connsiteY26" fmla="*/ 224027 h 343027"/>
              <a:gd name="connsiteX27" fmla="*/ 40932 w 241325"/>
              <a:gd name="connsiteY27" fmla="*/ 196977 h 343027"/>
              <a:gd name="connsiteX28" fmla="*/ 71450 w 241325"/>
              <a:gd name="connsiteY28" fmla="*/ 159638 h 343027"/>
              <a:gd name="connsiteX29" fmla="*/ 97282 w 241325"/>
              <a:gd name="connsiteY29" fmla="*/ 117347 h 343027"/>
              <a:gd name="connsiteX30" fmla="*/ 112953 w 241325"/>
              <a:gd name="connsiteY30" fmla="*/ 75057 h 343027"/>
              <a:gd name="connsiteX31" fmla="*/ 23837 w 241325"/>
              <a:gd name="connsiteY31" fmla="*/ 75057 h 343027"/>
              <a:gd name="connsiteX32" fmla="*/ 14681 w 241325"/>
              <a:gd name="connsiteY32" fmla="*/ 71246 h 343027"/>
              <a:gd name="connsiteX33" fmla="*/ 11633 w 241325"/>
              <a:gd name="connsiteY33" fmla="*/ 62483 h 343027"/>
              <a:gd name="connsiteX34" fmla="*/ 14681 w 241325"/>
              <a:gd name="connsiteY34" fmla="*/ 54355 h 343027"/>
              <a:gd name="connsiteX35" fmla="*/ 24650 w 241325"/>
              <a:gd name="connsiteY35" fmla="*/ 49783 h 343027"/>
              <a:gd name="connsiteX36" fmla="*/ 132867 w 241325"/>
              <a:gd name="connsiteY36" fmla="*/ 49783 h 343027"/>
              <a:gd name="connsiteX37" fmla="*/ 145694 w 241325"/>
              <a:gd name="connsiteY37" fmla="*/ 55879 h 343027"/>
              <a:gd name="connsiteX38" fmla="*/ 149123 w 241325"/>
              <a:gd name="connsiteY38" fmla="*/ 68198 h 343027"/>
              <a:gd name="connsiteX39" fmla="*/ 147091 w 241325"/>
              <a:gd name="connsiteY39" fmla="*/ 78104 h 343027"/>
              <a:gd name="connsiteX40" fmla="*/ 144678 w 241325"/>
              <a:gd name="connsiteY40" fmla="*/ 88138 h 343027"/>
              <a:gd name="connsiteX41" fmla="*/ 145694 w 241325"/>
              <a:gd name="connsiteY41" fmla="*/ 87883 h 343027"/>
              <a:gd name="connsiteX42" fmla="*/ 147091 w 241325"/>
              <a:gd name="connsiteY42" fmla="*/ 87629 h 343027"/>
              <a:gd name="connsiteX43" fmla="*/ 205384 w 241325"/>
              <a:gd name="connsiteY43" fmla="*/ 87629 h 343027"/>
              <a:gd name="connsiteX44" fmla="*/ 205384 w 241325"/>
              <a:gd name="connsiteY44" fmla="*/ 47370 h 343027"/>
              <a:gd name="connsiteX45" fmla="*/ 199415 w 241325"/>
              <a:gd name="connsiteY45" fmla="*/ 31750 h 343027"/>
              <a:gd name="connsiteX46" fmla="*/ 183794 w 241325"/>
              <a:gd name="connsiteY46" fmla="*/ 25780 h 343027"/>
              <a:gd name="connsiteX47" fmla="*/ 171348 w 241325"/>
              <a:gd name="connsiteY47" fmla="*/ 21970 h 343027"/>
              <a:gd name="connsiteX48" fmla="*/ 167919 w 241325"/>
              <a:gd name="connsiteY48" fmla="*/ 15620 h 343027"/>
              <a:gd name="connsiteX49" fmla="*/ 171348 w 241325"/>
              <a:gd name="connsiteY49" fmla="*/ 8889 h 343027"/>
              <a:gd name="connsiteX50" fmla="*/ 180873 w 241325"/>
              <a:gd name="connsiteY50" fmla="*/ 6350 h 343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</a:cxnLst>
            <a:rect l="l" t="t" r="r" b="b"/>
            <a:pathLst>
              <a:path w="241325" h="343027">
                <a:moveTo>
                  <a:pt x="180873" y="6350"/>
                </a:moveTo>
                <a:lnTo>
                  <a:pt x="218719" y="6350"/>
                </a:lnTo>
                <a:cubicBezTo>
                  <a:pt x="223672" y="6350"/>
                  <a:pt x="227609" y="8127"/>
                  <a:pt x="230530" y="11938"/>
                </a:cubicBezTo>
                <a:cubicBezTo>
                  <a:pt x="233578" y="15747"/>
                  <a:pt x="234975" y="20065"/>
                  <a:pt x="234975" y="25019"/>
                </a:cubicBezTo>
                <a:lnTo>
                  <a:pt x="234975" y="298450"/>
                </a:lnTo>
                <a:cubicBezTo>
                  <a:pt x="234975" y="311784"/>
                  <a:pt x="232943" y="321436"/>
                  <a:pt x="228752" y="327532"/>
                </a:cubicBezTo>
                <a:cubicBezTo>
                  <a:pt x="224561" y="333628"/>
                  <a:pt x="219100" y="336677"/>
                  <a:pt x="212623" y="336677"/>
                </a:cubicBezTo>
                <a:lnTo>
                  <a:pt x="205384" y="336677"/>
                </a:lnTo>
                <a:lnTo>
                  <a:pt x="205384" y="200786"/>
                </a:lnTo>
                <a:lnTo>
                  <a:pt x="144678" y="200786"/>
                </a:lnTo>
                <a:cubicBezTo>
                  <a:pt x="142265" y="200786"/>
                  <a:pt x="139979" y="199770"/>
                  <a:pt x="137947" y="197484"/>
                </a:cubicBezTo>
                <a:cubicBezTo>
                  <a:pt x="135915" y="195326"/>
                  <a:pt x="134899" y="192277"/>
                  <a:pt x="134899" y="188213"/>
                </a:cubicBezTo>
                <a:cubicBezTo>
                  <a:pt x="134899" y="184658"/>
                  <a:pt x="135915" y="181863"/>
                  <a:pt x="137947" y="179577"/>
                </a:cubicBezTo>
                <a:cubicBezTo>
                  <a:pt x="139979" y="177419"/>
                  <a:pt x="142392" y="176402"/>
                  <a:pt x="145059" y="176402"/>
                </a:cubicBezTo>
                <a:lnTo>
                  <a:pt x="205384" y="176402"/>
                </a:lnTo>
                <a:lnTo>
                  <a:pt x="205384" y="112902"/>
                </a:lnTo>
                <a:lnTo>
                  <a:pt x="146710" y="112902"/>
                </a:lnTo>
                <a:cubicBezTo>
                  <a:pt x="145059" y="112902"/>
                  <a:pt x="143535" y="112267"/>
                  <a:pt x="141884" y="111124"/>
                </a:cubicBezTo>
                <a:cubicBezTo>
                  <a:pt x="140233" y="109854"/>
                  <a:pt x="138963" y="108203"/>
                  <a:pt x="138201" y="106044"/>
                </a:cubicBezTo>
                <a:cubicBezTo>
                  <a:pt x="132232" y="120141"/>
                  <a:pt x="124688" y="133984"/>
                  <a:pt x="115595" y="147446"/>
                </a:cubicBezTo>
                <a:cubicBezTo>
                  <a:pt x="106514" y="161035"/>
                  <a:pt x="96672" y="173862"/>
                  <a:pt x="86093" y="185800"/>
                </a:cubicBezTo>
                <a:cubicBezTo>
                  <a:pt x="75514" y="197358"/>
                  <a:pt x="64604" y="207898"/>
                  <a:pt x="53339" y="217296"/>
                </a:cubicBezTo>
                <a:cubicBezTo>
                  <a:pt x="42087" y="226694"/>
                  <a:pt x="31432" y="234060"/>
                  <a:pt x="21399" y="239394"/>
                </a:cubicBezTo>
                <a:cubicBezTo>
                  <a:pt x="18961" y="240791"/>
                  <a:pt x="16319" y="241427"/>
                  <a:pt x="13462" y="241427"/>
                </a:cubicBezTo>
                <a:cubicBezTo>
                  <a:pt x="10617" y="241427"/>
                  <a:pt x="8508" y="240283"/>
                  <a:pt x="7162" y="237870"/>
                </a:cubicBezTo>
                <a:cubicBezTo>
                  <a:pt x="6070" y="236219"/>
                  <a:pt x="5803" y="233933"/>
                  <a:pt x="6350" y="230885"/>
                </a:cubicBezTo>
                <a:cubicBezTo>
                  <a:pt x="6883" y="227964"/>
                  <a:pt x="8242" y="225551"/>
                  <a:pt x="10414" y="224027"/>
                </a:cubicBezTo>
                <a:cubicBezTo>
                  <a:pt x="19913" y="217169"/>
                  <a:pt x="30086" y="208152"/>
                  <a:pt x="40932" y="196977"/>
                </a:cubicBezTo>
                <a:cubicBezTo>
                  <a:pt x="51777" y="185673"/>
                  <a:pt x="61950" y="173227"/>
                  <a:pt x="71450" y="159638"/>
                </a:cubicBezTo>
                <a:cubicBezTo>
                  <a:pt x="81216" y="146177"/>
                  <a:pt x="89827" y="132079"/>
                  <a:pt x="97282" y="117347"/>
                </a:cubicBezTo>
                <a:cubicBezTo>
                  <a:pt x="104749" y="102742"/>
                  <a:pt x="109969" y="88646"/>
                  <a:pt x="112953" y="75057"/>
                </a:cubicBezTo>
                <a:lnTo>
                  <a:pt x="23837" y="75057"/>
                </a:lnTo>
                <a:cubicBezTo>
                  <a:pt x="19773" y="75057"/>
                  <a:pt x="16725" y="73786"/>
                  <a:pt x="14681" y="71246"/>
                </a:cubicBezTo>
                <a:cubicBezTo>
                  <a:pt x="12649" y="68579"/>
                  <a:pt x="11633" y="65658"/>
                  <a:pt x="11633" y="62483"/>
                </a:cubicBezTo>
                <a:cubicBezTo>
                  <a:pt x="11633" y="59943"/>
                  <a:pt x="12649" y="57277"/>
                  <a:pt x="14681" y="54355"/>
                </a:cubicBezTo>
                <a:cubicBezTo>
                  <a:pt x="16725" y="51308"/>
                  <a:pt x="20040" y="49783"/>
                  <a:pt x="24650" y="49783"/>
                </a:cubicBezTo>
                <a:lnTo>
                  <a:pt x="132867" y="49783"/>
                </a:lnTo>
                <a:cubicBezTo>
                  <a:pt x="138582" y="49783"/>
                  <a:pt x="142900" y="51815"/>
                  <a:pt x="145694" y="55879"/>
                </a:cubicBezTo>
                <a:cubicBezTo>
                  <a:pt x="148615" y="59943"/>
                  <a:pt x="149758" y="64134"/>
                  <a:pt x="149123" y="68198"/>
                </a:cubicBezTo>
                <a:cubicBezTo>
                  <a:pt x="148615" y="71373"/>
                  <a:pt x="147980" y="74676"/>
                  <a:pt x="147091" y="78104"/>
                </a:cubicBezTo>
                <a:cubicBezTo>
                  <a:pt x="146329" y="81533"/>
                  <a:pt x="145567" y="84835"/>
                  <a:pt x="144678" y="88138"/>
                </a:cubicBezTo>
                <a:cubicBezTo>
                  <a:pt x="144932" y="88138"/>
                  <a:pt x="145313" y="88010"/>
                  <a:pt x="145694" y="87883"/>
                </a:cubicBezTo>
                <a:cubicBezTo>
                  <a:pt x="146075" y="87757"/>
                  <a:pt x="146583" y="87629"/>
                  <a:pt x="147091" y="87629"/>
                </a:cubicBezTo>
                <a:lnTo>
                  <a:pt x="205384" y="87629"/>
                </a:lnTo>
                <a:lnTo>
                  <a:pt x="205384" y="47370"/>
                </a:lnTo>
                <a:cubicBezTo>
                  <a:pt x="205384" y="39496"/>
                  <a:pt x="203352" y="34289"/>
                  <a:pt x="199415" y="31750"/>
                </a:cubicBezTo>
                <a:cubicBezTo>
                  <a:pt x="195478" y="29209"/>
                  <a:pt x="190271" y="27177"/>
                  <a:pt x="183794" y="25780"/>
                </a:cubicBezTo>
                <a:cubicBezTo>
                  <a:pt x="177825" y="25019"/>
                  <a:pt x="173634" y="23748"/>
                  <a:pt x="171348" y="21970"/>
                </a:cubicBezTo>
                <a:cubicBezTo>
                  <a:pt x="169062" y="20192"/>
                  <a:pt x="167919" y="18033"/>
                  <a:pt x="167919" y="15620"/>
                </a:cubicBezTo>
                <a:cubicBezTo>
                  <a:pt x="167919" y="12953"/>
                  <a:pt x="169062" y="10667"/>
                  <a:pt x="171348" y="8889"/>
                </a:cubicBezTo>
                <a:cubicBezTo>
                  <a:pt x="173634" y="7111"/>
                  <a:pt x="176809" y="6350"/>
                  <a:pt x="18087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6" name="Freeform 3"/>
          <p:cNvSpPr/>
          <p:nvPr/>
        </p:nvSpPr>
        <p:spPr>
          <a:xfrm>
            <a:off x="1513205" y="2130551"/>
            <a:ext cx="120904" cy="55753"/>
          </a:xfrm>
          <a:custGeom>
            <a:avLst/>
            <a:gdLst>
              <a:gd name="connsiteX0" fmla="*/ 14858 w 120904"/>
              <a:gd name="connsiteY0" fmla="*/ 6350 h 55753"/>
              <a:gd name="connsiteX1" fmla="*/ 21844 w 120904"/>
              <a:gd name="connsiteY1" fmla="*/ 7112 h 55753"/>
              <a:gd name="connsiteX2" fmla="*/ 57784 w 120904"/>
              <a:gd name="connsiteY2" fmla="*/ 20193 h 55753"/>
              <a:gd name="connsiteX3" fmla="*/ 99567 w 120904"/>
              <a:gd name="connsiteY3" fmla="*/ 24638 h 55753"/>
              <a:gd name="connsiteX4" fmla="*/ 110744 w 120904"/>
              <a:gd name="connsiteY4" fmla="*/ 28448 h 55753"/>
              <a:gd name="connsiteX5" fmla="*/ 114554 w 120904"/>
              <a:gd name="connsiteY5" fmla="*/ 37211 h 55753"/>
              <a:gd name="connsiteX6" fmla="*/ 110108 w 120904"/>
              <a:gd name="connsiteY6" fmla="*/ 46355 h 55753"/>
              <a:gd name="connsiteX7" fmla="*/ 100711 w 120904"/>
              <a:gd name="connsiteY7" fmla="*/ 49403 h 55753"/>
              <a:gd name="connsiteX8" fmla="*/ 61722 w 120904"/>
              <a:gd name="connsiteY8" fmla="*/ 49403 h 55753"/>
              <a:gd name="connsiteX9" fmla="*/ 43561 w 120904"/>
              <a:gd name="connsiteY9" fmla="*/ 47625 h 55753"/>
              <a:gd name="connsiteX10" fmla="*/ 31495 w 120904"/>
              <a:gd name="connsiteY10" fmla="*/ 42164 h 55753"/>
              <a:gd name="connsiteX11" fmla="*/ 11556 w 120904"/>
              <a:gd name="connsiteY11" fmla="*/ 25400 h 55753"/>
              <a:gd name="connsiteX12" fmla="*/ 6350 w 120904"/>
              <a:gd name="connsiteY12" fmla="*/ 18542 h 55753"/>
              <a:gd name="connsiteX13" fmla="*/ 8763 w 120904"/>
              <a:gd name="connsiteY13" fmla="*/ 9525 h 55753"/>
              <a:gd name="connsiteX14" fmla="*/ 14858 w 120904"/>
              <a:gd name="connsiteY14" fmla="*/ 6350 h 557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20904" h="55753">
                <a:moveTo>
                  <a:pt x="14858" y="6350"/>
                </a:moveTo>
                <a:cubicBezTo>
                  <a:pt x="17272" y="6096"/>
                  <a:pt x="19557" y="6350"/>
                  <a:pt x="21844" y="7112"/>
                </a:cubicBezTo>
                <a:cubicBezTo>
                  <a:pt x="32384" y="12827"/>
                  <a:pt x="44322" y="17145"/>
                  <a:pt x="57784" y="20193"/>
                </a:cubicBezTo>
                <a:cubicBezTo>
                  <a:pt x="71246" y="23114"/>
                  <a:pt x="85090" y="24638"/>
                  <a:pt x="99567" y="24638"/>
                </a:cubicBezTo>
                <a:cubicBezTo>
                  <a:pt x="104394" y="24638"/>
                  <a:pt x="108076" y="25908"/>
                  <a:pt x="110744" y="28448"/>
                </a:cubicBezTo>
                <a:cubicBezTo>
                  <a:pt x="113284" y="31115"/>
                  <a:pt x="114554" y="34036"/>
                  <a:pt x="114554" y="37211"/>
                </a:cubicBezTo>
                <a:cubicBezTo>
                  <a:pt x="114554" y="41275"/>
                  <a:pt x="113030" y="44323"/>
                  <a:pt x="110108" y="46355"/>
                </a:cubicBezTo>
                <a:cubicBezTo>
                  <a:pt x="107061" y="48387"/>
                  <a:pt x="104013" y="49403"/>
                  <a:pt x="100711" y="49403"/>
                </a:cubicBezTo>
                <a:lnTo>
                  <a:pt x="61722" y="49403"/>
                </a:lnTo>
                <a:cubicBezTo>
                  <a:pt x="54355" y="49403"/>
                  <a:pt x="48260" y="48895"/>
                  <a:pt x="43561" y="47625"/>
                </a:cubicBezTo>
                <a:cubicBezTo>
                  <a:pt x="38861" y="46355"/>
                  <a:pt x="34797" y="44577"/>
                  <a:pt x="31495" y="42164"/>
                </a:cubicBezTo>
                <a:lnTo>
                  <a:pt x="11556" y="25400"/>
                </a:lnTo>
                <a:cubicBezTo>
                  <a:pt x="8636" y="23876"/>
                  <a:pt x="6857" y="21463"/>
                  <a:pt x="6350" y="18542"/>
                </a:cubicBezTo>
                <a:cubicBezTo>
                  <a:pt x="5841" y="15494"/>
                  <a:pt x="6603" y="12573"/>
                  <a:pt x="8763" y="9525"/>
                </a:cubicBezTo>
                <a:cubicBezTo>
                  <a:pt x="10413" y="7620"/>
                  <a:pt x="12445" y="6604"/>
                  <a:pt x="1485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7" name="Freeform 3"/>
          <p:cNvSpPr/>
          <p:nvPr/>
        </p:nvSpPr>
        <p:spPr>
          <a:xfrm>
            <a:off x="1667764" y="2126869"/>
            <a:ext cx="121030" cy="244221"/>
          </a:xfrm>
          <a:custGeom>
            <a:avLst/>
            <a:gdLst>
              <a:gd name="connsiteX0" fmla="*/ 60070 w 121030"/>
              <a:gd name="connsiteY0" fmla="*/ 6350 h 244221"/>
              <a:gd name="connsiteX1" fmla="*/ 98297 w 121030"/>
              <a:gd name="connsiteY1" fmla="*/ 6350 h 244221"/>
              <a:gd name="connsiteX2" fmla="*/ 109981 w 121030"/>
              <a:gd name="connsiteY2" fmla="*/ 11810 h 244221"/>
              <a:gd name="connsiteX3" fmla="*/ 114680 w 121030"/>
              <a:gd name="connsiteY3" fmla="*/ 24638 h 244221"/>
              <a:gd name="connsiteX4" fmla="*/ 114680 w 121030"/>
              <a:gd name="connsiteY4" fmla="*/ 200025 h 244221"/>
              <a:gd name="connsiteX5" fmla="*/ 108330 w 121030"/>
              <a:gd name="connsiteY5" fmla="*/ 228727 h 244221"/>
              <a:gd name="connsiteX6" fmla="*/ 92201 w 121030"/>
              <a:gd name="connsiteY6" fmla="*/ 237871 h 244221"/>
              <a:gd name="connsiteX7" fmla="*/ 84454 w 121030"/>
              <a:gd name="connsiteY7" fmla="*/ 237871 h 244221"/>
              <a:gd name="connsiteX8" fmla="*/ 84454 w 121030"/>
              <a:gd name="connsiteY8" fmla="*/ 201295 h 244221"/>
              <a:gd name="connsiteX9" fmla="*/ 16128 w 121030"/>
              <a:gd name="connsiteY9" fmla="*/ 201295 h 244221"/>
              <a:gd name="connsiteX10" fmla="*/ 9397 w 121030"/>
              <a:gd name="connsiteY10" fmla="*/ 197992 h 244221"/>
              <a:gd name="connsiteX11" fmla="*/ 6350 w 121030"/>
              <a:gd name="connsiteY11" fmla="*/ 189483 h 244221"/>
              <a:gd name="connsiteX12" fmla="*/ 9397 w 121030"/>
              <a:gd name="connsiteY12" fmla="*/ 180340 h 244221"/>
              <a:gd name="connsiteX13" fmla="*/ 16510 w 121030"/>
              <a:gd name="connsiteY13" fmla="*/ 176783 h 244221"/>
              <a:gd name="connsiteX14" fmla="*/ 84454 w 121030"/>
              <a:gd name="connsiteY14" fmla="*/ 176783 h 244221"/>
              <a:gd name="connsiteX15" fmla="*/ 84454 w 121030"/>
              <a:gd name="connsiteY15" fmla="*/ 133350 h 244221"/>
              <a:gd name="connsiteX16" fmla="*/ 16128 w 121030"/>
              <a:gd name="connsiteY16" fmla="*/ 133350 h 244221"/>
              <a:gd name="connsiteX17" fmla="*/ 9397 w 121030"/>
              <a:gd name="connsiteY17" fmla="*/ 129794 h 244221"/>
              <a:gd name="connsiteX18" fmla="*/ 6350 w 121030"/>
              <a:gd name="connsiteY18" fmla="*/ 121030 h 244221"/>
              <a:gd name="connsiteX19" fmla="*/ 9397 w 121030"/>
              <a:gd name="connsiteY19" fmla="*/ 111759 h 244221"/>
              <a:gd name="connsiteX20" fmla="*/ 16510 w 121030"/>
              <a:gd name="connsiteY20" fmla="*/ 108458 h 244221"/>
              <a:gd name="connsiteX21" fmla="*/ 84454 w 121030"/>
              <a:gd name="connsiteY21" fmla="*/ 108458 h 244221"/>
              <a:gd name="connsiteX22" fmla="*/ 84454 w 121030"/>
              <a:gd name="connsiteY22" fmla="*/ 47497 h 244221"/>
              <a:gd name="connsiteX23" fmla="*/ 78612 w 121030"/>
              <a:gd name="connsiteY23" fmla="*/ 31369 h 244221"/>
              <a:gd name="connsiteX24" fmla="*/ 62483 w 121030"/>
              <a:gd name="connsiteY24" fmla="*/ 25527 h 244221"/>
              <a:gd name="connsiteX25" fmla="*/ 50291 w 121030"/>
              <a:gd name="connsiteY25" fmla="*/ 21844 h 244221"/>
              <a:gd name="connsiteX26" fmla="*/ 46735 w 121030"/>
              <a:gd name="connsiteY26" fmla="*/ 15747 h 244221"/>
              <a:gd name="connsiteX27" fmla="*/ 50800 w 121030"/>
              <a:gd name="connsiteY27" fmla="*/ 8636 h 244221"/>
              <a:gd name="connsiteX28" fmla="*/ 60070 w 121030"/>
              <a:gd name="connsiteY28" fmla="*/ 6350 h 2442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21030" h="244221">
                <a:moveTo>
                  <a:pt x="60070" y="6350"/>
                </a:moveTo>
                <a:lnTo>
                  <a:pt x="98297" y="6350"/>
                </a:lnTo>
                <a:cubicBezTo>
                  <a:pt x="102996" y="6350"/>
                  <a:pt x="106806" y="8128"/>
                  <a:pt x="109981" y="11810"/>
                </a:cubicBezTo>
                <a:cubicBezTo>
                  <a:pt x="113029" y="15494"/>
                  <a:pt x="114680" y="19811"/>
                  <a:pt x="114680" y="24638"/>
                </a:cubicBezTo>
                <a:lnTo>
                  <a:pt x="114680" y="200025"/>
                </a:lnTo>
                <a:cubicBezTo>
                  <a:pt x="114680" y="213105"/>
                  <a:pt x="112522" y="222630"/>
                  <a:pt x="108330" y="228727"/>
                </a:cubicBezTo>
                <a:cubicBezTo>
                  <a:pt x="104139" y="234822"/>
                  <a:pt x="98805" y="237871"/>
                  <a:pt x="92201" y="237871"/>
                </a:cubicBezTo>
                <a:lnTo>
                  <a:pt x="84454" y="237871"/>
                </a:lnTo>
                <a:lnTo>
                  <a:pt x="84454" y="201295"/>
                </a:lnTo>
                <a:lnTo>
                  <a:pt x="16128" y="201295"/>
                </a:lnTo>
                <a:cubicBezTo>
                  <a:pt x="13715" y="201295"/>
                  <a:pt x="11429" y="200151"/>
                  <a:pt x="9397" y="197992"/>
                </a:cubicBezTo>
                <a:cubicBezTo>
                  <a:pt x="7365" y="195833"/>
                  <a:pt x="6350" y="193040"/>
                  <a:pt x="6350" y="189483"/>
                </a:cubicBezTo>
                <a:cubicBezTo>
                  <a:pt x="6350" y="185673"/>
                  <a:pt x="7365" y="182626"/>
                  <a:pt x="9397" y="180340"/>
                </a:cubicBezTo>
                <a:cubicBezTo>
                  <a:pt x="11429" y="177927"/>
                  <a:pt x="13842" y="176783"/>
                  <a:pt x="16510" y="176783"/>
                </a:cubicBezTo>
                <a:lnTo>
                  <a:pt x="84454" y="176783"/>
                </a:lnTo>
                <a:lnTo>
                  <a:pt x="84454" y="133350"/>
                </a:lnTo>
                <a:lnTo>
                  <a:pt x="16128" y="133350"/>
                </a:lnTo>
                <a:cubicBezTo>
                  <a:pt x="13715" y="133350"/>
                  <a:pt x="11429" y="132207"/>
                  <a:pt x="9397" y="129794"/>
                </a:cubicBezTo>
                <a:cubicBezTo>
                  <a:pt x="7365" y="127508"/>
                  <a:pt x="6350" y="124586"/>
                  <a:pt x="6350" y="121030"/>
                </a:cubicBezTo>
                <a:cubicBezTo>
                  <a:pt x="6350" y="116967"/>
                  <a:pt x="7365" y="113919"/>
                  <a:pt x="9397" y="111759"/>
                </a:cubicBezTo>
                <a:cubicBezTo>
                  <a:pt x="11429" y="109601"/>
                  <a:pt x="13842" y="108458"/>
                  <a:pt x="16510" y="108458"/>
                </a:cubicBezTo>
                <a:lnTo>
                  <a:pt x="84454" y="108458"/>
                </a:lnTo>
                <a:lnTo>
                  <a:pt x="84454" y="47497"/>
                </a:lnTo>
                <a:cubicBezTo>
                  <a:pt x="84454" y="39242"/>
                  <a:pt x="82550" y="33909"/>
                  <a:pt x="78612" y="31369"/>
                </a:cubicBezTo>
                <a:cubicBezTo>
                  <a:pt x="74675" y="28828"/>
                  <a:pt x="69341" y="26797"/>
                  <a:pt x="62483" y="25527"/>
                </a:cubicBezTo>
                <a:cubicBezTo>
                  <a:pt x="56895" y="24638"/>
                  <a:pt x="52831" y="23495"/>
                  <a:pt x="50291" y="21844"/>
                </a:cubicBezTo>
                <a:cubicBezTo>
                  <a:pt x="47878" y="20192"/>
                  <a:pt x="46735" y="18160"/>
                  <a:pt x="46735" y="15747"/>
                </a:cubicBezTo>
                <a:cubicBezTo>
                  <a:pt x="46735" y="12446"/>
                  <a:pt x="48005" y="10032"/>
                  <a:pt x="50800" y="8636"/>
                </a:cubicBezTo>
                <a:cubicBezTo>
                  <a:pt x="53466" y="7111"/>
                  <a:pt x="56514" y="6350"/>
                  <a:pt x="6007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8" name="Freeform 3"/>
          <p:cNvSpPr/>
          <p:nvPr/>
        </p:nvSpPr>
        <p:spPr>
          <a:xfrm>
            <a:off x="1386712" y="2126869"/>
            <a:ext cx="79883" cy="389890"/>
          </a:xfrm>
          <a:custGeom>
            <a:avLst/>
            <a:gdLst>
              <a:gd name="connsiteX0" fmla="*/ 19812 w 79883"/>
              <a:gd name="connsiteY0" fmla="*/ 6350 h 389890"/>
              <a:gd name="connsiteX1" fmla="*/ 57658 w 79883"/>
              <a:gd name="connsiteY1" fmla="*/ 6350 h 389890"/>
              <a:gd name="connsiteX2" fmla="*/ 69215 w 79883"/>
              <a:gd name="connsiteY2" fmla="*/ 11810 h 389890"/>
              <a:gd name="connsiteX3" fmla="*/ 73533 w 79883"/>
              <a:gd name="connsiteY3" fmla="*/ 24638 h 389890"/>
              <a:gd name="connsiteX4" fmla="*/ 73533 w 79883"/>
              <a:gd name="connsiteY4" fmla="*/ 345313 h 389890"/>
              <a:gd name="connsiteX5" fmla="*/ 67437 w 79883"/>
              <a:gd name="connsiteY5" fmla="*/ 374396 h 389890"/>
              <a:gd name="connsiteX6" fmla="*/ 51562 w 79883"/>
              <a:gd name="connsiteY6" fmla="*/ 383540 h 389890"/>
              <a:gd name="connsiteX7" fmla="*/ 43815 w 79883"/>
              <a:gd name="connsiteY7" fmla="*/ 383540 h 389890"/>
              <a:gd name="connsiteX8" fmla="*/ 43815 w 79883"/>
              <a:gd name="connsiteY8" fmla="*/ 47497 h 389890"/>
              <a:gd name="connsiteX9" fmla="*/ 37973 w 79883"/>
              <a:gd name="connsiteY9" fmla="*/ 31622 h 389890"/>
              <a:gd name="connsiteX10" fmla="*/ 22225 w 79883"/>
              <a:gd name="connsiteY10" fmla="*/ 25527 h 389890"/>
              <a:gd name="connsiteX11" fmla="*/ 9906 w 79883"/>
              <a:gd name="connsiteY11" fmla="*/ 21844 h 389890"/>
              <a:gd name="connsiteX12" fmla="*/ 6350 w 79883"/>
              <a:gd name="connsiteY12" fmla="*/ 15747 h 389890"/>
              <a:gd name="connsiteX13" fmla="*/ 10033 w 79883"/>
              <a:gd name="connsiteY13" fmla="*/ 8763 h 389890"/>
              <a:gd name="connsiteX14" fmla="*/ 19812 w 79883"/>
              <a:gd name="connsiteY14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79883" h="389890">
                <a:moveTo>
                  <a:pt x="19812" y="6350"/>
                </a:moveTo>
                <a:lnTo>
                  <a:pt x="57658" y="6350"/>
                </a:lnTo>
                <a:cubicBezTo>
                  <a:pt x="62484" y="6350"/>
                  <a:pt x="66421" y="8128"/>
                  <a:pt x="69215" y="11810"/>
                </a:cubicBezTo>
                <a:cubicBezTo>
                  <a:pt x="72136" y="15494"/>
                  <a:pt x="73533" y="19811"/>
                  <a:pt x="73533" y="24638"/>
                </a:cubicBezTo>
                <a:lnTo>
                  <a:pt x="73533" y="345313"/>
                </a:lnTo>
                <a:cubicBezTo>
                  <a:pt x="73533" y="358647"/>
                  <a:pt x="71501" y="368300"/>
                  <a:pt x="67437" y="374396"/>
                </a:cubicBezTo>
                <a:cubicBezTo>
                  <a:pt x="63373" y="380491"/>
                  <a:pt x="58038" y="383540"/>
                  <a:pt x="51562" y="383540"/>
                </a:cubicBezTo>
                <a:lnTo>
                  <a:pt x="43815" y="383540"/>
                </a:lnTo>
                <a:lnTo>
                  <a:pt x="43815" y="47497"/>
                </a:lnTo>
                <a:cubicBezTo>
                  <a:pt x="43815" y="39623"/>
                  <a:pt x="41910" y="34290"/>
                  <a:pt x="37973" y="31622"/>
                </a:cubicBezTo>
                <a:cubicBezTo>
                  <a:pt x="34036" y="28828"/>
                  <a:pt x="28829" y="26797"/>
                  <a:pt x="22225" y="25527"/>
                </a:cubicBezTo>
                <a:cubicBezTo>
                  <a:pt x="16256" y="24638"/>
                  <a:pt x="12192" y="23495"/>
                  <a:pt x="9906" y="21844"/>
                </a:cubicBezTo>
                <a:cubicBezTo>
                  <a:pt x="7493" y="20192"/>
                  <a:pt x="6350" y="18160"/>
                  <a:pt x="6350" y="15747"/>
                </a:cubicBezTo>
                <a:cubicBezTo>
                  <a:pt x="6350" y="12700"/>
                  <a:pt x="7619" y="10413"/>
                  <a:pt x="10033" y="8763"/>
                </a:cubicBezTo>
                <a:cubicBezTo>
                  <a:pt x="12446" y="7111"/>
                  <a:pt x="15748" y="6350"/>
                  <a:pt x="1981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9" name="Freeform 3"/>
          <p:cNvSpPr/>
          <p:nvPr/>
        </p:nvSpPr>
        <p:spPr>
          <a:xfrm>
            <a:off x="1005712" y="2126869"/>
            <a:ext cx="157162" cy="290957"/>
          </a:xfrm>
          <a:custGeom>
            <a:avLst/>
            <a:gdLst>
              <a:gd name="connsiteX0" fmla="*/ 19380 w 157162"/>
              <a:gd name="connsiteY0" fmla="*/ 6350 h 290957"/>
              <a:gd name="connsiteX1" fmla="*/ 58026 w 157162"/>
              <a:gd name="connsiteY1" fmla="*/ 6350 h 290957"/>
              <a:gd name="connsiteX2" fmla="*/ 69431 w 157162"/>
              <a:gd name="connsiteY2" fmla="*/ 11810 h 290957"/>
              <a:gd name="connsiteX3" fmla="*/ 73901 w 157162"/>
              <a:gd name="connsiteY3" fmla="*/ 24638 h 290957"/>
              <a:gd name="connsiteX4" fmla="*/ 73901 w 157162"/>
              <a:gd name="connsiteY4" fmla="*/ 128778 h 290957"/>
              <a:gd name="connsiteX5" fmla="*/ 140233 w 157162"/>
              <a:gd name="connsiteY5" fmla="*/ 128778 h 290957"/>
              <a:gd name="connsiteX6" fmla="*/ 147548 w 157162"/>
              <a:gd name="connsiteY6" fmla="*/ 132079 h 290957"/>
              <a:gd name="connsiteX7" fmla="*/ 150812 w 157162"/>
              <a:gd name="connsiteY7" fmla="*/ 140970 h 290957"/>
              <a:gd name="connsiteX8" fmla="*/ 147548 w 157162"/>
              <a:gd name="connsiteY8" fmla="*/ 149986 h 290957"/>
              <a:gd name="connsiteX9" fmla="*/ 140639 w 157162"/>
              <a:gd name="connsiteY9" fmla="*/ 153289 h 290957"/>
              <a:gd name="connsiteX10" fmla="*/ 73901 w 157162"/>
              <a:gd name="connsiteY10" fmla="*/ 153289 h 290957"/>
              <a:gd name="connsiteX11" fmla="*/ 73901 w 157162"/>
              <a:gd name="connsiteY11" fmla="*/ 246379 h 290957"/>
              <a:gd name="connsiteX12" fmla="*/ 67792 w 157162"/>
              <a:gd name="connsiteY12" fmla="*/ 275463 h 290957"/>
              <a:gd name="connsiteX13" fmla="*/ 51930 w 157162"/>
              <a:gd name="connsiteY13" fmla="*/ 284607 h 290957"/>
              <a:gd name="connsiteX14" fmla="*/ 43789 w 157162"/>
              <a:gd name="connsiteY14" fmla="*/ 284607 h 290957"/>
              <a:gd name="connsiteX15" fmla="*/ 43789 w 157162"/>
              <a:gd name="connsiteY15" fmla="*/ 47497 h 290957"/>
              <a:gd name="connsiteX16" fmla="*/ 38087 w 157162"/>
              <a:gd name="connsiteY16" fmla="*/ 31369 h 290957"/>
              <a:gd name="connsiteX17" fmla="*/ 22225 w 157162"/>
              <a:gd name="connsiteY17" fmla="*/ 25527 h 290957"/>
              <a:gd name="connsiteX18" fmla="*/ 10020 w 157162"/>
              <a:gd name="connsiteY18" fmla="*/ 21844 h 290957"/>
              <a:gd name="connsiteX19" fmla="*/ 6350 w 157162"/>
              <a:gd name="connsiteY19" fmla="*/ 15747 h 290957"/>
              <a:gd name="connsiteX20" fmla="*/ 10223 w 157162"/>
              <a:gd name="connsiteY20" fmla="*/ 8636 h 290957"/>
              <a:gd name="connsiteX21" fmla="*/ 19380 w 157162"/>
              <a:gd name="connsiteY21" fmla="*/ 6350 h 2909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57162" h="290957">
                <a:moveTo>
                  <a:pt x="19380" y="6350"/>
                </a:moveTo>
                <a:lnTo>
                  <a:pt x="58026" y="6350"/>
                </a:lnTo>
                <a:cubicBezTo>
                  <a:pt x="62649" y="6350"/>
                  <a:pt x="66446" y="8128"/>
                  <a:pt x="69431" y="11810"/>
                </a:cubicBezTo>
                <a:cubicBezTo>
                  <a:pt x="72415" y="15494"/>
                  <a:pt x="73901" y="19811"/>
                  <a:pt x="73901" y="24638"/>
                </a:cubicBezTo>
                <a:lnTo>
                  <a:pt x="73901" y="128778"/>
                </a:lnTo>
                <a:lnTo>
                  <a:pt x="140233" y="128778"/>
                </a:lnTo>
                <a:cubicBezTo>
                  <a:pt x="142938" y="128778"/>
                  <a:pt x="145376" y="129921"/>
                  <a:pt x="147548" y="132079"/>
                </a:cubicBezTo>
                <a:cubicBezTo>
                  <a:pt x="149720" y="134239"/>
                  <a:pt x="150812" y="137286"/>
                  <a:pt x="150812" y="140970"/>
                </a:cubicBezTo>
                <a:cubicBezTo>
                  <a:pt x="150812" y="144779"/>
                  <a:pt x="149720" y="147828"/>
                  <a:pt x="147548" y="149986"/>
                </a:cubicBezTo>
                <a:cubicBezTo>
                  <a:pt x="145376" y="152146"/>
                  <a:pt x="143078" y="153289"/>
                  <a:pt x="140639" y="153289"/>
                </a:cubicBezTo>
                <a:lnTo>
                  <a:pt x="73901" y="153289"/>
                </a:lnTo>
                <a:lnTo>
                  <a:pt x="73901" y="246379"/>
                </a:lnTo>
                <a:cubicBezTo>
                  <a:pt x="73901" y="259715"/>
                  <a:pt x="71869" y="269367"/>
                  <a:pt x="67792" y="275463"/>
                </a:cubicBezTo>
                <a:cubicBezTo>
                  <a:pt x="63728" y="281559"/>
                  <a:pt x="58432" y="284607"/>
                  <a:pt x="51930" y="284607"/>
                </a:cubicBezTo>
                <a:lnTo>
                  <a:pt x="43789" y="284607"/>
                </a:lnTo>
                <a:lnTo>
                  <a:pt x="43789" y="47497"/>
                </a:lnTo>
                <a:cubicBezTo>
                  <a:pt x="43789" y="39242"/>
                  <a:pt x="41897" y="33909"/>
                  <a:pt x="38087" y="31369"/>
                </a:cubicBezTo>
                <a:cubicBezTo>
                  <a:pt x="34290" y="28828"/>
                  <a:pt x="29006" y="26797"/>
                  <a:pt x="22225" y="25527"/>
                </a:cubicBezTo>
                <a:cubicBezTo>
                  <a:pt x="16522" y="24638"/>
                  <a:pt x="12458" y="23495"/>
                  <a:pt x="10020" y="21844"/>
                </a:cubicBezTo>
                <a:cubicBezTo>
                  <a:pt x="7569" y="20192"/>
                  <a:pt x="6350" y="18160"/>
                  <a:pt x="6350" y="15747"/>
                </a:cubicBezTo>
                <a:cubicBezTo>
                  <a:pt x="6350" y="12446"/>
                  <a:pt x="7645" y="10032"/>
                  <a:pt x="10223" y="8636"/>
                </a:cubicBezTo>
                <a:cubicBezTo>
                  <a:pt x="12801" y="7111"/>
                  <a:pt x="15849" y="6350"/>
                  <a:pt x="1938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0" name="Freeform 3"/>
          <p:cNvSpPr/>
          <p:nvPr/>
        </p:nvSpPr>
        <p:spPr>
          <a:xfrm>
            <a:off x="2275967" y="2192655"/>
            <a:ext cx="175260" cy="173354"/>
          </a:xfrm>
          <a:custGeom>
            <a:avLst/>
            <a:gdLst>
              <a:gd name="connsiteX0" fmla="*/ 87884 w 175260"/>
              <a:gd name="connsiteY0" fmla="*/ 0 h 173354"/>
              <a:gd name="connsiteX1" fmla="*/ 122047 w 175260"/>
              <a:gd name="connsiteY1" fmla="*/ 7111 h 173354"/>
              <a:gd name="connsiteX2" fmla="*/ 149733 w 175260"/>
              <a:gd name="connsiteY2" fmla="*/ 26034 h 173354"/>
              <a:gd name="connsiteX3" fmla="*/ 168402 w 175260"/>
              <a:gd name="connsiteY3" fmla="*/ 53720 h 173354"/>
              <a:gd name="connsiteX4" fmla="*/ 175260 w 175260"/>
              <a:gd name="connsiteY4" fmla="*/ 86994 h 173354"/>
              <a:gd name="connsiteX5" fmla="*/ 168402 w 175260"/>
              <a:gd name="connsiteY5" fmla="*/ 121284 h 173354"/>
              <a:gd name="connsiteX6" fmla="*/ 149733 w 175260"/>
              <a:gd name="connsiteY6" fmla="*/ 148462 h 173354"/>
              <a:gd name="connsiteX7" fmla="*/ 122047 w 175260"/>
              <a:gd name="connsiteY7" fmla="*/ 166750 h 173354"/>
              <a:gd name="connsiteX8" fmla="*/ 87884 w 175260"/>
              <a:gd name="connsiteY8" fmla="*/ 173354 h 173354"/>
              <a:gd name="connsiteX9" fmla="*/ 52578 w 175260"/>
              <a:gd name="connsiteY9" fmla="*/ 166623 h 173354"/>
              <a:gd name="connsiteX10" fmla="*/ 24765 w 175260"/>
              <a:gd name="connsiteY10" fmla="*/ 148081 h 173354"/>
              <a:gd name="connsiteX11" fmla="*/ 6477 w 175260"/>
              <a:gd name="connsiteY11" fmla="*/ 120650 h 173354"/>
              <a:gd name="connsiteX12" fmla="*/ 0 w 175260"/>
              <a:gd name="connsiteY12" fmla="*/ 86994 h 173354"/>
              <a:gd name="connsiteX13" fmla="*/ 6604 w 175260"/>
              <a:gd name="connsiteY13" fmla="*/ 53720 h 173354"/>
              <a:gd name="connsiteX14" fmla="*/ 25146 w 175260"/>
              <a:gd name="connsiteY14" fmla="*/ 26034 h 173354"/>
              <a:gd name="connsiteX15" fmla="*/ 53086 w 175260"/>
              <a:gd name="connsiteY15" fmla="*/ 7111 h 173354"/>
              <a:gd name="connsiteX16" fmla="*/ 87884 w 175260"/>
              <a:gd name="connsiteY16" fmla="*/ 0 h 1733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75260" h="173354">
                <a:moveTo>
                  <a:pt x="87884" y="0"/>
                </a:moveTo>
                <a:cubicBezTo>
                  <a:pt x="100076" y="0"/>
                  <a:pt x="111379" y="2285"/>
                  <a:pt x="122047" y="7111"/>
                </a:cubicBezTo>
                <a:cubicBezTo>
                  <a:pt x="132588" y="11810"/>
                  <a:pt x="141859" y="18160"/>
                  <a:pt x="149733" y="26034"/>
                </a:cubicBezTo>
                <a:cubicBezTo>
                  <a:pt x="157607" y="33908"/>
                  <a:pt x="163830" y="43052"/>
                  <a:pt x="168402" y="53720"/>
                </a:cubicBezTo>
                <a:cubicBezTo>
                  <a:pt x="172974" y="64261"/>
                  <a:pt x="175260" y="75437"/>
                  <a:pt x="175260" y="86994"/>
                </a:cubicBezTo>
                <a:cubicBezTo>
                  <a:pt x="175260" y="99186"/>
                  <a:pt x="172974" y="110616"/>
                  <a:pt x="168402" y="121284"/>
                </a:cubicBezTo>
                <a:cubicBezTo>
                  <a:pt x="163830" y="131825"/>
                  <a:pt x="157607" y="140842"/>
                  <a:pt x="149733" y="148462"/>
                </a:cubicBezTo>
                <a:cubicBezTo>
                  <a:pt x="141859" y="156336"/>
                  <a:pt x="132588" y="162432"/>
                  <a:pt x="122047" y="166750"/>
                </a:cubicBezTo>
                <a:cubicBezTo>
                  <a:pt x="111379" y="171195"/>
                  <a:pt x="100076" y="173354"/>
                  <a:pt x="87884" y="173354"/>
                </a:cubicBezTo>
                <a:cubicBezTo>
                  <a:pt x="75057" y="173354"/>
                  <a:pt x="63373" y="171069"/>
                  <a:pt x="52578" y="166623"/>
                </a:cubicBezTo>
                <a:cubicBezTo>
                  <a:pt x="41910" y="162178"/>
                  <a:pt x="32639" y="155955"/>
                  <a:pt x="24765" y="148081"/>
                </a:cubicBezTo>
                <a:cubicBezTo>
                  <a:pt x="16891" y="140207"/>
                  <a:pt x="10795" y="131063"/>
                  <a:pt x="6477" y="120650"/>
                </a:cubicBezTo>
                <a:cubicBezTo>
                  <a:pt x="2159" y="110108"/>
                  <a:pt x="0" y="98932"/>
                  <a:pt x="0" y="86994"/>
                </a:cubicBezTo>
                <a:cubicBezTo>
                  <a:pt x="0" y="75437"/>
                  <a:pt x="2159" y="64261"/>
                  <a:pt x="6604" y="53720"/>
                </a:cubicBezTo>
                <a:cubicBezTo>
                  <a:pt x="11176" y="43052"/>
                  <a:pt x="17272" y="33908"/>
                  <a:pt x="25146" y="26034"/>
                </a:cubicBezTo>
                <a:cubicBezTo>
                  <a:pt x="33020" y="18160"/>
                  <a:pt x="42291" y="11810"/>
                  <a:pt x="53086" y="7111"/>
                </a:cubicBezTo>
                <a:cubicBezTo>
                  <a:pt x="63754" y="2285"/>
                  <a:pt x="75311" y="0"/>
                  <a:pt x="8788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1" name="Freeform 3"/>
          <p:cNvSpPr/>
          <p:nvPr/>
        </p:nvSpPr>
        <p:spPr>
          <a:xfrm>
            <a:off x="2592705" y="2191004"/>
            <a:ext cx="194055" cy="188848"/>
          </a:xfrm>
          <a:custGeom>
            <a:avLst/>
            <a:gdLst>
              <a:gd name="connsiteX0" fmla="*/ 11810 w 194055"/>
              <a:gd name="connsiteY0" fmla="*/ 0 h 188848"/>
              <a:gd name="connsiteX1" fmla="*/ 164719 w 194055"/>
              <a:gd name="connsiteY1" fmla="*/ 0 h 188848"/>
              <a:gd name="connsiteX2" fmla="*/ 172719 w 194055"/>
              <a:gd name="connsiteY2" fmla="*/ 4317 h 188848"/>
              <a:gd name="connsiteX3" fmla="*/ 176529 w 194055"/>
              <a:gd name="connsiteY3" fmla="*/ 12953 h 188848"/>
              <a:gd name="connsiteX4" fmla="*/ 173354 w 194055"/>
              <a:gd name="connsiteY4" fmla="*/ 20954 h 188848"/>
              <a:gd name="connsiteX5" fmla="*/ 166369 w 194055"/>
              <a:gd name="connsiteY5" fmla="*/ 24383 h 188848"/>
              <a:gd name="connsiteX6" fmla="*/ 54101 w 194055"/>
              <a:gd name="connsiteY6" fmla="*/ 24383 h 188848"/>
              <a:gd name="connsiteX7" fmla="*/ 54101 w 194055"/>
              <a:gd name="connsiteY7" fmla="*/ 81406 h 188848"/>
              <a:gd name="connsiteX8" fmla="*/ 157098 w 194055"/>
              <a:gd name="connsiteY8" fmla="*/ 81406 h 188848"/>
              <a:gd name="connsiteX9" fmla="*/ 165354 w 194055"/>
              <a:gd name="connsiteY9" fmla="*/ 85851 h 188848"/>
              <a:gd name="connsiteX10" fmla="*/ 168020 w 194055"/>
              <a:gd name="connsiteY10" fmla="*/ 93979 h 188848"/>
              <a:gd name="connsiteX11" fmla="*/ 165607 w 194055"/>
              <a:gd name="connsiteY11" fmla="*/ 101980 h 188848"/>
              <a:gd name="connsiteX12" fmla="*/ 157479 w 194055"/>
              <a:gd name="connsiteY12" fmla="*/ 106171 h 188848"/>
              <a:gd name="connsiteX13" fmla="*/ 54101 w 194055"/>
              <a:gd name="connsiteY13" fmla="*/ 106171 h 188848"/>
              <a:gd name="connsiteX14" fmla="*/ 54101 w 194055"/>
              <a:gd name="connsiteY14" fmla="*/ 154558 h 188848"/>
              <a:gd name="connsiteX15" fmla="*/ 56895 w 194055"/>
              <a:gd name="connsiteY15" fmla="*/ 161543 h 188848"/>
              <a:gd name="connsiteX16" fmla="*/ 63500 w 194055"/>
              <a:gd name="connsiteY16" fmla="*/ 163956 h 188848"/>
              <a:gd name="connsiteX17" fmla="*/ 181482 w 194055"/>
              <a:gd name="connsiteY17" fmla="*/ 163956 h 188848"/>
              <a:gd name="connsiteX18" fmla="*/ 190880 w 194055"/>
              <a:gd name="connsiteY18" fmla="*/ 168020 h 188848"/>
              <a:gd name="connsiteX19" fmla="*/ 194055 w 194055"/>
              <a:gd name="connsiteY19" fmla="*/ 176529 h 188848"/>
              <a:gd name="connsiteX20" fmla="*/ 190880 w 194055"/>
              <a:gd name="connsiteY20" fmla="*/ 185165 h 188848"/>
              <a:gd name="connsiteX21" fmla="*/ 181863 w 194055"/>
              <a:gd name="connsiteY21" fmla="*/ 188848 h 188848"/>
              <a:gd name="connsiteX22" fmla="*/ 52450 w 194055"/>
              <a:gd name="connsiteY22" fmla="*/ 188848 h 188848"/>
              <a:gd name="connsiteX23" fmla="*/ 42925 w 194055"/>
              <a:gd name="connsiteY23" fmla="*/ 187959 h 188848"/>
              <a:gd name="connsiteX24" fmla="*/ 33781 w 194055"/>
              <a:gd name="connsiteY24" fmla="*/ 183895 h 188848"/>
              <a:gd name="connsiteX25" fmla="*/ 26669 w 194055"/>
              <a:gd name="connsiteY25" fmla="*/ 175767 h 188848"/>
              <a:gd name="connsiteX26" fmla="*/ 24002 w 194055"/>
              <a:gd name="connsiteY26" fmla="*/ 161924 h 188848"/>
              <a:gd name="connsiteX27" fmla="*/ 24002 w 194055"/>
              <a:gd name="connsiteY27" fmla="*/ 45211 h 188848"/>
              <a:gd name="connsiteX28" fmla="*/ 22097 w 194055"/>
              <a:gd name="connsiteY28" fmla="*/ 26415 h 188848"/>
              <a:gd name="connsiteX29" fmla="*/ 10540 w 194055"/>
              <a:gd name="connsiteY29" fmla="*/ 18668 h 188848"/>
              <a:gd name="connsiteX30" fmla="*/ 2794 w 194055"/>
              <a:gd name="connsiteY30" fmla="*/ 15620 h 188848"/>
              <a:gd name="connsiteX31" fmla="*/ 0 w 194055"/>
              <a:gd name="connsiteY31" fmla="*/ 8889 h 188848"/>
              <a:gd name="connsiteX32" fmla="*/ 3682 w 194055"/>
              <a:gd name="connsiteY32" fmla="*/ 2032 h 188848"/>
              <a:gd name="connsiteX33" fmla="*/ 11810 w 194055"/>
              <a:gd name="connsiteY33" fmla="*/ 0 h 1888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194055" h="188848">
                <a:moveTo>
                  <a:pt x="11810" y="0"/>
                </a:moveTo>
                <a:lnTo>
                  <a:pt x="164719" y="0"/>
                </a:lnTo>
                <a:cubicBezTo>
                  <a:pt x="167512" y="0"/>
                  <a:pt x="170179" y="1396"/>
                  <a:pt x="172719" y="4317"/>
                </a:cubicBezTo>
                <a:cubicBezTo>
                  <a:pt x="175259" y="7111"/>
                  <a:pt x="176529" y="10032"/>
                  <a:pt x="176529" y="12953"/>
                </a:cubicBezTo>
                <a:cubicBezTo>
                  <a:pt x="176529" y="16001"/>
                  <a:pt x="175513" y="18668"/>
                  <a:pt x="173354" y="20954"/>
                </a:cubicBezTo>
                <a:cubicBezTo>
                  <a:pt x="171195" y="23240"/>
                  <a:pt x="168782" y="24383"/>
                  <a:pt x="166369" y="24383"/>
                </a:cubicBezTo>
                <a:lnTo>
                  <a:pt x="54101" y="24383"/>
                </a:lnTo>
                <a:lnTo>
                  <a:pt x="54101" y="81406"/>
                </a:lnTo>
                <a:lnTo>
                  <a:pt x="157098" y="81406"/>
                </a:lnTo>
                <a:cubicBezTo>
                  <a:pt x="160781" y="81406"/>
                  <a:pt x="163575" y="82803"/>
                  <a:pt x="165354" y="85851"/>
                </a:cubicBezTo>
                <a:cubicBezTo>
                  <a:pt x="167131" y="88772"/>
                  <a:pt x="168020" y="91566"/>
                  <a:pt x="168020" y="93979"/>
                </a:cubicBezTo>
                <a:cubicBezTo>
                  <a:pt x="168020" y="96392"/>
                  <a:pt x="167258" y="99059"/>
                  <a:pt x="165607" y="101980"/>
                </a:cubicBezTo>
                <a:cubicBezTo>
                  <a:pt x="163956" y="104774"/>
                  <a:pt x="161289" y="106171"/>
                  <a:pt x="157479" y="106171"/>
                </a:cubicBezTo>
                <a:lnTo>
                  <a:pt x="54101" y="106171"/>
                </a:lnTo>
                <a:lnTo>
                  <a:pt x="54101" y="154558"/>
                </a:lnTo>
                <a:cubicBezTo>
                  <a:pt x="54101" y="157606"/>
                  <a:pt x="54990" y="159892"/>
                  <a:pt x="56895" y="161543"/>
                </a:cubicBezTo>
                <a:cubicBezTo>
                  <a:pt x="58800" y="163194"/>
                  <a:pt x="60959" y="163956"/>
                  <a:pt x="63500" y="163956"/>
                </a:cubicBezTo>
                <a:lnTo>
                  <a:pt x="181482" y="163956"/>
                </a:lnTo>
                <a:cubicBezTo>
                  <a:pt x="185546" y="163956"/>
                  <a:pt x="188594" y="165353"/>
                  <a:pt x="190880" y="168020"/>
                </a:cubicBezTo>
                <a:cubicBezTo>
                  <a:pt x="193039" y="170814"/>
                  <a:pt x="194055" y="173608"/>
                  <a:pt x="194055" y="176529"/>
                </a:cubicBezTo>
                <a:cubicBezTo>
                  <a:pt x="194055" y="179832"/>
                  <a:pt x="193039" y="182625"/>
                  <a:pt x="190880" y="185165"/>
                </a:cubicBezTo>
                <a:cubicBezTo>
                  <a:pt x="188594" y="187578"/>
                  <a:pt x="185673" y="188848"/>
                  <a:pt x="181863" y="188848"/>
                </a:cubicBezTo>
                <a:lnTo>
                  <a:pt x="52450" y="188848"/>
                </a:lnTo>
                <a:cubicBezTo>
                  <a:pt x="49529" y="188848"/>
                  <a:pt x="46354" y="188467"/>
                  <a:pt x="42925" y="187959"/>
                </a:cubicBezTo>
                <a:cubicBezTo>
                  <a:pt x="39496" y="187451"/>
                  <a:pt x="36448" y="186054"/>
                  <a:pt x="33781" y="183895"/>
                </a:cubicBezTo>
                <a:cubicBezTo>
                  <a:pt x="30733" y="181990"/>
                  <a:pt x="28447" y="179323"/>
                  <a:pt x="26669" y="175767"/>
                </a:cubicBezTo>
                <a:cubicBezTo>
                  <a:pt x="24891" y="172211"/>
                  <a:pt x="24002" y="167639"/>
                  <a:pt x="24002" y="161924"/>
                </a:cubicBezTo>
                <a:lnTo>
                  <a:pt x="24002" y="45211"/>
                </a:lnTo>
                <a:cubicBezTo>
                  <a:pt x="24002" y="35940"/>
                  <a:pt x="23367" y="29717"/>
                  <a:pt x="22097" y="26415"/>
                </a:cubicBezTo>
                <a:cubicBezTo>
                  <a:pt x="20954" y="23240"/>
                  <a:pt x="17017" y="20573"/>
                  <a:pt x="10540" y="18668"/>
                </a:cubicBezTo>
                <a:cubicBezTo>
                  <a:pt x="7365" y="17906"/>
                  <a:pt x="4698" y="16890"/>
                  <a:pt x="2794" y="15620"/>
                </a:cubicBezTo>
                <a:cubicBezTo>
                  <a:pt x="888" y="14477"/>
                  <a:pt x="0" y="12191"/>
                  <a:pt x="0" y="8889"/>
                </a:cubicBezTo>
                <a:cubicBezTo>
                  <a:pt x="0" y="5714"/>
                  <a:pt x="1142" y="3428"/>
                  <a:pt x="3682" y="2032"/>
                </a:cubicBezTo>
                <a:cubicBezTo>
                  <a:pt x="6095" y="634"/>
                  <a:pt x="8762" y="0"/>
                  <a:pt x="1181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2" name="Freeform 3"/>
          <p:cNvSpPr/>
          <p:nvPr/>
        </p:nvSpPr>
        <p:spPr>
          <a:xfrm>
            <a:off x="3651503" y="2176399"/>
            <a:ext cx="234569" cy="172085"/>
          </a:xfrm>
          <a:custGeom>
            <a:avLst/>
            <a:gdLst>
              <a:gd name="connsiteX0" fmla="*/ 87376 w 234569"/>
              <a:gd name="connsiteY0" fmla="*/ 0 h 172085"/>
              <a:gd name="connsiteX1" fmla="*/ 119888 w 234569"/>
              <a:gd name="connsiteY1" fmla="*/ 0 h 172085"/>
              <a:gd name="connsiteX2" fmla="*/ 137921 w 234569"/>
              <a:gd name="connsiteY2" fmla="*/ 8128 h 172085"/>
              <a:gd name="connsiteX3" fmla="*/ 140970 w 234569"/>
              <a:gd name="connsiteY3" fmla="*/ 27178 h 172085"/>
              <a:gd name="connsiteX4" fmla="*/ 134874 w 234569"/>
              <a:gd name="connsiteY4" fmla="*/ 48514 h 172085"/>
              <a:gd name="connsiteX5" fmla="*/ 124714 w 234569"/>
              <a:gd name="connsiteY5" fmla="*/ 69977 h 172085"/>
              <a:gd name="connsiteX6" fmla="*/ 226440 w 234569"/>
              <a:gd name="connsiteY6" fmla="*/ 137921 h 172085"/>
              <a:gd name="connsiteX7" fmla="*/ 233045 w 234569"/>
              <a:gd name="connsiteY7" fmla="*/ 146685 h 172085"/>
              <a:gd name="connsiteX8" fmla="*/ 234569 w 234569"/>
              <a:gd name="connsiteY8" fmla="*/ 154559 h 172085"/>
              <a:gd name="connsiteX9" fmla="*/ 231394 w 234569"/>
              <a:gd name="connsiteY9" fmla="*/ 163321 h 172085"/>
              <a:gd name="connsiteX10" fmla="*/ 225298 w 234569"/>
              <a:gd name="connsiteY10" fmla="*/ 168021 h 172085"/>
              <a:gd name="connsiteX11" fmla="*/ 215138 w 234569"/>
              <a:gd name="connsiteY11" fmla="*/ 168148 h 172085"/>
              <a:gd name="connsiteX12" fmla="*/ 206121 w 234569"/>
              <a:gd name="connsiteY12" fmla="*/ 163067 h 172085"/>
              <a:gd name="connsiteX13" fmla="*/ 110109 w 234569"/>
              <a:gd name="connsiteY13" fmla="*/ 91059 h 172085"/>
              <a:gd name="connsiteX14" fmla="*/ 87376 w 234569"/>
              <a:gd name="connsiteY14" fmla="*/ 117602 h 172085"/>
              <a:gd name="connsiteX15" fmla="*/ 62484 w 234569"/>
              <a:gd name="connsiteY15" fmla="*/ 140335 h 172085"/>
              <a:gd name="connsiteX16" fmla="*/ 36829 w 234569"/>
              <a:gd name="connsiteY16" fmla="*/ 158877 h 172085"/>
              <a:gd name="connsiteX17" fmla="*/ 13716 w 234569"/>
              <a:gd name="connsiteY17" fmla="*/ 171196 h 172085"/>
              <a:gd name="connsiteX18" fmla="*/ 5715 w 234569"/>
              <a:gd name="connsiteY18" fmla="*/ 172085 h 172085"/>
              <a:gd name="connsiteX19" fmla="*/ 635 w 234569"/>
              <a:gd name="connsiteY19" fmla="*/ 168021 h 172085"/>
              <a:gd name="connsiteX20" fmla="*/ 0 w 234569"/>
              <a:gd name="connsiteY20" fmla="*/ 161671 h 172085"/>
              <a:gd name="connsiteX21" fmla="*/ 5079 w 234569"/>
              <a:gd name="connsiteY21" fmla="*/ 155829 h 172085"/>
              <a:gd name="connsiteX22" fmla="*/ 35814 w 234569"/>
              <a:gd name="connsiteY22" fmla="*/ 132588 h 172085"/>
              <a:gd name="connsiteX23" fmla="*/ 64897 w 234569"/>
              <a:gd name="connsiteY23" fmla="*/ 101727 h 172085"/>
              <a:gd name="connsiteX24" fmla="*/ 88391 w 234569"/>
              <a:gd name="connsiteY24" fmla="*/ 66929 h 172085"/>
              <a:gd name="connsiteX25" fmla="*/ 102361 w 234569"/>
              <a:gd name="connsiteY25" fmla="*/ 31622 h 172085"/>
              <a:gd name="connsiteX26" fmla="*/ 98552 w 234569"/>
              <a:gd name="connsiteY26" fmla="*/ 22987 h 172085"/>
              <a:gd name="connsiteX27" fmla="*/ 84455 w 234569"/>
              <a:gd name="connsiteY27" fmla="*/ 18669 h 172085"/>
              <a:gd name="connsiteX28" fmla="*/ 77597 w 234569"/>
              <a:gd name="connsiteY28" fmla="*/ 14986 h 172085"/>
              <a:gd name="connsiteX29" fmla="*/ 75946 w 234569"/>
              <a:gd name="connsiteY29" fmla="*/ 8509 h 172085"/>
              <a:gd name="connsiteX30" fmla="*/ 78613 w 234569"/>
              <a:gd name="connsiteY30" fmla="*/ 2413 h 172085"/>
              <a:gd name="connsiteX31" fmla="*/ 87376 w 234569"/>
              <a:gd name="connsiteY31" fmla="*/ 0 h 1720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234569" h="172085">
                <a:moveTo>
                  <a:pt x="87376" y="0"/>
                </a:moveTo>
                <a:lnTo>
                  <a:pt x="119888" y="0"/>
                </a:lnTo>
                <a:cubicBezTo>
                  <a:pt x="128778" y="0"/>
                  <a:pt x="134874" y="2667"/>
                  <a:pt x="137921" y="8128"/>
                </a:cubicBezTo>
                <a:cubicBezTo>
                  <a:pt x="141097" y="13461"/>
                  <a:pt x="142113" y="19939"/>
                  <a:pt x="140970" y="27178"/>
                </a:cubicBezTo>
                <a:cubicBezTo>
                  <a:pt x="139700" y="34290"/>
                  <a:pt x="137667" y="41402"/>
                  <a:pt x="134874" y="48514"/>
                </a:cubicBezTo>
                <a:cubicBezTo>
                  <a:pt x="132207" y="55752"/>
                  <a:pt x="128778" y="62865"/>
                  <a:pt x="124714" y="69977"/>
                </a:cubicBezTo>
                <a:lnTo>
                  <a:pt x="226440" y="137921"/>
                </a:lnTo>
                <a:cubicBezTo>
                  <a:pt x="229743" y="140335"/>
                  <a:pt x="231902" y="143256"/>
                  <a:pt x="233045" y="146685"/>
                </a:cubicBezTo>
                <a:cubicBezTo>
                  <a:pt x="234060" y="149987"/>
                  <a:pt x="234569" y="152653"/>
                  <a:pt x="234569" y="154559"/>
                </a:cubicBezTo>
                <a:cubicBezTo>
                  <a:pt x="234060" y="158115"/>
                  <a:pt x="233045" y="161036"/>
                  <a:pt x="231394" y="163321"/>
                </a:cubicBezTo>
                <a:cubicBezTo>
                  <a:pt x="229743" y="165608"/>
                  <a:pt x="227710" y="167132"/>
                  <a:pt x="225298" y="168021"/>
                </a:cubicBezTo>
                <a:cubicBezTo>
                  <a:pt x="221996" y="169037"/>
                  <a:pt x="218567" y="169164"/>
                  <a:pt x="215138" y="168148"/>
                </a:cubicBezTo>
                <a:cubicBezTo>
                  <a:pt x="211582" y="167259"/>
                  <a:pt x="208534" y="165608"/>
                  <a:pt x="206121" y="163067"/>
                </a:cubicBezTo>
                <a:lnTo>
                  <a:pt x="110109" y="91059"/>
                </a:lnTo>
                <a:cubicBezTo>
                  <a:pt x="102997" y="100329"/>
                  <a:pt x="95504" y="109092"/>
                  <a:pt x="87376" y="117602"/>
                </a:cubicBezTo>
                <a:cubicBezTo>
                  <a:pt x="79121" y="125983"/>
                  <a:pt x="70866" y="133603"/>
                  <a:pt x="62484" y="140335"/>
                </a:cubicBezTo>
                <a:cubicBezTo>
                  <a:pt x="53848" y="147320"/>
                  <a:pt x="45211" y="153542"/>
                  <a:pt x="36829" y="158877"/>
                </a:cubicBezTo>
                <a:cubicBezTo>
                  <a:pt x="28448" y="164083"/>
                  <a:pt x="20701" y="168275"/>
                  <a:pt x="13716" y="171196"/>
                </a:cubicBezTo>
                <a:cubicBezTo>
                  <a:pt x="10667" y="172592"/>
                  <a:pt x="8001" y="172847"/>
                  <a:pt x="5715" y="172085"/>
                </a:cubicBezTo>
                <a:cubicBezTo>
                  <a:pt x="3429" y="171196"/>
                  <a:pt x="1778" y="169926"/>
                  <a:pt x="635" y="168021"/>
                </a:cubicBezTo>
                <a:cubicBezTo>
                  <a:pt x="-126" y="166116"/>
                  <a:pt x="-380" y="163957"/>
                  <a:pt x="0" y="161671"/>
                </a:cubicBezTo>
                <a:cubicBezTo>
                  <a:pt x="380" y="159385"/>
                  <a:pt x="2159" y="157479"/>
                  <a:pt x="5079" y="155829"/>
                </a:cubicBezTo>
                <a:cubicBezTo>
                  <a:pt x="15113" y="149860"/>
                  <a:pt x="25400" y="142113"/>
                  <a:pt x="35814" y="132588"/>
                </a:cubicBezTo>
                <a:cubicBezTo>
                  <a:pt x="46228" y="123063"/>
                  <a:pt x="56007" y="112776"/>
                  <a:pt x="64897" y="101727"/>
                </a:cubicBezTo>
                <a:cubicBezTo>
                  <a:pt x="73914" y="90551"/>
                  <a:pt x="81660" y="78994"/>
                  <a:pt x="88391" y="66929"/>
                </a:cubicBezTo>
                <a:cubicBezTo>
                  <a:pt x="94996" y="54864"/>
                  <a:pt x="99695" y="43052"/>
                  <a:pt x="102361" y="31622"/>
                </a:cubicBezTo>
                <a:cubicBezTo>
                  <a:pt x="103124" y="27559"/>
                  <a:pt x="101854" y="24638"/>
                  <a:pt x="98552" y="22987"/>
                </a:cubicBezTo>
                <a:cubicBezTo>
                  <a:pt x="95123" y="21209"/>
                  <a:pt x="90424" y="19685"/>
                  <a:pt x="84455" y="18669"/>
                </a:cubicBezTo>
                <a:cubicBezTo>
                  <a:pt x="81153" y="18415"/>
                  <a:pt x="78867" y="17145"/>
                  <a:pt x="77597" y="14986"/>
                </a:cubicBezTo>
                <a:cubicBezTo>
                  <a:pt x="76200" y="12827"/>
                  <a:pt x="75691" y="10667"/>
                  <a:pt x="75946" y="8509"/>
                </a:cubicBezTo>
                <a:cubicBezTo>
                  <a:pt x="75946" y="6096"/>
                  <a:pt x="76835" y="4064"/>
                  <a:pt x="78613" y="2413"/>
                </a:cubicBezTo>
                <a:cubicBezTo>
                  <a:pt x="80390" y="761"/>
                  <a:pt x="83185" y="0"/>
                  <a:pt x="87376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3" name="Freeform 3"/>
          <p:cNvSpPr/>
          <p:nvPr/>
        </p:nvSpPr>
        <p:spPr>
          <a:xfrm>
            <a:off x="2911475" y="2154428"/>
            <a:ext cx="248285" cy="330327"/>
          </a:xfrm>
          <a:custGeom>
            <a:avLst/>
            <a:gdLst>
              <a:gd name="connsiteX0" fmla="*/ 193675 w 248285"/>
              <a:gd name="connsiteY0" fmla="*/ 0 h 330327"/>
              <a:gd name="connsiteX1" fmla="*/ 231901 w 248285"/>
              <a:gd name="connsiteY1" fmla="*/ 0 h 330327"/>
              <a:gd name="connsiteX2" fmla="*/ 243585 w 248285"/>
              <a:gd name="connsiteY2" fmla="*/ 5588 h 330327"/>
              <a:gd name="connsiteX3" fmla="*/ 248285 w 248285"/>
              <a:gd name="connsiteY3" fmla="*/ 18669 h 330327"/>
              <a:gd name="connsiteX4" fmla="*/ 248285 w 248285"/>
              <a:gd name="connsiteY4" fmla="*/ 292100 h 330327"/>
              <a:gd name="connsiteX5" fmla="*/ 241680 w 248285"/>
              <a:gd name="connsiteY5" fmla="*/ 321182 h 330327"/>
              <a:gd name="connsiteX6" fmla="*/ 225425 w 248285"/>
              <a:gd name="connsiteY6" fmla="*/ 330327 h 330327"/>
              <a:gd name="connsiteX7" fmla="*/ 218185 w 248285"/>
              <a:gd name="connsiteY7" fmla="*/ 330327 h 330327"/>
              <a:gd name="connsiteX8" fmla="*/ 218185 w 248285"/>
              <a:gd name="connsiteY8" fmla="*/ 143128 h 330327"/>
              <a:gd name="connsiteX9" fmla="*/ 160781 w 248285"/>
              <a:gd name="connsiteY9" fmla="*/ 143128 h 330327"/>
              <a:gd name="connsiteX10" fmla="*/ 160781 w 248285"/>
              <a:gd name="connsiteY10" fmla="*/ 174116 h 330327"/>
              <a:gd name="connsiteX11" fmla="*/ 159892 w 248285"/>
              <a:gd name="connsiteY11" fmla="*/ 190119 h 330327"/>
              <a:gd name="connsiteX12" fmla="*/ 157099 w 248285"/>
              <a:gd name="connsiteY12" fmla="*/ 202183 h 330327"/>
              <a:gd name="connsiteX13" fmla="*/ 159130 w 248285"/>
              <a:gd name="connsiteY13" fmla="*/ 202183 h 330327"/>
              <a:gd name="connsiteX14" fmla="*/ 165989 w 248285"/>
              <a:gd name="connsiteY14" fmla="*/ 206501 h 330327"/>
              <a:gd name="connsiteX15" fmla="*/ 168529 w 248285"/>
              <a:gd name="connsiteY15" fmla="*/ 214757 h 330327"/>
              <a:gd name="connsiteX16" fmla="*/ 165607 w 248285"/>
              <a:gd name="connsiteY16" fmla="*/ 223138 h 330327"/>
              <a:gd name="connsiteX17" fmla="*/ 159130 w 248285"/>
              <a:gd name="connsiteY17" fmla="*/ 226567 h 330327"/>
              <a:gd name="connsiteX18" fmla="*/ 50038 w 248285"/>
              <a:gd name="connsiteY18" fmla="*/ 226567 h 330327"/>
              <a:gd name="connsiteX19" fmla="*/ 44195 w 248285"/>
              <a:gd name="connsiteY19" fmla="*/ 234696 h 330327"/>
              <a:gd name="connsiteX20" fmla="*/ 35051 w 248285"/>
              <a:gd name="connsiteY20" fmla="*/ 237997 h 330327"/>
              <a:gd name="connsiteX21" fmla="*/ 26416 w 248285"/>
              <a:gd name="connsiteY21" fmla="*/ 237997 h 330327"/>
              <a:gd name="connsiteX22" fmla="*/ 26416 w 248285"/>
              <a:gd name="connsiteY22" fmla="*/ 87376 h 330327"/>
              <a:gd name="connsiteX23" fmla="*/ 23622 w 248285"/>
              <a:gd name="connsiteY23" fmla="*/ 72516 h 330327"/>
              <a:gd name="connsiteX24" fmla="*/ 10160 w 248285"/>
              <a:gd name="connsiteY24" fmla="*/ 66293 h 330327"/>
              <a:gd name="connsiteX25" fmla="*/ 1651 w 248285"/>
              <a:gd name="connsiteY25" fmla="*/ 62229 h 330327"/>
              <a:gd name="connsiteX26" fmla="*/ 0 w 248285"/>
              <a:gd name="connsiteY26" fmla="*/ 56133 h 330327"/>
              <a:gd name="connsiteX27" fmla="*/ 3682 w 248285"/>
              <a:gd name="connsiteY27" fmla="*/ 50419 h 330327"/>
              <a:gd name="connsiteX28" fmla="*/ 12191 w 248285"/>
              <a:gd name="connsiteY28" fmla="*/ 48386 h 330327"/>
              <a:gd name="connsiteX29" fmla="*/ 41529 w 248285"/>
              <a:gd name="connsiteY29" fmla="*/ 48386 h 330327"/>
              <a:gd name="connsiteX30" fmla="*/ 52324 w 248285"/>
              <a:gd name="connsiteY30" fmla="*/ 53212 h 330327"/>
              <a:gd name="connsiteX31" fmla="*/ 56134 w 248285"/>
              <a:gd name="connsiteY31" fmla="*/ 66293 h 330327"/>
              <a:gd name="connsiteX32" fmla="*/ 56134 w 248285"/>
              <a:gd name="connsiteY32" fmla="*/ 117601 h 330327"/>
              <a:gd name="connsiteX33" fmla="*/ 131064 w 248285"/>
              <a:gd name="connsiteY33" fmla="*/ 117601 h 330327"/>
              <a:gd name="connsiteX34" fmla="*/ 131064 w 248285"/>
              <a:gd name="connsiteY34" fmla="*/ 75564 h 330327"/>
              <a:gd name="connsiteX35" fmla="*/ 127635 w 248285"/>
              <a:gd name="connsiteY35" fmla="*/ 61340 h 330327"/>
              <a:gd name="connsiteX36" fmla="*/ 114300 w 248285"/>
              <a:gd name="connsiteY36" fmla="*/ 54482 h 330327"/>
              <a:gd name="connsiteX37" fmla="*/ 106045 w 248285"/>
              <a:gd name="connsiteY37" fmla="*/ 51561 h 330327"/>
              <a:gd name="connsiteX38" fmla="*/ 103377 w 248285"/>
              <a:gd name="connsiteY38" fmla="*/ 45465 h 330327"/>
              <a:gd name="connsiteX39" fmla="*/ 106426 w 248285"/>
              <a:gd name="connsiteY39" fmla="*/ 38988 h 330327"/>
              <a:gd name="connsiteX40" fmla="*/ 115570 w 248285"/>
              <a:gd name="connsiteY40" fmla="*/ 36957 h 330327"/>
              <a:gd name="connsiteX41" fmla="*/ 144907 w 248285"/>
              <a:gd name="connsiteY41" fmla="*/ 36957 h 330327"/>
              <a:gd name="connsiteX42" fmla="*/ 156464 w 248285"/>
              <a:gd name="connsiteY42" fmla="*/ 41909 h 330327"/>
              <a:gd name="connsiteX43" fmla="*/ 160781 w 248285"/>
              <a:gd name="connsiteY43" fmla="*/ 55244 h 330327"/>
              <a:gd name="connsiteX44" fmla="*/ 160781 w 248285"/>
              <a:gd name="connsiteY44" fmla="*/ 118744 h 330327"/>
              <a:gd name="connsiteX45" fmla="*/ 218185 w 248285"/>
              <a:gd name="connsiteY45" fmla="*/ 118744 h 330327"/>
              <a:gd name="connsiteX46" fmla="*/ 218185 w 248285"/>
              <a:gd name="connsiteY46" fmla="*/ 41020 h 330327"/>
              <a:gd name="connsiteX47" fmla="*/ 212470 w 248285"/>
              <a:gd name="connsiteY47" fmla="*/ 25400 h 330327"/>
              <a:gd name="connsiteX48" fmla="*/ 196595 w 248285"/>
              <a:gd name="connsiteY48" fmla="*/ 19430 h 330327"/>
              <a:gd name="connsiteX49" fmla="*/ 184404 w 248285"/>
              <a:gd name="connsiteY49" fmla="*/ 15620 h 330327"/>
              <a:gd name="connsiteX50" fmla="*/ 180720 w 248285"/>
              <a:gd name="connsiteY50" fmla="*/ 9270 h 330327"/>
              <a:gd name="connsiteX51" fmla="*/ 184404 w 248285"/>
              <a:gd name="connsiteY51" fmla="*/ 2539 h 330327"/>
              <a:gd name="connsiteX52" fmla="*/ 193675 w 248285"/>
              <a:gd name="connsiteY52" fmla="*/ 0 h 3303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</a:cxnLst>
            <a:rect l="l" t="t" r="r" b="b"/>
            <a:pathLst>
              <a:path w="248285" h="330327">
                <a:moveTo>
                  <a:pt x="193675" y="0"/>
                </a:moveTo>
                <a:lnTo>
                  <a:pt x="231901" y="0"/>
                </a:lnTo>
                <a:cubicBezTo>
                  <a:pt x="236601" y="0"/>
                  <a:pt x="240411" y="1777"/>
                  <a:pt x="243585" y="5588"/>
                </a:cubicBezTo>
                <a:cubicBezTo>
                  <a:pt x="246634" y="9397"/>
                  <a:pt x="248285" y="13715"/>
                  <a:pt x="248285" y="18669"/>
                </a:cubicBezTo>
                <a:lnTo>
                  <a:pt x="248285" y="292100"/>
                </a:lnTo>
                <a:cubicBezTo>
                  <a:pt x="248285" y="305434"/>
                  <a:pt x="246126" y="315086"/>
                  <a:pt x="241680" y="321182"/>
                </a:cubicBezTo>
                <a:cubicBezTo>
                  <a:pt x="237362" y="327278"/>
                  <a:pt x="231901" y="330327"/>
                  <a:pt x="225425" y="330327"/>
                </a:cubicBezTo>
                <a:lnTo>
                  <a:pt x="218185" y="330327"/>
                </a:lnTo>
                <a:lnTo>
                  <a:pt x="218185" y="143128"/>
                </a:lnTo>
                <a:lnTo>
                  <a:pt x="160781" y="143128"/>
                </a:lnTo>
                <a:lnTo>
                  <a:pt x="160781" y="174116"/>
                </a:lnTo>
                <a:cubicBezTo>
                  <a:pt x="160781" y="179831"/>
                  <a:pt x="160528" y="185165"/>
                  <a:pt x="159892" y="190119"/>
                </a:cubicBezTo>
                <a:cubicBezTo>
                  <a:pt x="159385" y="195198"/>
                  <a:pt x="158495" y="199135"/>
                  <a:pt x="157099" y="202183"/>
                </a:cubicBezTo>
                <a:lnTo>
                  <a:pt x="159130" y="202183"/>
                </a:lnTo>
                <a:cubicBezTo>
                  <a:pt x="162051" y="202183"/>
                  <a:pt x="164464" y="203580"/>
                  <a:pt x="165989" y="206501"/>
                </a:cubicBezTo>
                <a:cubicBezTo>
                  <a:pt x="167639" y="209296"/>
                  <a:pt x="168529" y="212089"/>
                  <a:pt x="168529" y="214757"/>
                </a:cubicBezTo>
                <a:cubicBezTo>
                  <a:pt x="168529" y="218058"/>
                  <a:pt x="167512" y="220852"/>
                  <a:pt x="165607" y="223138"/>
                </a:cubicBezTo>
                <a:cubicBezTo>
                  <a:pt x="163703" y="225424"/>
                  <a:pt x="161544" y="226567"/>
                  <a:pt x="159130" y="226567"/>
                </a:cubicBezTo>
                <a:lnTo>
                  <a:pt x="50038" y="226567"/>
                </a:lnTo>
                <a:cubicBezTo>
                  <a:pt x="48386" y="229869"/>
                  <a:pt x="46481" y="232536"/>
                  <a:pt x="44195" y="234696"/>
                </a:cubicBezTo>
                <a:cubicBezTo>
                  <a:pt x="41910" y="236854"/>
                  <a:pt x="38861" y="237997"/>
                  <a:pt x="35051" y="237997"/>
                </a:cubicBezTo>
                <a:lnTo>
                  <a:pt x="26416" y="237997"/>
                </a:lnTo>
                <a:lnTo>
                  <a:pt x="26416" y="87376"/>
                </a:lnTo>
                <a:cubicBezTo>
                  <a:pt x="26416" y="80136"/>
                  <a:pt x="25526" y="75183"/>
                  <a:pt x="23622" y="72516"/>
                </a:cubicBezTo>
                <a:cubicBezTo>
                  <a:pt x="21716" y="69977"/>
                  <a:pt x="17272" y="67944"/>
                  <a:pt x="10160" y="66293"/>
                </a:cubicBezTo>
                <a:cubicBezTo>
                  <a:pt x="5588" y="65404"/>
                  <a:pt x="2794" y="64134"/>
                  <a:pt x="1651" y="62229"/>
                </a:cubicBezTo>
                <a:cubicBezTo>
                  <a:pt x="507" y="60324"/>
                  <a:pt x="0" y="58292"/>
                  <a:pt x="0" y="56133"/>
                </a:cubicBezTo>
                <a:cubicBezTo>
                  <a:pt x="0" y="53593"/>
                  <a:pt x="1270" y="51815"/>
                  <a:pt x="3682" y="50419"/>
                </a:cubicBezTo>
                <a:cubicBezTo>
                  <a:pt x="6095" y="49021"/>
                  <a:pt x="9016" y="48386"/>
                  <a:pt x="12191" y="48386"/>
                </a:cubicBezTo>
                <a:lnTo>
                  <a:pt x="41529" y="48386"/>
                </a:lnTo>
                <a:cubicBezTo>
                  <a:pt x="46101" y="48386"/>
                  <a:pt x="49784" y="50038"/>
                  <a:pt x="52324" y="53212"/>
                </a:cubicBezTo>
                <a:cubicBezTo>
                  <a:pt x="54864" y="56514"/>
                  <a:pt x="56134" y="60832"/>
                  <a:pt x="56134" y="66293"/>
                </a:cubicBezTo>
                <a:lnTo>
                  <a:pt x="56134" y="117601"/>
                </a:lnTo>
                <a:lnTo>
                  <a:pt x="131064" y="117601"/>
                </a:lnTo>
                <a:lnTo>
                  <a:pt x="131064" y="75564"/>
                </a:lnTo>
                <a:cubicBezTo>
                  <a:pt x="131064" y="69088"/>
                  <a:pt x="129920" y="64388"/>
                  <a:pt x="127635" y="61340"/>
                </a:cubicBezTo>
                <a:cubicBezTo>
                  <a:pt x="125222" y="58419"/>
                  <a:pt x="120904" y="56133"/>
                  <a:pt x="114300" y="54482"/>
                </a:cubicBezTo>
                <a:cubicBezTo>
                  <a:pt x="110616" y="53593"/>
                  <a:pt x="107822" y="52704"/>
                  <a:pt x="106045" y="51561"/>
                </a:cubicBezTo>
                <a:cubicBezTo>
                  <a:pt x="104266" y="50546"/>
                  <a:pt x="103377" y="48513"/>
                  <a:pt x="103377" y="45465"/>
                </a:cubicBezTo>
                <a:cubicBezTo>
                  <a:pt x="103377" y="42544"/>
                  <a:pt x="104394" y="40385"/>
                  <a:pt x="106426" y="38988"/>
                </a:cubicBezTo>
                <a:cubicBezTo>
                  <a:pt x="108457" y="37591"/>
                  <a:pt x="111505" y="36957"/>
                  <a:pt x="115570" y="36957"/>
                </a:cubicBezTo>
                <a:lnTo>
                  <a:pt x="144907" y="36957"/>
                </a:lnTo>
                <a:cubicBezTo>
                  <a:pt x="149732" y="36957"/>
                  <a:pt x="153670" y="38608"/>
                  <a:pt x="156464" y="41909"/>
                </a:cubicBezTo>
                <a:cubicBezTo>
                  <a:pt x="159385" y="45084"/>
                  <a:pt x="160781" y="49529"/>
                  <a:pt x="160781" y="55244"/>
                </a:cubicBezTo>
                <a:lnTo>
                  <a:pt x="160781" y="118744"/>
                </a:lnTo>
                <a:lnTo>
                  <a:pt x="218185" y="118744"/>
                </a:lnTo>
                <a:lnTo>
                  <a:pt x="218185" y="41020"/>
                </a:lnTo>
                <a:cubicBezTo>
                  <a:pt x="218185" y="33146"/>
                  <a:pt x="216280" y="27939"/>
                  <a:pt x="212470" y="25400"/>
                </a:cubicBezTo>
                <a:cubicBezTo>
                  <a:pt x="208661" y="22859"/>
                  <a:pt x="203326" y="20827"/>
                  <a:pt x="196595" y="19430"/>
                </a:cubicBezTo>
                <a:cubicBezTo>
                  <a:pt x="190880" y="18669"/>
                  <a:pt x="186816" y="17398"/>
                  <a:pt x="184404" y="15620"/>
                </a:cubicBezTo>
                <a:cubicBezTo>
                  <a:pt x="181864" y="13842"/>
                  <a:pt x="180720" y="11683"/>
                  <a:pt x="180720" y="9270"/>
                </a:cubicBezTo>
                <a:cubicBezTo>
                  <a:pt x="180720" y="6603"/>
                  <a:pt x="181864" y="4317"/>
                  <a:pt x="184404" y="2539"/>
                </a:cubicBezTo>
                <a:cubicBezTo>
                  <a:pt x="186816" y="761"/>
                  <a:pt x="189864" y="0"/>
                  <a:pt x="19367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4" name="Freeform 3"/>
          <p:cNvSpPr/>
          <p:nvPr/>
        </p:nvSpPr>
        <p:spPr>
          <a:xfrm>
            <a:off x="2058797" y="2154428"/>
            <a:ext cx="105282" cy="330327"/>
          </a:xfrm>
          <a:custGeom>
            <a:avLst/>
            <a:gdLst>
              <a:gd name="connsiteX0" fmla="*/ 51180 w 105282"/>
              <a:gd name="connsiteY0" fmla="*/ 0 h 330327"/>
              <a:gd name="connsiteX1" fmla="*/ 89408 w 105282"/>
              <a:gd name="connsiteY1" fmla="*/ 0 h 330327"/>
              <a:gd name="connsiteX2" fmla="*/ 100838 w 105282"/>
              <a:gd name="connsiteY2" fmla="*/ 5588 h 330327"/>
              <a:gd name="connsiteX3" fmla="*/ 105282 w 105282"/>
              <a:gd name="connsiteY3" fmla="*/ 18669 h 330327"/>
              <a:gd name="connsiteX4" fmla="*/ 105282 w 105282"/>
              <a:gd name="connsiteY4" fmla="*/ 292100 h 330327"/>
              <a:gd name="connsiteX5" fmla="*/ 99059 w 105282"/>
              <a:gd name="connsiteY5" fmla="*/ 321182 h 330327"/>
              <a:gd name="connsiteX6" fmla="*/ 82930 w 105282"/>
              <a:gd name="connsiteY6" fmla="*/ 330327 h 330327"/>
              <a:gd name="connsiteX7" fmla="*/ 75692 w 105282"/>
              <a:gd name="connsiteY7" fmla="*/ 330327 h 330327"/>
              <a:gd name="connsiteX8" fmla="*/ 75692 w 105282"/>
              <a:gd name="connsiteY8" fmla="*/ 141985 h 330327"/>
              <a:gd name="connsiteX9" fmla="*/ 10159 w 105282"/>
              <a:gd name="connsiteY9" fmla="*/ 141985 h 330327"/>
              <a:gd name="connsiteX10" fmla="*/ 3175 w 105282"/>
              <a:gd name="connsiteY10" fmla="*/ 138683 h 330327"/>
              <a:gd name="connsiteX11" fmla="*/ 0 w 105282"/>
              <a:gd name="connsiteY11" fmla="*/ 130174 h 330327"/>
              <a:gd name="connsiteX12" fmla="*/ 3175 w 105282"/>
              <a:gd name="connsiteY12" fmla="*/ 120777 h 330327"/>
              <a:gd name="connsiteX13" fmla="*/ 10540 w 105282"/>
              <a:gd name="connsiteY13" fmla="*/ 117601 h 330327"/>
              <a:gd name="connsiteX14" fmla="*/ 75692 w 105282"/>
              <a:gd name="connsiteY14" fmla="*/ 117601 h 330327"/>
              <a:gd name="connsiteX15" fmla="*/ 75692 w 105282"/>
              <a:gd name="connsiteY15" fmla="*/ 41020 h 330327"/>
              <a:gd name="connsiteX16" fmla="*/ 69977 w 105282"/>
              <a:gd name="connsiteY16" fmla="*/ 25400 h 330327"/>
              <a:gd name="connsiteX17" fmla="*/ 54102 w 105282"/>
              <a:gd name="connsiteY17" fmla="*/ 19430 h 330327"/>
              <a:gd name="connsiteX18" fmla="*/ 41655 w 105282"/>
              <a:gd name="connsiteY18" fmla="*/ 15620 h 330327"/>
              <a:gd name="connsiteX19" fmla="*/ 38227 w 105282"/>
              <a:gd name="connsiteY19" fmla="*/ 9270 h 330327"/>
              <a:gd name="connsiteX20" fmla="*/ 41909 w 105282"/>
              <a:gd name="connsiteY20" fmla="*/ 2539 h 330327"/>
              <a:gd name="connsiteX21" fmla="*/ 51180 w 105282"/>
              <a:gd name="connsiteY21" fmla="*/ 0 h 3303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05282" h="330327">
                <a:moveTo>
                  <a:pt x="51180" y="0"/>
                </a:moveTo>
                <a:lnTo>
                  <a:pt x="89408" y="0"/>
                </a:lnTo>
                <a:cubicBezTo>
                  <a:pt x="94107" y="0"/>
                  <a:pt x="97917" y="1777"/>
                  <a:pt x="100838" y="5588"/>
                </a:cubicBezTo>
                <a:cubicBezTo>
                  <a:pt x="103885" y="9397"/>
                  <a:pt x="105282" y="13715"/>
                  <a:pt x="105282" y="18669"/>
                </a:cubicBezTo>
                <a:lnTo>
                  <a:pt x="105282" y="292100"/>
                </a:lnTo>
                <a:cubicBezTo>
                  <a:pt x="105282" y="305434"/>
                  <a:pt x="103250" y="315086"/>
                  <a:pt x="99059" y="321182"/>
                </a:cubicBezTo>
                <a:cubicBezTo>
                  <a:pt x="94869" y="327278"/>
                  <a:pt x="89408" y="330327"/>
                  <a:pt x="82930" y="330327"/>
                </a:cubicBezTo>
                <a:lnTo>
                  <a:pt x="75692" y="330327"/>
                </a:lnTo>
                <a:lnTo>
                  <a:pt x="75692" y="141985"/>
                </a:lnTo>
                <a:lnTo>
                  <a:pt x="10159" y="141985"/>
                </a:lnTo>
                <a:cubicBezTo>
                  <a:pt x="7619" y="141985"/>
                  <a:pt x="5333" y="140842"/>
                  <a:pt x="3175" y="138683"/>
                </a:cubicBezTo>
                <a:cubicBezTo>
                  <a:pt x="1016" y="136524"/>
                  <a:pt x="0" y="133730"/>
                  <a:pt x="0" y="130174"/>
                </a:cubicBezTo>
                <a:cubicBezTo>
                  <a:pt x="0" y="126110"/>
                  <a:pt x="1016" y="122935"/>
                  <a:pt x="3175" y="120777"/>
                </a:cubicBezTo>
                <a:cubicBezTo>
                  <a:pt x="5333" y="118617"/>
                  <a:pt x="7873" y="117601"/>
                  <a:pt x="10540" y="117601"/>
                </a:cubicBezTo>
                <a:lnTo>
                  <a:pt x="75692" y="117601"/>
                </a:lnTo>
                <a:lnTo>
                  <a:pt x="75692" y="41020"/>
                </a:lnTo>
                <a:cubicBezTo>
                  <a:pt x="75692" y="33146"/>
                  <a:pt x="73786" y="27939"/>
                  <a:pt x="69977" y="25400"/>
                </a:cubicBezTo>
                <a:cubicBezTo>
                  <a:pt x="66167" y="22859"/>
                  <a:pt x="60832" y="20827"/>
                  <a:pt x="54102" y="19430"/>
                </a:cubicBezTo>
                <a:cubicBezTo>
                  <a:pt x="48132" y="18669"/>
                  <a:pt x="43942" y="17398"/>
                  <a:pt x="41655" y="15620"/>
                </a:cubicBezTo>
                <a:cubicBezTo>
                  <a:pt x="39369" y="13842"/>
                  <a:pt x="38227" y="11683"/>
                  <a:pt x="38227" y="9270"/>
                </a:cubicBezTo>
                <a:cubicBezTo>
                  <a:pt x="38227" y="6603"/>
                  <a:pt x="39369" y="4317"/>
                  <a:pt x="41909" y="2539"/>
                </a:cubicBezTo>
                <a:cubicBezTo>
                  <a:pt x="44323" y="761"/>
                  <a:pt x="47370" y="0"/>
                  <a:pt x="5118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5" name="Freeform 3"/>
          <p:cNvSpPr/>
          <p:nvPr/>
        </p:nvSpPr>
        <p:spPr>
          <a:xfrm>
            <a:off x="3494532" y="2133219"/>
            <a:ext cx="67945" cy="377190"/>
          </a:xfrm>
          <a:custGeom>
            <a:avLst/>
            <a:gdLst>
              <a:gd name="connsiteX0" fmla="*/ 13335 w 67945"/>
              <a:gd name="connsiteY0" fmla="*/ 0 h 377190"/>
              <a:gd name="connsiteX1" fmla="*/ 51561 w 67945"/>
              <a:gd name="connsiteY1" fmla="*/ 0 h 377190"/>
              <a:gd name="connsiteX2" fmla="*/ 63246 w 67945"/>
              <a:gd name="connsiteY2" fmla="*/ 5460 h 377190"/>
              <a:gd name="connsiteX3" fmla="*/ 67945 w 67945"/>
              <a:gd name="connsiteY3" fmla="*/ 18288 h 377190"/>
              <a:gd name="connsiteX4" fmla="*/ 67945 w 67945"/>
              <a:gd name="connsiteY4" fmla="*/ 338963 h 377190"/>
              <a:gd name="connsiteX5" fmla="*/ 61340 w 67945"/>
              <a:gd name="connsiteY5" fmla="*/ 368046 h 377190"/>
              <a:gd name="connsiteX6" fmla="*/ 45085 w 67945"/>
              <a:gd name="connsiteY6" fmla="*/ 377190 h 377190"/>
              <a:gd name="connsiteX7" fmla="*/ 37719 w 67945"/>
              <a:gd name="connsiteY7" fmla="*/ 377190 h 377190"/>
              <a:gd name="connsiteX8" fmla="*/ 37719 w 67945"/>
              <a:gd name="connsiteY8" fmla="*/ 41147 h 377190"/>
              <a:gd name="connsiteX9" fmla="*/ 31877 w 67945"/>
              <a:gd name="connsiteY9" fmla="*/ 25272 h 377190"/>
              <a:gd name="connsiteX10" fmla="*/ 15747 w 67945"/>
              <a:gd name="connsiteY10" fmla="*/ 19177 h 377190"/>
              <a:gd name="connsiteX11" fmla="*/ 3428 w 67945"/>
              <a:gd name="connsiteY11" fmla="*/ 15494 h 377190"/>
              <a:gd name="connsiteX12" fmla="*/ 0 w 67945"/>
              <a:gd name="connsiteY12" fmla="*/ 9397 h 377190"/>
              <a:gd name="connsiteX13" fmla="*/ 4063 w 67945"/>
              <a:gd name="connsiteY13" fmla="*/ 2413 h 377190"/>
              <a:gd name="connsiteX14" fmla="*/ 13335 w 67945"/>
              <a:gd name="connsiteY14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67945" h="377190">
                <a:moveTo>
                  <a:pt x="13335" y="0"/>
                </a:moveTo>
                <a:lnTo>
                  <a:pt x="51561" y="0"/>
                </a:lnTo>
                <a:cubicBezTo>
                  <a:pt x="56260" y="0"/>
                  <a:pt x="60070" y="1778"/>
                  <a:pt x="63246" y="5460"/>
                </a:cubicBezTo>
                <a:cubicBezTo>
                  <a:pt x="66293" y="9144"/>
                  <a:pt x="67945" y="13461"/>
                  <a:pt x="67945" y="18288"/>
                </a:cubicBezTo>
                <a:lnTo>
                  <a:pt x="67945" y="338963"/>
                </a:lnTo>
                <a:cubicBezTo>
                  <a:pt x="67945" y="352297"/>
                  <a:pt x="65785" y="361950"/>
                  <a:pt x="61340" y="368046"/>
                </a:cubicBezTo>
                <a:cubicBezTo>
                  <a:pt x="57022" y="374141"/>
                  <a:pt x="51561" y="377190"/>
                  <a:pt x="45085" y="377190"/>
                </a:cubicBezTo>
                <a:lnTo>
                  <a:pt x="37719" y="377190"/>
                </a:lnTo>
                <a:lnTo>
                  <a:pt x="37719" y="41147"/>
                </a:lnTo>
                <a:cubicBezTo>
                  <a:pt x="37719" y="33273"/>
                  <a:pt x="35813" y="27940"/>
                  <a:pt x="31877" y="25272"/>
                </a:cubicBezTo>
                <a:cubicBezTo>
                  <a:pt x="27939" y="22478"/>
                  <a:pt x="22605" y="20447"/>
                  <a:pt x="15747" y="19177"/>
                </a:cubicBezTo>
                <a:cubicBezTo>
                  <a:pt x="9778" y="18288"/>
                  <a:pt x="5715" y="17145"/>
                  <a:pt x="3428" y="15494"/>
                </a:cubicBezTo>
                <a:cubicBezTo>
                  <a:pt x="1142" y="13842"/>
                  <a:pt x="0" y="11810"/>
                  <a:pt x="0" y="9397"/>
                </a:cubicBezTo>
                <a:cubicBezTo>
                  <a:pt x="0" y="6350"/>
                  <a:pt x="1270" y="4063"/>
                  <a:pt x="4063" y="2413"/>
                </a:cubicBezTo>
                <a:cubicBezTo>
                  <a:pt x="6730" y="761"/>
                  <a:pt x="9778" y="0"/>
                  <a:pt x="1333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6" name="Freeform 3"/>
          <p:cNvSpPr/>
          <p:nvPr/>
        </p:nvSpPr>
        <p:spPr>
          <a:xfrm>
            <a:off x="3173095" y="2133219"/>
            <a:ext cx="67182" cy="377190"/>
          </a:xfrm>
          <a:custGeom>
            <a:avLst/>
            <a:gdLst>
              <a:gd name="connsiteX0" fmla="*/ 13461 w 67182"/>
              <a:gd name="connsiteY0" fmla="*/ 0 h 377190"/>
              <a:gd name="connsiteX1" fmla="*/ 51688 w 67182"/>
              <a:gd name="connsiteY1" fmla="*/ 0 h 377190"/>
              <a:gd name="connsiteX2" fmla="*/ 62864 w 67182"/>
              <a:gd name="connsiteY2" fmla="*/ 5460 h 377190"/>
              <a:gd name="connsiteX3" fmla="*/ 67182 w 67182"/>
              <a:gd name="connsiteY3" fmla="*/ 18288 h 377190"/>
              <a:gd name="connsiteX4" fmla="*/ 67182 w 67182"/>
              <a:gd name="connsiteY4" fmla="*/ 338963 h 377190"/>
              <a:gd name="connsiteX5" fmla="*/ 61086 w 67182"/>
              <a:gd name="connsiteY5" fmla="*/ 368046 h 377190"/>
              <a:gd name="connsiteX6" fmla="*/ 45211 w 67182"/>
              <a:gd name="connsiteY6" fmla="*/ 377190 h 377190"/>
              <a:gd name="connsiteX7" fmla="*/ 37464 w 67182"/>
              <a:gd name="connsiteY7" fmla="*/ 377190 h 377190"/>
              <a:gd name="connsiteX8" fmla="*/ 37464 w 67182"/>
              <a:gd name="connsiteY8" fmla="*/ 41147 h 377190"/>
              <a:gd name="connsiteX9" fmla="*/ 31750 w 67182"/>
              <a:gd name="connsiteY9" fmla="*/ 25272 h 377190"/>
              <a:gd name="connsiteX10" fmla="*/ 15875 w 67182"/>
              <a:gd name="connsiteY10" fmla="*/ 19177 h 377190"/>
              <a:gd name="connsiteX11" fmla="*/ 3555 w 67182"/>
              <a:gd name="connsiteY11" fmla="*/ 15494 h 377190"/>
              <a:gd name="connsiteX12" fmla="*/ 0 w 67182"/>
              <a:gd name="connsiteY12" fmla="*/ 9397 h 377190"/>
              <a:gd name="connsiteX13" fmla="*/ 3682 w 67182"/>
              <a:gd name="connsiteY13" fmla="*/ 2413 h 377190"/>
              <a:gd name="connsiteX14" fmla="*/ 13461 w 67182"/>
              <a:gd name="connsiteY14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67182" h="377190">
                <a:moveTo>
                  <a:pt x="13461" y="0"/>
                </a:moveTo>
                <a:lnTo>
                  <a:pt x="51688" y="0"/>
                </a:lnTo>
                <a:cubicBezTo>
                  <a:pt x="56387" y="0"/>
                  <a:pt x="60070" y="1778"/>
                  <a:pt x="62864" y="5460"/>
                </a:cubicBezTo>
                <a:cubicBezTo>
                  <a:pt x="65785" y="9144"/>
                  <a:pt x="67182" y="13461"/>
                  <a:pt x="67182" y="18288"/>
                </a:cubicBezTo>
                <a:lnTo>
                  <a:pt x="67182" y="338963"/>
                </a:lnTo>
                <a:cubicBezTo>
                  <a:pt x="67182" y="352297"/>
                  <a:pt x="65150" y="361950"/>
                  <a:pt x="61086" y="368046"/>
                </a:cubicBezTo>
                <a:cubicBezTo>
                  <a:pt x="57022" y="374141"/>
                  <a:pt x="51688" y="377190"/>
                  <a:pt x="45211" y="377190"/>
                </a:cubicBezTo>
                <a:lnTo>
                  <a:pt x="37464" y="377190"/>
                </a:lnTo>
                <a:lnTo>
                  <a:pt x="37464" y="41147"/>
                </a:lnTo>
                <a:cubicBezTo>
                  <a:pt x="37464" y="33273"/>
                  <a:pt x="35560" y="27940"/>
                  <a:pt x="31750" y="25272"/>
                </a:cubicBezTo>
                <a:cubicBezTo>
                  <a:pt x="27939" y="22478"/>
                  <a:pt x="22732" y="20447"/>
                  <a:pt x="15875" y="19177"/>
                </a:cubicBezTo>
                <a:cubicBezTo>
                  <a:pt x="9905" y="18288"/>
                  <a:pt x="5841" y="17145"/>
                  <a:pt x="3555" y="15494"/>
                </a:cubicBezTo>
                <a:cubicBezTo>
                  <a:pt x="1142" y="13842"/>
                  <a:pt x="0" y="11810"/>
                  <a:pt x="0" y="9397"/>
                </a:cubicBezTo>
                <a:cubicBezTo>
                  <a:pt x="0" y="6350"/>
                  <a:pt x="1269" y="4063"/>
                  <a:pt x="3682" y="2413"/>
                </a:cubicBezTo>
                <a:cubicBezTo>
                  <a:pt x="6095" y="761"/>
                  <a:pt x="9397" y="0"/>
                  <a:pt x="13461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7" name="Freeform 3"/>
          <p:cNvSpPr/>
          <p:nvPr/>
        </p:nvSpPr>
        <p:spPr>
          <a:xfrm>
            <a:off x="2789174" y="2133219"/>
            <a:ext cx="104266" cy="377190"/>
          </a:xfrm>
          <a:custGeom>
            <a:avLst/>
            <a:gdLst>
              <a:gd name="connsiteX0" fmla="*/ 49656 w 104266"/>
              <a:gd name="connsiteY0" fmla="*/ 0 h 377190"/>
              <a:gd name="connsiteX1" fmla="*/ 87883 w 104266"/>
              <a:gd name="connsiteY1" fmla="*/ 0 h 377190"/>
              <a:gd name="connsiteX2" fmla="*/ 99567 w 104266"/>
              <a:gd name="connsiteY2" fmla="*/ 5460 h 377190"/>
              <a:gd name="connsiteX3" fmla="*/ 104266 w 104266"/>
              <a:gd name="connsiteY3" fmla="*/ 18288 h 377190"/>
              <a:gd name="connsiteX4" fmla="*/ 104266 w 104266"/>
              <a:gd name="connsiteY4" fmla="*/ 338963 h 377190"/>
              <a:gd name="connsiteX5" fmla="*/ 97916 w 104266"/>
              <a:gd name="connsiteY5" fmla="*/ 368046 h 377190"/>
              <a:gd name="connsiteX6" fmla="*/ 81787 w 104266"/>
              <a:gd name="connsiteY6" fmla="*/ 377190 h 377190"/>
              <a:gd name="connsiteX7" fmla="*/ 74040 w 104266"/>
              <a:gd name="connsiteY7" fmla="*/ 377190 h 377190"/>
              <a:gd name="connsiteX8" fmla="*/ 74040 w 104266"/>
              <a:gd name="connsiteY8" fmla="*/ 159892 h 377190"/>
              <a:gd name="connsiteX9" fmla="*/ 9778 w 104266"/>
              <a:gd name="connsiteY9" fmla="*/ 159892 h 377190"/>
              <a:gd name="connsiteX10" fmla="*/ 3047 w 104266"/>
              <a:gd name="connsiteY10" fmla="*/ 156590 h 377190"/>
              <a:gd name="connsiteX11" fmla="*/ 0 w 104266"/>
              <a:gd name="connsiteY11" fmla="*/ 147701 h 377190"/>
              <a:gd name="connsiteX12" fmla="*/ 3047 w 104266"/>
              <a:gd name="connsiteY12" fmla="*/ 138557 h 377190"/>
              <a:gd name="connsiteX13" fmla="*/ 10159 w 104266"/>
              <a:gd name="connsiteY13" fmla="*/ 135128 h 377190"/>
              <a:gd name="connsiteX14" fmla="*/ 74040 w 104266"/>
              <a:gd name="connsiteY14" fmla="*/ 135128 h 377190"/>
              <a:gd name="connsiteX15" fmla="*/ 74040 w 104266"/>
              <a:gd name="connsiteY15" fmla="*/ 41147 h 377190"/>
              <a:gd name="connsiteX16" fmla="*/ 68198 w 104266"/>
              <a:gd name="connsiteY16" fmla="*/ 25272 h 377190"/>
              <a:gd name="connsiteX17" fmla="*/ 52069 w 104266"/>
              <a:gd name="connsiteY17" fmla="*/ 19177 h 377190"/>
              <a:gd name="connsiteX18" fmla="*/ 39877 w 104266"/>
              <a:gd name="connsiteY18" fmla="*/ 15494 h 377190"/>
              <a:gd name="connsiteX19" fmla="*/ 36321 w 104266"/>
              <a:gd name="connsiteY19" fmla="*/ 9397 h 377190"/>
              <a:gd name="connsiteX20" fmla="*/ 40385 w 104266"/>
              <a:gd name="connsiteY20" fmla="*/ 2413 h 377190"/>
              <a:gd name="connsiteX21" fmla="*/ 49656 w 104266"/>
              <a:gd name="connsiteY21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04266" h="377190">
                <a:moveTo>
                  <a:pt x="49656" y="0"/>
                </a:moveTo>
                <a:lnTo>
                  <a:pt x="87883" y="0"/>
                </a:lnTo>
                <a:cubicBezTo>
                  <a:pt x="92582" y="0"/>
                  <a:pt x="96392" y="1778"/>
                  <a:pt x="99567" y="5460"/>
                </a:cubicBezTo>
                <a:cubicBezTo>
                  <a:pt x="102615" y="9144"/>
                  <a:pt x="104266" y="13461"/>
                  <a:pt x="104266" y="18288"/>
                </a:cubicBezTo>
                <a:lnTo>
                  <a:pt x="104266" y="338963"/>
                </a:lnTo>
                <a:cubicBezTo>
                  <a:pt x="104266" y="352297"/>
                  <a:pt x="102107" y="361950"/>
                  <a:pt x="97916" y="368046"/>
                </a:cubicBezTo>
                <a:cubicBezTo>
                  <a:pt x="93725" y="374141"/>
                  <a:pt x="88391" y="377190"/>
                  <a:pt x="81787" y="377190"/>
                </a:cubicBezTo>
                <a:lnTo>
                  <a:pt x="74040" y="377190"/>
                </a:lnTo>
                <a:lnTo>
                  <a:pt x="74040" y="159892"/>
                </a:lnTo>
                <a:lnTo>
                  <a:pt x="9778" y="159892"/>
                </a:lnTo>
                <a:cubicBezTo>
                  <a:pt x="7365" y="159892"/>
                  <a:pt x="5079" y="158877"/>
                  <a:pt x="3047" y="156590"/>
                </a:cubicBezTo>
                <a:cubicBezTo>
                  <a:pt x="1015" y="154432"/>
                  <a:pt x="0" y="151510"/>
                  <a:pt x="0" y="147701"/>
                </a:cubicBezTo>
                <a:cubicBezTo>
                  <a:pt x="0" y="143890"/>
                  <a:pt x="1015" y="140842"/>
                  <a:pt x="3047" y="138557"/>
                </a:cubicBezTo>
                <a:cubicBezTo>
                  <a:pt x="5079" y="136271"/>
                  <a:pt x="7492" y="135128"/>
                  <a:pt x="10159" y="135128"/>
                </a:cubicBezTo>
                <a:lnTo>
                  <a:pt x="74040" y="135128"/>
                </a:lnTo>
                <a:lnTo>
                  <a:pt x="74040" y="41147"/>
                </a:lnTo>
                <a:cubicBezTo>
                  <a:pt x="74040" y="33273"/>
                  <a:pt x="72135" y="27940"/>
                  <a:pt x="68198" y="25272"/>
                </a:cubicBezTo>
                <a:cubicBezTo>
                  <a:pt x="64261" y="22478"/>
                  <a:pt x="58927" y="20447"/>
                  <a:pt x="52069" y="19177"/>
                </a:cubicBezTo>
                <a:cubicBezTo>
                  <a:pt x="46481" y="18288"/>
                  <a:pt x="42417" y="17145"/>
                  <a:pt x="39877" y="15494"/>
                </a:cubicBezTo>
                <a:cubicBezTo>
                  <a:pt x="37464" y="13842"/>
                  <a:pt x="36321" y="11810"/>
                  <a:pt x="36321" y="9397"/>
                </a:cubicBezTo>
                <a:cubicBezTo>
                  <a:pt x="36321" y="6350"/>
                  <a:pt x="37591" y="4063"/>
                  <a:pt x="40385" y="2413"/>
                </a:cubicBezTo>
                <a:cubicBezTo>
                  <a:pt x="43052" y="761"/>
                  <a:pt x="46100" y="0"/>
                  <a:pt x="49656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8" name="Freeform 3"/>
          <p:cNvSpPr/>
          <p:nvPr/>
        </p:nvSpPr>
        <p:spPr>
          <a:xfrm>
            <a:off x="2499360" y="2133219"/>
            <a:ext cx="67945" cy="377190"/>
          </a:xfrm>
          <a:custGeom>
            <a:avLst/>
            <a:gdLst>
              <a:gd name="connsiteX0" fmla="*/ 13335 w 67945"/>
              <a:gd name="connsiteY0" fmla="*/ 0 h 377190"/>
              <a:gd name="connsiteX1" fmla="*/ 51561 w 67945"/>
              <a:gd name="connsiteY1" fmla="*/ 0 h 377190"/>
              <a:gd name="connsiteX2" fmla="*/ 63245 w 67945"/>
              <a:gd name="connsiteY2" fmla="*/ 5460 h 377190"/>
              <a:gd name="connsiteX3" fmla="*/ 67945 w 67945"/>
              <a:gd name="connsiteY3" fmla="*/ 18288 h 377190"/>
              <a:gd name="connsiteX4" fmla="*/ 67945 w 67945"/>
              <a:gd name="connsiteY4" fmla="*/ 338963 h 377190"/>
              <a:gd name="connsiteX5" fmla="*/ 61341 w 67945"/>
              <a:gd name="connsiteY5" fmla="*/ 368046 h 377190"/>
              <a:gd name="connsiteX6" fmla="*/ 45085 w 67945"/>
              <a:gd name="connsiteY6" fmla="*/ 377190 h 377190"/>
              <a:gd name="connsiteX7" fmla="*/ 37719 w 67945"/>
              <a:gd name="connsiteY7" fmla="*/ 377190 h 377190"/>
              <a:gd name="connsiteX8" fmla="*/ 37719 w 67945"/>
              <a:gd name="connsiteY8" fmla="*/ 41147 h 377190"/>
              <a:gd name="connsiteX9" fmla="*/ 31876 w 67945"/>
              <a:gd name="connsiteY9" fmla="*/ 25272 h 377190"/>
              <a:gd name="connsiteX10" fmla="*/ 15747 w 67945"/>
              <a:gd name="connsiteY10" fmla="*/ 19177 h 377190"/>
              <a:gd name="connsiteX11" fmla="*/ 3429 w 67945"/>
              <a:gd name="connsiteY11" fmla="*/ 15494 h 377190"/>
              <a:gd name="connsiteX12" fmla="*/ 0 w 67945"/>
              <a:gd name="connsiteY12" fmla="*/ 9397 h 377190"/>
              <a:gd name="connsiteX13" fmla="*/ 4064 w 67945"/>
              <a:gd name="connsiteY13" fmla="*/ 2413 h 377190"/>
              <a:gd name="connsiteX14" fmla="*/ 13335 w 67945"/>
              <a:gd name="connsiteY14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67945" h="377190">
                <a:moveTo>
                  <a:pt x="13335" y="0"/>
                </a:moveTo>
                <a:lnTo>
                  <a:pt x="51561" y="0"/>
                </a:lnTo>
                <a:cubicBezTo>
                  <a:pt x="56260" y="0"/>
                  <a:pt x="60070" y="1778"/>
                  <a:pt x="63245" y="5460"/>
                </a:cubicBezTo>
                <a:cubicBezTo>
                  <a:pt x="66294" y="9144"/>
                  <a:pt x="67945" y="13461"/>
                  <a:pt x="67945" y="18288"/>
                </a:cubicBezTo>
                <a:lnTo>
                  <a:pt x="67945" y="338963"/>
                </a:lnTo>
                <a:cubicBezTo>
                  <a:pt x="67945" y="352297"/>
                  <a:pt x="65785" y="361950"/>
                  <a:pt x="61341" y="368046"/>
                </a:cubicBezTo>
                <a:cubicBezTo>
                  <a:pt x="57022" y="374141"/>
                  <a:pt x="51561" y="377190"/>
                  <a:pt x="45085" y="377190"/>
                </a:cubicBezTo>
                <a:lnTo>
                  <a:pt x="37719" y="377190"/>
                </a:lnTo>
                <a:lnTo>
                  <a:pt x="37719" y="41147"/>
                </a:lnTo>
                <a:cubicBezTo>
                  <a:pt x="37719" y="33273"/>
                  <a:pt x="35814" y="27940"/>
                  <a:pt x="31876" y="25272"/>
                </a:cubicBezTo>
                <a:cubicBezTo>
                  <a:pt x="27939" y="22478"/>
                  <a:pt x="22605" y="20447"/>
                  <a:pt x="15747" y="19177"/>
                </a:cubicBezTo>
                <a:cubicBezTo>
                  <a:pt x="9779" y="18288"/>
                  <a:pt x="5714" y="17145"/>
                  <a:pt x="3429" y="15494"/>
                </a:cubicBezTo>
                <a:cubicBezTo>
                  <a:pt x="1142" y="13842"/>
                  <a:pt x="0" y="11810"/>
                  <a:pt x="0" y="9397"/>
                </a:cubicBezTo>
                <a:cubicBezTo>
                  <a:pt x="0" y="6350"/>
                  <a:pt x="1269" y="4063"/>
                  <a:pt x="4064" y="2413"/>
                </a:cubicBezTo>
                <a:cubicBezTo>
                  <a:pt x="6730" y="761"/>
                  <a:pt x="9779" y="0"/>
                  <a:pt x="1333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9" name="Freeform 3"/>
          <p:cNvSpPr/>
          <p:nvPr/>
        </p:nvSpPr>
        <p:spPr>
          <a:xfrm>
            <a:off x="2177923" y="2133219"/>
            <a:ext cx="67183" cy="377190"/>
          </a:xfrm>
          <a:custGeom>
            <a:avLst/>
            <a:gdLst>
              <a:gd name="connsiteX0" fmla="*/ 13462 w 67183"/>
              <a:gd name="connsiteY0" fmla="*/ 0 h 377190"/>
              <a:gd name="connsiteX1" fmla="*/ 51689 w 67183"/>
              <a:gd name="connsiteY1" fmla="*/ 0 h 377190"/>
              <a:gd name="connsiteX2" fmla="*/ 62864 w 67183"/>
              <a:gd name="connsiteY2" fmla="*/ 5460 h 377190"/>
              <a:gd name="connsiteX3" fmla="*/ 67183 w 67183"/>
              <a:gd name="connsiteY3" fmla="*/ 18288 h 377190"/>
              <a:gd name="connsiteX4" fmla="*/ 67183 w 67183"/>
              <a:gd name="connsiteY4" fmla="*/ 338963 h 377190"/>
              <a:gd name="connsiteX5" fmla="*/ 61087 w 67183"/>
              <a:gd name="connsiteY5" fmla="*/ 368046 h 377190"/>
              <a:gd name="connsiteX6" fmla="*/ 45212 w 67183"/>
              <a:gd name="connsiteY6" fmla="*/ 377190 h 377190"/>
              <a:gd name="connsiteX7" fmla="*/ 37464 w 67183"/>
              <a:gd name="connsiteY7" fmla="*/ 377190 h 377190"/>
              <a:gd name="connsiteX8" fmla="*/ 37464 w 67183"/>
              <a:gd name="connsiteY8" fmla="*/ 41147 h 377190"/>
              <a:gd name="connsiteX9" fmla="*/ 31750 w 67183"/>
              <a:gd name="connsiteY9" fmla="*/ 25272 h 377190"/>
              <a:gd name="connsiteX10" fmla="*/ 15875 w 67183"/>
              <a:gd name="connsiteY10" fmla="*/ 19177 h 377190"/>
              <a:gd name="connsiteX11" fmla="*/ 3556 w 67183"/>
              <a:gd name="connsiteY11" fmla="*/ 15494 h 377190"/>
              <a:gd name="connsiteX12" fmla="*/ 0 w 67183"/>
              <a:gd name="connsiteY12" fmla="*/ 9397 h 377190"/>
              <a:gd name="connsiteX13" fmla="*/ 3683 w 67183"/>
              <a:gd name="connsiteY13" fmla="*/ 2413 h 377190"/>
              <a:gd name="connsiteX14" fmla="*/ 13462 w 67183"/>
              <a:gd name="connsiteY14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67183" h="377190">
                <a:moveTo>
                  <a:pt x="13462" y="0"/>
                </a:moveTo>
                <a:lnTo>
                  <a:pt x="51689" y="0"/>
                </a:lnTo>
                <a:cubicBezTo>
                  <a:pt x="56388" y="0"/>
                  <a:pt x="60071" y="1778"/>
                  <a:pt x="62864" y="5460"/>
                </a:cubicBezTo>
                <a:cubicBezTo>
                  <a:pt x="65786" y="9144"/>
                  <a:pt x="67183" y="13461"/>
                  <a:pt x="67183" y="18288"/>
                </a:cubicBezTo>
                <a:lnTo>
                  <a:pt x="67183" y="338963"/>
                </a:lnTo>
                <a:cubicBezTo>
                  <a:pt x="67183" y="352297"/>
                  <a:pt x="65151" y="361950"/>
                  <a:pt x="61087" y="368046"/>
                </a:cubicBezTo>
                <a:cubicBezTo>
                  <a:pt x="57023" y="374141"/>
                  <a:pt x="51689" y="377190"/>
                  <a:pt x="45212" y="377190"/>
                </a:cubicBezTo>
                <a:lnTo>
                  <a:pt x="37464" y="377190"/>
                </a:lnTo>
                <a:lnTo>
                  <a:pt x="37464" y="41147"/>
                </a:lnTo>
                <a:cubicBezTo>
                  <a:pt x="37464" y="33273"/>
                  <a:pt x="35560" y="27940"/>
                  <a:pt x="31750" y="25272"/>
                </a:cubicBezTo>
                <a:cubicBezTo>
                  <a:pt x="27940" y="22478"/>
                  <a:pt x="22733" y="20447"/>
                  <a:pt x="15875" y="19177"/>
                </a:cubicBezTo>
                <a:cubicBezTo>
                  <a:pt x="9906" y="18288"/>
                  <a:pt x="5842" y="17145"/>
                  <a:pt x="3556" y="15494"/>
                </a:cubicBezTo>
                <a:cubicBezTo>
                  <a:pt x="1143" y="13842"/>
                  <a:pt x="0" y="11810"/>
                  <a:pt x="0" y="9397"/>
                </a:cubicBezTo>
                <a:cubicBezTo>
                  <a:pt x="0" y="6350"/>
                  <a:pt x="1270" y="4063"/>
                  <a:pt x="3683" y="2413"/>
                </a:cubicBezTo>
                <a:cubicBezTo>
                  <a:pt x="6096" y="761"/>
                  <a:pt x="9398" y="0"/>
                  <a:pt x="13462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0" name="Freeform 3"/>
          <p:cNvSpPr/>
          <p:nvPr/>
        </p:nvSpPr>
        <p:spPr>
          <a:xfrm>
            <a:off x="3593719" y="2410459"/>
            <a:ext cx="356108" cy="37591"/>
          </a:xfrm>
          <a:custGeom>
            <a:avLst/>
            <a:gdLst>
              <a:gd name="connsiteX0" fmla="*/ 18922 w 356108"/>
              <a:gd name="connsiteY0" fmla="*/ 6350 h 37591"/>
              <a:gd name="connsiteX1" fmla="*/ 337184 w 356108"/>
              <a:gd name="connsiteY1" fmla="*/ 6350 h 37591"/>
              <a:gd name="connsiteX2" fmla="*/ 346583 w 356108"/>
              <a:gd name="connsiteY2" fmla="*/ 10414 h 37591"/>
              <a:gd name="connsiteX3" fmla="*/ 349758 w 356108"/>
              <a:gd name="connsiteY3" fmla="*/ 18541 h 37591"/>
              <a:gd name="connsiteX4" fmla="*/ 346583 w 356108"/>
              <a:gd name="connsiteY4" fmla="*/ 27305 h 37591"/>
              <a:gd name="connsiteX5" fmla="*/ 337184 w 356108"/>
              <a:gd name="connsiteY5" fmla="*/ 31241 h 37591"/>
              <a:gd name="connsiteX6" fmla="*/ 18922 w 356108"/>
              <a:gd name="connsiteY6" fmla="*/ 31241 h 37591"/>
              <a:gd name="connsiteX7" fmla="*/ 9652 w 356108"/>
              <a:gd name="connsiteY7" fmla="*/ 27178 h 37591"/>
              <a:gd name="connsiteX8" fmla="*/ 6350 w 356108"/>
              <a:gd name="connsiteY8" fmla="*/ 18160 h 37591"/>
              <a:gd name="connsiteX9" fmla="*/ 9652 w 356108"/>
              <a:gd name="connsiteY9" fmla="*/ 10287 h 37591"/>
              <a:gd name="connsiteX10" fmla="*/ 18922 w 356108"/>
              <a:gd name="connsiteY10" fmla="*/ 6350 h 375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356108" h="37591">
                <a:moveTo>
                  <a:pt x="18922" y="6350"/>
                </a:moveTo>
                <a:lnTo>
                  <a:pt x="337184" y="6350"/>
                </a:lnTo>
                <a:cubicBezTo>
                  <a:pt x="341248" y="6350"/>
                  <a:pt x="344296" y="7747"/>
                  <a:pt x="346583" y="10414"/>
                </a:cubicBezTo>
                <a:cubicBezTo>
                  <a:pt x="348741" y="13208"/>
                  <a:pt x="349758" y="15875"/>
                  <a:pt x="349758" y="18541"/>
                </a:cubicBezTo>
                <a:cubicBezTo>
                  <a:pt x="349758" y="21844"/>
                  <a:pt x="348741" y="24765"/>
                  <a:pt x="346583" y="27305"/>
                </a:cubicBezTo>
                <a:cubicBezTo>
                  <a:pt x="344296" y="29845"/>
                  <a:pt x="341248" y="31241"/>
                  <a:pt x="337184" y="31241"/>
                </a:cubicBezTo>
                <a:lnTo>
                  <a:pt x="18922" y="31241"/>
                </a:lnTo>
                <a:cubicBezTo>
                  <a:pt x="14859" y="31241"/>
                  <a:pt x="11810" y="29845"/>
                  <a:pt x="9652" y="27178"/>
                </a:cubicBezTo>
                <a:cubicBezTo>
                  <a:pt x="7365" y="24384"/>
                  <a:pt x="6350" y="21463"/>
                  <a:pt x="6350" y="18160"/>
                </a:cubicBezTo>
                <a:cubicBezTo>
                  <a:pt x="6350" y="15494"/>
                  <a:pt x="7365" y="12827"/>
                  <a:pt x="9652" y="10287"/>
                </a:cubicBezTo>
                <a:cubicBezTo>
                  <a:pt x="11810" y="7620"/>
                  <a:pt x="14859" y="6350"/>
                  <a:pt x="1892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1" name="Freeform 3"/>
          <p:cNvSpPr/>
          <p:nvPr/>
        </p:nvSpPr>
        <p:spPr>
          <a:xfrm>
            <a:off x="2961259" y="2290064"/>
            <a:ext cx="87629" cy="72516"/>
          </a:xfrm>
          <a:custGeom>
            <a:avLst/>
            <a:gdLst>
              <a:gd name="connsiteX0" fmla="*/ 6350 w 87629"/>
              <a:gd name="connsiteY0" fmla="*/ 6350 h 72516"/>
              <a:gd name="connsiteX1" fmla="*/ 6350 w 87629"/>
              <a:gd name="connsiteY1" fmla="*/ 66166 h 72516"/>
              <a:gd name="connsiteX2" fmla="*/ 81279 w 87629"/>
              <a:gd name="connsiteY2" fmla="*/ 66166 h 72516"/>
              <a:gd name="connsiteX3" fmla="*/ 81279 w 87629"/>
              <a:gd name="connsiteY3" fmla="*/ 6350 h 72516"/>
              <a:gd name="connsiteX4" fmla="*/ 6350 w 87629"/>
              <a:gd name="connsiteY4" fmla="*/ 6350 h 72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629" h="72516">
                <a:moveTo>
                  <a:pt x="6350" y="6350"/>
                </a:moveTo>
                <a:lnTo>
                  <a:pt x="6350" y="66166"/>
                </a:lnTo>
                <a:lnTo>
                  <a:pt x="81279" y="66166"/>
                </a:lnTo>
                <a:lnTo>
                  <a:pt x="8127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2" name="Freeform 3"/>
          <p:cNvSpPr/>
          <p:nvPr/>
        </p:nvSpPr>
        <p:spPr>
          <a:xfrm>
            <a:off x="3296031" y="2211451"/>
            <a:ext cx="125857" cy="136016"/>
          </a:xfrm>
          <a:custGeom>
            <a:avLst/>
            <a:gdLst>
              <a:gd name="connsiteX0" fmla="*/ 62991 w 125857"/>
              <a:gd name="connsiteY0" fmla="*/ 6350 h 136016"/>
              <a:gd name="connsiteX1" fmla="*/ 40386 w 125857"/>
              <a:gd name="connsiteY1" fmla="*/ 11303 h 136016"/>
              <a:gd name="connsiteX2" fmla="*/ 22225 w 125857"/>
              <a:gd name="connsiteY2" fmla="*/ 24765 h 136016"/>
              <a:gd name="connsiteX3" fmla="*/ 10413 w 125857"/>
              <a:gd name="connsiteY3" fmla="*/ 44450 h 136016"/>
              <a:gd name="connsiteX4" fmla="*/ 6350 w 125857"/>
              <a:gd name="connsiteY4" fmla="*/ 68198 h 136016"/>
              <a:gd name="connsiteX5" fmla="*/ 22478 w 125857"/>
              <a:gd name="connsiteY5" fmla="*/ 112014 h 136016"/>
              <a:gd name="connsiteX6" fmla="*/ 62991 w 125857"/>
              <a:gd name="connsiteY6" fmla="*/ 129666 h 136016"/>
              <a:gd name="connsiteX7" fmla="*/ 103378 w 125857"/>
              <a:gd name="connsiteY7" fmla="*/ 112014 h 136016"/>
              <a:gd name="connsiteX8" fmla="*/ 119507 w 125857"/>
              <a:gd name="connsiteY8" fmla="*/ 68198 h 136016"/>
              <a:gd name="connsiteX9" fmla="*/ 115061 w 125857"/>
              <a:gd name="connsiteY9" fmla="*/ 44450 h 136016"/>
              <a:gd name="connsiteX10" fmla="*/ 102870 w 125857"/>
              <a:gd name="connsiteY10" fmla="*/ 24765 h 136016"/>
              <a:gd name="connsiteX11" fmla="*/ 85090 w 125857"/>
              <a:gd name="connsiteY11" fmla="*/ 11429 h 136016"/>
              <a:gd name="connsiteX12" fmla="*/ 62991 w 125857"/>
              <a:gd name="connsiteY12" fmla="*/ 6350 h 136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5857" h="136016">
                <a:moveTo>
                  <a:pt x="62991" y="6350"/>
                </a:moveTo>
                <a:cubicBezTo>
                  <a:pt x="54863" y="6350"/>
                  <a:pt x="47244" y="8000"/>
                  <a:pt x="40386" y="11303"/>
                </a:cubicBezTo>
                <a:cubicBezTo>
                  <a:pt x="33401" y="14477"/>
                  <a:pt x="27432" y="19050"/>
                  <a:pt x="22225" y="24765"/>
                </a:cubicBezTo>
                <a:cubicBezTo>
                  <a:pt x="17144" y="30353"/>
                  <a:pt x="13208" y="36957"/>
                  <a:pt x="10413" y="44450"/>
                </a:cubicBezTo>
                <a:cubicBezTo>
                  <a:pt x="7747" y="51942"/>
                  <a:pt x="6350" y="59816"/>
                  <a:pt x="6350" y="68198"/>
                </a:cubicBezTo>
                <a:cubicBezTo>
                  <a:pt x="6350" y="85597"/>
                  <a:pt x="11683" y="100203"/>
                  <a:pt x="22478" y="112014"/>
                </a:cubicBezTo>
                <a:cubicBezTo>
                  <a:pt x="33147" y="123825"/>
                  <a:pt x="46609" y="129666"/>
                  <a:pt x="62991" y="129666"/>
                </a:cubicBezTo>
                <a:cubicBezTo>
                  <a:pt x="79248" y="129666"/>
                  <a:pt x="92709" y="123825"/>
                  <a:pt x="103378" y="112014"/>
                </a:cubicBezTo>
                <a:cubicBezTo>
                  <a:pt x="114172" y="100203"/>
                  <a:pt x="119507" y="85597"/>
                  <a:pt x="119507" y="68198"/>
                </a:cubicBezTo>
                <a:cubicBezTo>
                  <a:pt x="119507" y="59816"/>
                  <a:pt x="117982" y="51942"/>
                  <a:pt x="115061" y="44450"/>
                </a:cubicBezTo>
                <a:cubicBezTo>
                  <a:pt x="112013" y="36957"/>
                  <a:pt x="107950" y="30353"/>
                  <a:pt x="102870" y="24765"/>
                </a:cubicBezTo>
                <a:cubicBezTo>
                  <a:pt x="97917" y="19304"/>
                  <a:pt x="92075" y="14858"/>
                  <a:pt x="85090" y="11429"/>
                </a:cubicBezTo>
                <a:cubicBezTo>
                  <a:pt x="78232" y="8127"/>
                  <a:pt x="70866" y="6350"/>
                  <a:pt x="6299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3" name="Freeform 3"/>
          <p:cNvSpPr/>
          <p:nvPr/>
        </p:nvSpPr>
        <p:spPr>
          <a:xfrm>
            <a:off x="2300859" y="2211451"/>
            <a:ext cx="125856" cy="136016"/>
          </a:xfrm>
          <a:custGeom>
            <a:avLst/>
            <a:gdLst>
              <a:gd name="connsiteX0" fmla="*/ 62991 w 125856"/>
              <a:gd name="connsiteY0" fmla="*/ 6350 h 136016"/>
              <a:gd name="connsiteX1" fmla="*/ 40385 w 125856"/>
              <a:gd name="connsiteY1" fmla="*/ 11303 h 136016"/>
              <a:gd name="connsiteX2" fmla="*/ 22224 w 125856"/>
              <a:gd name="connsiteY2" fmla="*/ 24765 h 136016"/>
              <a:gd name="connsiteX3" fmla="*/ 10413 w 125856"/>
              <a:gd name="connsiteY3" fmla="*/ 44450 h 136016"/>
              <a:gd name="connsiteX4" fmla="*/ 6350 w 125856"/>
              <a:gd name="connsiteY4" fmla="*/ 68198 h 136016"/>
              <a:gd name="connsiteX5" fmla="*/ 22478 w 125856"/>
              <a:gd name="connsiteY5" fmla="*/ 112014 h 136016"/>
              <a:gd name="connsiteX6" fmla="*/ 62991 w 125856"/>
              <a:gd name="connsiteY6" fmla="*/ 129666 h 136016"/>
              <a:gd name="connsiteX7" fmla="*/ 103377 w 125856"/>
              <a:gd name="connsiteY7" fmla="*/ 112014 h 136016"/>
              <a:gd name="connsiteX8" fmla="*/ 119506 w 125856"/>
              <a:gd name="connsiteY8" fmla="*/ 68198 h 136016"/>
              <a:gd name="connsiteX9" fmla="*/ 115061 w 125856"/>
              <a:gd name="connsiteY9" fmla="*/ 44450 h 136016"/>
              <a:gd name="connsiteX10" fmla="*/ 102869 w 125856"/>
              <a:gd name="connsiteY10" fmla="*/ 24765 h 136016"/>
              <a:gd name="connsiteX11" fmla="*/ 85089 w 125856"/>
              <a:gd name="connsiteY11" fmla="*/ 11429 h 136016"/>
              <a:gd name="connsiteX12" fmla="*/ 62991 w 125856"/>
              <a:gd name="connsiteY12" fmla="*/ 6350 h 136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5856" h="136016">
                <a:moveTo>
                  <a:pt x="62991" y="6350"/>
                </a:moveTo>
                <a:cubicBezTo>
                  <a:pt x="54863" y="6350"/>
                  <a:pt x="47243" y="8000"/>
                  <a:pt x="40385" y="11303"/>
                </a:cubicBezTo>
                <a:cubicBezTo>
                  <a:pt x="33400" y="14477"/>
                  <a:pt x="27431" y="19050"/>
                  <a:pt x="22224" y="24765"/>
                </a:cubicBezTo>
                <a:cubicBezTo>
                  <a:pt x="17144" y="30353"/>
                  <a:pt x="13207" y="36957"/>
                  <a:pt x="10413" y="44450"/>
                </a:cubicBezTo>
                <a:cubicBezTo>
                  <a:pt x="7746" y="51942"/>
                  <a:pt x="6350" y="59816"/>
                  <a:pt x="6350" y="68198"/>
                </a:cubicBezTo>
                <a:cubicBezTo>
                  <a:pt x="6350" y="85597"/>
                  <a:pt x="11683" y="100203"/>
                  <a:pt x="22478" y="112014"/>
                </a:cubicBezTo>
                <a:cubicBezTo>
                  <a:pt x="33146" y="123825"/>
                  <a:pt x="46608" y="129666"/>
                  <a:pt x="62991" y="129666"/>
                </a:cubicBezTo>
                <a:cubicBezTo>
                  <a:pt x="79247" y="129666"/>
                  <a:pt x="92709" y="123825"/>
                  <a:pt x="103377" y="112014"/>
                </a:cubicBezTo>
                <a:cubicBezTo>
                  <a:pt x="114172" y="100203"/>
                  <a:pt x="119506" y="85597"/>
                  <a:pt x="119506" y="68198"/>
                </a:cubicBezTo>
                <a:cubicBezTo>
                  <a:pt x="119506" y="59816"/>
                  <a:pt x="117982" y="51942"/>
                  <a:pt x="115061" y="44450"/>
                </a:cubicBezTo>
                <a:cubicBezTo>
                  <a:pt x="112013" y="36957"/>
                  <a:pt x="107950" y="30353"/>
                  <a:pt x="102869" y="24765"/>
                </a:cubicBezTo>
                <a:cubicBezTo>
                  <a:pt x="97916" y="19304"/>
                  <a:pt x="92074" y="14858"/>
                  <a:pt x="85089" y="11429"/>
                </a:cubicBezTo>
                <a:cubicBezTo>
                  <a:pt x="78231" y="8127"/>
                  <a:pt x="70865" y="6350"/>
                  <a:pt x="6299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4" name="Freeform 3"/>
          <p:cNvSpPr/>
          <p:nvPr/>
        </p:nvSpPr>
        <p:spPr>
          <a:xfrm>
            <a:off x="1912366" y="2192782"/>
            <a:ext cx="185673" cy="192532"/>
          </a:xfrm>
          <a:custGeom>
            <a:avLst/>
            <a:gdLst>
              <a:gd name="connsiteX0" fmla="*/ 18160 w 185673"/>
              <a:gd name="connsiteY0" fmla="*/ 6350 h 192532"/>
              <a:gd name="connsiteX1" fmla="*/ 151638 w 185673"/>
              <a:gd name="connsiteY1" fmla="*/ 6350 h 192532"/>
              <a:gd name="connsiteX2" fmla="*/ 158750 w 185673"/>
              <a:gd name="connsiteY2" fmla="*/ 10795 h 192532"/>
              <a:gd name="connsiteX3" fmla="*/ 162305 w 185673"/>
              <a:gd name="connsiteY3" fmla="*/ 19430 h 192532"/>
              <a:gd name="connsiteX4" fmla="*/ 159385 w 185673"/>
              <a:gd name="connsiteY4" fmla="*/ 27939 h 192532"/>
              <a:gd name="connsiteX5" fmla="*/ 152908 w 185673"/>
              <a:gd name="connsiteY5" fmla="*/ 31623 h 192532"/>
              <a:gd name="connsiteX6" fmla="*/ 60579 w 185673"/>
              <a:gd name="connsiteY6" fmla="*/ 31623 h 192532"/>
              <a:gd name="connsiteX7" fmla="*/ 60579 w 185673"/>
              <a:gd name="connsiteY7" fmla="*/ 151257 h 192532"/>
              <a:gd name="connsiteX8" fmla="*/ 63119 w 185673"/>
              <a:gd name="connsiteY8" fmla="*/ 158750 h 192532"/>
              <a:gd name="connsiteX9" fmla="*/ 70230 w 185673"/>
              <a:gd name="connsiteY9" fmla="*/ 161416 h 192532"/>
              <a:gd name="connsiteX10" fmla="*/ 167513 w 185673"/>
              <a:gd name="connsiteY10" fmla="*/ 161416 h 192532"/>
              <a:gd name="connsiteX11" fmla="*/ 176275 w 185673"/>
              <a:gd name="connsiteY11" fmla="*/ 165480 h 192532"/>
              <a:gd name="connsiteX12" fmla="*/ 179323 w 185673"/>
              <a:gd name="connsiteY12" fmla="*/ 173608 h 192532"/>
              <a:gd name="connsiteX13" fmla="*/ 176275 w 185673"/>
              <a:gd name="connsiteY13" fmla="*/ 182372 h 192532"/>
              <a:gd name="connsiteX14" fmla="*/ 167894 w 185673"/>
              <a:gd name="connsiteY14" fmla="*/ 186182 h 192532"/>
              <a:gd name="connsiteX15" fmla="*/ 58927 w 185673"/>
              <a:gd name="connsiteY15" fmla="*/ 186182 h 192532"/>
              <a:gd name="connsiteX16" fmla="*/ 49529 w 185673"/>
              <a:gd name="connsiteY16" fmla="*/ 185419 h 192532"/>
              <a:gd name="connsiteX17" fmla="*/ 40639 w 185673"/>
              <a:gd name="connsiteY17" fmla="*/ 181355 h 192532"/>
              <a:gd name="connsiteX18" fmla="*/ 33400 w 185673"/>
              <a:gd name="connsiteY18" fmla="*/ 173227 h 192532"/>
              <a:gd name="connsiteX19" fmla="*/ 30860 w 185673"/>
              <a:gd name="connsiteY19" fmla="*/ 159384 h 192532"/>
              <a:gd name="connsiteX20" fmla="*/ 30860 w 185673"/>
              <a:gd name="connsiteY20" fmla="*/ 52323 h 192532"/>
              <a:gd name="connsiteX21" fmla="*/ 28829 w 185673"/>
              <a:gd name="connsiteY21" fmla="*/ 33400 h 192532"/>
              <a:gd name="connsiteX22" fmla="*/ 17017 w 185673"/>
              <a:gd name="connsiteY22" fmla="*/ 25527 h 192532"/>
              <a:gd name="connsiteX23" fmla="*/ 9651 w 185673"/>
              <a:gd name="connsiteY23" fmla="*/ 22225 h 192532"/>
              <a:gd name="connsiteX24" fmla="*/ 6350 w 185673"/>
              <a:gd name="connsiteY24" fmla="*/ 15747 h 192532"/>
              <a:gd name="connsiteX25" fmla="*/ 10033 w 185673"/>
              <a:gd name="connsiteY25" fmla="*/ 8635 h 192532"/>
              <a:gd name="connsiteX26" fmla="*/ 18160 w 185673"/>
              <a:gd name="connsiteY26" fmla="*/ 6350 h 192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185673" h="192532">
                <a:moveTo>
                  <a:pt x="18160" y="6350"/>
                </a:moveTo>
                <a:lnTo>
                  <a:pt x="151638" y="6350"/>
                </a:lnTo>
                <a:cubicBezTo>
                  <a:pt x="154050" y="6350"/>
                  <a:pt x="156463" y="7873"/>
                  <a:pt x="158750" y="10795"/>
                </a:cubicBezTo>
                <a:cubicBezTo>
                  <a:pt x="161035" y="13842"/>
                  <a:pt x="162305" y="16636"/>
                  <a:pt x="162305" y="19430"/>
                </a:cubicBezTo>
                <a:cubicBezTo>
                  <a:pt x="162305" y="22605"/>
                  <a:pt x="161289" y="25527"/>
                  <a:pt x="159385" y="27939"/>
                </a:cubicBezTo>
                <a:cubicBezTo>
                  <a:pt x="157479" y="30353"/>
                  <a:pt x="155320" y="31623"/>
                  <a:pt x="152908" y="31623"/>
                </a:cubicBezTo>
                <a:lnTo>
                  <a:pt x="60579" y="31623"/>
                </a:lnTo>
                <a:lnTo>
                  <a:pt x="60579" y="151257"/>
                </a:lnTo>
                <a:cubicBezTo>
                  <a:pt x="60579" y="154432"/>
                  <a:pt x="61340" y="156972"/>
                  <a:pt x="63119" y="158750"/>
                </a:cubicBezTo>
                <a:cubicBezTo>
                  <a:pt x="64897" y="160527"/>
                  <a:pt x="67310" y="161416"/>
                  <a:pt x="70230" y="161416"/>
                </a:cubicBezTo>
                <a:lnTo>
                  <a:pt x="167513" y="161416"/>
                </a:lnTo>
                <a:cubicBezTo>
                  <a:pt x="171323" y="161416"/>
                  <a:pt x="174244" y="162686"/>
                  <a:pt x="176275" y="165480"/>
                </a:cubicBezTo>
                <a:cubicBezTo>
                  <a:pt x="178308" y="168147"/>
                  <a:pt x="179323" y="170815"/>
                  <a:pt x="179323" y="173608"/>
                </a:cubicBezTo>
                <a:cubicBezTo>
                  <a:pt x="179323" y="176784"/>
                  <a:pt x="178308" y="179704"/>
                  <a:pt x="176275" y="182372"/>
                </a:cubicBezTo>
                <a:cubicBezTo>
                  <a:pt x="174244" y="184911"/>
                  <a:pt x="171450" y="186182"/>
                  <a:pt x="167894" y="186182"/>
                </a:cubicBezTo>
                <a:lnTo>
                  <a:pt x="58927" y="186182"/>
                </a:lnTo>
                <a:cubicBezTo>
                  <a:pt x="55879" y="186182"/>
                  <a:pt x="52831" y="185927"/>
                  <a:pt x="49529" y="185419"/>
                </a:cubicBezTo>
                <a:cubicBezTo>
                  <a:pt x="46227" y="184784"/>
                  <a:pt x="43306" y="183515"/>
                  <a:pt x="40639" y="181355"/>
                </a:cubicBezTo>
                <a:cubicBezTo>
                  <a:pt x="37591" y="179450"/>
                  <a:pt x="35179" y="176657"/>
                  <a:pt x="33400" y="173227"/>
                </a:cubicBezTo>
                <a:cubicBezTo>
                  <a:pt x="31750" y="169672"/>
                  <a:pt x="30860" y="165100"/>
                  <a:pt x="30860" y="159384"/>
                </a:cubicBezTo>
                <a:lnTo>
                  <a:pt x="30860" y="52323"/>
                </a:lnTo>
                <a:cubicBezTo>
                  <a:pt x="30860" y="42798"/>
                  <a:pt x="30098" y="36576"/>
                  <a:pt x="28829" y="33400"/>
                </a:cubicBezTo>
                <a:cubicBezTo>
                  <a:pt x="27431" y="30226"/>
                  <a:pt x="23494" y="27685"/>
                  <a:pt x="17017" y="25527"/>
                </a:cubicBezTo>
                <a:cubicBezTo>
                  <a:pt x="14223" y="24638"/>
                  <a:pt x="11810" y="23622"/>
                  <a:pt x="9651" y="22225"/>
                </a:cubicBezTo>
                <a:cubicBezTo>
                  <a:pt x="7493" y="20827"/>
                  <a:pt x="6350" y="18669"/>
                  <a:pt x="6350" y="15747"/>
                </a:cubicBezTo>
                <a:cubicBezTo>
                  <a:pt x="6350" y="12446"/>
                  <a:pt x="7620" y="10033"/>
                  <a:pt x="10033" y="8635"/>
                </a:cubicBezTo>
                <a:cubicBezTo>
                  <a:pt x="12445" y="7111"/>
                  <a:pt x="15239" y="6350"/>
                  <a:pt x="1816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5" name="Freeform 3"/>
          <p:cNvSpPr/>
          <p:nvPr/>
        </p:nvSpPr>
        <p:spPr>
          <a:xfrm>
            <a:off x="3264789" y="2186305"/>
            <a:ext cx="187959" cy="186054"/>
          </a:xfrm>
          <a:custGeom>
            <a:avLst/>
            <a:gdLst>
              <a:gd name="connsiteX0" fmla="*/ 94233 w 187959"/>
              <a:gd name="connsiteY0" fmla="*/ 6350 h 186054"/>
              <a:gd name="connsiteX1" fmla="*/ 128396 w 187959"/>
              <a:gd name="connsiteY1" fmla="*/ 13461 h 186054"/>
              <a:gd name="connsiteX2" fmla="*/ 156082 w 187959"/>
              <a:gd name="connsiteY2" fmla="*/ 32384 h 186054"/>
              <a:gd name="connsiteX3" fmla="*/ 174751 w 187959"/>
              <a:gd name="connsiteY3" fmla="*/ 60070 h 186054"/>
              <a:gd name="connsiteX4" fmla="*/ 181609 w 187959"/>
              <a:gd name="connsiteY4" fmla="*/ 93344 h 186054"/>
              <a:gd name="connsiteX5" fmla="*/ 174751 w 187959"/>
              <a:gd name="connsiteY5" fmla="*/ 127634 h 186054"/>
              <a:gd name="connsiteX6" fmla="*/ 156082 w 187959"/>
              <a:gd name="connsiteY6" fmla="*/ 154812 h 186054"/>
              <a:gd name="connsiteX7" fmla="*/ 128396 w 187959"/>
              <a:gd name="connsiteY7" fmla="*/ 173100 h 186054"/>
              <a:gd name="connsiteX8" fmla="*/ 94233 w 187959"/>
              <a:gd name="connsiteY8" fmla="*/ 179704 h 186054"/>
              <a:gd name="connsiteX9" fmla="*/ 58928 w 187959"/>
              <a:gd name="connsiteY9" fmla="*/ 172973 h 186054"/>
              <a:gd name="connsiteX10" fmla="*/ 31114 w 187959"/>
              <a:gd name="connsiteY10" fmla="*/ 154431 h 186054"/>
              <a:gd name="connsiteX11" fmla="*/ 12826 w 187959"/>
              <a:gd name="connsiteY11" fmla="*/ 127000 h 186054"/>
              <a:gd name="connsiteX12" fmla="*/ 6350 w 187959"/>
              <a:gd name="connsiteY12" fmla="*/ 93344 h 186054"/>
              <a:gd name="connsiteX13" fmla="*/ 12953 w 187959"/>
              <a:gd name="connsiteY13" fmla="*/ 60070 h 186054"/>
              <a:gd name="connsiteX14" fmla="*/ 31495 w 187959"/>
              <a:gd name="connsiteY14" fmla="*/ 32384 h 186054"/>
              <a:gd name="connsiteX15" fmla="*/ 59435 w 187959"/>
              <a:gd name="connsiteY15" fmla="*/ 13461 h 186054"/>
              <a:gd name="connsiteX16" fmla="*/ 94233 w 187959"/>
              <a:gd name="connsiteY16" fmla="*/ 6350 h 1860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87959" h="186054">
                <a:moveTo>
                  <a:pt x="94233" y="6350"/>
                </a:moveTo>
                <a:cubicBezTo>
                  <a:pt x="106425" y="6350"/>
                  <a:pt x="117728" y="8635"/>
                  <a:pt x="128396" y="13461"/>
                </a:cubicBezTo>
                <a:cubicBezTo>
                  <a:pt x="138938" y="18160"/>
                  <a:pt x="148209" y="24510"/>
                  <a:pt x="156082" y="32384"/>
                </a:cubicBezTo>
                <a:cubicBezTo>
                  <a:pt x="163956" y="40258"/>
                  <a:pt x="170179" y="49402"/>
                  <a:pt x="174751" y="60070"/>
                </a:cubicBezTo>
                <a:cubicBezTo>
                  <a:pt x="179323" y="70611"/>
                  <a:pt x="181609" y="81787"/>
                  <a:pt x="181609" y="93344"/>
                </a:cubicBezTo>
                <a:cubicBezTo>
                  <a:pt x="181609" y="105536"/>
                  <a:pt x="179323" y="116966"/>
                  <a:pt x="174751" y="127634"/>
                </a:cubicBezTo>
                <a:cubicBezTo>
                  <a:pt x="170179" y="138175"/>
                  <a:pt x="163956" y="147192"/>
                  <a:pt x="156082" y="154812"/>
                </a:cubicBezTo>
                <a:cubicBezTo>
                  <a:pt x="148209" y="162686"/>
                  <a:pt x="138938" y="168782"/>
                  <a:pt x="128396" y="173100"/>
                </a:cubicBezTo>
                <a:cubicBezTo>
                  <a:pt x="117728" y="177545"/>
                  <a:pt x="106425" y="179704"/>
                  <a:pt x="94233" y="179704"/>
                </a:cubicBezTo>
                <a:cubicBezTo>
                  <a:pt x="81406" y="179704"/>
                  <a:pt x="69722" y="177419"/>
                  <a:pt x="58928" y="172973"/>
                </a:cubicBezTo>
                <a:cubicBezTo>
                  <a:pt x="48259" y="168528"/>
                  <a:pt x="38989" y="162305"/>
                  <a:pt x="31114" y="154431"/>
                </a:cubicBezTo>
                <a:cubicBezTo>
                  <a:pt x="23240" y="146557"/>
                  <a:pt x="17144" y="137413"/>
                  <a:pt x="12826" y="127000"/>
                </a:cubicBezTo>
                <a:cubicBezTo>
                  <a:pt x="8509" y="116458"/>
                  <a:pt x="6350" y="105282"/>
                  <a:pt x="6350" y="93344"/>
                </a:cubicBezTo>
                <a:cubicBezTo>
                  <a:pt x="6350" y="81787"/>
                  <a:pt x="8509" y="70611"/>
                  <a:pt x="12953" y="60070"/>
                </a:cubicBezTo>
                <a:cubicBezTo>
                  <a:pt x="17525" y="49402"/>
                  <a:pt x="23621" y="40258"/>
                  <a:pt x="31495" y="32384"/>
                </a:cubicBezTo>
                <a:cubicBezTo>
                  <a:pt x="39370" y="24510"/>
                  <a:pt x="48640" y="18160"/>
                  <a:pt x="59435" y="13461"/>
                </a:cubicBezTo>
                <a:cubicBezTo>
                  <a:pt x="70103" y="8635"/>
                  <a:pt x="81660" y="6350"/>
                  <a:pt x="9423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6" name="Freeform 3"/>
          <p:cNvSpPr/>
          <p:nvPr/>
        </p:nvSpPr>
        <p:spPr>
          <a:xfrm>
            <a:off x="2269617" y="2186305"/>
            <a:ext cx="187960" cy="186054"/>
          </a:xfrm>
          <a:custGeom>
            <a:avLst/>
            <a:gdLst>
              <a:gd name="connsiteX0" fmla="*/ 94234 w 187960"/>
              <a:gd name="connsiteY0" fmla="*/ 6350 h 186054"/>
              <a:gd name="connsiteX1" fmla="*/ 128397 w 187960"/>
              <a:gd name="connsiteY1" fmla="*/ 13461 h 186054"/>
              <a:gd name="connsiteX2" fmla="*/ 156083 w 187960"/>
              <a:gd name="connsiteY2" fmla="*/ 32384 h 186054"/>
              <a:gd name="connsiteX3" fmla="*/ 174752 w 187960"/>
              <a:gd name="connsiteY3" fmla="*/ 60070 h 186054"/>
              <a:gd name="connsiteX4" fmla="*/ 181610 w 187960"/>
              <a:gd name="connsiteY4" fmla="*/ 93344 h 186054"/>
              <a:gd name="connsiteX5" fmla="*/ 174752 w 187960"/>
              <a:gd name="connsiteY5" fmla="*/ 127634 h 186054"/>
              <a:gd name="connsiteX6" fmla="*/ 156083 w 187960"/>
              <a:gd name="connsiteY6" fmla="*/ 154812 h 186054"/>
              <a:gd name="connsiteX7" fmla="*/ 128397 w 187960"/>
              <a:gd name="connsiteY7" fmla="*/ 173100 h 186054"/>
              <a:gd name="connsiteX8" fmla="*/ 94234 w 187960"/>
              <a:gd name="connsiteY8" fmla="*/ 179704 h 186054"/>
              <a:gd name="connsiteX9" fmla="*/ 58928 w 187960"/>
              <a:gd name="connsiteY9" fmla="*/ 172973 h 186054"/>
              <a:gd name="connsiteX10" fmla="*/ 31115 w 187960"/>
              <a:gd name="connsiteY10" fmla="*/ 154431 h 186054"/>
              <a:gd name="connsiteX11" fmla="*/ 12827 w 187960"/>
              <a:gd name="connsiteY11" fmla="*/ 127000 h 186054"/>
              <a:gd name="connsiteX12" fmla="*/ 6350 w 187960"/>
              <a:gd name="connsiteY12" fmla="*/ 93344 h 186054"/>
              <a:gd name="connsiteX13" fmla="*/ 12954 w 187960"/>
              <a:gd name="connsiteY13" fmla="*/ 60070 h 186054"/>
              <a:gd name="connsiteX14" fmla="*/ 31496 w 187960"/>
              <a:gd name="connsiteY14" fmla="*/ 32384 h 186054"/>
              <a:gd name="connsiteX15" fmla="*/ 59436 w 187960"/>
              <a:gd name="connsiteY15" fmla="*/ 13461 h 186054"/>
              <a:gd name="connsiteX16" fmla="*/ 94234 w 187960"/>
              <a:gd name="connsiteY16" fmla="*/ 6350 h 1860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87960" h="186054">
                <a:moveTo>
                  <a:pt x="94234" y="6350"/>
                </a:moveTo>
                <a:cubicBezTo>
                  <a:pt x="106426" y="6350"/>
                  <a:pt x="117729" y="8635"/>
                  <a:pt x="128397" y="13461"/>
                </a:cubicBezTo>
                <a:cubicBezTo>
                  <a:pt x="138938" y="18160"/>
                  <a:pt x="148209" y="24510"/>
                  <a:pt x="156083" y="32384"/>
                </a:cubicBezTo>
                <a:cubicBezTo>
                  <a:pt x="163957" y="40258"/>
                  <a:pt x="170180" y="49402"/>
                  <a:pt x="174752" y="60070"/>
                </a:cubicBezTo>
                <a:cubicBezTo>
                  <a:pt x="179324" y="70611"/>
                  <a:pt x="181610" y="81787"/>
                  <a:pt x="181610" y="93344"/>
                </a:cubicBezTo>
                <a:cubicBezTo>
                  <a:pt x="181610" y="105536"/>
                  <a:pt x="179324" y="116966"/>
                  <a:pt x="174752" y="127634"/>
                </a:cubicBezTo>
                <a:cubicBezTo>
                  <a:pt x="170180" y="138175"/>
                  <a:pt x="163957" y="147192"/>
                  <a:pt x="156083" y="154812"/>
                </a:cubicBezTo>
                <a:cubicBezTo>
                  <a:pt x="148209" y="162686"/>
                  <a:pt x="138938" y="168782"/>
                  <a:pt x="128397" y="173100"/>
                </a:cubicBezTo>
                <a:cubicBezTo>
                  <a:pt x="117729" y="177545"/>
                  <a:pt x="106426" y="179704"/>
                  <a:pt x="94234" y="179704"/>
                </a:cubicBezTo>
                <a:cubicBezTo>
                  <a:pt x="81407" y="179704"/>
                  <a:pt x="69723" y="177419"/>
                  <a:pt x="58928" y="172973"/>
                </a:cubicBezTo>
                <a:cubicBezTo>
                  <a:pt x="48260" y="168528"/>
                  <a:pt x="38989" y="162305"/>
                  <a:pt x="31115" y="154431"/>
                </a:cubicBezTo>
                <a:cubicBezTo>
                  <a:pt x="23241" y="146557"/>
                  <a:pt x="17145" y="137413"/>
                  <a:pt x="12827" y="127000"/>
                </a:cubicBezTo>
                <a:cubicBezTo>
                  <a:pt x="8509" y="116458"/>
                  <a:pt x="6350" y="105282"/>
                  <a:pt x="6350" y="93344"/>
                </a:cubicBezTo>
                <a:cubicBezTo>
                  <a:pt x="6350" y="81787"/>
                  <a:pt x="8509" y="70611"/>
                  <a:pt x="12954" y="60070"/>
                </a:cubicBezTo>
                <a:cubicBezTo>
                  <a:pt x="17526" y="49402"/>
                  <a:pt x="23622" y="40258"/>
                  <a:pt x="31496" y="32384"/>
                </a:cubicBezTo>
                <a:cubicBezTo>
                  <a:pt x="39370" y="24510"/>
                  <a:pt x="48641" y="18160"/>
                  <a:pt x="59436" y="13461"/>
                </a:cubicBezTo>
                <a:cubicBezTo>
                  <a:pt x="70104" y="8635"/>
                  <a:pt x="81661" y="6350"/>
                  <a:pt x="9423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7" name="Freeform 3"/>
          <p:cNvSpPr/>
          <p:nvPr/>
        </p:nvSpPr>
        <p:spPr>
          <a:xfrm>
            <a:off x="2586355" y="2184654"/>
            <a:ext cx="206755" cy="201548"/>
          </a:xfrm>
          <a:custGeom>
            <a:avLst/>
            <a:gdLst>
              <a:gd name="connsiteX0" fmla="*/ 18160 w 206755"/>
              <a:gd name="connsiteY0" fmla="*/ 6350 h 201548"/>
              <a:gd name="connsiteX1" fmla="*/ 171069 w 206755"/>
              <a:gd name="connsiteY1" fmla="*/ 6350 h 201548"/>
              <a:gd name="connsiteX2" fmla="*/ 179069 w 206755"/>
              <a:gd name="connsiteY2" fmla="*/ 10667 h 201548"/>
              <a:gd name="connsiteX3" fmla="*/ 182879 w 206755"/>
              <a:gd name="connsiteY3" fmla="*/ 19303 h 201548"/>
              <a:gd name="connsiteX4" fmla="*/ 179704 w 206755"/>
              <a:gd name="connsiteY4" fmla="*/ 27304 h 201548"/>
              <a:gd name="connsiteX5" fmla="*/ 172719 w 206755"/>
              <a:gd name="connsiteY5" fmla="*/ 30733 h 201548"/>
              <a:gd name="connsiteX6" fmla="*/ 60451 w 206755"/>
              <a:gd name="connsiteY6" fmla="*/ 30733 h 201548"/>
              <a:gd name="connsiteX7" fmla="*/ 60451 w 206755"/>
              <a:gd name="connsiteY7" fmla="*/ 87756 h 201548"/>
              <a:gd name="connsiteX8" fmla="*/ 163448 w 206755"/>
              <a:gd name="connsiteY8" fmla="*/ 87756 h 201548"/>
              <a:gd name="connsiteX9" fmla="*/ 171704 w 206755"/>
              <a:gd name="connsiteY9" fmla="*/ 92201 h 201548"/>
              <a:gd name="connsiteX10" fmla="*/ 174370 w 206755"/>
              <a:gd name="connsiteY10" fmla="*/ 100329 h 201548"/>
              <a:gd name="connsiteX11" fmla="*/ 171957 w 206755"/>
              <a:gd name="connsiteY11" fmla="*/ 108330 h 201548"/>
              <a:gd name="connsiteX12" fmla="*/ 163829 w 206755"/>
              <a:gd name="connsiteY12" fmla="*/ 112521 h 201548"/>
              <a:gd name="connsiteX13" fmla="*/ 60451 w 206755"/>
              <a:gd name="connsiteY13" fmla="*/ 112521 h 201548"/>
              <a:gd name="connsiteX14" fmla="*/ 60451 w 206755"/>
              <a:gd name="connsiteY14" fmla="*/ 160908 h 201548"/>
              <a:gd name="connsiteX15" fmla="*/ 63245 w 206755"/>
              <a:gd name="connsiteY15" fmla="*/ 167893 h 201548"/>
              <a:gd name="connsiteX16" fmla="*/ 69850 w 206755"/>
              <a:gd name="connsiteY16" fmla="*/ 170306 h 201548"/>
              <a:gd name="connsiteX17" fmla="*/ 187832 w 206755"/>
              <a:gd name="connsiteY17" fmla="*/ 170306 h 201548"/>
              <a:gd name="connsiteX18" fmla="*/ 197230 w 206755"/>
              <a:gd name="connsiteY18" fmla="*/ 174370 h 201548"/>
              <a:gd name="connsiteX19" fmla="*/ 200405 w 206755"/>
              <a:gd name="connsiteY19" fmla="*/ 182879 h 201548"/>
              <a:gd name="connsiteX20" fmla="*/ 197230 w 206755"/>
              <a:gd name="connsiteY20" fmla="*/ 191515 h 201548"/>
              <a:gd name="connsiteX21" fmla="*/ 188213 w 206755"/>
              <a:gd name="connsiteY21" fmla="*/ 195198 h 201548"/>
              <a:gd name="connsiteX22" fmla="*/ 58800 w 206755"/>
              <a:gd name="connsiteY22" fmla="*/ 195198 h 201548"/>
              <a:gd name="connsiteX23" fmla="*/ 49275 w 206755"/>
              <a:gd name="connsiteY23" fmla="*/ 194309 h 201548"/>
              <a:gd name="connsiteX24" fmla="*/ 40131 w 206755"/>
              <a:gd name="connsiteY24" fmla="*/ 190245 h 201548"/>
              <a:gd name="connsiteX25" fmla="*/ 33019 w 206755"/>
              <a:gd name="connsiteY25" fmla="*/ 182117 h 201548"/>
              <a:gd name="connsiteX26" fmla="*/ 30352 w 206755"/>
              <a:gd name="connsiteY26" fmla="*/ 168274 h 201548"/>
              <a:gd name="connsiteX27" fmla="*/ 30352 w 206755"/>
              <a:gd name="connsiteY27" fmla="*/ 51561 h 201548"/>
              <a:gd name="connsiteX28" fmla="*/ 28447 w 206755"/>
              <a:gd name="connsiteY28" fmla="*/ 32765 h 201548"/>
              <a:gd name="connsiteX29" fmla="*/ 16890 w 206755"/>
              <a:gd name="connsiteY29" fmla="*/ 25018 h 201548"/>
              <a:gd name="connsiteX30" fmla="*/ 9144 w 206755"/>
              <a:gd name="connsiteY30" fmla="*/ 21970 h 201548"/>
              <a:gd name="connsiteX31" fmla="*/ 6350 w 206755"/>
              <a:gd name="connsiteY31" fmla="*/ 15239 h 201548"/>
              <a:gd name="connsiteX32" fmla="*/ 10032 w 206755"/>
              <a:gd name="connsiteY32" fmla="*/ 8382 h 201548"/>
              <a:gd name="connsiteX33" fmla="*/ 18160 w 206755"/>
              <a:gd name="connsiteY33" fmla="*/ 6350 h 2015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206755" h="201548">
                <a:moveTo>
                  <a:pt x="18160" y="6350"/>
                </a:moveTo>
                <a:lnTo>
                  <a:pt x="171069" y="6350"/>
                </a:lnTo>
                <a:cubicBezTo>
                  <a:pt x="173862" y="6350"/>
                  <a:pt x="176529" y="7746"/>
                  <a:pt x="179069" y="10667"/>
                </a:cubicBezTo>
                <a:cubicBezTo>
                  <a:pt x="181609" y="13461"/>
                  <a:pt x="182879" y="16382"/>
                  <a:pt x="182879" y="19303"/>
                </a:cubicBezTo>
                <a:cubicBezTo>
                  <a:pt x="182879" y="22351"/>
                  <a:pt x="181863" y="25018"/>
                  <a:pt x="179704" y="27304"/>
                </a:cubicBezTo>
                <a:cubicBezTo>
                  <a:pt x="177545" y="29590"/>
                  <a:pt x="175132" y="30733"/>
                  <a:pt x="172719" y="30733"/>
                </a:cubicBezTo>
                <a:lnTo>
                  <a:pt x="60451" y="30733"/>
                </a:lnTo>
                <a:lnTo>
                  <a:pt x="60451" y="87756"/>
                </a:lnTo>
                <a:lnTo>
                  <a:pt x="163448" y="87756"/>
                </a:lnTo>
                <a:cubicBezTo>
                  <a:pt x="167131" y="87756"/>
                  <a:pt x="169925" y="89153"/>
                  <a:pt x="171704" y="92201"/>
                </a:cubicBezTo>
                <a:cubicBezTo>
                  <a:pt x="173481" y="95122"/>
                  <a:pt x="174370" y="97916"/>
                  <a:pt x="174370" y="100329"/>
                </a:cubicBezTo>
                <a:cubicBezTo>
                  <a:pt x="174370" y="102742"/>
                  <a:pt x="173608" y="105409"/>
                  <a:pt x="171957" y="108330"/>
                </a:cubicBezTo>
                <a:cubicBezTo>
                  <a:pt x="170306" y="111124"/>
                  <a:pt x="167639" y="112521"/>
                  <a:pt x="163829" y="112521"/>
                </a:cubicBezTo>
                <a:lnTo>
                  <a:pt x="60451" y="112521"/>
                </a:lnTo>
                <a:lnTo>
                  <a:pt x="60451" y="160908"/>
                </a:lnTo>
                <a:cubicBezTo>
                  <a:pt x="60451" y="163956"/>
                  <a:pt x="61340" y="166242"/>
                  <a:pt x="63245" y="167893"/>
                </a:cubicBezTo>
                <a:cubicBezTo>
                  <a:pt x="65150" y="169544"/>
                  <a:pt x="67309" y="170306"/>
                  <a:pt x="69850" y="170306"/>
                </a:cubicBezTo>
                <a:lnTo>
                  <a:pt x="187832" y="170306"/>
                </a:lnTo>
                <a:cubicBezTo>
                  <a:pt x="191896" y="170306"/>
                  <a:pt x="194944" y="171703"/>
                  <a:pt x="197230" y="174370"/>
                </a:cubicBezTo>
                <a:cubicBezTo>
                  <a:pt x="199389" y="177164"/>
                  <a:pt x="200405" y="179958"/>
                  <a:pt x="200405" y="182879"/>
                </a:cubicBezTo>
                <a:cubicBezTo>
                  <a:pt x="200405" y="186182"/>
                  <a:pt x="199389" y="188975"/>
                  <a:pt x="197230" y="191515"/>
                </a:cubicBezTo>
                <a:cubicBezTo>
                  <a:pt x="194944" y="193928"/>
                  <a:pt x="192023" y="195198"/>
                  <a:pt x="188213" y="195198"/>
                </a:cubicBezTo>
                <a:lnTo>
                  <a:pt x="58800" y="195198"/>
                </a:lnTo>
                <a:cubicBezTo>
                  <a:pt x="55879" y="195198"/>
                  <a:pt x="52704" y="194817"/>
                  <a:pt x="49275" y="194309"/>
                </a:cubicBezTo>
                <a:cubicBezTo>
                  <a:pt x="45846" y="193801"/>
                  <a:pt x="42798" y="192404"/>
                  <a:pt x="40131" y="190245"/>
                </a:cubicBezTo>
                <a:cubicBezTo>
                  <a:pt x="37083" y="188340"/>
                  <a:pt x="34797" y="185673"/>
                  <a:pt x="33019" y="182117"/>
                </a:cubicBezTo>
                <a:cubicBezTo>
                  <a:pt x="31241" y="178561"/>
                  <a:pt x="30352" y="173989"/>
                  <a:pt x="30352" y="168274"/>
                </a:cubicBezTo>
                <a:lnTo>
                  <a:pt x="30352" y="51561"/>
                </a:lnTo>
                <a:cubicBezTo>
                  <a:pt x="30352" y="42290"/>
                  <a:pt x="29717" y="36067"/>
                  <a:pt x="28447" y="32765"/>
                </a:cubicBezTo>
                <a:cubicBezTo>
                  <a:pt x="27304" y="29590"/>
                  <a:pt x="23367" y="26923"/>
                  <a:pt x="16890" y="25018"/>
                </a:cubicBezTo>
                <a:cubicBezTo>
                  <a:pt x="13715" y="24256"/>
                  <a:pt x="11048" y="23240"/>
                  <a:pt x="9144" y="21970"/>
                </a:cubicBezTo>
                <a:cubicBezTo>
                  <a:pt x="7238" y="20827"/>
                  <a:pt x="6350" y="18541"/>
                  <a:pt x="6350" y="15239"/>
                </a:cubicBezTo>
                <a:cubicBezTo>
                  <a:pt x="6350" y="12064"/>
                  <a:pt x="7492" y="9778"/>
                  <a:pt x="10032" y="8382"/>
                </a:cubicBezTo>
                <a:cubicBezTo>
                  <a:pt x="12445" y="6984"/>
                  <a:pt x="15112" y="6350"/>
                  <a:pt x="1816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8" name="Freeform 3"/>
          <p:cNvSpPr/>
          <p:nvPr/>
        </p:nvSpPr>
        <p:spPr>
          <a:xfrm>
            <a:off x="3645153" y="2170049"/>
            <a:ext cx="247269" cy="184785"/>
          </a:xfrm>
          <a:custGeom>
            <a:avLst/>
            <a:gdLst>
              <a:gd name="connsiteX0" fmla="*/ 93726 w 247269"/>
              <a:gd name="connsiteY0" fmla="*/ 6350 h 184785"/>
              <a:gd name="connsiteX1" fmla="*/ 126238 w 247269"/>
              <a:gd name="connsiteY1" fmla="*/ 6350 h 184785"/>
              <a:gd name="connsiteX2" fmla="*/ 144271 w 247269"/>
              <a:gd name="connsiteY2" fmla="*/ 14478 h 184785"/>
              <a:gd name="connsiteX3" fmla="*/ 147320 w 247269"/>
              <a:gd name="connsiteY3" fmla="*/ 33528 h 184785"/>
              <a:gd name="connsiteX4" fmla="*/ 141224 w 247269"/>
              <a:gd name="connsiteY4" fmla="*/ 54864 h 184785"/>
              <a:gd name="connsiteX5" fmla="*/ 131064 w 247269"/>
              <a:gd name="connsiteY5" fmla="*/ 76327 h 184785"/>
              <a:gd name="connsiteX6" fmla="*/ 232790 w 247269"/>
              <a:gd name="connsiteY6" fmla="*/ 144271 h 184785"/>
              <a:gd name="connsiteX7" fmla="*/ 239395 w 247269"/>
              <a:gd name="connsiteY7" fmla="*/ 153035 h 184785"/>
              <a:gd name="connsiteX8" fmla="*/ 240919 w 247269"/>
              <a:gd name="connsiteY8" fmla="*/ 160909 h 184785"/>
              <a:gd name="connsiteX9" fmla="*/ 237744 w 247269"/>
              <a:gd name="connsiteY9" fmla="*/ 169671 h 184785"/>
              <a:gd name="connsiteX10" fmla="*/ 231648 w 247269"/>
              <a:gd name="connsiteY10" fmla="*/ 174371 h 184785"/>
              <a:gd name="connsiteX11" fmla="*/ 221488 w 247269"/>
              <a:gd name="connsiteY11" fmla="*/ 174498 h 184785"/>
              <a:gd name="connsiteX12" fmla="*/ 212471 w 247269"/>
              <a:gd name="connsiteY12" fmla="*/ 169417 h 184785"/>
              <a:gd name="connsiteX13" fmla="*/ 116459 w 247269"/>
              <a:gd name="connsiteY13" fmla="*/ 97409 h 184785"/>
              <a:gd name="connsiteX14" fmla="*/ 93726 w 247269"/>
              <a:gd name="connsiteY14" fmla="*/ 123952 h 184785"/>
              <a:gd name="connsiteX15" fmla="*/ 68834 w 247269"/>
              <a:gd name="connsiteY15" fmla="*/ 146685 h 184785"/>
              <a:gd name="connsiteX16" fmla="*/ 43179 w 247269"/>
              <a:gd name="connsiteY16" fmla="*/ 165227 h 184785"/>
              <a:gd name="connsiteX17" fmla="*/ 20066 w 247269"/>
              <a:gd name="connsiteY17" fmla="*/ 177546 h 184785"/>
              <a:gd name="connsiteX18" fmla="*/ 12065 w 247269"/>
              <a:gd name="connsiteY18" fmla="*/ 178435 h 184785"/>
              <a:gd name="connsiteX19" fmla="*/ 6985 w 247269"/>
              <a:gd name="connsiteY19" fmla="*/ 174371 h 184785"/>
              <a:gd name="connsiteX20" fmla="*/ 6350 w 247269"/>
              <a:gd name="connsiteY20" fmla="*/ 168021 h 184785"/>
              <a:gd name="connsiteX21" fmla="*/ 11429 w 247269"/>
              <a:gd name="connsiteY21" fmla="*/ 162179 h 184785"/>
              <a:gd name="connsiteX22" fmla="*/ 42164 w 247269"/>
              <a:gd name="connsiteY22" fmla="*/ 138938 h 184785"/>
              <a:gd name="connsiteX23" fmla="*/ 71247 w 247269"/>
              <a:gd name="connsiteY23" fmla="*/ 108077 h 184785"/>
              <a:gd name="connsiteX24" fmla="*/ 94741 w 247269"/>
              <a:gd name="connsiteY24" fmla="*/ 73279 h 184785"/>
              <a:gd name="connsiteX25" fmla="*/ 108711 w 247269"/>
              <a:gd name="connsiteY25" fmla="*/ 37972 h 184785"/>
              <a:gd name="connsiteX26" fmla="*/ 104902 w 247269"/>
              <a:gd name="connsiteY26" fmla="*/ 29337 h 184785"/>
              <a:gd name="connsiteX27" fmla="*/ 90805 w 247269"/>
              <a:gd name="connsiteY27" fmla="*/ 25019 h 184785"/>
              <a:gd name="connsiteX28" fmla="*/ 83947 w 247269"/>
              <a:gd name="connsiteY28" fmla="*/ 21336 h 184785"/>
              <a:gd name="connsiteX29" fmla="*/ 82296 w 247269"/>
              <a:gd name="connsiteY29" fmla="*/ 14859 h 184785"/>
              <a:gd name="connsiteX30" fmla="*/ 84963 w 247269"/>
              <a:gd name="connsiteY30" fmla="*/ 8763 h 184785"/>
              <a:gd name="connsiteX31" fmla="*/ 93726 w 247269"/>
              <a:gd name="connsiteY31" fmla="*/ 6350 h 1847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247269" h="184785">
                <a:moveTo>
                  <a:pt x="93726" y="6350"/>
                </a:moveTo>
                <a:lnTo>
                  <a:pt x="126238" y="6350"/>
                </a:lnTo>
                <a:cubicBezTo>
                  <a:pt x="135128" y="6350"/>
                  <a:pt x="141224" y="9017"/>
                  <a:pt x="144271" y="14478"/>
                </a:cubicBezTo>
                <a:cubicBezTo>
                  <a:pt x="147447" y="19811"/>
                  <a:pt x="148463" y="26289"/>
                  <a:pt x="147320" y="33528"/>
                </a:cubicBezTo>
                <a:cubicBezTo>
                  <a:pt x="146050" y="40640"/>
                  <a:pt x="144017" y="47752"/>
                  <a:pt x="141224" y="54864"/>
                </a:cubicBezTo>
                <a:cubicBezTo>
                  <a:pt x="138557" y="62102"/>
                  <a:pt x="135128" y="69215"/>
                  <a:pt x="131064" y="76327"/>
                </a:cubicBezTo>
                <a:lnTo>
                  <a:pt x="232790" y="144271"/>
                </a:lnTo>
                <a:cubicBezTo>
                  <a:pt x="236093" y="146685"/>
                  <a:pt x="238252" y="149606"/>
                  <a:pt x="239395" y="153035"/>
                </a:cubicBezTo>
                <a:cubicBezTo>
                  <a:pt x="240410" y="156337"/>
                  <a:pt x="240919" y="159003"/>
                  <a:pt x="240919" y="160909"/>
                </a:cubicBezTo>
                <a:cubicBezTo>
                  <a:pt x="240410" y="164465"/>
                  <a:pt x="239395" y="167386"/>
                  <a:pt x="237744" y="169671"/>
                </a:cubicBezTo>
                <a:cubicBezTo>
                  <a:pt x="236093" y="171958"/>
                  <a:pt x="234060" y="173482"/>
                  <a:pt x="231648" y="174371"/>
                </a:cubicBezTo>
                <a:cubicBezTo>
                  <a:pt x="228346" y="175387"/>
                  <a:pt x="224917" y="175514"/>
                  <a:pt x="221488" y="174498"/>
                </a:cubicBezTo>
                <a:cubicBezTo>
                  <a:pt x="217932" y="173609"/>
                  <a:pt x="214884" y="171958"/>
                  <a:pt x="212471" y="169417"/>
                </a:cubicBezTo>
                <a:lnTo>
                  <a:pt x="116459" y="97409"/>
                </a:lnTo>
                <a:cubicBezTo>
                  <a:pt x="109347" y="106679"/>
                  <a:pt x="101854" y="115442"/>
                  <a:pt x="93726" y="123952"/>
                </a:cubicBezTo>
                <a:cubicBezTo>
                  <a:pt x="85471" y="132333"/>
                  <a:pt x="77216" y="139953"/>
                  <a:pt x="68834" y="146685"/>
                </a:cubicBezTo>
                <a:cubicBezTo>
                  <a:pt x="60198" y="153670"/>
                  <a:pt x="51561" y="159892"/>
                  <a:pt x="43179" y="165227"/>
                </a:cubicBezTo>
                <a:cubicBezTo>
                  <a:pt x="34798" y="170433"/>
                  <a:pt x="27051" y="174625"/>
                  <a:pt x="20066" y="177546"/>
                </a:cubicBezTo>
                <a:cubicBezTo>
                  <a:pt x="17017" y="178942"/>
                  <a:pt x="14351" y="179197"/>
                  <a:pt x="12065" y="178435"/>
                </a:cubicBezTo>
                <a:cubicBezTo>
                  <a:pt x="9779" y="177546"/>
                  <a:pt x="8128" y="176276"/>
                  <a:pt x="6985" y="174371"/>
                </a:cubicBezTo>
                <a:cubicBezTo>
                  <a:pt x="6223" y="172466"/>
                  <a:pt x="5969" y="170307"/>
                  <a:pt x="6350" y="168021"/>
                </a:cubicBezTo>
                <a:cubicBezTo>
                  <a:pt x="6730" y="165735"/>
                  <a:pt x="8509" y="163829"/>
                  <a:pt x="11429" y="162179"/>
                </a:cubicBezTo>
                <a:cubicBezTo>
                  <a:pt x="21463" y="156210"/>
                  <a:pt x="31750" y="148463"/>
                  <a:pt x="42164" y="138938"/>
                </a:cubicBezTo>
                <a:cubicBezTo>
                  <a:pt x="52578" y="129413"/>
                  <a:pt x="62357" y="119126"/>
                  <a:pt x="71247" y="108077"/>
                </a:cubicBezTo>
                <a:cubicBezTo>
                  <a:pt x="80264" y="96901"/>
                  <a:pt x="88010" y="85344"/>
                  <a:pt x="94741" y="73279"/>
                </a:cubicBezTo>
                <a:cubicBezTo>
                  <a:pt x="101346" y="61214"/>
                  <a:pt x="106045" y="49402"/>
                  <a:pt x="108711" y="37972"/>
                </a:cubicBezTo>
                <a:cubicBezTo>
                  <a:pt x="109474" y="33909"/>
                  <a:pt x="108204" y="30988"/>
                  <a:pt x="104902" y="29337"/>
                </a:cubicBezTo>
                <a:cubicBezTo>
                  <a:pt x="101473" y="27559"/>
                  <a:pt x="96774" y="26035"/>
                  <a:pt x="90805" y="25019"/>
                </a:cubicBezTo>
                <a:cubicBezTo>
                  <a:pt x="87503" y="24765"/>
                  <a:pt x="85217" y="23495"/>
                  <a:pt x="83947" y="21336"/>
                </a:cubicBezTo>
                <a:cubicBezTo>
                  <a:pt x="82550" y="19177"/>
                  <a:pt x="82041" y="17017"/>
                  <a:pt x="82296" y="14859"/>
                </a:cubicBezTo>
                <a:cubicBezTo>
                  <a:pt x="82296" y="12446"/>
                  <a:pt x="83185" y="10414"/>
                  <a:pt x="84963" y="8763"/>
                </a:cubicBezTo>
                <a:cubicBezTo>
                  <a:pt x="86740" y="7111"/>
                  <a:pt x="89535" y="6350"/>
                  <a:pt x="9372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9" name="Freeform 3"/>
          <p:cNvSpPr/>
          <p:nvPr/>
        </p:nvSpPr>
        <p:spPr>
          <a:xfrm>
            <a:off x="2905125" y="2148078"/>
            <a:ext cx="260985" cy="343027"/>
          </a:xfrm>
          <a:custGeom>
            <a:avLst/>
            <a:gdLst>
              <a:gd name="connsiteX0" fmla="*/ 200025 w 260985"/>
              <a:gd name="connsiteY0" fmla="*/ 6350 h 343027"/>
              <a:gd name="connsiteX1" fmla="*/ 238251 w 260985"/>
              <a:gd name="connsiteY1" fmla="*/ 6350 h 343027"/>
              <a:gd name="connsiteX2" fmla="*/ 249935 w 260985"/>
              <a:gd name="connsiteY2" fmla="*/ 11938 h 343027"/>
              <a:gd name="connsiteX3" fmla="*/ 254635 w 260985"/>
              <a:gd name="connsiteY3" fmla="*/ 25019 h 343027"/>
              <a:gd name="connsiteX4" fmla="*/ 254635 w 260985"/>
              <a:gd name="connsiteY4" fmla="*/ 298450 h 343027"/>
              <a:gd name="connsiteX5" fmla="*/ 248030 w 260985"/>
              <a:gd name="connsiteY5" fmla="*/ 327532 h 343027"/>
              <a:gd name="connsiteX6" fmla="*/ 231775 w 260985"/>
              <a:gd name="connsiteY6" fmla="*/ 336677 h 343027"/>
              <a:gd name="connsiteX7" fmla="*/ 224535 w 260985"/>
              <a:gd name="connsiteY7" fmla="*/ 336677 h 343027"/>
              <a:gd name="connsiteX8" fmla="*/ 224535 w 260985"/>
              <a:gd name="connsiteY8" fmla="*/ 149478 h 343027"/>
              <a:gd name="connsiteX9" fmla="*/ 167131 w 260985"/>
              <a:gd name="connsiteY9" fmla="*/ 149478 h 343027"/>
              <a:gd name="connsiteX10" fmla="*/ 167131 w 260985"/>
              <a:gd name="connsiteY10" fmla="*/ 180466 h 343027"/>
              <a:gd name="connsiteX11" fmla="*/ 166242 w 260985"/>
              <a:gd name="connsiteY11" fmla="*/ 196469 h 343027"/>
              <a:gd name="connsiteX12" fmla="*/ 163449 w 260985"/>
              <a:gd name="connsiteY12" fmla="*/ 208533 h 343027"/>
              <a:gd name="connsiteX13" fmla="*/ 165480 w 260985"/>
              <a:gd name="connsiteY13" fmla="*/ 208533 h 343027"/>
              <a:gd name="connsiteX14" fmla="*/ 172339 w 260985"/>
              <a:gd name="connsiteY14" fmla="*/ 212851 h 343027"/>
              <a:gd name="connsiteX15" fmla="*/ 174879 w 260985"/>
              <a:gd name="connsiteY15" fmla="*/ 221107 h 343027"/>
              <a:gd name="connsiteX16" fmla="*/ 171957 w 260985"/>
              <a:gd name="connsiteY16" fmla="*/ 229488 h 343027"/>
              <a:gd name="connsiteX17" fmla="*/ 165480 w 260985"/>
              <a:gd name="connsiteY17" fmla="*/ 232917 h 343027"/>
              <a:gd name="connsiteX18" fmla="*/ 56388 w 260985"/>
              <a:gd name="connsiteY18" fmla="*/ 232917 h 343027"/>
              <a:gd name="connsiteX19" fmla="*/ 50545 w 260985"/>
              <a:gd name="connsiteY19" fmla="*/ 241046 h 343027"/>
              <a:gd name="connsiteX20" fmla="*/ 41401 w 260985"/>
              <a:gd name="connsiteY20" fmla="*/ 244347 h 343027"/>
              <a:gd name="connsiteX21" fmla="*/ 32766 w 260985"/>
              <a:gd name="connsiteY21" fmla="*/ 244347 h 343027"/>
              <a:gd name="connsiteX22" fmla="*/ 32766 w 260985"/>
              <a:gd name="connsiteY22" fmla="*/ 93726 h 343027"/>
              <a:gd name="connsiteX23" fmla="*/ 29972 w 260985"/>
              <a:gd name="connsiteY23" fmla="*/ 78866 h 343027"/>
              <a:gd name="connsiteX24" fmla="*/ 16510 w 260985"/>
              <a:gd name="connsiteY24" fmla="*/ 72643 h 343027"/>
              <a:gd name="connsiteX25" fmla="*/ 8001 w 260985"/>
              <a:gd name="connsiteY25" fmla="*/ 68579 h 343027"/>
              <a:gd name="connsiteX26" fmla="*/ 6350 w 260985"/>
              <a:gd name="connsiteY26" fmla="*/ 62483 h 343027"/>
              <a:gd name="connsiteX27" fmla="*/ 10032 w 260985"/>
              <a:gd name="connsiteY27" fmla="*/ 56769 h 343027"/>
              <a:gd name="connsiteX28" fmla="*/ 18541 w 260985"/>
              <a:gd name="connsiteY28" fmla="*/ 54736 h 343027"/>
              <a:gd name="connsiteX29" fmla="*/ 47879 w 260985"/>
              <a:gd name="connsiteY29" fmla="*/ 54736 h 343027"/>
              <a:gd name="connsiteX30" fmla="*/ 58674 w 260985"/>
              <a:gd name="connsiteY30" fmla="*/ 59562 h 343027"/>
              <a:gd name="connsiteX31" fmla="*/ 62484 w 260985"/>
              <a:gd name="connsiteY31" fmla="*/ 72643 h 343027"/>
              <a:gd name="connsiteX32" fmla="*/ 62484 w 260985"/>
              <a:gd name="connsiteY32" fmla="*/ 123951 h 343027"/>
              <a:gd name="connsiteX33" fmla="*/ 137414 w 260985"/>
              <a:gd name="connsiteY33" fmla="*/ 123951 h 343027"/>
              <a:gd name="connsiteX34" fmla="*/ 137414 w 260985"/>
              <a:gd name="connsiteY34" fmla="*/ 81914 h 343027"/>
              <a:gd name="connsiteX35" fmla="*/ 133985 w 260985"/>
              <a:gd name="connsiteY35" fmla="*/ 67690 h 343027"/>
              <a:gd name="connsiteX36" fmla="*/ 120650 w 260985"/>
              <a:gd name="connsiteY36" fmla="*/ 60832 h 343027"/>
              <a:gd name="connsiteX37" fmla="*/ 112395 w 260985"/>
              <a:gd name="connsiteY37" fmla="*/ 57911 h 343027"/>
              <a:gd name="connsiteX38" fmla="*/ 109727 w 260985"/>
              <a:gd name="connsiteY38" fmla="*/ 51815 h 343027"/>
              <a:gd name="connsiteX39" fmla="*/ 112776 w 260985"/>
              <a:gd name="connsiteY39" fmla="*/ 45338 h 343027"/>
              <a:gd name="connsiteX40" fmla="*/ 121920 w 260985"/>
              <a:gd name="connsiteY40" fmla="*/ 43307 h 343027"/>
              <a:gd name="connsiteX41" fmla="*/ 151257 w 260985"/>
              <a:gd name="connsiteY41" fmla="*/ 43307 h 343027"/>
              <a:gd name="connsiteX42" fmla="*/ 162814 w 260985"/>
              <a:gd name="connsiteY42" fmla="*/ 48259 h 343027"/>
              <a:gd name="connsiteX43" fmla="*/ 167131 w 260985"/>
              <a:gd name="connsiteY43" fmla="*/ 61594 h 343027"/>
              <a:gd name="connsiteX44" fmla="*/ 167131 w 260985"/>
              <a:gd name="connsiteY44" fmla="*/ 125094 h 343027"/>
              <a:gd name="connsiteX45" fmla="*/ 224535 w 260985"/>
              <a:gd name="connsiteY45" fmla="*/ 125094 h 343027"/>
              <a:gd name="connsiteX46" fmla="*/ 224535 w 260985"/>
              <a:gd name="connsiteY46" fmla="*/ 47370 h 343027"/>
              <a:gd name="connsiteX47" fmla="*/ 218820 w 260985"/>
              <a:gd name="connsiteY47" fmla="*/ 31750 h 343027"/>
              <a:gd name="connsiteX48" fmla="*/ 202945 w 260985"/>
              <a:gd name="connsiteY48" fmla="*/ 25780 h 343027"/>
              <a:gd name="connsiteX49" fmla="*/ 190754 w 260985"/>
              <a:gd name="connsiteY49" fmla="*/ 21970 h 343027"/>
              <a:gd name="connsiteX50" fmla="*/ 187070 w 260985"/>
              <a:gd name="connsiteY50" fmla="*/ 15620 h 343027"/>
              <a:gd name="connsiteX51" fmla="*/ 190754 w 260985"/>
              <a:gd name="connsiteY51" fmla="*/ 8889 h 343027"/>
              <a:gd name="connsiteX52" fmla="*/ 200025 w 260985"/>
              <a:gd name="connsiteY52" fmla="*/ 6350 h 343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</a:cxnLst>
            <a:rect l="l" t="t" r="r" b="b"/>
            <a:pathLst>
              <a:path w="260985" h="343027">
                <a:moveTo>
                  <a:pt x="200025" y="6350"/>
                </a:moveTo>
                <a:lnTo>
                  <a:pt x="238251" y="6350"/>
                </a:lnTo>
                <a:cubicBezTo>
                  <a:pt x="242951" y="6350"/>
                  <a:pt x="246761" y="8127"/>
                  <a:pt x="249935" y="11938"/>
                </a:cubicBezTo>
                <a:cubicBezTo>
                  <a:pt x="252984" y="15747"/>
                  <a:pt x="254635" y="20065"/>
                  <a:pt x="254635" y="25019"/>
                </a:cubicBezTo>
                <a:lnTo>
                  <a:pt x="254635" y="298450"/>
                </a:lnTo>
                <a:cubicBezTo>
                  <a:pt x="254635" y="311784"/>
                  <a:pt x="252476" y="321436"/>
                  <a:pt x="248030" y="327532"/>
                </a:cubicBezTo>
                <a:cubicBezTo>
                  <a:pt x="243712" y="333628"/>
                  <a:pt x="238251" y="336677"/>
                  <a:pt x="231775" y="336677"/>
                </a:cubicBezTo>
                <a:lnTo>
                  <a:pt x="224535" y="336677"/>
                </a:lnTo>
                <a:lnTo>
                  <a:pt x="224535" y="149478"/>
                </a:lnTo>
                <a:lnTo>
                  <a:pt x="167131" y="149478"/>
                </a:lnTo>
                <a:lnTo>
                  <a:pt x="167131" y="180466"/>
                </a:lnTo>
                <a:cubicBezTo>
                  <a:pt x="167131" y="186181"/>
                  <a:pt x="166878" y="191515"/>
                  <a:pt x="166242" y="196469"/>
                </a:cubicBezTo>
                <a:cubicBezTo>
                  <a:pt x="165735" y="201548"/>
                  <a:pt x="164845" y="205485"/>
                  <a:pt x="163449" y="208533"/>
                </a:cubicBezTo>
                <a:lnTo>
                  <a:pt x="165480" y="208533"/>
                </a:lnTo>
                <a:cubicBezTo>
                  <a:pt x="168401" y="208533"/>
                  <a:pt x="170814" y="209930"/>
                  <a:pt x="172339" y="212851"/>
                </a:cubicBezTo>
                <a:cubicBezTo>
                  <a:pt x="173989" y="215646"/>
                  <a:pt x="174879" y="218439"/>
                  <a:pt x="174879" y="221107"/>
                </a:cubicBezTo>
                <a:cubicBezTo>
                  <a:pt x="174879" y="224408"/>
                  <a:pt x="173862" y="227202"/>
                  <a:pt x="171957" y="229488"/>
                </a:cubicBezTo>
                <a:cubicBezTo>
                  <a:pt x="170053" y="231774"/>
                  <a:pt x="167894" y="232917"/>
                  <a:pt x="165480" y="232917"/>
                </a:cubicBezTo>
                <a:lnTo>
                  <a:pt x="56388" y="232917"/>
                </a:lnTo>
                <a:cubicBezTo>
                  <a:pt x="54736" y="236219"/>
                  <a:pt x="52831" y="238886"/>
                  <a:pt x="50545" y="241046"/>
                </a:cubicBezTo>
                <a:cubicBezTo>
                  <a:pt x="48260" y="243204"/>
                  <a:pt x="45211" y="244347"/>
                  <a:pt x="41401" y="244347"/>
                </a:cubicBezTo>
                <a:lnTo>
                  <a:pt x="32766" y="244347"/>
                </a:lnTo>
                <a:lnTo>
                  <a:pt x="32766" y="93726"/>
                </a:lnTo>
                <a:cubicBezTo>
                  <a:pt x="32766" y="86486"/>
                  <a:pt x="31876" y="81533"/>
                  <a:pt x="29972" y="78866"/>
                </a:cubicBezTo>
                <a:cubicBezTo>
                  <a:pt x="28066" y="76327"/>
                  <a:pt x="23622" y="74294"/>
                  <a:pt x="16510" y="72643"/>
                </a:cubicBezTo>
                <a:cubicBezTo>
                  <a:pt x="11938" y="71754"/>
                  <a:pt x="9144" y="70484"/>
                  <a:pt x="8001" y="68579"/>
                </a:cubicBezTo>
                <a:cubicBezTo>
                  <a:pt x="6857" y="66674"/>
                  <a:pt x="6350" y="64642"/>
                  <a:pt x="6350" y="62483"/>
                </a:cubicBezTo>
                <a:cubicBezTo>
                  <a:pt x="6350" y="59943"/>
                  <a:pt x="7620" y="58165"/>
                  <a:pt x="10032" y="56769"/>
                </a:cubicBezTo>
                <a:cubicBezTo>
                  <a:pt x="12445" y="55371"/>
                  <a:pt x="15366" y="54736"/>
                  <a:pt x="18541" y="54736"/>
                </a:cubicBezTo>
                <a:lnTo>
                  <a:pt x="47879" y="54736"/>
                </a:lnTo>
                <a:cubicBezTo>
                  <a:pt x="52451" y="54736"/>
                  <a:pt x="56134" y="56388"/>
                  <a:pt x="58674" y="59562"/>
                </a:cubicBezTo>
                <a:cubicBezTo>
                  <a:pt x="61214" y="62864"/>
                  <a:pt x="62484" y="67182"/>
                  <a:pt x="62484" y="72643"/>
                </a:cubicBezTo>
                <a:lnTo>
                  <a:pt x="62484" y="123951"/>
                </a:lnTo>
                <a:lnTo>
                  <a:pt x="137414" y="123951"/>
                </a:lnTo>
                <a:lnTo>
                  <a:pt x="137414" y="81914"/>
                </a:lnTo>
                <a:cubicBezTo>
                  <a:pt x="137414" y="75438"/>
                  <a:pt x="136270" y="70738"/>
                  <a:pt x="133985" y="67690"/>
                </a:cubicBezTo>
                <a:cubicBezTo>
                  <a:pt x="131572" y="64769"/>
                  <a:pt x="127254" y="62483"/>
                  <a:pt x="120650" y="60832"/>
                </a:cubicBezTo>
                <a:cubicBezTo>
                  <a:pt x="116966" y="59943"/>
                  <a:pt x="114172" y="59054"/>
                  <a:pt x="112395" y="57911"/>
                </a:cubicBezTo>
                <a:cubicBezTo>
                  <a:pt x="110616" y="56896"/>
                  <a:pt x="109727" y="54863"/>
                  <a:pt x="109727" y="51815"/>
                </a:cubicBezTo>
                <a:cubicBezTo>
                  <a:pt x="109727" y="48894"/>
                  <a:pt x="110744" y="46735"/>
                  <a:pt x="112776" y="45338"/>
                </a:cubicBezTo>
                <a:cubicBezTo>
                  <a:pt x="114807" y="43941"/>
                  <a:pt x="117855" y="43307"/>
                  <a:pt x="121920" y="43307"/>
                </a:cubicBezTo>
                <a:lnTo>
                  <a:pt x="151257" y="43307"/>
                </a:lnTo>
                <a:cubicBezTo>
                  <a:pt x="156082" y="43307"/>
                  <a:pt x="160020" y="44958"/>
                  <a:pt x="162814" y="48259"/>
                </a:cubicBezTo>
                <a:cubicBezTo>
                  <a:pt x="165735" y="51434"/>
                  <a:pt x="167131" y="55879"/>
                  <a:pt x="167131" y="61594"/>
                </a:cubicBezTo>
                <a:lnTo>
                  <a:pt x="167131" y="125094"/>
                </a:lnTo>
                <a:lnTo>
                  <a:pt x="224535" y="125094"/>
                </a:lnTo>
                <a:lnTo>
                  <a:pt x="224535" y="47370"/>
                </a:lnTo>
                <a:cubicBezTo>
                  <a:pt x="224535" y="39496"/>
                  <a:pt x="222630" y="34289"/>
                  <a:pt x="218820" y="31750"/>
                </a:cubicBezTo>
                <a:cubicBezTo>
                  <a:pt x="215011" y="29209"/>
                  <a:pt x="209676" y="27177"/>
                  <a:pt x="202945" y="25780"/>
                </a:cubicBezTo>
                <a:cubicBezTo>
                  <a:pt x="197230" y="25019"/>
                  <a:pt x="193166" y="23748"/>
                  <a:pt x="190754" y="21970"/>
                </a:cubicBezTo>
                <a:cubicBezTo>
                  <a:pt x="188214" y="20192"/>
                  <a:pt x="187070" y="18033"/>
                  <a:pt x="187070" y="15620"/>
                </a:cubicBezTo>
                <a:cubicBezTo>
                  <a:pt x="187070" y="12953"/>
                  <a:pt x="188214" y="10667"/>
                  <a:pt x="190754" y="8889"/>
                </a:cubicBezTo>
                <a:cubicBezTo>
                  <a:pt x="193166" y="7111"/>
                  <a:pt x="196214" y="6350"/>
                  <a:pt x="20002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0" name="Freeform 3"/>
          <p:cNvSpPr/>
          <p:nvPr/>
        </p:nvSpPr>
        <p:spPr>
          <a:xfrm>
            <a:off x="2052447" y="2148078"/>
            <a:ext cx="117982" cy="343027"/>
          </a:xfrm>
          <a:custGeom>
            <a:avLst/>
            <a:gdLst>
              <a:gd name="connsiteX0" fmla="*/ 57530 w 117982"/>
              <a:gd name="connsiteY0" fmla="*/ 6350 h 343027"/>
              <a:gd name="connsiteX1" fmla="*/ 95758 w 117982"/>
              <a:gd name="connsiteY1" fmla="*/ 6350 h 343027"/>
              <a:gd name="connsiteX2" fmla="*/ 107188 w 117982"/>
              <a:gd name="connsiteY2" fmla="*/ 11938 h 343027"/>
              <a:gd name="connsiteX3" fmla="*/ 111632 w 117982"/>
              <a:gd name="connsiteY3" fmla="*/ 25019 h 343027"/>
              <a:gd name="connsiteX4" fmla="*/ 111632 w 117982"/>
              <a:gd name="connsiteY4" fmla="*/ 298450 h 343027"/>
              <a:gd name="connsiteX5" fmla="*/ 105409 w 117982"/>
              <a:gd name="connsiteY5" fmla="*/ 327532 h 343027"/>
              <a:gd name="connsiteX6" fmla="*/ 89280 w 117982"/>
              <a:gd name="connsiteY6" fmla="*/ 336677 h 343027"/>
              <a:gd name="connsiteX7" fmla="*/ 82042 w 117982"/>
              <a:gd name="connsiteY7" fmla="*/ 336677 h 343027"/>
              <a:gd name="connsiteX8" fmla="*/ 82042 w 117982"/>
              <a:gd name="connsiteY8" fmla="*/ 148335 h 343027"/>
              <a:gd name="connsiteX9" fmla="*/ 16509 w 117982"/>
              <a:gd name="connsiteY9" fmla="*/ 148335 h 343027"/>
              <a:gd name="connsiteX10" fmla="*/ 9525 w 117982"/>
              <a:gd name="connsiteY10" fmla="*/ 145033 h 343027"/>
              <a:gd name="connsiteX11" fmla="*/ 6350 w 117982"/>
              <a:gd name="connsiteY11" fmla="*/ 136524 h 343027"/>
              <a:gd name="connsiteX12" fmla="*/ 9525 w 117982"/>
              <a:gd name="connsiteY12" fmla="*/ 127127 h 343027"/>
              <a:gd name="connsiteX13" fmla="*/ 16890 w 117982"/>
              <a:gd name="connsiteY13" fmla="*/ 123951 h 343027"/>
              <a:gd name="connsiteX14" fmla="*/ 82042 w 117982"/>
              <a:gd name="connsiteY14" fmla="*/ 123951 h 343027"/>
              <a:gd name="connsiteX15" fmla="*/ 82042 w 117982"/>
              <a:gd name="connsiteY15" fmla="*/ 47370 h 343027"/>
              <a:gd name="connsiteX16" fmla="*/ 76327 w 117982"/>
              <a:gd name="connsiteY16" fmla="*/ 31750 h 343027"/>
              <a:gd name="connsiteX17" fmla="*/ 60452 w 117982"/>
              <a:gd name="connsiteY17" fmla="*/ 25780 h 343027"/>
              <a:gd name="connsiteX18" fmla="*/ 48005 w 117982"/>
              <a:gd name="connsiteY18" fmla="*/ 21970 h 343027"/>
              <a:gd name="connsiteX19" fmla="*/ 44577 w 117982"/>
              <a:gd name="connsiteY19" fmla="*/ 15620 h 343027"/>
              <a:gd name="connsiteX20" fmla="*/ 48259 w 117982"/>
              <a:gd name="connsiteY20" fmla="*/ 8889 h 343027"/>
              <a:gd name="connsiteX21" fmla="*/ 57530 w 117982"/>
              <a:gd name="connsiteY21" fmla="*/ 6350 h 343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17982" h="343027">
                <a:moveTo>
                  <a:pt x="57530" y="6350"/>
                </a:moveTo>
                <a:lnTo>
                  <a:pt x="95758" y="6350"/>
                </a:lnTo>
                <a:cubicBezTo>
                  <a:pt x="100457" y="6350"/>
                  <a:pt x="104267" y="8127"/>
                  <a:pt x="107188" y="11938"/>
                </a:cubicBezTo>
                <a:cubicBezTo>
                  <a:pt x="110235" y="15747"/>
                  <a:pt x="111632" y="20065"/>
                  <a:pt x="111632" y="25019"/>
                </a:cubicBezTo>
                <a:lnTo>
                  <a:pt x="111632" y="298450"/>
                </a:lnTo>
                <a:cubicBezTo>
                  <a:pt x="111632" y="311784"/>
                  <a:pt x="109600" y="321436"/>
                  <a:pt x="105409" y="327532"/>
                </a:cubicBezTo>
                <a:cubicBezTo>
                  <a:pt x="101219" y="333628"/>
                  <a:pt x="95758" y="336677"/>
                  <a:pt x="89280" y="336677"/>
                </a:cubicBezTo>
                <a:lnTo>
                  <a:pt x="82042" y="336677"/>
                </a:lnTo>
                <a:lnTo>
                  <a:pt x="82042" y="148335"/>
                </a:lnTo>
                <a:lnTo>
                  <a:pt x="16509" y="148335"/>
                </a:lnTo>
                <a:cubicBezTo>
                  <a:pt x="13969" y="148335"/>
                  <a:pt x="11683" y="147192"/>
                  <a:pt x="9525" y="145033"/>
                </a:cubicBezTo>
                <a:cubicBezTo>
                  <a:pt x="7366" y="142874"/>
                  <a:pt x="6350" y="140080"/>
                  <a:pt x="6350" y="136524"/>
                </a:cubicBezTo>
                <a:cubicBezTo>
                  <a:pt x="6350" y="132460"/>
                  <a:pt x="7366" y="129285"/>
                  <a:pt x="9525" y="127127"/>
                </a:cubicBezTo>
                <a:cubicBezTo>
                  <a:pt x="11683" y="124967"/>
                  <a:pt x="14223" y="123951"/>
                  <a:pt x="16890" y="123951"/>
                </a:cubicBezTo>
                <a:lnTo>
                  <a:pt x="82042" y="123951"/>
                </a:lnTo>
                <a:lnTo>
                  <a:pt x="82042" y="47370"/>
                </a:lnTo>
                <a:cubicBezTo>
                  <a:pt x="82042" y="39496"/>
                  <a:pt x="80136" y="34289"/>
                  <a:pt x="76327" y="31750"/>
                </a:cubicBezTo>
                <a:cubicBezTo>
                  <a:pt x="72517" y="29209"/>
                  <a:pt x="67182" y="27177"/>
                  <a:pt x="60452" y="25780"/>
                </a:cubicBezTo>
                <a:cubicBezTo>
                  <a:pt x="54482" y="25019"/>
                  <a:pt x="50292" y="23748"/>
                  <a:pt x="48005" y="21970"/>
                </a:cubicBezTo>
                <a:cubicBezTo>
                  <a:pt x="45719" y="20192"/>
                  <a:pt x="44577" y="18033"/>
                  <a:pt x="44577" y="15620"/>
                </a:cubicBezTo>
                <a:cubicBezTo>
                  <a:pt x="44577" y="12953"/>
                  <a:pt x="45719" y="10667"/>
                  <a:pt x="48259" y="8889"/>
                </a:cubicBezTo>
                <a:cubicBezTo>
                  <a:pt x="50673" y="7111"/>
                  <a:pt x="53720" y="6350"/>
                  <a:pt x="5753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1" name="Freeform 3"/>
          <p:cNvSpPr/>
          <p:nvPr/>
        </p:nvSpPr>
        <p:spPr>
          <a:xfrm>
            <a:off x="3488182" y="2126869"/>
            <a:ext cx="80645" cy="389890"/>
          </a:xfrm>
          <a:custGeom>
            <a:avLst/>
            <a:gdLst>
              <a:gd name="connsiteX0" fmla="*/ 19685 w 80645"/>
              <a:gd name="connsiteY0" fmla="*/ 6350 h 389890"/>
              <a:gd name="connsiteX1" fmla="*/ 57911 w 80645"/>
              <a:gd name="connsiteY1" fmla="*/ 6350 h 389890"/>
              <a:gd name="connsiteX2" fmla="*/ 69596 w 80645"/>
              <a:gd name="connsiteY2" fmla="*/ 11810 h 389890"/>
              <a:gd name="connsiteX3" fmla="*/ 74295 w 80645"/>
              <a:gd name="connsiteY3" fmla="*/ 24638 h 389890"/>
              <a:gd name="connsiteX4" fmla="*/ 74295 w 80645"/>
              <a:gd name="connsiteY4" fmla="*/ 345313 h 389890"/>
              <a:gd name="connsiteX5" fmla="*/ 67690 w 80645"/>
              <a:gd name="connsiteY5" fmla="*/ 374396 h 389890"/>
              <a:gd name="connsiteX6" fmla="*/ 51435 w 80645"/>
              <a:gd name="connsiteY6" fmla="*/ 383540 h 389890"/>
              <a:gd name="connsiteX7" fmla="*/ 44069 w 80645"/>
              <a:gd name="connsiteY7" fmla="*/ 383540 h 389890"/>
              <a:gd name="connsiteX8" fmla="*/ 44069 w 80645"/>
              <a:gd name="connsiteY8" fmla="*/ 47497 h 389890"/>
              <a:gd name="connsiteX9" fmla="*/ 38227 w 80645"/>
              <a:gd name="connsiteY9" fmla="*/ 31622 h 389890"/>
              <a:gd name="connsiteX10" fmla="*/ 22097 w 80645"/>
              <a:gd name="connsiteY10" fmla="*/ 25527 h 389890"/>
              <a:gd name="connsiteX11" fmla="*/ 9778 w 80645"/>
              <a:gd name="connsiteY11" fmla="*/ 21844 h 389890"/>
              <a:gd name="connsiteX12" fmla="*/ 6350 w 80645"/>
              <a:gd name="connsiteY12" fmla="*/ 15747 h 389890"/>
              <a:gd name="connsiteX13" fmla="*/ 10413 w 80645"/>
              <a:gd name="connsiteY13" fmla="*/ 8763 h 389890"/>
              <a:gd name="connsiteX14" fmla="*/ 19685 w 80645"/>
              <a:gd name="connsiteY14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0645" h="389890">
                <a:moveTo>
                  <a:pt x="19685" y="6350"/>
                </a:moveTo>
                <a:lnTo>
                  <a:pt x="57911" y="6350"/>
                </a:lnTo>
                <a:cubicBezTo>
                  <a:pt x="62610" y="6350"/>
                  <a:pt x="66420" y="8128"/>
                  <a:pt x="69596" y="11810"/>
                </a:cubicBezTo>
                <a:cubicBezTo>
                  <a:pt x="72643" y="15494"/>
                  <a:pt x="74295" y="19811"/>
                  <a:pt x="74295" y="24638"/>
                </a:cubicBezTo>
                <a:lnTo>
                  <a:pt x="74295" y="345313"/>
                </a:lnTo>
                <a:cubicBezTo>
                  <a:pt x="74295" y="358647"/>
                  <a:pt x="72135" y="368300"/>
                  <a:pt x="67690" y="374396"/>
                </a:cubicBezTo>
                <a:cubicBezTo>
                  <a:pt x="63372" y="380491"/>
                  <a:pt x="57911" y="383540"/>
                  <a:pt x="51435" y="383540"/>
                </a:cubicBezTo>
                <a:lnTo>
                  <a:pt x="44069" y="383540"/>
                </a:lnTo>
                <a:lnTo>
                  <a:pt x="44069" y="47497"/>
                </a:lnTo>
                <a:cubicBezTo>
                  <a:pt x="44069" y="39623"/>
                  <a:pt x="42163" y="34290"/>
                  <a:pt x="38227" y="31622"/>
                </a:cubicBezTo>
                <a:cubicBezTo>
                  <a:pt x="34289" y="28828"/>
                  <a:pt x="28955" y="26797"/>
                  <a:pt x="22097" y="25527"/>
                </a:cubicBezTo>
                <a:cubicBezTo>
                  <a:pt x="16128" y="24638"/>
                  <a:pt x="12065" y="23495"/>
                  <a:pt x="9778" y="21844"/>
                </a:cubicBezTo>
                <a:cubicBezTo>
                  <a:pt x="7492" y="20192"/>
                  <a:pt x="6350" y="18160"/>
                  <a:pt x="6350" y="15747"/>
                </a:cubicBezTo>
                <a:cubicBezTo>
                  <a:pt x="6350" y="12700"/>
                  <a:pt x="7620" y="10413"/>
                  <a:pt x="10413" y="8763"/>
                </a:cubicBezTo>
                <a:cubicBezTo>
                  <a:pt x="13080" y="7111"/>
                  <a:pt x="16128" y="6350"/>
                  <a:pt x="1968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2" name="Freeform 3"/>
          <p:cNvSpPr/>
          <p:nvPr/>
        </p:nvSpPr>
        <p:spPr>
          <a:xfrm>
            <a:off x="3166745" y="2126869"/>
            <a:ext cx="79882" cy="389890"/>
          </a:xfrm>
          <a:custGeom>
            <a:avLst/>
            <a:gdLst>
              <a:gd name="connsiteX0" fmla="*/ 19811 w 79882"/>
              <a:gd name="connsiteY0" fmla="*/ 6350 h 389890"/>
              <a:gd name="connsiteX1" fmla="*/ 58038 w 79882"/>
              <a:gd name="connsiteY1" fmla="*/ 6350 h 389890"/>
              <a:gd name="connsiteX2" fmla="*/ 69214 w 79882"/>
              <a:gd name="connsiteY2" fmla="*/ 11810 h 389890"/>
              <a:gd name="connsiteX3" fmla="*/ 73532 w 79882"/>
              <a:gd name="connsiteY3" fmla="*/ 24638 h 389890"/>
              <a:gd name="connsiteX4" fmla="*/ 73532 w 79882"/>
              <a:gd name="connsiteY4" fmla="*/ 345313 h 389890"/>
              <a:gd name="connsiteX5" fmla="*/ 67436 w 79882"/>
              <a:gd name="connsiteY5" fmla="*/ 374396 h 389890"/>
              <a:gd name="connsiteX6" fmla="*/ 51561 w 79882"/>
              <a:gd name="connsiteY6" fmla="*/ 383540 h 389890"/>
              <a:gd name="connsiteX7" fmla="*/ 43814 w 79882"/>
              <a:gd name="connsiteY7" fmla="*/ 383540 h 389890"/>
              <a:gd name="connsiteX8" fmla="*/ 43814 w 79882"/>
              <a:gd name="connsiteY8" fmla="*/ 47497 h 389890"/>
              <a:gd name="connsiteX9" fmla="*/ 38100 w 79882"/>
              <a:gd name="connsiteY9" fmla="*/ 31622 h 389890"/>
              <a:gd name="connsiteX10" fmla="*/ 22225 w 79882"/>
              <a:gd name="connsiteY10" fmla="*/ 25527 h 389890"/>
              <a:gd name="connsiteX11" fmla="*/ 9905 w 79882"/>
              <a:gd name="connsiteY11" fmla="*/ 21844 h 389890"/>
              <a:gd name="connsiteX12" fmla="*/ 6350 w 79882"/>
              <a:gd name="connsiteY12" fmla="*/ 15747 h 389890"/>
              <a:gd name="connsiteX13" fmla="*/ 10032 w 79882"/>
              <a:gd name="connsiteY13" fmla="*/ 8763 h 389890"/>
              <a:gd name="connsiteX14" fmla="*/ 19811 w 79882"/>
              <a:gd name="connsiteY14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79882" h="389890">
                <a:moveTo>
                  <a:pt x="19811" y="6350"/>
                </a:moveTo>
                <a:lnTo>
                  <a:pt x="58038" y="6350"/>
                </a:lnTo>
                <a:cubicBezTo>
                  <a:pt x="62737" y="6350"/>
                  <a:pt x="66420" y="8128"/>
                  <a:pt x="69214" y="11810"/>
                </a:cubicBezTo>
                <a:cubicBezTo>
                  <a:pt x="72135" y="15494"/>
                  <a:pt x="73532" y="19811"/>
                  <a:pt x="73532" y="24638"/>
                </a:cubicBezTo>
                <a:lnTo>
                  <a:pt x="73532" y="345313"/>
                </a:lnTo>
                <a:cubicBezTo>
                  <a:pt x="73532" y="358647"/>
                  <a:pt x="71500" y="368300"/>
                  <a:pt x="67436" y="374396"/>
                </a:cubicBezTo>
                <a:cubicBezTo>
                  <a:pt x="63372" y="380491"/>
                  <a:pt x="58038" y="383540"/>
                  <a:pt x="51561" y="383540"/>
                </a:cubicBezTo>
                <a:lnTo>
                  <a:pt x="43814" y="383540"/>
                </a:lnTo>
                <a:lnTo>
                  <a:pt x="43814" y="47497"/>
                </a:lnTo>
                <a:cubicBezTo>
                  <a:pt x="43814" y="39623"/>
                  <a:pt x="41910" y="34290"/>
                  <a:pt x="38100" y="31622"/>
                </a:cubicBezTo>
                <a:cubicBezTo>
                  <a:pt x="34289" y="28828"/>
                  <a:pt x="29082" y="26797"/>
                  <a:pt x="22225" y="25527"/>
                </a:cubicBezTo>
                <a:cubicBezTo>
                  <a:pt x="16255" y="24638"/>
                  <a:pt x="12191" y="23495"/>
                  <a:pt x="9905" y="21844"/>
                </a:cubicBezTo>
                <a:cubicBezTo>
                  <a:pt x="7492" y="20192"/>
                  <a:pt x="6350" y="18160"/>
                  <a:pt x="6350" y="15747"/>
                </a:cubicBezTo>
                <a:cubicBezTo>
                  <a:pt x="6350" y="12700"/>
                  <a:pt x="7619" y="10413"/>
                  <a:pt x="10032" y="8763"/>
                </a:cubicBezTo>
                <a:cubicBezTo>
                  <a:pt x="12445" y="7111"/>
                  <a:pt x="15747" y="6350"/>
                  <a:pt x="1981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3" name="Freeform 3"/>
          <p:cNvSpPr/>
          <p:nvPr/>
        </p:nvSpPr>
        <p:spPr>
          <a:xfrm>
            <a:off x="2782824" y="2126869"/>
            <a:ext cx="116966" cy="389890"/>
          </a:xfrm>
          <a:custGeom>
            <a:avLst/>
            <a:gdLst>
              <a:gd name="connsiteX0" fmla="*/ 56006 w 116966"/>
              <a:gd name="connsiteY0" fmla="*/ 6350 h 389890"/>
              <a:gd name="connsiteX1" fmla="*/ 94233 w 116966"/>
              <a:gd name="connsiteY1" fmla="*/ 6350 h 389890"/>
              <a:gd name="connsiteX2" fmla="*/ 105917 w 116966"/>
              <a:gd name="connsiteY2" fmla="*/ 11810 h 389890"/>
              <a:gd name="connsiteX3" fmla="*/ 110616 w 116966"/>
              <a:gd name="connsiteY3" fmla="*/ 24638 h 389890"/>
              <a:gd name="connsiteX4" fmla="*/ 110616 w 116966"/>
              <a:gd name="connsiteY4" fmla="*/ 345313 h 389890"/>
              <a:gd name="connsiteX5" fmla="*/ 104266 w 116966"/>
              <a:gd name="connsiteY5" fmla="*/ 374396 h 389890"/>
              <a:gd name="connsiteX6" fmla="*/ 88137 w 116966"/>
              <a:gd name="connsiteY6" fmla="*/ 383540 h 389890"/>
              <a:gd name="connsiteX7" fmla="*/ 80390 w 116966"/>
              <a:gd name="connsiteY7" fmla="*/ 383540 h 389890"/>
              <a:gd name="connsiteX8" fmla="*/ 80390 w 116966"/>
              <a:gd name="connsiteY8" fmla="*/ 166242 h 389890"/>
              <a:gd name="connsiteX9" fmla="*/ 16128 w 116966"/>
              <a:gd name="connsiteY9" fmla="*/ 166242 h 389890"/>
              <a:gd name="connsiteX10" fmla="*/ 9397 w 116966"/>
              <a:gd name="connsiteY10" fmla="*/ 162940 h 389890"/>
              <a:gd name="connsiteX11" fmla="*/ 6350 w 116966"/>
              <a:gd name="connsiteY11" fmla="*/ 154051 h 389890"/>
              <a:gd name="connsiteX12" fmla="*/ 9397 w 116966"/>
              <a:gd name="connsiteY12" fmla="*/ 144907 h 389890"/>
              <a:gd name="connsiteX13" fmla="*/ 16509 w 116966"/>
              <a:gd name="connsiteY13" fmla="*/ 141478 h 389890"/>
              <a:gd name="connsiteX14" fmla="*/ 80390 w 116966"/>
              <a:gd name="connsiteY14" fmla="*/ 141478 h 389890"/>
              <a:gd name="connsiteX15" fmla="*/ 80390 w 116966"/>
              <a:gd name="connsiteY15" fmla="*/ 47497 h 389890"/>
              <a:gd name="connsiteX16" fmla="*/ 74548 w 116966"/>
              <a:gd name="connsiteY16" fmla="*/ 31622 h 389890"/>
              <a:gd name="connsiteX17" fmla="*/ 58419 w 116966"/>
              <a:gd name="connsiteY17" fmla="*/ 25527 h 389890"/>
              <a:gd name="connsiteX18" fmla="*/ 46227 w 116966"/>
              <a:gd name="connsiteY18" fmla="*/ 21844 h 389890"/>
              <a:gd name="connsiteX19" fmla="*/ 42671 w 116966"/>
              <a:gd name="connsiteY19" fmla="*/ 15747 h 389890"/>
              <a:gd name="connsiteX20" fmla="*/ 46735 w 116966"/>
              <a:gd name="connsiteY20" fmla="*/ 8763 h 389890"/>
              <a:gd name="connsiteX21" fmla="*/ 56006 w 116966"/>
              <a:gd name="connsiteY21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16966" h="389890">
                <a:moveTo>
                  <a:pt x="56006" y="6350"/>
                </a:moveTo>
                <a:lnTo>
                  <a:pt x="94233" y="6350"/>
                </a:lnTo>
                <a:cubicBezTo>
                  <a:pt x="98932" y="6350"/>
                  <a:pt x="102742" y="8128"/>
                  <a:pt x="105917" y="11810"/>
                </a:cubicBezTo>
                <a:cubicBezTo>
                  <a:pt x="108965" y="15494"/>
                  <a:pt x="110616" y="19811"/>
                  <a:pt x="110616" y="24638"/>
                </a:cubicBezTo>
                <a:lnTo>
                  <a:pt x="110616" y="345313"/>
                </a:lnTo>
                <a:cubicBezTo>
                  <a:pt x="110616" y="358647"/>
                  <a:pt x="108457" y="368300"/>
                  <a:pt x="104266" y="374396"/>
                </a:cubicBezTo>
                <a:cubicBezTo>
                  <a:pt x="100075" y="380491"/>
                  <a:pt x="94741" y="383540"/>
                  <a:pt x="88137" y="383540"/>
                </a:cubicBezTo>
                <a:lnTo>
                  <a:pt x="80390" y="383540"/>
                </a:lnTo>
                <a:lnTo>
                  <a:pt x="80390" y="166242"/>
                </a:lnTo>
                <a:lnTo>
                  <a:pt x="16128" y="166242"/>
                </a:lnTo>
                <a:cubicBezTo>
                  <a:pt x="13715" y="166242"/>
                  <a:pt x="11429" y="165227"/>
                  <a:pt x="9397" y="162940"/>
                </a:cubicBezTo>
                <a:cubicBezTo>
                  <a:pt x="7365" y="160782"/>
                  <a:pt x="6350" y="157860"/>
                  <a:pt x="6350" y="154051"/>
                </a:cubicBezTo>
                <a:cubicBezTo>
                  <a:pt x="6350" y="150240"/>
                  <a:pt x="7365" y="147192"/>
                  <a:pt x="9397" y="144907"/>
                </a:cubicBezTo>
                <a:cubicBezTo>
                  <a:pt x="11429" y="142621"/>
                  <a:pt x="13842" y="141478"/>
                  <a:pt x="16509" y="141478"/>
                </a:cubicBezTo>
                <a:lnTo>
                  <a:pt x="80390" y="141478"/>
                </a:lnTo>
                <a:lnTo>
                  <a:pt x="80390" y="47497"/>
                </a:lnTo>
                <a:cubicBezTo>
                  <a:pt x="80390" y="39623"/>
                  <a:pt x="78485" y="34290"/>
                  <a:pt x="74548" y="31622"/>
                </a:cubicBezTo>
                <a:cubicBezTo>
                  <a:pt x="70611" y="28828"/>
                  <a:pt x="65277" y="26797"/>
                  <a:pt x="58419" y="25527"/>
                </a:cubicBezTo>
                <a:cubicBezTo>
                  <a:pt x="52831" y="24638"/>
                  <a:pt x="48767" y="23495"/>
                  <a:pt x="46227" y="21844"/>
                </a:cubicBezTo>
                <a:cubicBezTo>
                  <a:pt x="43814" y="20192"/>
                  <a:pt x="42671" y="18160"/>
                  <a:pt x="42671" y="15747"/>
                </a:cubicBezTo>
                <a:cubicBezTo>
                  <a:pt x="42671" y="12700"/>
                  <a:pt x="43941" y="10413"/>
                  <a:pt x="46735" y="8763"/>
                </a:cubicBezTo>
                <a:cubicBezTo>
                  <a:pt x="49402" y="7111"/>
                  <a:pt x="52450" y="6350"/>
                  <a:pt x="5600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4" name="Freeform 3"/>
          <p:cNvSpPr/>
          <p:nvPr/>
        </p:nvSpPr>
        <p:spPr>
          <a:xfrm>
            <a:off x="2493010" y="2126869"/>
            <a:ext cx="80645" cy="389890"/>
          </a:xfrm>
          <a:custGeom>
            <a:avLst/>
            <a:gdLst>
              <a:gd name="connsiteX0" fmla="*/ 19685 w 80645"/>
              <a:gd name="connsiteY0" fmla="*/ 6350 h 389890"/>
              <a:gd name="connsiteX1" fmla="*/ 57911 w 80645"/>
              <a:gd name="connsiteY1" fmla="*/ 6350 h 389890"/>
              <a:gd name="connsiteX2" fmla="*/ 69595 w 80645"/>
              <a:gd name="connsiteY2" fmla="*/ 11810 h 389890"/>
              <a:gd name="connsiteX3" fmla="*/ 74295 w 80645"/>
              <a:gd name="connsiteY3" fmla="*/ 24638 h 389890"/>
              <a:gd name="connsiteX4" fmla="*/ 74295 w 80645"/>
              <a:gd name="connsiteY4" fmla="*/ 345313 h 389890"/>
              <a:gd name="connsiteX5" fmla="*/ 67691 w 80645"/>
              <a:gd name="connsiteY5" fmla="*/ 374396 h 389890"/>
              <a:gd name="connsiteX6" fmla="*/ 51435 w 80645"/>
              <a:gd name="connsiteY6" fmla="*/ 383540 h 389890"/>
              <a:gd name="connsiteX7" fmla="*/ 44069 w 80645"/>
              <a:gd name="connsiteY7" fmla="*/ 383540 h 389890"/>
              <a:gd name="connsiteX8" fmla="*/ 44069 w 80645"/>
              <a:gd name="connsiteY8" fmla="*/ 47497 h 389890"/>
              <a:gd name="connsiteX9" fmla="*/ 38226 w 80645"/>
              <a:gd name="connsiteY9" fmla="*/ 31622 h 389890"/>
              <a:gd name="connsiteX10" fmla="*/ 22097 w 80645"/>
              <a:gd name="connsiteY10" fmla="*/ 25527 h 389890"/>
              <a:gd name="connsiteX11" fmla="*/ 9779 w 80645"/>
              <a:gd name="connsiteY11" fmla="*/ 21844 h 389890"/>
              <a:gd name="connsiteX12" fmla="*/ 6350 w 80645"/>
              <a:gd name="connsiteY12" fmla="*/ 15747 h 389890"/>
              <a:gd name="connsiteX13" fmla="*/ 10414 w 80645"/>
              <a:gd name="connsiteY13" fmla="*/ 8763 h 389890"/>
              <a:gd name="connsiteX14" fmla="*/ 19685 w 80645"/>
              <a:gd name="connsiteY14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0645" h="389890">
                <a:moveTo>
                  <a:pt x="19685" y="6350"/>
                </a:moveTo>
                <a:lnTo>
                  <a:pt x="57911" y="6350"/>
                </a:lnTo>
                <a:cubicBezTo>
                  <a:pt x="62610" y="6350"/>
                  <a:pt x="66420" y="8128"/>
                  <a:pt x="69595" y="11810"/>
                </a:cubicBezTo>
                <a:cubicBezTo>
                  <a:pt x="72644" y="15494"/>
                  <a:pt x="74295" y="19811"/>
                  <a:pt x="74295" y="24638"/>
                </a:cubicBezTo>
                <a:lnTo>
                  <a:pt x="74295" y="345313"/>
                </a:lnTo>
                <a:cubicBezTo>
                  <a:pt x="74295" y="358647"/>
                  <a:pt x="72135" y="368300"/>
                  <a:pt x="67691" y="374396"/>
                </a:cubicBezTo>
                <a:cubicBezTo>
                  <a:pt x="63372" y="380491"/>
                  <a:pt x="57911" y="383540"/>
                  <a:pt x="51435" y="383540"/>
                </a:cubicBezTo>
                <a:lnTo>
                  <a:pt x="44069" y="383540"/>
                </a:lnTo>
                <a:lnTo>
                  <a:pt x="44069" y="47497"/>
                </a:lnTo>
                <a:cubicBezTo>
                  <a:pt x="44069" y="39623"/>
                  <a:pt x="42164" y="34290"/>
                  <a:pt x="38226" y="31622"/>
                </a:cubicBezTo>
                <a:cubicBezTo>
                  <a:pt x="34289" y="28828"/>
                  <a:pt x="28955" y="26797"/>
                  <a:pt x="22097" y="25527"/>
                </a:cubicBezTo>
                <a:cubicBezTo>
                  <a:pt x="16129" y="24638"/>
                  <a:pt x="12064" y="23495"/>
                  <a:pt x="9779" y="21844"/>
                </a:cubicBezTo>
                <a:cubicBezTo>
                  <a:pt x="7492" y="20192"/>
                  <a:pt x="6350" y="18160"/>
                  <a:pt x="6350" y="15747"/>
                </a:cubicBezTo>
                <a:cubicBezTo>
                  <a:pt x="6350" y="12700"/>
                  <a:pt x="7619" y="10413"/>
                  <a:pt x="10414" y="8763"/>
                </a:cubicBezTo>
                <a:cubicBezTo>
                  <a:pt x="13080" y="7111"/>
                  <a:pt x="16129" y="6350"/>
                  <a:pt x="1968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5" name="Freeform 3"/>
          <p:cNvSpPr/>
          <p:nvPr/>
        </p:nvSpPr>
        <p:spPr>
          <a:xfrm>
            <a:off x="2171573" y="2126869"/>
            <a:ext cx="79883" cy="389890"/>
          </a:xfrm>
          <a:custGeom>
            <a:avLst/>
            <a:gdLst>
              <a:gd name="connsiteX0" fmla="*/ 19812 w 79883"/>
              <a:gd name="connsiteY0" fmla="*/ 6350 h 389890"/>
              <a:gd name="connsiteX1" fmla="*/ 58039 w 79883"/>
              <a:gd name="connsiteY1" fmla="*/ 6350 h 389890"/>
              <a:gd name="connsiteX2" fmla="*/ 69214 w 79883"/>
              <a:gd name="connsiteY2" fmla="*/ 11810 h 389890"/>
              <a:gd name="connsiteX3" fmla="*/ 73533 w 79883"/>
              <a:gd name="connsiteY3" fmla="*/ 24638 h 389890"/>
              <a:gd name="connsiteX4" fmla="*/ 73533 w 79883"/>
              <a:gd name="connsiteY4" fmla="*/ 345313 h 389890"/>
              <a:gd name="connsiteX5" fmla="*/ 67437 w 79883"/>
              <a:gd name="connsiteY5" fmla="*/ 374396 h 389890"/>
              <a:gd name="connsiteX6" fmla="*/ 51562 w 79883"/>
              <a:gd name="connsiteY6" fmla="*/ 383540 h 389890"/>
              <a:gd name="connsiteX7" fmla="*/ 43814 w 79883"/>
              <a:gd name="connsiteY7" fmla="*/ 383540 h 389890"/>
              <a:gd name="connsiteX8" fmla="*/ 43814 w 79883"/>
              <a:gd name="connsiteY8" fmla="*/ 47497 h 389890"/>
              <a:gd name="connsiteX9" fmla="*/ 38100 w 79883"/>
              <a:gd name="connsiteY9" fmla="*/ 31622 h 389890"/>
              <a:gd name="connsiteX10" fmla="*/ 22225 w 79883"/>
              <a:gd name="connsiteY10" fmla="*/ 25527 h 389890"/>
              <a:gd name="connsiteX11" fmla="*/ 9906 w 79883"/>
              <a:gd name="connsiteY11" fmla="*/ 21844 h 389890"/>
              <a:gd name="connsiteX12" fmla="*/ 6350 w 79883"/>
              <a:gd name="connsiteY12" fmla="*/ 15747 h 389890"/>
              <a:gd name="connsiteX13" fmla="*/ 10033 w 79883"/>
              <a:gd name="connsiteY13" fmla="*/ 8763 h 389890"/>
              <a:gd name="connsiteX14" fmla="*/ 19812 w 79883"/>
              <a:gd name="connsiteY14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79883" h="389890">
                <a:moveTo>
                  <a:pt x="19812" y="6350"/>
                </a:moveTo>
                <a:lnTo>
                  <a:pt x="58039" y="6350"/>
                </a:lnTo>
                <a:cubicBezTo>
                  <a:pt x="62738" y="6350"/>
                  <a:pt x="66421" y="8128"/>
                  <a:pt x="69214" y="11810"/>
                </a:cubicBezTo>
                <a:cubicBezTo>
                  <a:pt x="72136" y="15494"/>
                  <a:pt x="73533" y="19811"/>
                  <a:pt x="73533" y="24638"/>
                </a:cubicBezTo>
                <a:lnTo>
                  <a:pt x="73533" y="345313"/>
                </a:lnTo>
                <a:cubicBezTo>
                  <a:pt x="73533" y="358647"/>
                  <a:pt x="71501" y="368300"/>
                  <a:pt x="67437" y="374396"/>
                </a:cubicBezTo>
                <a:cubicBezTo>
                  <a:pt x="63373" y="380491"/>
                  <a:pt x="58039" y="383540"/>
                  <a:pt x="51562" y="383540"/>
                </a:cubicBezTo>
                <a:lnTo>
                  <a:pt x="43814" y="383540"/>
                </a:lnTo>
                <a:lnTo>
                  <a:pt x="43814" y="47497"/>
                </a:lnTo>
                <a:cubicBezTo>
                  <a:pt x="43814" y="39623"/>
                  <a:pt x="41910" y="34290"/>
                  <a:pt x="38100" y="31622"/>
                </a:cubicBezTo>
                <a:cubicBezTo>
                  <a:pt x="34290" y="28828"/>
                  <a:pt x="29083" y="26797"/>
                  <a:pt x="22225" y="25527"/>
                </a:cubicBezTo>
                <a:cubicBezTo>
                  <a:pt x="16256" y="24638"/>
                  <a:pt x="12192" y="23495"/>
                  <a:pt x="9906" y="21844"/>
                </a:cubicBezTo>
                <a:cubicBezTo>
                  <a:pt x="7493" y="20192"/>
                  <a:pt x="6350" y="18160"/>
                  <a:pt x="6350" y="15747"/>
                </a:cubicBezTo>
                <a:cubicBezTo>
                  <a:pt x="6350" y="12700"/>
                  <a:pt x="7620" y="10413"/>
                  <a:pt x="10033" y="8763"/>
                </a:cubicBezTo>
                <a:cubicBezTo>
                  <a:pt x="12446" y="7111"/>
                  <a:pt x="15748" y="6350"/>
                  <a:pt x="1981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6" name="Freeform 3"/>
          <p:cNvSpPr/>
          <p:nvPr/>
        </p:nvSpPr>
        <p:spPr>
          <a:xfrm>
            <a:off x="4063364" y="2161286"/>
            <a:ext cx="343408" cy="348741"/>
          </a:xfrm>
          <a:custGeom>
            <a:avLst/>
            <a:gdLst>
              <a:gd name="connsiteX0" fmla="*/ 82169 w 343408"/>
              <a:gd name="connsiteY0" fmla="*/ 0 h 348741"/>
              <a:gd name="connsiteX1" fmla="*/ 243713 w 343408"/>
              <a:gd name="connsiteY1" fmla="*/ 0 h 348741"/>
              <a:gd name="connsiteX2" fmla="*/ 257937 w 343408"/>
              <a:gd name="connsiteY2" fmla="*/ 6476 h 348741"/>
              <a:gd name="connsiteX3" fmla="*/ 261620 w 343408"/>
              <a:gd name="connsiteY3" fmla="*/ 19176 h 348741"/>
              <a:gd name="connsiteX4" fmla="*/ 260223 w 343408"/>
              <a:gd name="connsiteY4" fmla="*/ 53974 h 348741"/>
              <a:gd name="connsiteX5" fmla="*/ 257175 w 343408"/>
              <a:gd name="connsiteY5" fmla="*/ 89915 h 348741"/>
              <a:gd name="connsiteX6" fmla="*/ 252222 w 343408"/>
              <a:gd name="connsiteY6" fmla="*/ 123443 h 348741"/>
              <a:gd name="connsiteX7" fmla="*/ 246126 w 343408"/>
              <a:gd name="connsiteY7" fmla="*/ 152145 h 348741"/>
              <a:gd name="connsiteX8" fmla="*/ 330835 w 343408"/>
              <a:gd name="connsiteY8" fmla="*/ 152145 h 348741"/>
              <a:gd name="connsiteX9" fmla="*/ 340106 w 343408"/>
              <a:gd name="connsiteY9" fmla="*/ 156463 h 348741"/>
              <a:gd name="connsiteX10" fmla="*/ 343408 w 343408"/>
              <a:gd name="connsiteY10" fmla="*/ 164338 h 348741"/>
              <a:gd name="connsiteX11" fmla="*/ 340106 w 343408"/>
              <a:gd name="connsiteY11" fmla="*/ 172719 h 348741"/>
              <a:gd name="connsiteX12" fmla="*/ 330835 w 343408"/>
              <a:gd name="connsiteY12" fmla="*/ 176148 h 348741"/>
              <a:gd name="connsiteX13" fmla="*/ 186817 w 343408"/>
              <a:gd name="connsiteY13" fmla="*/ 176148 h 348741"/>
              <a:gd name="connsiteX14" fmla="*/ 186817 w 343408"/>
              <a:gd name="connsiteY14" fmla="*/ 310006 h 348741"/>
              <a:gd name="connsiteX15" fmla="*/ 180467 w 343408"/>
              <a:gd name="connsiteY15" fmla="*/ 339343 h 348741"/>
              <a:gd name="connsiteX16" fmla="*/ 165608 w 343408"/>
              <a:gd name="connsiteY16" fmla="*/ 348741 h 348741"/>
              <a:gd name="connsiteX17" fmla="*/ 157479 w 343408"/>
              <a:gd name="connsiteY17" fmla="*/ 348741 h 348741"/>
              <a:gd name="connsiteX18" fmla="*/ 157479 w 343408"/>
              <a:gd name="connsiteY18" fmla="*/ 176148 h 348741"/>
              <a:gd name="connsiteX19" fmla="*/ 12573 w 343408"/>
              <a:gd name="connsiteY19" fmla="*/ 176148 h 348741"/>
              <a:gd name="connsiteX20" fmla="*/ 3302 w 343408"/>
              <a:gd name="connsiteY20" fmla="*/ 172592 h 348741"/>
              <a:gd name="connsiteX21" fmla="*/ 0 w 343408"/>
              <a:gd name="connsiteY21" fmla="*/ 163956 h 348741"/>
              <a:gd name="connsiteX22" fmla="*/ 3302 w 343408"/>
              <a:gd name="connsiteY22" fmla="*/ 156209 h 348741"/>
              <a:gd name="connsiteX23" fmla="*/ 12573 w 343408"/>
              <a:gd name="connsiteY23" fmla="*/ 152145 h 348741"/>
              <a:gd name="connsiteX24" fmla="*/ 224155 w 343408"/>
              <a:gd name="connsiteY24" fmla="*/ 152145 h 348741"/>
              <a:gd name="connsiteX25" fmla="*/ 227838 w 343408"/>
              <a:gd name="connsiteY25" fmla="*/ 123062 h 348741"/>
              <a:gd name="connsiteX26" fmla="*/ 229489 w 343408"/>
              <a:gd name="connsiteY26" fmla="*/ 91947 h 348741"/>
              <a:gd name="connsiteX27" fmla="*/ 229870 w 343408"/>
              <a:gd name="connsiteY27" fmla="*/ 59181 h 348741"/>
              <a:gd name="connsiteX28" fmla="*/ 229870 w 343408"/>
              <a:gd name="connsiteY28" fmla="*/ 24764 h 348741"/>
              <a:gd name="connsiteX29" fmla="*/ 82169 w 343408"/>
              <a:gd name="connsiteY29" fmla="*/ 24764 h 348741"/>
              <a:gd name="connsiteX30" fmla="*/ 72771 w 343408"/>
              <a:gd name="connsiteY30" fmla="*/ 20954 h 348741"/>
              <a:gd name="connsiteX31" fmla="*/ 69596 w 343408"/>
              <a:gd name="connsiteY31" fmla="*/ 12191 h 348741"/>
              <a:gd name="connsiteX32" fmla="*/ 72771 w 343408"/>
              <a:gd name="connsiteY32" fmla="*/ 3682 h 348741"/>
              <a:gd name="connsiteX33" fmla="*/ 82169 w 343408"/>
              <a:gd name="connsiteY33" fmla="*/ 0 h 3487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343408" h="348741">
                <a:moveTo>
                  <a:pt x="82169" y="0"/>
                </a:moveTo>
                <a:lnTo>
                  <a:pt x="243713" y="0"/>
                </a:lnTo>
                <a:cubicBezTo>
                  <a:pt x="250825" y="0"/>
                  <a:pt x="255524" y="2158"/>
                  <a:pt x="257937" y="6476"/>
                </a:cubicBezTo>
                <a:cubicBezTo>
                  <a:pt x="260477" y="10794"/>
                  <a:pt x="261620" y="15112"/>
                  <a:pt x="261620" y="19176"/>
                </a:cubicBezTo>
                <a:cubicBezTo>
                  <a:pt x="261366" y="30225"/>
                  <a:pt x="260858" y="41782"/>
                  <a:pt x="260223" y="53974"/>
                </a:cubicBezTo>
                <a:cubicBezTo>
                  <a:pt x="259588" y="66039"/>
                  <a:pt x="258572" y="77977"/>
                  <a:pt x="257175" y="89915"/>
                </a:cubicBezTo>
                <a:cubicBezTo>
                  <a:pt x="255778" y="101600"/>
                  <a:pt x="254127" y="112775"/>
                  <a:pt x="252222" y="123443"/>
                </a:cubicBezTo>
                <a:cubicBezTo>
                  <a:pt x="250317" y="134238"/>
                  <a:pt x="248285" y="143763"/>
                  <a:pt x="246126" y="152145"/>
                </a:cubicBezTo>
                <a:lnTo>
                  <a:pt x="330835" y="152145"/>
                </a:lnTo>
                <a:cubicBezTo>
                  <a:pt x="334898" y="152145"/>
                  <a:pt x="337947" y="153669"/>
                  <a:pt x="340106" y="156463"/>
                </a:cubicBezTo>
                <a:cubicBezTo>
                  <a:pt x="342392" y="159257"/>
                  <a:pt x="343408" y="161924"/>
                  <a:pt x="343408" y="164338"/>
                </a:cubicBezTo>
                <a:cubicBezTo>
                  <a:pt x="343408" y="167639"/>
                  <a:pt x="342392" y="170433"/>
                  <a:pt x="340106" y="172719"/>
                </a:cubicBezTo>
                <a:cubicBezTo>
                  <a:pt x="337947" y="175005"/>
                  <a:pt x="334898" y="176148"/>
                  <a:pt x="330835" y="176148"/>
                </a:cubicBezTo>
                <a:lnTo>
                  <a:pt x="186817" y="176148"/>
                </a:lnTo>
                <a:lnTo>
                  <a:pt x="186817" y="310006"/>
                </a:lnTo>
                <a:cubicBezTo>
                  <a:pt x="186817" y="323341"/>
                  <a:pt x="184658" y="333120"/>
                  <a:pt x="180467" y="339343"/>
                </a:cubicBezTo>
                <a:cubicBezTo>
                  <a:pt x="176276" y="345566"/>
                  <a:pt x="171323" y="348741"/>
                  <a:pt x="165608" y="348741"/>
                </a:cubicBezTo>
                <a:lnTo>
                  <a:pt x="157479" y="348741"/>
                </a:lnTo>
                <a:lnTo>
                  <a:pt x="157479" y="176148"/>
                </a:lnTo>
                <a:lnTo>
                  <a:pt x="12573" y="176148"/>
                </a:lnTo>
                <a:cubicBezTo>
                  <a:pt x="8509" y="176148"/>
                  <a:pt x="5460" y="175005"/>
                  <a:pt x="3302" y="172592"/>
                </a:cubicBezTo>
                <a:cubicBezTo>
                  <a:pt x="1143" y="170052"/>
                  <a:pt x="0" y="167258"/>
                  <a:pt x="0" y="163956"/>
                </a:cubicBezTo>
                <a:cubicBezTo>
                  <a:pt x="0" y="161543"/>
                  <a:pt x="1143" y="159003"/>
                  <a:pt x="3302" y="156209"/>
                </a:cubicBezTo>
                <a:cubicBezTo>
                  <a:pt x="5460" y="153542"/>
                  <a:pt x="8509" y="152145"/>
                  <a:pt x="12573" y="152145"/>
                </a:cubicBezTo>
                <a:lnTo>
                  <a:pt x="224155" y="152145"/>
                </a:lnTo>
                <a:cubicBezTo>
                  <a:pt x="225806" y="143001"/>
                  <a:pt x="227076" y="133222"/>
                  <a:pt x="227838" y="123062"/>
                </a:cubicBezTo>
                <a:cubicBezTo>
                  <a:pt x="228727" y="112902"/>
                  <a:pt x="229235" y="102488"/>
                  <a:pt x="229489" y="91947"/>
                </a:cubicBezTo>
                <a:cubicBezTo>
                  <a:pt x="229743" y="81406"/>
                  <a:pt x="229870" y="70484"/>
                  <a:pt x="229870" y="59181"/>
                </a:cubicBezTo>
                <a:cubicBezTo>
                  <a:pt x="229870" y="48005"/>
                  <a:pt x="229870" y="36448"/>
                  <a:pt x="229870" y="24764"/>
                </a:cubicBezTo>
                <a:lnTo>
                  <a:pt x="82169" y="24764"/>
                </a:lnTo>
                <a:cubicBezTo>
                  <a:pt x="78105" y="24764"/>
                  <a:pt x="75057" y="23494"/>
                  <a:pt x="72771" y="20954"/>
                </a:cubicBezTo>
                <a:cubicBezTo>
                  <a:pt x="70612" y="18414"/>
                  <a:pt x="69596" y="15493"/>
                  <a:pt x="69596" y="12191"/>
                </a:cubicBezTo>
                <a:cubicBezTo>
                  <a:pt x="69596" y="9016"/>
                  <a:pt x="70612" y="6095"/>
                  <a:pt x="72771" y="3682"/>
                </a:cubicBezTo>
                <a:cubicBezTo>
                  <a:pt x="75057" y="1269"/>
                  <a:pt x="78105" y="0"/>
                  <a:pt x="8216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7" name="Freeform 3"/>
          <p:cNvSpPr/>
          <p:nvPr/>
        </p:nvSpPr>
        <p:spPr>
          <a:xfrm>
            <a:off x="4402963" y="2331593"/>
            <a:ext cx="356108" cy="124586"/>
          </a:xfrm>
          <a:custGeom>
            <a:avLst/>
            <a:gdLst>
              <a:gd name="connsiteX0" fmla="*/ 143001 w 356108"/>
              <a:gd name="connsiteY0" fmla="*/ 6350 h 124586"/>
              <a:gd name="connsiteX1" fmla="*/ 177291 w 356108"/>
              <a:gd name="connsiteY1" fmla="*/ 6350 h 124586"/>
              <a:gd name="connsiteX2" fmla="*/ 188595 w 356108"/>
              <a:gd name="connsiteY2" fmla="*/ 11811 h 124586"/>
              <a:gd name="connsiteX3" fmla="*/ 193166 w 356108"/>
              <a:gd name="connsiteY3" fmla="*/ 25019 h 124586"/>
              <a:gd name="connsiteX4" fmla="*/ 193166 w 356108"/>
              <a:gd name="connsiteY4" fmla="*/ 93345 h 124586"/>
              <a:gd name="connsiteX5" fmla="*/ 337185 w 356108"/>
              <a:gd name="connsiteY5" fmla="*/ 93345 h 124586"/>
              <a:gd name="connsiteX6" fmla="*/ 346582 w 356108"/>
              <a:gd name="connsiteY6" fmla="*/ 97663 h 124586"/>
              <a:gd name="connsiteX7" fmla="*/ 349758 w 356108"/>
              <a:gd name="connsiteY7" fmla="*/ 105536 h 124586"/>
              <a:gd name="connsiteX8" fmla="*/ 346582 w 356108"/>
              <a:gd name="connsiteY8" fmla="*/ 114300 h 124586"/>
              <a:gd name="connsiteX9" fmla="*/ 337185 w 356108"/>
              <a:gd name="connsiteY9" fmla="*/ 118236 h 124586"/>
              <a:gd name="connsiteX10" fmla="*/ 18922 w 356108"/>
              <a:gd name="connsiteY10" fmla="*/ 118236 h 124586"/>
              <a:gd name="connsiteX11" fmla="*/ 9651 w 356108"/>
              <a:gd name="connsiteY11" fmla="*/ 114173 h 124586"/>
              <a:gd name="connsiteX12" fmla="*/ 6350 w 356108"/>
              <a:gd name="connsiteY12" fmla="*/ 105155 h 124586"/>
              <a:gd name="connsiteX13" fmla="*/ 9651 w 356108"/>
              <a:gd name="connsiteY13" fmla="*/ 97408 h 124586"/>
              <a:gd name="connsiteX14" fmla="*/ 18922 w 356108"/>
              <a:gd name="connsiteY14" fmla="*/ 93345 h 124586"/>
              <a:gd name="connsiteX15" fmla="*/ 163829 w 356108"/>
              <a:gd name="connsiteY15" fmla="*/ 93345 h 124586"/>
              <a:gd name="connsiteX16" fmla="*/ 163829 w 356108"/>
              <a:gd name="connsiteY16" fmla="*/ 47371 h 124586"/>
              <a:gd name="connsiteX17" fmla="*/ 157734 w 356108"/>
              <a:gd name="connsiteY17" fmla="*/ 31750 h 124586"/>
              <a:gd name="connsiteX18" fmla="*/ 141858 w 356108"/>
              <a:gd name="connsiteY18" fmla="*/ 25781 h 124586"/>
              <a:gd name="connsiteX19" fmla="*/ 132715 w 356108"/>
              <a:gd name="connsiteY19" fmla="*/ 21716 h 124586"/>
              <a:gd name="connsiteX20" fmla="*/ 130047 w 356108"/>
              <a:gd name="connsiteY20" fmla="*/ 15239 h 124586"/>
              <a:gd name="connsiteX21" fmla="*/ 133730 w 356108"/>
              <a:gd name="connsiteY21" fmla="*/ 8763 h 124586"/>
              <a:gd name="connsiteX22" fmla="*/ 143001 w 356108"/>
              <a:gd name="connsiteY22" fmla="*/ 6350 h 1245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356108" h="124586">
                <a:moveTo>
                  <a:pt x="143001" y="6350"/>
                </a:moveTo>
                <a:lnTo>
                  <a:pt x="177291" y="6350"/>
                </a:lnTo>
                <a:cubicBezTo>
                  <a:pt x="181864" y="6350"/>
                  <a:pt x="185673" y="8127"/>
                  <a:pt x="188595" y="11811"/>
                </a:cubicBezTo>
                <a:cubicBezTo>
                  <a:pt x="191642" y="15494"/>
                  <a:pt x="193166" y="19812"/>
                  <a:pt x="193166" y="25019"/>
                </a:cubicBezTo>
                <a:lnTo>
                  <a:pt x="193166" y="93345"/>
                </a:lnTo>
                <a:lnTo>
                  <a:pt x="337185" y="93345"/>
                </a:lnTo>
                <a:cubicBezTo>
                  <a:pt x="341248" y="93345"/>
                  <a:pt x="344296" y="94742"/>
                  <a:pt x="346582" y="97663"/>
                </a:cubicBezTo>
                <a:cubicBezTo>
                  <a:pt x="348741" y="100457"/>
                  <a:pt x="349758" y="103123"/>
                  <a:pt x="349758" y="105536"/>
                </a:cubicBezTo>
                <a:cubicBezTo>
                  <a:pt x="349758" y="108839"/>
                  <a:pt x="348741" y="111759"/>
                  <a:pt x="346582" y="114300"/>
                </a:cubicBezTo>
                <a:cubicBezTo>
                  <a:pt x="344296" y="116966"/>
                  <a:pt x="341248" y="118236"/>
                  <a:pt x="337185" y="118236"/>
                </a:cubicBezTo>
                <a:lnTo>
                  <a:pt x="18922" y="118236"/>
                </a:lnTo>
                <a:cubicBezTo>
                  <a:pt x="14858" y="118236"/>
                  <a:pt x="11810" y="116839"/>
                  <a:pt x="9651" y="114173"/>
                </a:cubicBezTo>
                <a:cubicBezTo>
                  <a:pt x="7366" y="111378"/>
                  <a:pt x="6350" y="108458"/>
                  <a:pt x="6350" y="105155"/>
                </a:cubicBezTo>
                <a:cubicBezTo>
                  <a:pt x="6350" y="102743"/>
                  <a:pt x="7366" y="100203"/>
                  <a:pt x="9651" y="97408"/>
                </a:cubicBezTo>
                <a:cubicBezTo>
                  <a:pt x="11810" y="94742"/>
                  <a:pt x="14858" y="93345"/>
                  <a:pt x="18922" y="93345"/>
                </a:cubicBezTo>
                <a:lnTo>
                  <a:pt x="163829" y="93345"/>
                </a:lnTo>
                <a:lnTo>
                  <a:pt x="163829" y="47371"/>
                </a:lnTo>
                <a:cubicBezTo>
                  <a:pt x="163829" y="39243"/>
                  <a:pt x="161797" y="34035"/>
                  <a:pt x="157734" y="31750"/>
                </a:cubicBezTo>
                <a:cubicBezTo>
                  <a:pt x="153670" y="29464"/>
                  <a:pt x="148335" y="27432"/>
                  <a:pt x="141858" y="25781"/>
                </a:cubicBezTo>
                <a:cubicBezTo>
                  <a:pt x="137540" y="25019"/>
                  <a:pt x="134492" y="23622"/>
                  <a:pt x="132715" y="21716"/>
                </a:cubicBezTo>
                <a:cubicBezTo>
                  <a:pt x="130936" y="19812"/>
                  <a:pt x="130047" y="17653"/>
                  <a:pt x="130047" y="15239"/>
                </a:cubicBezTo>
                <a:cubicBezTo>
                  <a:pt x="130047" y="12573"/>
                  <a:pt x="131317" y="10414"/>
                  <a:pt x="133730" y="8763"/>
                </a:cubicBezTo>
                <a:cubicBezTo>
                  <a:pt x="136144" y="7112"/>
                  <a:pt x="139319" y="6350"/>
                  <a:pt x="14300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8" name="Freeform 3"/>
          <p:cNvSpPr/>
          <p:nvPr/>
        </p:nvSpPr>
        <p:spPr>
          <a:xfrm>
            <a:off x="4464431" y="2174113"/>
            <a:ext cx="244602" cy="183388"/>
          </a:xfrm>
          <a:custGeom>
            <a:avLst/>
            <a:gdLst>
              <a:gd name="connsiteX0" fmla="*/ 30352 w 244602"/>
              <a:gd name="connsiteY0" fmla="*/ 6350 h 183388"/>
              <a:gd name="connsiteX1" fmla="*/ 176021 w 244602"/>
              <a:gd name="connsiteY1" fmla="*/ 6350 h 183388"/>
              <a:gd name="connsiteX2" fmla="*/ 189610 w 244602"/>
              <a:gd name="connsiteY2" fmla="*/ 14858 h 183388"/>
              <a:gd name="connsiteX3" fmla="*/ 189864 w 244602"/>
              <a:gd name="connsiteY3" fmla="*/ 31496 h 183388"/>
              <a:gd name="connsiteX4" fmla="*/ 170307 w 244602"/>
              <a:gd name="connsiteY4" fmla="*/ 65277 h 183388"/>
              <a:gd name="connsiteX5" fmla="*/ 141351 w 244602"/>
              <a:gd name="connsiteY5" fmla="*/ 97916 h 183388"/>
              <a:gd name="connsiteX6" fmla="*/ 227710 w 244602"/>
              <a:gd name="connsiteY6" fmla="*/ 145034 h 183388"/>
              <a:gd name="connsiteX7" fmla="*/ 235839 w 244602"/>
              <a:gd name="connsiteY7" fmla="*/ 152146 h 183388"/>
              <a:gd name="connsiteX8" fmla="*/ 238252 w 244602"/>
              <a:gd name="connsiteY8" fmla="*/ 159257 h 183388"/>
              <a:gd name="connsiteX9" fmla="*/ 235458 w 244602"/>
              <a:gd name="connsiteY9" fmla="*/ 170307 h 183388"/>
              <a:gd name="connsiteX10" fmla="*/ 228853 w 244602"/>
              <a:gd name="connsiteY10" fmla="*/ 176022 h 183388"/>
              <a:gd name="connsiteX11" fmla="*/ 222122 w 244602"/>
              <a:gd name="connsiteY11" fmla="*/ 177038 h 183388"/>
              <a:gd name="connsiteX12" fmla="*/ 212978 w 244602"/>
              <a:gd name="connsiteY12" fmla="*/ 173989 h 183388"/>
              <a:gd name="connsiteX13" fmla="*/ 121411 w 244602"/>
              <a:gd name="connsiteY13" fmla="*/ 115315 h 183388"/>
              <a:gd name="connsiteX14" fmla="*/ 71247 w 244602"/>
              <a:gd name="connsiteY14" fmla="*/ 150367 h 183388"/>
              <a:gd name="connsiteX15" fmla="*/ 19684 w 244602"/>
              <a:gd name="connsiteY15" fmla="*/ 174752 h 183388"/>
              <a:gd name="connsiteX16" fmla="*/ 12572 w 244602"/>
              <a:gd name="connsiteY16" fmla="*/ 175767 h 183388"/>
              <a:gd name="connsiteX17" fmla="*/ 6350 w 244602"/>
              <a:gd name="connsiteY17" fmla="*/ 171069 h 183388"/>
              <a:gd name="connsiteX18" fmla="*/ 6730 w 244602"/>
              <a:gd name="connsiteY18" fmla="*/ 163195 h 183388"/>
              <a:gd name="connsiteX19" fmla="*/ 11176 w 244602"/>
              <a:gd name="connsiteY19" fmla="*/ 158115 h 183388"/>
              <a:gd name="connsiteX20" fmla="*/ 51308 w 244602"/>
              <a:gd name="connsiteY20" fmla="*/ 135254 h 183388"/>
              <a:gd name="connsiteX21" fmla="*/ 90551 w 244602"/>
              <a:gd name="connsiteY21" fmla="*/ 104775 h 183388"/>
              <a:gd name="connsiteX22" fmla="*/ 124967 w 244602"/>
              <a:gd name="connsiteY22" fmla="*/ 69215 h 183388"/>
              <a:gd name="connsiteX23" fmla="*/ 151129 w 244602"/>
              <a:gd name="connsiteY23" fmla="*/ 31115 h 183388"/>
              <a:gd name="connsiteX24" fmla="*/ 29463 w 244602"/>
              <a:gd name="connsiteY24" fmla="*/ 31115 h 183388"/>
              <a:gd name="connsiteX25" fmla="*/ 21590 w 244602"/>
              <a:gd name="connsiteY25" fmla="*/ 27813 h 183388"/>
              <a:gd name="connsiteX26" fmla="*/ 18541 w 244602"/>
              <a:gd name="connsiteY26" fmla="*/ 18923 h 183388"/>
              <a:gd name="connsiteX27" fmla="*/ 21971 w 244602"/>
              <a:gd name="connsiteY27" fmla="*/ 10159 h 183388"/>
              <a:gd name="connsiteX28" fmla="*/ 30352 w 244602"/>
              <a:gd name="connsiteY28" fmla="*/ 6350 h 1833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244602" h="183388">
                <a:moveTo>
                  <a:pt x="30352" y="6350"/>
                </a:moveTo>
                <a:lnTo>
                  <a:pt x="176021" y="6350"/>
                </a:lnTo>
                <a:cubicBezTo>
                  <a:pt x="183007" y="6350"/>
                  <a:pt x="187578" y="9144"/>
                  <a:pt x="189610" y="14858"/>
                </a:cubicBezTo>
                <a:cubicBezTo>
                  <a:pt x="191642" y="20573"/>
                  <a:pt x="191770" y="26161"/>
                  <a:pt x="189864" y="31496"/>
                </a:cubicBezTo>
                <a:cubicBezTo>
                  <a:pt x="185166" y="42926"/>
                  <a:pt x="178689" y="54228"/>
                  <a:pt x="170307" y="65277"/>
                </a:cubicBezTo>
                <a:cubicBezTo>
                  <a:pt x="161925" y="76453"/>
                  <a:pt x="152272" y="87248"/>
                  <a:pt x="141351" y="97916"/>
                </a:cubicBezTo>
                <a:lnTo>
                  <a:pt x="227710" y="145034"/>
                </a:lnTo>
                <a:cubicBezTo>
                  <a:pt x="231775" y="147446"/>
                  <a:pt x="234441" y="149859"/>
                  <a:pt x="235839" y="152146"/>
                </a:cubicBezTo>
                <a:cubicBezTo>
                  <a:pt x="237109" y="154432"/>
                  <a:pt x="237998" y="156845"/>
                  <a:pt x="238252" y="159257"/>
                </a:cubicBezTo>
                <a:cubicBezTo>
                  <a:pt x="238252" y="163576"/>
                  <a:pt x="237363" y="167258"/>
                  <a:pt x="235458" y="170307"/>
                </a:cubicBezTo>
                <a:cubicBezTo>
                  <a:pt x="233552" y="173227"/>
                  <a:pt x="231394" y="175133"/>
                  <a:pt x="228853" y="176022"/>
                </a:cubicBezTo>
                <a:cubicBezTo>
                  <a:pt x="227329" y="176784"/>
                  <a:pt x="225044" y="177165"/>
                  <a:pt x="222122" y="177038"/>
                </a:cubicBezTo>
                <a:cubicBezTo>
                  <a:pt x="219328" y="176911"/>
                  <a:pt x="216280" y="175895"/>
                  <a:pt x="212978" y="173989"/>
                </a:cubicBezTo>
                <a:lnTo>
                  <a:pt x="121411" y="115315"/>
                </a:lnTo>
                <a:cubicBezTo>
                  <a:pt x="105790" y="128396"/>
                  <a:pt x="89027" y="140080"/>
                  <a:pt x="71247" y="150367"/>
                </a:cubicBezTo>
                <a:cubicBezTo>
                  <a:pt x="53467" y="160654"/>
                  <a:pt x="36321" y="168783"/>
                  <a:pt x="19684" y="174752"/>
                </a:cubicBezTo>
                <a:cubicBezTo>
                  <a:pt x="17907" y="175514"/>
                  <a:pt x="15494" y="175895"/>
                  <a:pt x="12572" y="175767"/>
                </a:cubicBezTo>
                <a:cubicBezTo>
                  <a:pt x="9778" y="175641"/>
                  <a:pt x="7620" y="174116"/>
                  <a:pt x="6350" y="171069"/>
                </a:cubicBezTo>
                <a:cubicBezTo>
                  <a:pt x="4952" y="168402"/>
                  <a:pt x="5079" y="165734"/>
                  <a:pt x="6730" y="163195"/>
                </a:cubicBezTo>
                <a:cubicBezTo>
                  <a:pt x="8382" y="160527"/>
                  <a:pt x="9905" y="158877"/>
                  <a:pt x="11176" y="158115"/>
                </a:cubicBezTo>
                <a:cubicBezTo>
                  <a:pt x="24257" y="152146"/>
                  <a:pt x="37591" y="144526"/>
                  <a:pt x="51308" y="135254"/>
                </a:cubicBezTo>
                <a:cubicBezTo>
                  <a:pt x="65023" y="126111"/>
                  <a:pt x="78104" y="115951"/>
                  <a:pt x="90551" y="104775"/>
                </a:cubicBezTo>
                <a:cubicBezTo>
                  <a:pt x="102997" y="93598"/>
                  <a:pt x="114427" y="81788"/>
                  <a:pt x="124967" y="69215"/>
                </a:cubicBezTo>
                <a:cubicBezTo>
                  <a:pt x="135382" y="56515"/>
                  <a:pt x="144144" y="43815"/>
                  <a:pt x="151129" y="31115"/>
                </a:cubicBezTo>
                <a:lnTo>
                  <a:pt x="29463" y="31115"/>
                </a:lnTo>
                <a:cubicBezTo>
                  <a:pt x="26289" y="31115"/>
                  <a:pt x="23621" y="29972"/>
                  <a:pt x="21590" y="27813"/>
                </a:cubicBezTo>
                <a:cubicBezTo>
                  <a:pt x="19558" y="25653"/>
                  <a:pt x="18541" y="22733"/>
                  <a:pt x="18541" y="18923"/>
                </a:cubicBezTo>
                <a:cubicBezTo>
                  <a:pt x="18541" y="15621"/>
                  <a:pt x="19684" y="12700"/>
                  <a:pt x="21971" y="10159"/>
                </a:cubicBezTo>
                <a:cubicBezTo>
                  <a:pt x="24257" y="7619"/>
                  <a:pt x="27051" y="6350"/>
                  <a:pt x="3035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9" name="Freeform 3"/>
          <p:cNvSpPr/>
          <p:nvPr/>
        </p:nvSpPr>
        <p:spPr>
          <a:xfrm>
            <a:off x="4057014" y="2154936"/>
            <a:ext cx="356108" cy="361441"/>
          </a:xfrm>
          <a:custGeom>
            <a:avLst/>
            <a:gdLst>
              <a:gd name="connsiteX0" fmla="*/ 88519 w 356108"/>
              <a:gd name="connsiteY0" fmla="*/ 6350 h 361441"/>
              <a:gd name="connsiteX1" fmla="*/ 250063 w 356108"/>
              <a:gd name="connsiteY1" fmla="*/ 6350 h 361441"/>
              <a:gd name="connsiteX2" fmla="*/ 264287 w 356108"/>
              <a:gd name="connsiteY2" fmla="*/ 12826 h 361441"/>
              <a:gd name="connsiteX3" fmla="*/ 267970 w 356108"/>
              <a:gd name="connsiteY3" fmla="*/ 25526 h 361441"/>
              <a:gd name="connsiteX4" fmla="*/ 266573 w 356108"/>
              <a:gd name="connsiteY4" fmla="*/ 60324 h 361441"/>
              <a:gd name="connsiteX5" fmla="*/ 263525 w 356108"/>
              <a:gd name="connsiteY5" fmla="*/ 96265 h 361441"/>
              <a:gd name="connsiteX6" fmla="*/ 258572 w 356108"/>
              <a:gd name="connsiteY6" fmla="*/ 129793 h 361441"/>
              <a:gd name="connsiteX7" fmla="*/ 252476 w 356108"/>
              <a:gd name="connsiteY7" fmla="*/ 158495 h 361441"/>
              <a:gd name="connsiteX8" fmla="*/ 337185 w 356108"/>
              <a:gd name="connsiteY8" fmla="*/ 158495 h 361441"/>
              <a:gd name="connsiteX9" fmla="*/ 346456 w 356108"/>
              <a:gd name="connsiteY9" fmla="*/ 162813 h 361441"/>
              <a:gd name="connsiteX10" fmla="*/ 349758 w 356108"/>
              <a:gd name="connsiteY10" fmla="*/ 170688 h 361441"/>
              <a:gd name="connsiteX11" fmla="*/ 346456 w 356108"/>
              <a:gd name="connsiteY11" fmla="*/ 179069 h 361441"/>
              <a:gd name="connsiteX12" fmla="*/ 337185 w 356108"/>
              <a:gd name="connsiteY12" fmla="*/ 182498 h 361441"/>
              <a:gd name="connsiteX13" fmla="*/ 193167 w 356108"/>
              <a:gd name="connsiteY13" fmla="*/ 182498 h 361441"/>
              <a:gd name="connsiteX14" fmla="*/ 193167 w 356108"/>
              <a:gd name="connsiteY14" fmla="*/ 316356 h 361441"/>
              <a:gd name="connsiteX15" fmla="*/ 186817 w 356108"/>
              <a:gd name="connsiteY15" fmla="*/ 345693 h 361441"/>
              <a:gd name="connsiteX16" fmla="*/ 171958 w 356108"/>
              <a:gd name="connsiteY16" fmla="*/ 355091 h 361441"/>
              <a:gd name="connsiteX17" fmla="*/ 163829 w 356108"/>
              <a:gd name="connsiteY17" fmla="*/ 355091 h 361441"/>
              <a:gd name="connsiteX18" fmla="*/ 163829 w 356108"/>
              <a:gd name="connsiteY18" fmla="*/ 182498 h 361441"/>
              <a:gd name="connsiteX19" fmla="*/ 18923 w 356108"/>
              <a:gd name="connsiteY19" fmla="*/ 182498 h 361441"/>
              <a:gd name="connsiteX20" fmla="*/ 9652 w 356108"/>
              <a:gd name="connsiteY20" fmla="*/ 178942 h 361441"/>
              <a:gd name="connsiteX21" fmla="*/ 6350 w 356108"/>
              <a:gd name="connsiteY21" fmla="*/ 170306 h 361441"/>
              <a:gd name="connsiteX22" fmla="*/ 9652 w 356108"/>
              <a:gd name="connsiteY22" fmla="*/ 162559 h 361441"/>
              <a:gd name="connsiteX23" fmla="*/ 18923 w 356108"/>
              <a:gd name="connsiteY23" fmla="*/ 158495 h 361441"/>
              <a:gd name="connsiteX24" fmla="*/ 230505 w 356108"/>
              <a:gd name="connsiteY24" fmla="*/ 158495 h 361441"/>
              <a:gd name="connsiteX25" fmla="*/ 234188 w 356108"/>
              <a:gd name="connsiteY25" fmla="*/ 129412 h 361441"/>
              <a:gd name="connsiteX26" fmla="*/ 235839 w 356108"/>
              <a:gd name="connsiteY26" fmla="*/ 98297 h 361441"/>
              <a:gd name="connsiteX27" fmla="*/ 236220 w 356108"/>
              <a:gd name="connsiteY27" fmla="*/ 65531 h 361441"/>
              <a:gd name="connsiteX28" fmla="*/ 236220 w 356108"/>
              <a:gd name="connsiteY28" fmla="*/ 31114 h 361441"/>
              <a:gd name="connsiteX29" fmla="*/ 88519 w 356108"/>
              <a:gd name="connsiteY29" fmla="*/ 31114 h 361441"/>
              <a:gd name="connsiteX30" fmla="*/ 79121 w 356108"/>
              <a:gd name="connsiteY30" fmla="*/ 27304 h 361441"/>
              <a:gd name="connsiteX31" fmla="*/ 75946 w 356108"/>
              <a:gd name="connsiteY31" fmla="*/ 18541 h 361441"/>
              <a:gd name="connsiteX32" fmla="*/ 79121 w 356108"/>
              <a:gd name="connsiteY32" fmla="*/ 10032 h 361441"/>
              <a:gd name="connsiteX33" fmla="*/ 88519 w 356108"/>
              <a:gd name="connsiteY33" fmla="*/ 6350 h 3614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356108" h="361441">
                <a:moveTo>
                  <a:pt x="88519" y="6350"/>
                </a:moveTo>
                <a:lnTo>
                  <a:pt x="250063" y="6350"/>
                </a:lnTo>
                <a:cubicBezTo>
                  <a:pt x="257175" y="6350"/>
                  <a:pt x="261874" y="8508"/>
                  <a:pt x="264287" y="12826"/>
                </a:cubicBezTo>
                <a:cubicBezTo>
                  <a:pt x="266827" y="17144"/>
                  <a:pt x="267970" y="21462"/>
                  <a:pt x="267970" y="25526"/>
                </a:cubicBezTo>
                <a:cubicBezTo>
                  <a:pt x="267716" y="36575"/>
                  <a:pt x="267208" y="48132"/>
                  <a:pt x="266573" y="60324"/>
                </a:cubicBezTo>
                <a:cubicBezTo>
                  <a:pt x="265938" y="72389"/>
                  <a:pt x="264922" y="84327"/>
                  <a:pt x="263525" y="96265"/>
                </a:cubicBezTo>
                <a:cubicBezTo>
                  <a:pt x="262128" y="107950"/>
                  <a:pt x="260477" y="119125"/>
                  <a:pt x="258572" y="129793"/>
                </a:cubicBezTo>
                <a:cubicBezTo>
                  <a:pt x="256667" y="140588"/>
                  <a:pt x="254635" y="150113"/>
                  <a:pt x="252476" y="158495"/>
                </a:cubicBezTo>
                <a:lnTo>
                  <a:pt x="337185" y="158495"/>
                </a:lnTo>
                <a:cubicBezTo>
                  <a:pt x="341248" y="158495"/>
                  <a:pt x="344297" y="160019"/>
                  <a:pt x="346456" y="162813"/>
                </a:cubicBezTo>
                <a:cubicBezTo>
                  <a:pt x="348742" y="165607"/>
                  <a:pt x="349758" y="168274"/>
                  <a:pt x="349758" y="170688"/>
                </a:cubicBezTo>
                <a:cubicBezTo>
                  <a:pt x="349758" y="173989"/>
                  <a:pt x="348742" y="176783"/>
                  <a:pt x="346456" y="179069"/>
                </a:cubicBezTo>
                <a:cubicBezTo>
                  <a:pt x="344297" y="181355"/>
                  <a:pt x="341248" y="182498"/>
                  <a:pt x="337185" y="182498"/>
                </a:cubicBezTo>
                <a:lnTo>
                  <a:pt x="193167" y="182498"/>
                </a:lnTo>
                <a:lnTo>
                  <a:pt x="193167" y="316356"/>
                </a:lnTo>
                <a:cubicBezTo>
                  <a:pt x="193167" y="329691"/>
                  <a:pt x="191008" y="339470"/>
                  <a:pt x="186817" y="345693"/>
                </a:cubicBezTo>
                <a:cubicBezTo>
                  <a:pt x="182626" y="351916"/>
                  <a:pt x="177673" y="355091"/>
                  <a:pt x="171958" y="355091"/>
                </a:cubicBezTo>
                <a:lnTo>
                  <a:pt x="163829" y="355091"/>
                </a:lnTo>
                <a:lnTo>
                  <a:pt x="163829" y="182498"/>
                </a:lnTo>
                <a:lnTo>
                  <a:pt x="18923" y="182498"/>
                </a:lnTo>
                <a:cubicBezTo>
                  <a:pt x="14859" y="182498"/>
                  <a:pt x="11810" y="181355"/>
                  <a:pt x="9652" y="178942"/>
                </a:cubicBezTo>
                <a:cubicBezTo>
                  <a:pt x="7493" y="176402"/>
                  <a:pt x="6350" y="173608"/>
                  <a:pt x="6350" y="170306"/>
                </a:cubicBezTo>
                <a:cubicBezTo>
                  <a:pt x="6350" y="167893"/>
                  <a:pt x="7493" y="165353"/>
                  <a:pt x="9652" y="162559"/>
                </a:cubicBezTo>
                <a:cubicBezTo>
                  <a:pt x="11810" y="159892"/>
                  <a:pt x="14859" y="158495"/>
                  <a:pt x="18923" y="158495"/>
                </a:cubicBezTo>
                <a:lnTo>
                  <a:pt x="230505" y="158495"/>
                </a:lnTo>
                <a:cubicBezTo>
                  <a:pt x="232156" y="149351"/>
                  <a:pt x="233426" y="139572"/>
                  <a:pt x="234188" y="129412"/>
                </a:cubicBezTo>
                <a:cubicBezTo>
                  <a:pt x="235077" y="119252"/>
                  <a:pt x="235585" y="108838"/>
                  <a:pt x="235839" y="98297"/>
                </a:cubicBezTo>
                <a:cubicBezTo>
                  <a:pt x="236093" y="87756"/>
                  <a:pt x="236220" y="76834"/>
                  <a:pt x="236220" y="65531"/>
                </a:cubicBezTo>
                <a:cubicBezTo>
                  <a:pt x="236220" y="54355"/>
                  <a:pt x="236220" y="42798"/>
                  <a:pt x="236220" y="31114"/>
                </a:cubicBezTo>
                <a:lnTo>
                  <a:pt x="88519" y="31114"/>
                </a:lnTo>
                <a:cubicBezTo>
                  <a:pt x="84455" y="31114"/>
                  <a:pt x="81407" y="29844"/>
                  <a:pt x="79121" y="27304"/>
                </a:cubicBezTo>
                <a:cubicBezTo>
                  <a:pt x="76962" y="24764"/>
                  <a:pt x="75946" y="21843"/>
                  <a:pt x="75946" y="18541"/>
                </a:cubicBezTo>
                <a:cubicBezTo>
                  <a:pt x="75946" y="15366"/>
                  <a:pt x="76962" y="12445"/>
                  <a:pt x="79121" y="10032"/>
                </a:cubicBezTo>
                <a:cubicBezTo>
                  <a:pt x="81407" y="7619"/>
                  <a:pt x="84455" y="6350"/>
                  <a:pt x="8851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1701800"/>
          </a:xfrm>
          <a:prstGeom prst="rect">
            <a:avLst/>
          </a:prstGeom>
          <a:noFill/>
        </p:spPr>
      </p:pic>
      <p:pic>
        <p:nvPicPr>
          <p:cNvPr id="110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400" y="2120900"/>
            <a:ext cx="1003300" cy="406400"/>
          </a:xfrm>
          <a:prstGeom prst="rect">
            <a:avLst/>
          </a:prstGeom>
          <a:noFill/>
        </p:spPr>
      </p:pic>
      <p:pic>
        <p:nvPicPr>
          <p:cNvPr id="110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17700" y="2120900"/>
            <a:ext cx="2032000" cy="393700"/>
          </a:xfrm>
          <a:prstGeom prst="rect">
            <a:avLst/>
          </a:prstGeom>
          <a:noFill/>
        </p:spPr>
      </p:pic>
      <p:pic>
        <p:nvPicPr>
          <p:cNvPr id="110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51300" y="2159000"/>
            <a:ext cx="711200" cy="355600"/>
          </a:xfrm>
          <a:prstGeom prst="rect">
            <a:avLst/>
          </a:prstGeom>
          <a:noFill/>
        </p:spPr>
      </p:pic>
      <p:pic>
        <p:nvPicPr>
          <p:cNvPr id="110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82900" y="2806700"/>
            <a:ext cx="6565900" cy="3340100"/>
          </a:xfrm>
          <a:prstGeom prst="rect">
            <a:avLst/>
          </a:prstGeom>
          <a:noFill/>
        </p:spPr>
      </p:pic>
      <p:pic>
        <p:nvPicPr>
          <p:cNvPr id="1104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305300" y="6375400"/>
            <a:ext cx="3581400" cy="342900"/>
          </a:xfrm>
          <a:prstGeom prst="rect">
            <a:avLst/>
          </a:prstGeom>
          <a:noFill/>
        </p:spPr>
      </p:pic>
      <p:pic>
        <p:nvPicPr>
          <p:cNvPr id="1105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375900" y="6210300"/>
            <a:ext cx="1816100" cy="647700"/>
          </a:xfrm>
          <a:prstGeom prst="rect">
            <a:avLst/>
          </a:prstGeom>
          <a:noFill/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054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197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414943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145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132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05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312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625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761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133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508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19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1545971" y="719455"/>
            <a:ext cx="254508" cy="392048"/>
          </a:xfrm>
          <a:custGeom>
            <a:avLst/>
            <a:gdLst>
              <a:gd name="connsiteX0" fmla="*/ 133095 w 254508"/>
              <a:gd name="connsiteY0" fmla="*/ 0 h 392048"/>
              <a:gd name="connsiteX1" fmla="*/ 179832 w 254508"/>
              <a:gd name="connsiteY1" fmla="*/ 10032 h 392048"/>
              <a:gd name="connsiteX2" fmla="*/ 218694 w 254508"/>
              <a:gd name="connsiteY2" fmla="*/ 39750 h 392048"/>
              <a:gd name="connsiteX3" fmla="*/ 244729 w 254508"/>
              <a:gd name="connsiteY3" fmla="*/ 87248 h 392048"/>
              <a:gd name="connsiteX4" fmla="*/ 254508 w 254508"/>
              <a:gd name="connsiteY4" fmla="*/ 152653 h 392048"/>
              <a:gd name="connsiteX5" fmla="*/ 246380 w 254508"/>
              <a:gd name="connsiteY5" fmla="*/ 206374 h 392048"/>
              <a:gd name="connsiteX6" fmla="*/ 222630 w 254508"/>
              <a:gd name="connsiteY6" fmla="*/ 251713 h 392048"/>
              <a:gd name="connsiteX7" fmla="*/ 183515 w 254508"/>
              <a:gd name="connsiteY7" fmla="*/ 282701 h 392048"/>
              <a:gd name="connsiteX8" fmla="*/ 130301 w 254508"/>
              <a:gd name="connsiteY8" fmla="*/ 294258 h 392048"/>
              <a:gd name="connsiteX9" fmla="*/ 84455 w 254508"/>
              <a:gd name="connsiteY9" fmla="*/ 278510 h 392048"/>
              <a:gd name="connsiteX10" fmla="*/ 60452 w 254508"/>
              <a:gd name="connsiteY10" fmla="*/ 242188 h 392048"/>
              <a:gd name="connsiteX11" fmla="*/ 57658 w 254508"/>
              <a:gd name="connsiteY11" fmla="*/ 242188 h 392048"/>
              <a:gd name="connsiteX12" fmla="*/ 57658 w 254508"/>
              <a:gd name="connsiteY12" fmla="*/ 392048 h 392048"/>
              <a:gd name="connsiteX13" fmla="*/ 0 w 254508"/>
              <a:gd name="connsiteY13" fmla="*/ 392048 h 392048"/>
              <a:gd name="connsiteX14" fmla="*/ 0 w 254508"/>
              <a:gd name="connsiteY14" fmla="*/ 6222 h 392048"/>
              <a:gd name="connsiteX15" fmla="*/ 57658 w 254508"/>
              <a:gd name="connsiteY15" fmla="*/ 6222 h 392048"/>
              <a:gd name="connsiteX16" fmla="*/ 57658 w 254508"/>
              <a:gd name="connsiteY16" fmla="*/ 57022 h 392048"/>
              <a:gd name="connsiteX17" fmla="*/ 60452 w 254508"/>
              <a:gd name="connsiteY17" fmla="*/ 57022 h 392048"/>
              <a:gd name="connsiteX18" fmla="*/ 68834 w 254508"/>
              <a:gd name="connsiteY18" fmla="*/ 38607 h 392048"/>
              <a:gd name="connsiteX19" fmla="*/ 83311 w 254508"/>
              <a:gd name="connsiteY19" fmla="*/ 20192 h 392048"/>
              <a:gd name="connsiteX20" fmla="*/ 104013 w 254508"/>
              <a:gd name="connsiteY20" fmla="*/ 5841 h 392048"/>
              <a:gd name="connsiteX21" fmla="*/ 133095 w 254508"/>
              <a:gd name="connsiteY21" fmla="*/ 0 h 3920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54508" h="392048">
                <a:moveTo>
                  <a:pt x="133095" y="0"/>
                </a:moveTo>
                <a:cubicBezTo>
                  <a:pt x="149479" y="0"/>
                  <a:pt x="165100" y="3428"/>
                  <a:pt x="179832" y="10032"/>
                </a:cubicBezTo>
                <a:cubicBezTo>
                  <a:pt x="194564" y="16763"/>
                  <a:pt x="207518" y="26669"/>
                  <a:pt x="218694" y="39750"/>
                </a:cubicBezTo>
                <a:cubicBezTo>
                  <a:pt x="229489" y="52450"/>
                  <a:pt x="238125" y="68198"/>
                  <a:pt x="244729" y="87248"/>
                </a:cubicBezTo>
                <a:cubicBezTo>
                  <a:pt x="251205" y="106298"/>
                  <a:pt x="254508" y="128142"/>
                  <a:pt x="254508" y="152653"/>
                </a:cubicBezTo>
                <a:cubicBezTo>
                  <a:pt x="254508" y="171322"/>
                  <a:pt x="251841" y="189229"/>
                  <a:pt x="246380" y="206374"/>
                </a:cubicBezTo>
                <a:cubicBezTo>
                  <a:pt x="240919" y="223519"/>
                  <a:pt x="233045" y="238632"/>
                  <a:pt x="222630" y="251713"/>
                </a:cubicBezTo>
                <a:cubicBezTo>
                  <a:pt x="211835" y="264794"/>
                  <a:pt x="198755" y="275081"/>
                  <a:pt x="183515" y="282701"/>
                </a:cubicBezTo>
                <a:cubicBezTo>
                  <a:pt x="168148" y="290448"/>
                  <a:pt x="150495" y="294258"/>
                  <a:pt x="130301" y="294258"/>
                </a:cubicBezTo>
                <a:cubicBezTo>
                  <a:pt x="111251" y="294258"/>
                  <a:pt x="96011" y="289051"/>
                  <a:pt x="84455" y="278510"/>
                </a:cubicBezTo>
                <a:cubicBezTo>
                  <a:pt x="72898" y="268096"/>
                  <a:pt x="64897" y="256031"/>
                  <a:pt x="60452" y="242188"/>
                </a:cubicBezTo>
                <a:lnTo>
                  <a:pt x="57658" y="242188"/>
                </a:lnTo>
                <a:lnTo>
                  <a:pt x="57658" y="392048"/>
                </a:lnTo>
                <a:lnTo>
                  <a:pt x="0" y="392048"/>
                </a:lnTo>
                <a:lnTo>
                  <a:pt x="0" y="6222"/>
                </a:lnTo>
                <a:lnTo>
                  <a:pt x="57658" y="6222"/>
                </a:lnTo>
                <a:lnTo>
                  <a:pt x="57658" y="57022"/>
                </a:lnTo>
                <a:lnTo>
                  <a:pt x="60452" y="57022"/>
                </a:lnTo>
                <a:cubicBezTo>
                  <a:pt x="62230" y="51434"/>
                  <a:pt x="65024" y="45338"/>
                  <a:pt x="68834" y="38607"/>
                </a:cubicBezTo>
                <a:cubicBezTo>
                  <a:pt x="72517" y="31876"/>
                  <a:pt x="77343" y="25780"/>
                  <a:pt x="83311" y="20192"/>
                </a:cubicBezTo>
                <a:cubicBezTo>
                  <a:pt x="88900" y="14604"/>
                  <a:pt x="95885" y="9778"/>
                  <a:pt x="104013" y="5841"/>
                </a:cubicBezTo>
                <a:cubicBezTo>
                  <a:pt x="112268" y="2031"/>
                  <a:pt x="121920" y="0"/>
                  <a:pt x="133095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41412" y="719455"/>
            <a:ext cx="232676" cy="293623"/>
          </a:xfrm>
          <a:custGeom>
            <a:avLst/>
            <a:gdLst>
              <a:gd name="connsiteX0" fmla="*/ 121932 w 232676"/>
              <a:gd name="connsiteY0" fmla="*/ 0 h 293623"/>
              <a:gd name="connsiteX1" fmla="*/ 205879 w 232676"/>
              <a:gd name="connsiteY1" fmla="*/ 28828 h 293623"/>
              <a:gd name="connsiteX2" fmla="*/ 232676 w 232676"/>
              <a:gd name="connsiteY2" fmla="*/ 98424 h 293623"/>
              <a:gd name="connsiteX3" fmla="*/ 232676 w 232676"/>
              <a:gd name="connsiteY3" fmla="*/ 287527 h 293623"/>
              <a:gd name="connsiteX4" fmla="*/ 172859 w 232676"/>
              <a:gd name="connsiteY4" fmla="*/ 287527 h 293623"/>
              <a:gd name="connsiteX5" fmla="*/ 172859 w 232676"/>
              <a:gd name="connsiteY5" fmla="*/ 257301 h 293623"/>
              <a:gd name="connsiteX6" fmla="*/ 172224 w 232676"/>
              <a:gd name="connsiteY6" fmla="*/ 257301 h 293623"/>
              <a:gd name="connsiteX7" fmla="*/ 164223 w 232676"/>
              <a:gd name="connsiteY7" fmla="*/ 266826 h 293623"/>
              <a:gd name="connsiteX8" fmla="*/ 148729 w 232676"/>
              <a:gd name="connsiteY8" fmla="*/ 279145 h 293623"/>
              <a:gd name="connsiteX9" fmla="*/ 123075 w 232676"/>
              <a:gd name="connsiteY9" fmla="*/ 289178 h 293623"/>
              <a:gd name="connsiteX10" fmla="*/ 84975 w 232676"/>
              <a:gd name="connsiteY10" fmla="*/ 293623 h 293623"/>
              <a:gd name="connsiteX11" fmla="*/ 53987 w 232676"/>
              <a:gd name="connsiteY11" fmla="*/ 288289 h 293623"/>
              <a:gd name="connsiteX12" fmla="*/ 26847 w 232676"/>
              <a:gd name="connsiteY12" fmla="*/ 272922 h 293623"/>
              <a:gd name="connsiteX13" fmla="*/ 7277 w 232676"/>
              <a:gd name="connsiteY13" fmla="*/ 248665 h 293623"/>
              <a:gd name="connsiteX14" fmla="*/ 0 w 232676"/>
              <a:gd name="connsiteY14" fmla="*/ 215900 h 293623"/>
              <a:gd name="connsiteX15" fmla="*/ 21539 w 232676"/>
              <a:gd name="connsiteY15" fmla="*/ 159130 h 293623"/>
              <a:gd name="connsiteX16" fmla="*/ 71640 w 232676"/>
              <a:gd name="connsiteY16" fmla="*/ 126364 h 293623"/>
              <a:gd name="connsiteX17" fmla="*/ 131965 w 232676"/>
              <a:gd name="connsiteY17" fmla="*/ 116077 h 293623"/>
              <a:gd name="connsiteX18" fmla="*/ 172859 w 232676"/>
              <a:gd name="connsiteY18" fmla="*/ 116331 h 293623"/>
              <a:gd name="connsiteX19" fmla="*/ 172859 w 232676"/>
              <a:gd name="connsiteY19" fmla="*/ 100710 h 293623"/>
              <a:gd name="connsiteX20" fmla="*/ 171716 w 232676"/>
              <a:gd name="connsiteY20" fmla="*/ 85597 h 293623"/>
              <a:gd name="connsiteX21" fmla="*/ 164985 w 232676"/>
              <a:gd name="connsiteY21" fmla="*/ 67182 h 293623"/>
              <a:gd name="connsiteX22" fmla="*/ 149110 w 232676"/>
              <a:gd name="connsiteY22" fmla="*/ 53720 h 293623"/>
              <a:gd name="connsiteX23" fmla="*/ 121424 w 232676"/>
              <a:gd name="connsiteY23" fmla="*/ 48132 h 293623"/>
              <a:gd name="connsiteX24" fmla="*/ 84721 w 232676"/>
              <a:gd name="connsiteY24" fmla="*/ 59308 h 293623"/>
              <a:gd name="connsiteX25" fmla="*/ 70497 w 232676"/>
              <a:gd name="connsiteY25" fmla="*/ 92836 h 293623"/>
              <a:gd name="connsiteX26" fmla="*/ 7835 w 232676"/>
              <a:gd name="connsiteY26" fmla="*/ 92836 h 293623"/>
              <a:gd name="connsiteX27" fmla="*/ 14820 w 232676"/>
              <a:gd name="connsiteY27" fmla="*/ 58165 h 293623"/>
              <a:gd name="connsiteX28" fmla="*/ 35826 w 232676"/>
              <a:gd name="connsiteY28" fmla="*/ 28574 h 293623"/>
              <a:gd name="connsiteX29" fmla="*/ 71640 w 232676"/>
              <a:gd name="connsiteY29" fmla="*/ 7873 h 293623"/>
              <a:gd name="connsiteX30" fmla="*/ 121932 w 232676"/>
              <a:gd name="connsiteY30" fmla="*/ 0 h 293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232676" h="293623">
                <a:moveTo>
                  <a:pt x="121932" y="0"/>
                </a:moveTo>
                <a:cubicBezTo>
                  <a:pt x="159905" y="0"/>
                  <a:pt x="187972" y="9651"/>
                  <a:pt x="205879" y="28828"/>
                </a:cubicBezTo>
                <a:cubicBezTo>
                  <a:pt x="223786" y="48005"/>
                  <a:pt x="232676" y="71246"/>
                  <a:pt x="232676" y="98424"/>
                </a:cubicBezTo>
                <a:lnTo>
                  <a:pt x="232676" y="287527"/>
                </a:lnTo>
                <a:lnTo>
                  <a:pt x="172859" y="287527"/>
                </a:lnTo>
                <a:lnTo>
                  <a:pt x="172859" y="257301"/>
                </a:lnTo>
                <a:lnTo>
                  <a:pt x="172224" y="257301"/>
                </a:lnTo>
                <a:cubicBezTo>
                  <a:pt x="170446" y="259587"/>
                  <a:pt x="167652" y="262762"/>
                  <a:pt x="164223" y="266826"/>
                </a:cubicBezTo>
                <a:cubicBezTo>
                  <a:pt x="160667" y="270890"/>
                  <a:pt x="155460" y="274954"/>
                  <a:pt x="148729" y="279145"/>
                </a:cubicBezTo>
                <a:cubicBezTo>
                  <a:pt x="142125" y="282828"/>
                  <a:pt x="133489" y="286131"/>
                  <a:pt x="123075" y="289178"/>
                </a:cubicBezTo>
                <a:cubicBezTo>
                  <a:pt x="112661" y="292100"/>
                  <a:pt x="99961" y="293623"/>
                  <a:pt x="84975" y="293623"/>
                </a:cubicBezTo>
                <a:cubicBezTo>
                  <a:pt x="74561" y="293623"/>
                  <a:pt x="64274" y="291845"/>
                  <a:pt x="53987" y="288289"/>
                </a:cubicBezTo>
                <a:cubicBezTo>
                  <a:pt x="43700" y="284733"/>
                  <a:pt x="34683" y="279653"/>
                  <a:pt x="26847" y="272922"/>
                </a:cubicBezTo>
                <a:cubicBezTo>
                  <a:pt x="18643" y="266191"/>
                  <a:pt x="12128" y="258190"/>
                  <a:pt x="7277" y="248665"/>
                </a:cubicBezTo>
                <a:cubicBezTo>
                  <a:pt x="2425" y="239140"/>
                  <a:pt x="0" y="228219"/>
                  <a:pt x="0" y="215900"/>
                </a:cubicBezTo>
                <a:cubicBezTo>
                  <a:pt x="0" y="194309"/>
                  <a:pt x="7188" y="175386"/>
                  <a:pt x="21539" y="159130"/>
                </a:cubicBezTo>
                <a:cubicBezTo>
                  <a:pt x="35953" y="142874"/>
                  <a:pt x="52590" y="131952"/>
                  <a:pt x="71640" y="126364"/>
                </a:cubicBezTo>
                <a:cubicBezTo>
                  <a:pt x="93992" y="119760"/>
                  <a:pt x="114058" y="116204"/>
                  <a:pt x="131965" y="116077"/>
                </a:cubicBezTo>
                <a:cubicBezTo>
                  <a:pt x="149872" y="115823"/>
                  <a:pt x="163461" y="115950"/>
                  <a:pt x="172859" y="116331"/>
                </a:cubicBezTo>
                <a:lnTo>
                  <a:pt x="172859" y="100710"/>
                </a:lnTo>
                <a:cubicBezTo>
                  <a:pt x="172859" y="96265"/>
                  <a:pt x="172478" y="91185"/>
                  <a:pt x="171716" y="85597"/>
                </a:cubicBezTo>
                <a:cubicBezTo>
                  <a:pt x="170954" y="80009"/>
                  <a:pt x="168668" y="73786"/>
                  <a:pt x="164985" y="67182"/>
                </a:cubicBezTo>
                <a:cubicBezTo>
                  <a:pt x="161683" y="61848"/>
                  <a:pt x="156349" y="57403"/>
                  <a:pt x="149110" y="53720"/>
                </a:cubicBezTo>
                <a:cubicBezTo>
                  <a:pt x="141744" y="50037"/>
                  <a:pt x="132600" y="48132"/>
                  <a:pt x="121424" y="48132"/>
                </a:cubicBezTo>
                <a:cubicBezTo>
                  <a:pt x="106438" y="48132"/>
                  <a:pt x="94246" y="51815"/>
                  <a:pt x="84721" y="59308"/>
                </a:cubicBezTo>
                <a:cubicBezTo>
                  <a:pt x="75196" y="66801"/>
                  <a:pt x="70497" y="77977"/>
                  <a:pt x="70497" y="92836"/>
                </a:cubicBezTo>
                <a:lnTo>
                  <a:pt x="7835" y="92836"/>
                </a:lnTo>
                <a:cubicBezTo>
                  <a:pt x="7835" y="80898"/>
                  <a:pt x="10160" y="69341"/>
                  <a:pt x="14820" y="58165"/>
                </a:cubicBezTo>
                <a:cubicBezTo>
                  <a:pt x="19481" y="46989"/>
                  <a:pt x="26479" y="37083"/>
                  <a:pt x="35826" y="28574"/>
                </a:cubicBezTo>
                <a:cubicBezTo>
                  <a:pt x="45478" y="19938"/>
                  <a:pt x="57416" y="13080"/>
                  <a:pt x="71640" y="7873"/>
                </a:cubicBezTo>
                <a:cubicBezTo>
                  <a:pt x="85737" y="2666"/>
                  <a:pt x="102501" y="0"/>
                  <a:pt x="121932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22957" y="631697"/>
            <a:ext cx="187452" cy="383032"/>
          </a:xfrm>
          <a:custGeom>
            <a:avLst/>
            <a:gdLst>
              <a:gd name="connsiteX0" fmla="*/ 107442 w 187452"/>
              <a:gd name="connsiteY0" fmla="*/ 0 h 383032"/>
              <a:gd name="connsiteX1" fmla="*/ 107442 w 187452"/>
              <a:gd name="connsiteY1" fmla="*/ 95630 h 383032"/>
              <a:gd name="connsiteX2" fmla="*/ 187452 w 187452"/>
              <a:gd name="connsiteY2" fmla="*/ 95630 h 383032"/>
              <a:gd name="connsiteX3" fmla="*/ 187452 w 187452"/>
              <a:gd name="connsiteY3" fmla="*/ 144272 h 383032"/>
              <a:gd name="connsiteX4" fmla="*/ 107442 w 187452"/>
              <a:gd name="connsiteY4" fmla="*/ 144272 h 383032"/>
              <a:gd name="connsiteX5" fmla="*/ 107442 w 187452"/>
              <a:gd name="connsiteY5" fmla="*/ 279019 h 383032"/>
              <a:gd name="connsiteX6" fmla="*/ 108331 w 187452"/>
              <a:gd name="connsiteY6" fmla="*/ 299466 h 383032"/>
              <a:gd name="connsiteX7" fmla="*/ 112522 w 187452"/>
              <a:gd name="connsiteY7" fmla="*/ 316484 h 383032"/>
              <a:gd name="connsiteX8" fmla="*/ 124206 w 187452"/>
              <a:gd name="connsiteY8" fmla="*/ 328803 h 383032"/>
              <a:gd name="connsiteX9" fmla="*/ 146050 w 187452"/>
              <a:gd name="connsiteY9" fmla="*/ 333248 h 383032"/>
              <a:gd name="connsiteX10" fmla="*/ 163322 w 187452"/>
              <a:gd name="connsiteY10" fmla="*/ 332232 h 383032"/>
              <a:gd name="connsiteX11" fmla="*/ 185801 w 187452"/>
              <a:gd name="connsiteY11" fmla="*/ 326644 h 383032"/>
              <a:gd name="connsiteX12" fmla="*/ 185801 w 187452"/>
              <a:gd name="connsiteY12" fmla="*/ 379730 h 383032"/>
              <a:gd name="connsiteX13" fmla="*/ 158369 w 187452"/>
              <a:gd name="connsiteY13" fmla="*/ 382523 h 383032"/>
              <a:gd name="connsiteX14" fmla="*/ 137668 w 187452"/>
              <a:gd name="connsiteY14" fmla="*/ 383032 h 383032"/>
              <a:gd name="connsiteX15" fmla="*/ 70231 w 187452"/>
              <a:gd name="connsiteY15" fmla="*/ 362711 h 383032"/>
              <a:gd name="connsiteX16" fmla="*/ 48133 w 187452"/>
              <a:gd name="connsiteY16" fmla="*/ 300863 h 383032"/>
              <a:gd name="connsiteX17" fmla="*/ 48133 w 187452"/>
              <a:gd name="connsiteY17" fmla="*/ 144272 h 383032"/>
              <a:gd name="connsiteX18" fmla="*/ 0 w 187452"/>
              <a:gd name="connsiteY18" fmla="*/ 144272 h 383032"/>
              <a:gd name="connsiteX19" fmla="*/ 0 w 187452"/>
              <a:gd name="connsiteY19" fmla="*/ 95630 h 383032"/>
              <a:gd name="connsiteX20" fmla="*/ 48133 w 187452"/>
              <a:gd name="connsiteY20" fmla="*/ 95630 h 383032"/>
              <a:gd name="connsiteX21" fmla="*/ 48133 w 187452"/>
              <a:gd name="connsiteY21" fmla="*/ 35814 h 383032"/>
              <a:gd name="connsiteX22" fmla="*/ 107442 w 187452"/>
              <a:gd name="connsiteY22" fmla="*/ 0 h 3830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87452" h="383032">
                <a:moveTo>
                  <a:pt x="107442" y="0"/>
                </a:moveTo>
                <a:lnTo>
                  <a:pt x="107442" y="95630"/>
                </a:lnTo>
                <a:lnTo>
                  <a:pt x="187452" y="95630"/>
                </a:lnTo>
                <a:lnTo>
                  <a:pt x="187452" y="144272"/>
                </a:lnTo>
                <a:lnTo>
                  <a:pt x="107442" y="144272"/>
                </a:lnTo>
                <a:lnTo>
                  <a:pt x="107442" y="279019"/>
                </a:lnTo>
                <a:cubicBezTo>
                  <a:pt x="107442" y="286131"/>
                  <a:pt x="107696" y="292989"/>
                  <a:pt x="108331" y="299466"/>
                </a:cubicBezTo>
                <a:cubicBezTo>
                  <a:pt x="108839" y="305942"/>
                  <a:pt x="110236" y="311658"/>
                  <a:pt x="112522" y="316484"/>
                </a:cubicBezTo>
                <a:cubicBezTo>
                  <a:pt x="115062" y="321691"/>
                  <a:pt x="118998" y="325882"/>
                  <a:pt x="124206" y="328803"/>
                </a:cubicBezTo>
                <a:cubicBezTo>
                  <a:pt x="129413" y="331851"/>
                  <a:pt x="136652" y="333248"/>
                  <a:pt x="146050" y="333248"/>
                </a:cubicBezTo>
                <a:cubicBezTo>
                  <a:pt x="151638" y="333248"/>
                  <a:pt x="157353" y="332994"/>
                  <a:pt x="163322" y="332232"/>
                </a:cubicBezTo>
                <a:cubicBezTo>
                  <a:pt x="169291" y="331470"/>
                  <a:pt x="176783" y="329565"/>
                  <a:pt x="185801" y="326644"/>
                </a:cubicBezTo>
                <a:lnTo>
                  <a:pt x="185801" y="379730"/>
                </a:lnTo>
                <a:cubicBezTo>
                  <a:pt x="174879" y="381253"/>
                  <a:pt x="165735" y="382142"/>
                  <a:pt x="158369" y="382523"/>
                </a:cubicBezTo>
                <a:cubicBezTo>
                  <a:pt x="150876" y="382904"/>
                  <a:pt x="144018" y="383032"/>
                  <a:pt x="137668" y="383032"/>
                </a:cubicBezTo>
                <a:cubicBezTo>
                  <a:pt x="107442" y="383032"/>
                  <a:pt x="84963" y="376301"/>
                  <a:pt x="70231" y="362711"/>
                </a:cubicBezTo>
                <a:cubicBezTo>
                  <a:pt x="55498" y="349122"/>
                  <a:pt x="48133" y="328422"/>
                  <a:pt x="48133" y="300863"/>
                </a:cubicBezTo>
                <a:lnTo>
                  <a:pt x="48133" y="144272"/>
                </a:lnTo>
                <a:lnTo>
                  <a:pt x="0" y="144272"/>
                </a:lnTo>
                <a:lnTo>
                  <a:pt x="0" y="95630"/>
                </a:lnTo>
                <a:lnTo>
                  <a:pt x="48133" y="95630"/>
                </a:lnTo>
                <a:lnTo>
                  <a:pt x="48133" y="35814"/>
                </a:lnTo>
                <a:lnTo>
                  <a:pt x="107442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46492" y="605916"/>
            <a:ext cx="242176" cy="402209"/>
          </a:xfrm>
          <a:custGeom>
            <a:avLst/>
            <a:gdLst>
              <a:gd name="connsiteX0" fmla="*/ 0 w 242176"/>
              <a:gd name="connsiteY0" fmla="*/ 0 h 402209"/>
              <a:gd name="connsiteX1" fmla="*/ 57048 w 242176"/>
              <a:gd name="connsiteY1" fmla="*/ 0 h 402209"/>
              <a:gd name="connsiteX2" fmla="*/ 57048 w 242176"/>
              <a:gd name="connsiteY2" fmla="*/ 185165 h 402209"/>
              <a:gd name="connsiteX3" fmla="*/ 58724 w 242176"/>
              <a:gd name="connsiteY3" fmla="*/ 185165 h 402209"/>
              <a:gd name="connsiteX4" fmla="*/ 65709 w 242176"/>
              <a:gd name="connsiteY4" fmla="*/ 169164 h 402209"/>
              <a:gd name="connsiteX5" fmla="*/ 81661 w 242176"/>
              <a:gd name="connsiteY5" fmla="*/ 145415 h 402209"/>
              <a:gd name="connsiteX6" fmla="*/ 108229 w 242176"/>
              <a:gd name="connsiteY6" fmla="*/ 124205 h 402209"/>
              <a:gd name="connsiteX7" fmla="*/ 147091 w 242176"/>
              <a:gd name="connsiteY7" fmla="*/ 114680 h 402209"/>
              <a:gd name="connsiteX8" fmla="*/ 181495 w 242176"/>
              <a:gd name="connsiteY8" fmla="*/ 120015 h 402209"/>
              <a:gd name="connsiteX9" fmla="*/ 211975 w 242176"/>
              <a:gd name="connsiteY9" fmla="*/ 135382 h 402209"/>
              <a:gd name="connsiteX10" fmla="*/ 233781 w 242176"/>
              <a:gd name="connsiteY10" fmla="*/ 162179 h 402209"/>
              <a:gd name="connsiteX11" fmla="*/ 242176 w 242176"/>
              <a:gd name="connsiteY11" fmla="*/ 200787 h 402209"/>
              <a:gd name="connsiteX12" fmla="*/ 242176 w 242176"/>
              <a:gd name="connsiteY12" fmla="*/ 402209 h 402209"/>
              <a:gd name="connsiteX13" fmla="*/ 182892 w 242176"/>
              <a:gd name="connsiteY13" fmla="*/ 402209 h 402209"/>
              <a:gd name="connsiteX14" fmla="*/ 182892 w 242176"/>
              <a:gd name="connsiteY14" fmla="*/ 219837 h 402209"/>
              <a:gd name="connsiteX15" fmla="*/ 180936 w 242176"/>
              <a:gd name="connsiteY15" fmla="*/ 203327 h 402209"/>
              <a:gd name="connsiteX16" fmla="*/ 173939 w 242176"/>
              <a:gd name="connsiteY16" fmla="*/ 186309 h 402209"/>
              <a:gd name="connsiteX17" fmla="*/ 160794 w 242176"/>
              <a:gd name="connsiteY17" fmla="*/ 172847 h 402209"/>
              <a:gd name="connsiteX18" fmla="*/ 138709 w 242176"/>
              <a:gd name="connsiteY18" fmla="*/ 167259 h 402209"/>
              <a:gd name="connsiteX19" fmla="*/ 92557 w 242176"/>
              <a:gd name="connsiteY19" fmla="*/ 189103 h 402209"/>
              <a:gd name="connsiteX20" fmla="*/ 62077 w 242176"/>
              <a:gd name="connsiteY20" fmla="*/ 242189 h 402209"/>
              <a:gd name="connsiteX21" fmla="*/ 58166 w 242176"/>
              <a:gd name="connsiteY21" fmla="*/ 261492 h 402209"/>
              <a:gd name="connsiteX22" fmla="*/ 57048 w 242176"/>
              <a:gd name="connsiteY22" fmla="*/ 279653 h 402209"/>
              <a:gd name="connsiteX23" fmla="*/ 57048 w 242176"/>
              <a:gd name="connsiteY23" fmla="*/ 402209 h 402209"/>
              <a:gd name="connsiteX24" fmla="*/ 0 w 242176"/>
              <a:gd name="connsiteY24" fmla="*/ 402209 h 402209"/>
              <a:gd name="connsiteX25" fmla="*/ 0 w 242176"/>
              <a:gd name="connsiteY25" fmla="*/ 0 h 4022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242176" h="402209">
                <a:moveTo>
                  <a:pt x="0" y="0"/>
                </a:moveTo>
                <a:lnTo>
                  <a:pt x="57048" y="0"/>
                </a:lnTo>
                <a:lnTo>
                  <a:pt x="57048" y="185165"/>
                </a:lnTo>
                <a:lnTo>
                  <a:pt x="58724" y="185165"/>
                </a:lnTo>
                <a:cubicBezTo>
                  <a:pt x="59842" y="182118"/>
                  <a:pt x="62179" y="176911"/>
                  <a:pt x="65709" y="169164"/>
                </a:cubicBezTo>
                <a:cubicBezTo>
                  <a:pt x="69253" y="161544"/>
                  <a:pt x="74574" y="153670"/>
                  <a:pt x="81661" y="145415"/>
                </a:cubicBezTo>
                <a:cubicBezTo>
                  <a:pt x="88734" y="137541"/>
                  <a:pt x="97599" y="130555"/>
                  <a:pt x="108229" y="124205"/>
                </a:cubicBezTo>
                <a:cubicBezTo>
                  <a:pt x="118846" y="117855"/>
                  <a:pt x="131813" y="114680"/>
                  <a:pt x="147091" y="114680"/>
                </a:cubicBezTo>
                <a:cubicBezTo>
                  <a:pt x="158648" y="114680"/>
                  <a:pt x="170116" y="116459"/>
                  <a:pt x="181495" y="120015"/>
                </a:cubicBezTo>
                <a:cubicBezTo>
                  <a:pt x="192862" y="123571"/>
                  <a:pt x="203022" y="128651"/>
                  <a:pt x="211975" y="135382"/>
                </a:cubicBezTo>
                <a:cubicBezTo>
                  <a:pt x="220929" y="142494"/>
                  <a:pt x="228193" y="151384"/>
                  <a:pt x="233781" y="162179"/>
                </a:cubicBezTo>
                <a:cubicBezTo>
                  <a:pt x="239382" y="172973"/>
                  <a:pt x="242176" y="185928"/>
                  <a:pt x="242176" y="200787"/>
                </a:cubicBezTo>
                <a:lnTo>
                  <a:pt x="242176" y="402209"/>
                </a:lnTo>
                <a:lnTo>
                  <a:pt x="182892" y="402209"/>
                </a:lnTo>
                <a:lnTo>
                  <a:pt x="182892" y="219837"/>
                </a:lnTo>
                <a:cubicBezTo>
                  <a:pt x="182892" y="215011"/>
                  <a:pt x="182232" y="209423"/>
                  <a:pt x="180936" y="203327"/>
                </a:cubicBezTo>
                <a:cubicBezTo>
                  <a:pt x="179628" y="197230"/>
                  <a:pt x="177292" y="191515"/>
                  <a:pt x="173939" y="186309"/>
                </a:cubicBezTo>
                <a:cubicBezTo>
                  <a:pt x="170954" y="181102"/>
                  <a:pt x="166573" y="176530"/>
                  <a:pt x="160794" y="172847"/>
                </a:cubicBezTo>
                <a:cubicBezTo>
                  <a:pt x="155016" y="169164"/>
                  <a:pt x="147650" y="167259"/>
                  <a:pt x="138709" y="167259"/>
                </a:cubicBezTo>
                <a:cubicBezTo>
                  <a:pt x="122669" y="167259"/>
                  <a:pt x="107289" y="174498"/>
                  <a:pt x="92557" y="189103"/>
                </a:cubicBezTo>
                <a:cubicBezTo>
                  <a:pt x="77838" y="203580"/>
                  <a:pt x="67678" y="221361"/>
                  <a:pt x="62077" y="242189"/>
                </a:cubicBezTo>
                <a:cubicBezTo>
                  <a:pt x="60210" y="248920"/>
                  <a:pt x="58915" y="255397"/>
                  <a:pt x="58166" y="261492"/>
                </a:cubicBezTo>
                <a:cubicBezTo>
                  <a:pt x="57416" y="267589"/>
                  <a:pt x="57048" y="273684"/>
                  <a:pt x="57048" y="279653"/>
                </a:cubicBezTo>
                <a:lnTo>
                  <a:pt x="57048" y="402209"/>
                </a:lnTo>
                <a:lnTo>
                  <a:pt x="0" y="40220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210306" y="605409"/>
            <a:ext cx="128015" cy="404367"/>
          </a:xfrm>
          <a:custGeom>
            <a:avLst/>
            <a:gdLst>
              <a:gd name="connsiteX0" fmla="*/ 80517 w 128015"/>
              <a:gd name="connsiteY0" fmla="*/ 0 h 404367"/>
              <a:gd name="connsiteX1" fmla="*/ 128015 w 128015"/>
              <a:gd name="connsiteY1" fmla="*/ 0 h 404367"/>
              <a:gd name="connsiteX2" fmla="*/ 128015 w 128015"/>
              <a:gd name="connsiteY2" fmla="*/ 404367 h 404367"/>
              <a:gd name="connsiteX3" fmla="*/ 68198 w 128015"/>
              <a:gd name="connsiteY3" fmla="*/ 404367 h 404367"/>
              <a:gd name="connsiteX4" fmla="*/ 68198 w 128015"/>
              <a:gd name="connsiteY4" fmla="*/ 67055 h 404367"/>
              <a:gd name="connsiteX5" fmla="*/ 0 w 128015"/>
              <a:gd name="connsiteY5" fmla="*/ 110743 h 404367"/>
              <a:gd name="connsiteX6" fmla="*/ 0 w 128015"/>
              <a:gd name="connsiteY6" fmla="*/ 51942 h 404367"/>
              <a:gd name="connsiteX7" fmla="*/ 80517 w 128015"/>
              <a:gd name="connsiteY7" fmla="*/ 0 h 404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8015" h="404367">
                <a:moveTo>
                  <a:pt x="80517" y="0"/>
                </a:moveTo>
                <a:lnTo>
                  <a:pt x="128015" y="0"/>
                </a:lnTo>
                <a:lnTo>
                  <a:pt x="128015" y="404367"/>
                </a:lnTo>
                <a:lnTo>
                  <a:pt x="68198" y="404367"/>
                </a:lnTo>
                <a:lnTo>
                  <a:pt x="68198" y="67055"/>
                </a:lnTo>
                <a:lnTo>
                  <a:pt x="0" y="110743"/>
                </a:lnTo>
                <a:lnTo>
                  <a:pt x="0" y="51942"/>
                </a:lnTo>
                <a:lnTo>
                  <a:pt x="80517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729865" y="603122"/>
            <a:ext cx="244855" cy="405511"/>
          </a:xfrm>
          <a:custGeom>
            <a:avLst/>
            <a:gdLst>
              <a:gd name="connsiteX0" fmla="*/ 121285 w 244855"/>
              <a:gd name="connsiteY0" fmla="*/ 0 h 405511"/>
              <a:gd name="connsiteX1" fmla="*/ 164719 w 244855"/>
              <a:gd name="connsiteY1" fmla="*/ 7874 h 405511"/>
              <a:gd name="connsiteX2" fmla="*/ 201803 w 244855"/>
              <a:gd name="connsiteY2" fmla="*/ 30734 h 405511"/>
              <a:gd name="connsiteX3" fmla="*/ 227330 w 244855"/>
              <a:gd name="connsiteY3" fmla="*/ 66294 h 405511"/>
              <a:gd name="connsiteX4" fmla="*/ 237109 w 244855"/>
              <a:gd name="connsiteY4" fmla="*/ 113538 h 405511"/>
              <a:gd name="connsiteX5" fmla="*/ 234569 w 244855"/>
              <a:gd name="connsiteY5" fmla="*/ 143764 h 405511"/>
              <a:gd name="connsiteX6" fmla="*/ 226441 w 244855"/>
              <a:gd name="connsiteY6" fmla="*/ 173990 h 405511"/>
              <a:gd name="connsiteX7" fmla="*/ 200786 w 244855"/>
              <a:gd name="connsiteY7" fmla="*/ 222377 h 405511"/>
              <a:gd name="connsiteX8" fmla="*/ 164338 w 244855"/>
              <a:gd name="connsiteY8" fmla="*/ 268986 h 405511"/>
              <a:gd name="connsiteX9" fmla="*/ 123571 w 244855"/>
              <a:gd name="connsiteY9" fmla="*/ 312420 h 405511"/>
              <a:gd name="connsiteX10" fmla="*/ 83820 w 244855"/>
              <a:gd name="connsiteY10" fmla="*/ 351790 h 405511"/>
              <a:gd name="connsiteX11" fmla="*/ 244855 w 244855"/>
              <a:gd name="connsiteY11" fmla="*/ 351790 h 405511"/>
              <a:gd name="connsiteX12" fmla="*/ 244855 w 244855"/>
              <a:gd name="connsiteY12" fmla="*/ 405511 h 405511"/>
              <a:gd name="connsiteX13" fmla="*/ 2794 w 244855"/>
              <a:gd name="connsiteY13" fmla="*/ 405511 h 405511"/>
              <a:gd name="connsiteX14" fmla="*/ 2794 w 244855"/>
              <a:gd name="connsiteY14" fmla="*/ 355727 h 405511"/>
              <a:gd name="connsiteX15" fmla="*/ 15621 w 244855"/>
              <a:gd name="connsiteY15" fmla="*/ 345694 h 405511"/>
              <a:gd name="connsiteX16" fmla="*/ 30099 w 244855"/>
              <a:gd name="connsiteY16" fmla="*/ 332232 h 405511"/>
              <a:gd name="connsiteX17" fmla="*/ 60960 w 244855"/>
              <a:gd name="connsiteY17" fmla="*/ 302641 h 405511"/>
              <a:gd name="connsiteX18" fmla="*/ 98932 w 244855"/>
              <a:gd name="connsiteY18" fmla="*/ 261747 h 405511"/>
              <a:gd name="connsiteX19" fmla="*/ 136144 w 244855"/>
              <a:gd name="connsiteY19" fmla="*/ 213359 h 405511"/>
              <a:gd name="connsiteX20" fmla="*/ 167132 w 244855"/>
              <a:gd name="connsiteY20" fmla="*/ 159385 h 405511"/>
              <a:gd name="connsiteX21" fmla="*/ 173355 w 244855"/>
              <a:gd name="connsiteY21" fmla="*/ 134747 h 405511"/>
              <a:gd name="connsiteX22" fmla="*/ 175514 w 244855"/>
              <a:gd name="connsiteY22" fmla="*/ 109093 h 405511"/>
              <a:gd name="connsiteX23" fmla="*/ 173101 w 244855"/>
              <a:gd name="connsiteY23" fmla="*/ 91694 h 405511"/>
              <a:gd name="connsiteX24" fmla="*/ 164338 w 244855"/>
              <a:gd name="connsiteY24" fmla="*/ 72136 h 405511"/>
              <a:gd name="connsiteX25" fmla="*/ 147574 w 244855"/>
              <a:gd name="connsiteY25" fmla="*/ 55879 h 405511"/>
              <a:gd name="connsiteX26" fmla="*/ 120776 w 244855"/>
              <a:gd name="connsiteY26" fmla="*/ 49276 h 405511"/>
              <a:gd name="connsiteX27" fmla="*/ 77342 w 244855"/>
              <a:gd name="connsiteY27" fmla="*/ 67945 h 405511"/>
              <a:gd name="connsiteX28" fmla="*/ 63754 w 244855"/>
              <a:gd name="connsiteY28" fmla="*/ 113029 h 405511"/>
              <a:gd name="connsiteX29" fmla="*/ 0 w 244855"/>
              <a:gd name="connsiteY29" fmla="*/ 113029 h 405511"/>
              <a:gd name="connsiteX30" fmla="*/ 5588 w 244855"/>
              <a:gd name="connsiteY30" fmla="*/ 78867 h 405511"/>
              <a:gd name="connsiteX31" fmla="*/ 24511 w 244855"/>
              <a:gd name="connsiteY31" fmla="*/ 41909 h 405511"/>
              <a:gd name="connsiteX32" fmla="*/ 61976 w 244855"/>
              <a:gd name="connsiteY32" fmla="*/ 12319 h 405511"/>
              <a:gd name="connsiteX33" fmla="*/ 121285 w 244855"/>
              <a:gd name="connsiteY33" fmla="*/ 0 h 405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244855" h="405511">
                <a:moveTo>
                  <a:pt x="121285" y="0"/>
                </a:moveTo>
                <a:cubicBezTo>
                  <a:pt x="136271" y="0"/>
                  <a:pt x="150622" y="2667"/>
                  <a:pt x="164719" y="7874"/>
                </a:cubicBezTo>
                <a:cubicBezTo>
                  <a:pt x="178689" y="13081"/>
                  <a:pt x="191007" y="20701"/>
                  <a:pt x="201803" y="30734"/>
                </a:cubicBezTo>
                <a:cubicBezTo>
                  <a:pt x="212344" y="40513"/>
                  <a:pt x="220726" y="52324"/>
                  <a:pt x="227330" y="66294"/>
                </a:cubicBezTo>
                <a:cubicBezTo>
                  <a:pt x="233807" y="80264"/>
                  <a:pt x="237109" y="96012"/>
                  <a:pt x="237109" y="113538"/>
                </a:cubicBezTo>
                <a:cubicBezTo>
                  <a:pt x="237109" y="122555"/>
                  <a:pt x="236220" y="132588"/>
                  <a:pt x="234569" y="143764"/>
                </a:cubicBezTo>
                <a:cubicBezTo>
                  <a:pt x="232917" y="154940"/>
                  <a:pt x="230251" y="164973"/>
                  <a:pt x="226441" y="173990"/>
                </a:cubicBezTo>
                <a:cubicBezTo>
                  <a:pt x="220091" y="190373"/>
                  <a:pt x="211582" y="206502"/>
                  <a:pt x="200786" y="222377"/>
                </a:cubicBezTo>
                <a:cubicBezTo>
                  <a:pt x="189864" y="238125"/>
                  <a:pt x="177800" y="253746"/>
                  <a:pt x="164338" y="268986"/>
                </a:cubicBezTo>
                <a:cubicBezTo>
                  <a:pt x="151384" y="283972"/>
                  <a:pt x="137667" y="298450"/>
                  <a:pt x="123571" y="312420"/>
                </a:cubicBezTo>
                <a:cubicBezTo>
                  <a:pt x="109347" y="326390"/>
                  <a:pt x="96139" y="339471"/>
                  <a:pt x="83820" y="351790"/>
                </a:cubicBezTo>
                <a:lnTo>
                  <a:pt x="244855" y="351790"/>
                </a:lnTo>
                <a:lnTo>
                  <a:pt x="244855" y="405511"/>
                </a:lnTo>
                <a:lnTo>
                  <a:pt x="2794" y="405511"/>
                </a:lnTo>
                <a:lnTo>
                  <a:pt x="2794" y="355727"/>
                </a:lnTo>
                <a:cubicBezTo>
                  <a:pt x="7239" y="352806"/>
                  <a:pt x="11557" y="349377"/>
                  <a:pt x="15621" y="345694"/>
                </a:cubicBezTo>
                <a:cubicBezTo>
                  <a:pt x="19685" y="341884"/>
                  <a:pt x="24511" y="337439"/>
                  <a:pt x="30099" y="332232"/>
                </a:cubicBezTo>
                <a:cubicBezTo>
                  <a:pt x="38354" y="324358"/>
                  <a:pt x="48641" y="314578"/>
                  <a:pt x="60960" y="302641"/>
                </a:cubicBezTo>
                <a:cubicBezTo>
                  <a:pt x="73151" y="290703"/>
                  <a:pt x="85851" y="277114"/>
                  <a:pt x="98932" y="261747"/>
                </a:cubicBezTo>
                <a:cubicBezTo>
                  <a:pt x="111632" y="246888"/>
                  <a:pt x="123951" y="230759"/>
                  <a:pt x="136144" y="213359"/>
                </a:cubicBezTo>
                <a:cubicBezTo>
                  <a:pt x="148209" y="196088"/>
                  <a:pt x="158622" y="178054"/>
                  <a:pt x="167132" y="159385"/>
                </a:cubicBezTo>
                <a:cubicBezTo>
                  <a:pt x="169799" y="153035"/>
                  <a:pt x="171830" y="144907"/>
                  <a:pt x="173355" y="134747"/>
                </a:cubicBezTo>
                <a:cubicBezTo>
                  <a:pt x="174879" y="124714"/>
                  <a:pt x="175514" y="116205"/>
                  <a:pt x="175514" y="109093"/>
                </a:cubicBezTo>
                <a:cubicBezTo>
                  <a:pt x="175514" y="104267"/>
                  <a:pt x="174751" y="98425"/>
                  <a:pt x="173101" y="91694"/>
                </a:cubicBezTo>
                <a:cubicBezTo>
                  <a:pt x="171322" y="84963"/>
                  <a:pt x="168529" y="78486"/>
                  <a:pt x="164338" y="72136"/>
                </a:cubicBezTo>
                <a:cubicBezTo>
                  <a:pt x="160274" y="65786"/>
                  <a:pt x="154686" y="60452"/>
                  <a:pt x="147574" y="55879"/>
                </a:cubicBezTo>
                <a:cubicBezTo>
                  <a:pt x="140461" y="51435"/>
                  <a:pt x="131572" y="49276"/>
                  <a:pt x="120776" y="49276"/>
                </a:cubicBezTo>
                <a:cubicBezTo>
                  <a:pt x="102107" y="49276"/>
                  <a:pt x="87630" y="55498"/>
                  <a:pt x="77342" y="67945"/>
                </a:cubicBezTo>
                <a:cubicBezTo>
                  <a:pt x="67182" y="80517"/>
                  <a:pt x="62611" y="95504"/>
                  <a:pt x="63754" y="113029"/>
                </a:cubicBezTo>
                <a:lnTo>
                  <a:pt x="0" y="113029"/>
                </a:lnTo>
                <a:cubicBezTo>
                  <a:pt x="0" y="103251"/>
                  <a:pt x="1777" y="91947"/>
                  <a:pt x="5588" y="78867"/>
                </a:cubicBezTo>
                <a:cubicBezTo>
                  <a:pt x="9271" y="65786"/>
                  <a:pt x="15621" y="53467"/>
                  <a:pt x="24511" y="41909"/>
                </a:cubicBezTo>
                <a:cubicBezTo>
                  <a:pt x="33909" y="30353"/>
                  <a:pt x="46355" y="20574"/>
                  <a:pt x="61976" y="12319"/>
                </a:cubicBezTo>
                <a:cubicBezTo>
                  <a:pt x="77724" y="4064"/>
                  <a:pt x="97409" y="0"/>
                  <a:pt x="121285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66534" y="599820"/>
            <a:ext cx="323837" cy="414909"/>
          </a:xfrm>
          <a:custGeom>
            <a:avLst/>
            <a:gdLst>
              <a:gd name="connsiteX0" fmla="*/ 184569 w 323837"/>
              <a:gd name="connsiteY0" fmla="*/ 0 h 414909"/>
              <a:gd name="connsiteX1" fmla="*/ 262318 w 323837"/>
              <a:gd name="connsiteY1" fmla="*/ 19304 h 414909"/>
              <a:gd name="connsiteX2" fmla="*/ 313220 w 323837"/>
              <a:gd name="connsiteY2" fmla="*/ 72644 h 414909"/>
              <a:gd name="connsiteX3" fmla="*/ 321043 w 323837"/>
              <a:gd name="connsiteY3" fmla="*/ 98171 h 414909"/>
              <a:gd name="connsiteX4" fmla="*/ 323837 w 323837"/>
              <a:gd name="connsiteY4" fmla="*/ 129667 h 414909"/>
              <a:gd name="connsiteX5" fmla="*/ 260642 w 323837"/>
              <a:gd name="connsiteY5" fmla="*/ 129667 h 414909"/>
              <a:gd name="connsiteX6" fmla="*/ 255892 w 323837"/>
              <a:gd name="connsiteY6" fmla="*/ 95630 h 414909"/>
              <a:gd name="connsiteX7" fmla="*/ 242747 w 323837"/>
              <a:gd name="connsiteY7" fmla="*/ 72136 h 414909"/>
              <a:gd name="connsiteX8" fmla="*/ 216458 w 323837"/>
              <a:gd name="connsiteY8" fmla="*/ 56388 h 414909"/>
              <a:gd name="connsiteX9" fmla="*/ 184010 w 323837"/>
              <a:gd name="connsiteY9" fmla="*/ 50800 h 414909"/>
              <a:gd name="connsiteX10" fmla="*/ 136194 w 323837"/>
              <a:gd name="connsiteY10" fmla="*/ 61214 h 414909"/>
              <a:gd name="connsiteX11" fmla="*/ 97878 w 323837"/>
              <a:gd name="connsiteY11" fmla="*/ 91186 h 414909"/>
              <a:gd name="connsiteX12" fmla="*/ 71869 w 323837"/>
              <a:gd name="connsiteY12" fmla="*/ 138684 h 414909"/>
              <a:gd name="connsiteX13" fmla="*/ 62649 w 323837"/>
              <a:gd name="connsiteY13" fmla="*/ 202438 h 414909"/>
              <a:gd name="connsiteX14" fmla="*/ 67398 w 323837"/>
              <a:gd name="connsiteY14" fmla="*/ 249428 h 414909"/>
              <a:gd name="connsiteX15" fmla="*/ 86690 w 323837"/>
              <a:gd name="connsiteY15" fmla="*/ 302006 h 414909"/>
              <a:gd name="connsiteX16" fmla="*/ 127800 w 323837"/>
              <a:gd name="connsiteY16" fmla="*/ 345313 h 414909"/>
              <a:gd name="connsiteX17" fmla="*/ 197993 w 323837"/>
              <a:gd name="connsiteY17" fmla="*/ 364109 h 414909"/>
              <a:gd name="connsiteX18" fmla="*/ 263156 w 323837"/>
              <a:gd name="connsiteY18" fmla="*/ 353441 h 414909"/>
              <a:gd name="connsiteX19" fmla="*/ 311531 w 323837"/>
              <a:gd name="connsiteY19" fmla="*/ 328295 h 414909"/>
              <a:gd name="connsiteX20" fmla="*/ 311531 w 323837"/>
              <a:gd name="connsiteY20" fmla="*/ 388111 h 414909"/>
              <a:gd name="connsiteX21" fmla="*/ 293916 w 323837"/>
              <a:gd name="connsiteY21" fmla="*/ 396240 h 414909"/>
              <a:gd name="connsiteX22" fmla="*/ 269024 w 323837"/>
              <a:gd name="connsiteY22" fmla="*/ 404876 h 414909"/>
              <a:gd name="connsiteX23" fmla="*/ 234353 w 323837"/>
              <a:gd name="connsiteY23" fmla="*/ 412115 h 414909"/>
              <a:gd name="connsiteX24" fmla="*/ 187375 w 323837"/>
              <a:gd name="connsiteY24" fmla="*/ 414909 h 414909"/>
              <a:gd name="connsiteX25" fmla="*/ 102920 w 323837"/>
              <a:gd name="connsiteY25" fmla="*/ 396240 h 414909"/>
              <a:gd name="connsiteX26" fmla="*/ 44742 w 323837"/>
              <a:gd name="connsiteY26" fmla="*/ 347345 h 414909"/>
              <a:gd name="connsiteX27" fmla="*/ 10909 w 323837"/>
              <a:gd name="connsiteY27" fmla="*/ 278257 h 414909"/>
              <a:gd name="connsiteX28" fmla="*/ 0 w 323837"/>
              <a:gd name="connsiteY28" fmla="*/ 200152 h 414909"/>
              <a:gd name="connsiteX29" fmla="*/ 11468 w 323837"/>
              <a:gd name="connsiteY29" fmla="*/ 124714 h 414909"/>
              <a:gd name="connsiteX30" fmla="*/ 45859 w 323837"/>
              <a:gd name="connsiteY30" fmla="*/ 60960 h 414909"/>
              <a:gd name="connsiteX31" fmla="*/ 103479 w 323837"/>
              <a:gd name="connsiteY31" fmla="*/ 16510 h 414909"/>
              <a:gd name="connsiteX32" fmla="*/ 184569 w 323837"/>
              <a:gd name="connsiteY32" fmla="*/ 0 h 414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323837" h="414909">
                <a:moveTo>
                  <a:pt x="184569" y="0"/>
                </a:moveTo>
                <a:cubicBezTo>
                  <a:pt x="213652" y="0"/>
                  <a:pt x="239572" y="6350"/>
                  <a:pt x="262318" y="19304"/>
                </a:cubicBezTo>
                <a:cubicBezTo>
                  <a:pt x="285064" y="32130"/>
                  <a:pt x="302031" y="49911"/>
                  <a:pt x="313220" y="72644"/>
                </a:cubicBezTo>
                <a:cubicBezTo>
                  <a:pt x="316941" y="79375"/>
                  <a:pt x="319557" y="87884"/>
                  <a:pt x="321043" y="98171"/>
                </a:cubicBezTo>
                <a:cubicBezTo>
                  <a:pt x="322541" y="108330"/>
                  <a:pt x="323469" y="118872"/>
                  <a:pt x="323837" y="129667"/>
                </a:cubicBezTo>
                <a:lnTo>
                  <a:pt x="260642" y="129667"/>
                </a:lnTo>
                <a:cubicBezTo>
                  <a:pt x="260642" y="115951"/>
                  <a:pt x="259054" y="104521"/>
                  <a:pt x="255892" y="95630"/>
                </a:cubicBezTo>
                <a:cubicBezTo>
                  <a:pt x="252717" y="86614"/>
                  <a:pt x="248335" y="78867"/>
                  <a:pt x="242747" y="72136"/>
                </a:cubicBezTo>
                <a:cubicBezTo>
                  <a:pt x="236397" y="65024"/>
                  <a:pt x="227634" y="59817"/>
                  <a:pt x="216458" y="56388"/>
                </a:cubicBezTo>
                <a:cubicBezTo>
                  <a:pt x="205270" y="53086"/>
                  <a:pt x="194449" y="51180"/>
                  <a:pt x="184010" y="50800"/>
                </a:cubicBezTo>
                <a:cubicBezTo>
                  <a:pt x="166865" y="50800"/>
                  <a:pt x="150926" y="54356"/>
                  <a:pt x="136194" y="61214"/>
                </a:cubicBezTo>
                <a:cubicBezTo>
                  <a:pt x="121462" y="68072"/>
                  <a:pt x="108699" y="78105"/>
                  <a:pt x="97878" y="91186"/>
                </a:cubicBezTo>
                <a:cubicBezTo>
                  <a:pt x="86690" y="104140"/>
                  <a:pt x="78028" y="120015"/>
                  <a:pt x="71869" y="138684"/>
                </a:cubicBezTo>
                <a:cubicBezTo>
                  <a:pt x="65722" y="157353"/>
                  <a:pt x="62649" y="178561"/>
                  <a:pt x="62649" y="202438"/>
                </a:cubicBezTo>
                <a:cubicBezTo>
                  <a:pt x="62649" y="215519"/>
                  <a:pt x="64223" y="231140"/>
                  <a:pt x="67398" y="249428"/>
                </a:cubicBezTo>
                <a:cubicBezTo>
                  <a:pt x="70573" y="267716"/>
                  <a:pt x="77000" y="285242"/>
                  <a:pt x="86690" y="302006"/>
                </a:cubicBezTo>
                <a:cubicBezTo>
                  <a:pt x="96393" y="318770"/>
                  <a:pt x="110096" y="333248"/>
                  <a:pt x="127800" y="345313"/>
                </a:cubicBezTo>
                <a:cubicBezTo>
                  <a:pt x="145516" y="357505"/>
                  <a:pt x="168910" y="363728"/>
                  <a:pt x="197993" y="364109"/>
                </a:cubicBezTo>
                <a:cubicBezTo>
                  <a:pt x="222605" y="364490"/>
                  <a:pt x="244322" y="360934"/>
                  <a:pt x="263156" y="353441"/>
                </a:cubicBezTo>
                <a:cubicBezTo>
                  <a:pt x="281990" y="345948"/>
                  <a:pt x="298119" y="337566"/>
                  <a:pt x="311531" y="328295"/>
                </a:cubicBezTo>
                <a:lnTo>
                  <a:pt x="311531" y="388111"/>
                </a:lnTo>
                <a:cubicBezTo>
                  <a:pt x="306692" y="390398"/>
                  <a:pt x="300812" y="393065"/>
                  <a:pt x="293916" y="396240"/>
                </a:cubicBezTo>
                <a:cubicBezTo>
                  <a:pt x="287020" y="399415"/>
                  <a:pt x="278726" y="402336"/>
                  <a:pt x="269024" y="404876"/>
                </a:cubicBezTo>
                <a:cubicBezTo>
                  <a:pt x="259334" y="407924"/>
                  <a:pt x="247777" y="410337"/>
                  <a:pt x="234353" y="412115"/>
                </a:cubicBezTo>
                <a:cubicBezTo>
                  <a:pt x="220929" y="414020"/>
                  <a:pt x="205270" y="414909"/>
                  <a:pt x="187375" y="414909"/>
                </a:cubicBezTo>
                <a:cubicBezTo>
                  <a:pt x="154559" y="414909"/>
                  <a:pt x="126403" y="408686"/>
                  <a:pt x="102920" y="396240"/>
                </a:cubicBezTo>
                <a:cubicBezTo>
                  <a:pt x="79425" y="383794"/>
                  <a:pt x="60032" y="367411"/>
                  <a:pt x="44742" y="347345"/>
                </a:cubicBezTo>
                <a:cubicBezTo>
                  <a:pt x="29464" y="326771"/>
                  <a:pt x="18186" y="303784"/>
                  <a:pt x="10909" y="278257"/>
                </a:cubicBezTo>
                <a:cubicBezTo>
                  <a:pt x="3632" y="252730"/>
                  <a:pt x="0" y="226695"/>
                  <a:pt x="0" y="200152"/>
                </a:cubicBezTo>
                <a:cubicBezTo>
                  <a:pt x="0" y="174117"/>
                  <a:pt x="3822" y="148971"/>
                  <a:pt x="11468" y="124714"/>
                </a:cubicBezTo>
                <a:cubicBezTo>
                  <a:pt x="19113" y="100457"/>
                  <a:pt x="30581" y="79248"/>
                  <a:pt x="45859" y="60960"/>
                </a:cubicBezTo>
                <a:cubicBezTo>
                  <a:pt x="61150" y="42291"/>
                  <a:pt x="80352" y="27432"/>
                  <a:pt x="103479" y="16510"/>
                </a:cubicBezTo>
                <a:cubicBezTo>
                  <a:pt x="126593" y="5461"/>
                  <a:pt x="153631" y="0"/>
                  <a:pt x="18456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018917" y="968120"/>
            <a:ext cx="89916" cy="89916"/>
          </a:xfrm>
          <a:custGeom>
            <a:avLst/>
            <a:gdLst>
              <a:gd name="connsiteX0" fmla="*/ 6350 w 89916"/>
              <a:gd name="connsiteY0" fmla="*/ 6350 h 89916"/>
              <a:gd name="connsiteX1" fmla="*/ 83566 w 89916"/>
              <a:gd name="connsiteY1" fmla="*/ 6350 h 89916"/>
              <a:gd name="connsiteX2" fmla="*/ 83566 w 89916"/>
              <a:gd name="connsiteY2" fmla="*/ 83566 h 89916"/>
              <a:gd name="connsiteX3" fmla="*/ 6350 w 89916"/>
              <a:gd name="connsiteY3" fmla="*/ 83566 h 89916"/>
              <a:gd name="connsiteX4" fmla="*/ 6350 w 89916"/>
              <a:gd name="connsiteY4" fmla="*/ 6350 h 89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916" h="89916">
                <a:moveTo>
                  <a:pt x="6350" y="6350"/>
                </a:moveTo>
                <a:lnTo>
                  <a:pt x="83566" y="6350"/>
                </a:lnTo>
                <a:lnTo>
                  <a:pt x="83566" y="83566"/>
                </a:lnTo>
                <a:lnTo>
                  <a:pt x="6350" y="835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298321" y="871728"/>
            <a:ext cx="122301" cy="99059"/>
          </a:xfrm>
          <a:custGeom>
            <a:avLst/>
            <a:gdLst>
              <a:gd name="connsiteX0" fmla="*/ 101980 w 122301"/>
              <a:gd name="connsiteY0" fmla="*/ 6350 h 99059"/>
              <a:gd name="connsiteX1" fmla="*/ 87122 w 122301"/>
              <a:gd name="connsiteY1" fmla="*/ 6603 h 99059"/>
              <a:gd name="connsiteX2" fmla="*/ 54991 w 122301"/>
              <a:gd name="connsiteY2" fmla="*/ 10540 h 99059"/>
              <a:gd name="connsiteX3" fmla="*/ 22479 w 122301"/>
              <a:gd name="connsiteY3" fmla="*/ 26415 h 99059"/>
              <a:gd name="connsiteX4" fmla="*/ 6350 w 122301"/>
              <a:gd name="connsiteY4" fmla="*/ 58038 h 99059"/>
              <a:gd name="connsiteX5" fmla="*/ 19177 w 122301"/>
              <a:gd name="connsiteY5" fmla="*/ 85216 h 99059"/>
              <a:gd name="connsiteX6" fmla="*/ 48260 w 122301"/>
              <a:gd name="connsiteY6" fmla="*/ 92709 h 99059"/>
              <a:gd name="connsiteX7" fmla="*/ 83185 w 122301"/>
              <a:gd name="connsiteY7" fmla="*/ 82041 h 99059"/>
              <a:gd name="connsiteX8" fmla="*/ 111506 w 122301"/>
              <a:gd name="connsiteY8" fmla="*/ 51942 h 99059"/>
              <a:gd name="connsiteX9" fmla="*/ 114554 w 122301"/>
              <a:gd name="connsiteY9" fmla="*/ 40131 h 99059"/>
              <a:gd name="connsiteX10" fmla="*/ 115951 w 122301"/>
              <a:gd name="connsiteY10" fmla="*/ 26161 h 99059"/>
              <a:gd name="connsiteX11" fmla="*/ 115951 w 122301"/>
              <a:gd name="connsiteY11" fmla="*/ 6603 h 99059"/>
              <a:gd name="connsiteX12" fmla="*/ 101980 w 122301"/>
              <a:gd name="connsiteY12" fmla="*/ 6350 h 99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2301" h="99059">
                <a:moveTo>
                  <a:pt x="101980" y="6350"/>
                </a:moveTo>
                <a:cubicBezTo>
                  <a:pt x="97155" y="6350"/>
                  <a:pt x="92202" y="6350"/>
                  <a:pt x="87122" y="6603"/>
                </a:cubicBezTo>
                <a:cubicBezTo>
                  <a:pt x="76835" y="6984"/>
                  <a:pt x="66167" y="8254"/>
                  <a:pt x="54991" y="10540"/>
                </a:cubicBezTo>
                <a:cubicBezTo>
                  <a:pt x="44196" y="12700"/>
                  <a:pt x="33274" y="18033"/>
                  <a:pt x="22479" y="26415"/>
                </a:cubicBezTo>
                <a:cubicBezTo>
                  <a:pt x="11684" y="34797"/>
                  <a:pt x="6350" y="45338"/>
                  <a:pt x="6350" y="58038"/>
                </a:cubicBezTo>
                <a:cubicBezTo>
                  <a:pt x="6350" y="71119"/>
                  <a:pt x="10541" y="80136"/>
                  <a:pt x="19177" y="85216"/>
                </a:cubicBezTo>
                <a:cubicBezTo>
                  <a:pt x="27686" y="90169"/>
                  <a:pt x="37465" y="92709"/>
                  <a:pt x="48260" y="92709"/>
                </a:cubicBezTo>
                <a:cubicBezTo>
                  <a:pt x="58293" y="92709"/>
                  <a:pt x="69977" y="89153"/>
                  <a:pt x="83185" y="82041"/>
                </a:cubicBezTo>
                <a:cubicBezTo>
                  <a:pt x="96393" y="75057"/>
                  <a:pt x="105918" y="64896"/>
                  <a:pt x="111506" y="51942"/>
                </a:cubicBezTo>
                <a:cubicBezTo>
                  <a:pt x="112522" y="48132"/>
                  <a:pt x="113538" y="44196"/>
                  <a:pt x="114554" y="40131"/>
                </a:cubicBezTo>
                <a:cubicBezTo>
                  <a:pt x="115443" y="36067"/>
                  <a:pt x="115951" y="31369"/>
                  <a:pt x="115951" y="26161"/>
                </a:cubicBezTo>
                <a:lnTo>
                  <a:pt x="115951" y="6603"/>
                </a:lnTo>
                <a:cubicBezTo>
                  <a:pt x="111506" y="6350"/>
                  <a:pt x="106807" y="6350"/>
                  <a:pt x="10198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600073" y="762889"/>
            <a:ext cx="146303" cy="207390"/>
          </a:xfrm>
          <a:custGeom>
            <a:avLst/>
            <a:gdLst>
              <a:gd name="connsiteX0" fmla="*/ 74041 w 146303"/>
              <a:gd name="connsiteY0" fmla="*/ 6350 h 207390"/>
              <a:gd name="connsiteX1" fmla="*/ 25908 w 146303"/>
              <a:gd name="connsiteY1" fmla="*/ 32892 h 207390"/>
              <a:gd name="connsiteX2" fmla="*/ 6350 w 146303"/>
              <a:gd name="connsiteY2" fmla="*/ 103123 h 207390"/>
              <a:gd name="connsiteX3" fmla="*/ 9652 w 146303"/>
              <a:gd name="connsiteY3" fmla="*/ 135508 h 207390"/>
              <a:gd name="connsiteX4" fmla="*/ 21463 w 146303"/>
              <a:gd name="connsiteY4" fmla="*/ 167385 h 207390"/>
              <a:gd name="connsiteX5" fmla="*/ 42418 w 146303"/>
              <a:gd name="connsiteY5" fmla="*/ 191516 h 207390"/>
              <a:gd name="connsiteX6" fmla="*/ 75056 w 146303"/>
              <a:gd name="connsiteY6" fmla="*/ 201040 h 207390"/>
              <a:gd name="connsiteX7" fmla="*/ 104140 w 146303"/>
              <a:gd name="connsiteY7" fmla="*/ 193420 h 207390"/>
              <a:gd name="connsiteX8" fmla="*/ 124333 w 146303"/>
              <a:gd name="connsiteY8" fmla="*/ 173608 h 207390"/>
              <a:gd name="connsiteX9" fmla="*/ 136016 w 146303"/>
              <a:gd name="connsiteY9" fmla="*/ 143890 h 207390"/>
              <a:gd name="connsiteX10" fmla="*/ 139953 w 146303"/>
              <a:gd name="connsiteY10" fmla="*/ 108711 h 207390"/>
              <a:gd name="connsiteX11" fmla="*/ 135763 w 146303"/>
              <a:gd name="connsiteY11" fmla="*/ 69850 h 207390"/>
              <a:gd name="connsiteX12" fmla="*/ 123824 w 146303"/>
              <a:gd name="connsiteY12" fmla="*/ 37083 h 207390"/>
              <a:gd name="connsiteX13" fmla="*/ 103124 w 146303"/>
              <a:gd name="connsiteY13" fmla="*/ 14731 h 207390"/>
              <a:gd name="connsiteX14" fmla="*/ 74041 w 146303"/>
              <a:gd name="connsiteY14" fmla="*/ 6350 h 207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46303" h="207390">
                <a:moveTo>
                  <a:pt x="74041" y="6350"/>
                </a:moveTo>
                <a:cubicBezTo>
                  <a:pt x="54991" y="6350"/>
                  <a:pt x="38988" y="15239"/>
                  <a:pt x="25908" y="32892"/>
                </a:cubicBezTo>
                <a:cubicBezTo>
                  <a:pt x="12827" y="50672"/>
                  <a:pt x="6350" y="74040"/>
                  <a:pt x="6350" y="103123"/>
                </a:cubicBezTo>
                <a:cubicBezTo>
                  <a:pt x="6350" y="113157"/>
                  <a:pt x="7493" y="123951"/>
                  <a:pt x="9652" y="135508"/>
                </a:cubicBezTo>
                <a:cubicBezTo>
                  <a:pt x="11938" y="147066"/>
                  <a:pt x="15875" y="157733"/>
                  <a:pt x="21463" y="167385"/>
                </a:cubicBezTo>
                <a:cubicBezTo>
                  <a:pt x="26669" y="177165"/>
                  <a:pt x="33655" y="185166"/>
                  <a:pt x="42418" y="191516"/>
                </a:cubicBezTo>
                <a:cubicBezTo>
                  <a:pt x="51181" y="197866"/>
                  <a:pt x="62103" y="201040"/>
                  <a:pt x="75056" y="201040"/>
                </a:cubicBezTo>
                <a:cubicBezTo>
                  <a:pt x="86233" y="201040"/>
                  <a:pt x="96012" y="198501"/>
                  <a:pt x="104140" y="193420"/>
                </a:cubicBezTo>
                <a:cubicBezTo>
                  <a:pt x="112394" y="188467"/>
                  <a:pt x="119126" y="181736"/>
                  <a:pt x="124333" y="173608"/>
                </a:cubicBezTo>
                <a:cubicBezTo>
                  <a:pt x="129540" y="164972"/>
                  <a:pt x="133477" y="155193"/>
                  <a:pt x="136016" y="143890"/>
                </a:cubicBezTo>
                <a:cubicBezTo>
                  <a:pt x="138683" y="132715"/>
                  <a:pt x="139953" y="121030"/>
                  <a:pt x="139953" y="108711"/>
                </a:cubicBezTo>
                <a:cubicBezTo>
                  <a:pt x="139953" y="95250"/>
                  <a:pt x="138556" y="82296"/>
                  <a:pt x="135763" y="69850"/>
                </a:cubicBezTo>
                <a:cubicBezTo>
                  <a:pt x="132968" y="57403"/>
                  <a:pt x="129032" y="46481"/>
                  <a:pt x="123824" y="37083"/>
                </a:cubicBezTo>
                <a:cubicBezTo>
                  <a:pt x="118237" y="27812"/>
                  <a:pt x="111252" y="20320"/>
                  <a:pt x="103124" y="14731"/>
                </a:cubicBezTo>
                <a:cubicBezTo>
                  <a:pt x="94868" y="9143"/>
                  <a:pt x="85216" y="6350"/>
                  <a:pt x="7404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094484" y="761746"/>
            <a:ext cx="152526" cy="80390"/>
          </a:xfrm>
          <a:custGeom>
            <a:avLst/>
            <a:gdLst>
              <a:gd name="connsiteX0" fmla="*/ 82930 w 152526"/>
              <a:gd name="connsiteY0" fmla="*/ 6350 h 80390"/>
              <a:gd name="connsiteX1" fmla="*/ 30607 w 152526"/>
              <a:gd name="connsiteY1" fmla="*/ 24002 h 80390"/>
              <a:gd name="connsiteX2" fmla="*/ 6350 w 152526"/>
              <a:gd name="connsiteY2" fmla="*/ 74040 h 80390"/>
              <a:gd name="connsiteX3" fmla="*/ 146176 w 152526"/>
              <a:gd name="connsiteY3" fmla="*/ 74040 h 80390"/>
              <a:gd name="connsiteX4" fmla="*/ 142240 w 152526"/>
              <a:gd name="connsiteY4" fmla="*/ 50038 h 80390"/>
              <a:gd name="connsiteX5" fmla="*/ 131063 w 152526"/>
              <a:gd name="connsiteY5" fmla="*/ 28194 h 80390"/>
              <a:gd name="connsiteX6" fmla="*/ 111252 w 152526"/>
              <a:gd name="connsiteY6" fmla="*/ 12572 h 80390"/>
              <a:gd name="connsiteX7" fmla="*/ 82930 w 152526"/>
              <a:gd name="connsiteY7" fmla="*/ 6350 h 80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52526" h="80390">
                <a:moveTo>
                  <a:pt x="82930" y="6350"/>
                </a:moveTo>
                <a:cubicBezTo>
                  <a:pt x="61722" y="6350"/>
                  <a:pt x="44322" y="12319"/>
                  <a:pt x="30607" y="24002"/>
                </a:cubicBezTo>
                <a:cubicBezTo>
                  <a:pt x="17017" y="35686"/>
                  <a:pt x="8890" y="52451"/>
                  <a:pt x="6350" y="74040"/>
                </a:cubicBezTo>
                <a:lnTo>
                  <a:pt x="146176" y="74040"/>
                </a:lnTo>
                <a:cubicBezTo>
                  <a:pt x="146176" y="66166"/>
                  <a:pt x="144780" y="58165"/>
                  <a:pt x="142240" y="50038"/>
                </a:cubicBezTo>
                <a:cubicBezTo>
                  <a:pt x="139572" y="41782"/>
                  <a:pt x="135890" y="34544"/>
                  <a:pt x="131063" y="28194"/>
                </a:cubicBezTo>
                <a:cubicBezTo>
                  <a:pt x="125857" y="21844"/>
                  <a:pt x="119252" y="16636"/>
                  <a:pt x="111252" y="12572"/>
                </a:cubicBezTo>
                <a:cubicBezTo>
                  <a:pt x="103123" y="8382"/>
                  <a:pt x="93726" y="6350"/>
                  <a:pt x="8293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351405" y="714756"/>
            <a:ext cx="189356" cy="300228"/>
          </a:xfrm>
          <a:custGeom>
            <a:avLst/>
            <a:gdLst>
              <a:gd name="connsiteX0" fmla="*/ 183006 w 189356"/>
              <a:gd name="connsiteY0" fmla="*/ 6350 h 300228"/>
              <a:gd name="connsiteX1" fmla="*/ 183006 w 189356"/>
              <a:gd name="connsiteY1" fmla="*/ 64515 h 300228"/>
              <a:gd name="connsiteX2" fmla="*/ 110362 w 189356"/>
              <a:gd name="connsiteY2" fmla="*/ 79883 h 300228"/>
              <a:gd name="connsiteX3" fmla="*/ 71246 w 189356"/>
              <a:gd name="connsiteY3" fmla="*/ 131064 h 300228"/>
              <a:gd name="connsiteX4" fmla="*/ 67055 w 189356"/>
              <a:gd name="connsiteY4" fmla="*/ 153161 h 300228"/>
              <a:gd name="connsiteX5" fmla="*/ 65023 w 189356"/>
              <a:gd name="connsiteY5" fmla="*/ 178689 h 300228"/>
              <a:gd name="connsiteX6" fmla="*/ 65023 w 189356"/>
              <a:gd name="connsiteY6" fmla="*/ 293878 h 300228"/>
              <a:gd name="connsiteX7" fmla="*/ 6350 w 189356"/>
              <a:gd name="connsiteY7" fmla="*/ 293878 h 300228"/>
              <a:gd name="connsiteX8" fmla="*/ 6350 w 189356"/>
              <a:gd name="connsiteY8" fmla="*/ 12572 h 300228"/>
              <a:gd name="connsiteX9" fmla="*/ 65023 w 189356"/>
              <a:gd name="connsiteY9" fmla="*/ 12572 h 300228"/>
              <a:gd name="connsiteX10" fmla="*/ 65023 w 189356"/>
              <a:gd name="connsiteY10" fmla="*/ 69595 h 300228"/>
              <a:gd name="connsiteX11" fmla="*/ 67817 w 189356"/>
              <a:gd name="connsiteY11" fmla="*/ 69595 h 300228"/>
              <a:gd name="connsiteX12" fmla="*/ 78485 w 189356"/>
              <a:gd name="connsiteY12" fmla="*/ 49149 h 300228"/>
              <a:gd name="connsiteX13" fmla="*/ 98044 w 189356"/>
              <a:gd name="connsiteY13" fmla="*/ 28194 h 300228"/>
              <a:gd name="connsiteX14" fmla="*/ 131571 w 189356"/>
              <a:gd name="connsiteY14" fmla="*/ 11684 h 300228"/>
              <a:gd name="connsiteX15" fmla="*/ 183006 w 189356"/>
              <a:gd name="connsiteY15" fmla="*/ 6350 h 300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89356" h="300228">
                <a:moveTo>
                  <a:pt x="183006" y="6350"/>
                </a:moveTo>
                <a:lnTo>
                  <a:pt x="183006" y="64515"/>
                </a:lnTo>
                <a:cubicBezTo>
                  <a:pt x="155066" y="64515"/>
                  <a:pt x="130809" y="69722"/>
                  <a:pt x="110362" y="79883"/>
                </a:cubicBezTo>
                <a:cubicBezTo>
                  <a:pt x="89788" y="90170"/>
                  <a:pt x="76834" y="107314"/>
                  <a:pt x="71246" y="131064"/>
                </a:cubicBezTo>
                <a:cubicBezTo>
                  <a:pt x="69341" y="137795"/>
                  <a:pt x="67944" y="145160"/>
                  <a:pt x="67055" y="153161"/>
                </a:cubicBezTo>
                <a:cubicBezTo>
                  <a:pt x="66039" y="161290"/>
                  <a:pt x="65404" y="169672"/>
                  <a:pt x="65023" y="178689"/>
                </a:cubicBezTo>
                <a:lnTo>
                  <a:pt x="65023" y="293878"/>
                </a:lnTo>
                <a:lnTo>
                  <a:pt x="6350" y="293878"/>
                </a:lnTo>
                <a:lnTo>
                  <a:pt x="6350" y="12572"/>
                </a:lnTo>
                <a:lnTo>
                  <a:pt x="65023" y="12572"/>
                </a:lnTo>
                <a:lnTo>
                  <a:pt x="65023" y="69595"/>
                </a:lnTo>
                <a:lnTo>
                  <a:pt x="67817" y="69595"/>
                </a:lnTo>
                <a:cubicBezTo>
                  <a:pt x="70104" y="64389"/>
                  <a:pt x="73659" y="57530"/>
                  <a:pt x="78485" y="49149"/>
                </a:cubicBezTo>
                <a:cubicBezTo>
                  <a:pt x="83311" y="40766"/>
                  <a:pt x="89788" y="33782"/>
                  <a:pt x="98044" y="28194"/>
                </a:cubicBezTo>
                <a:cubicBezTo>
                  <a:pt x="109219" y="20701"/>
                  <a:pt x="120395" y="15240"/>
                  <a:pt x="131571" y="11684"/>
                </a:cubicBezTo>
                <a:cubicBezTo>
                  <a:pt x="142747" y="8128"/>
                  <a:pt x="159892" y="6350"/>
                  <a:pt x="18300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033524" y="713740"/>
            <a:ext cx="273303" cy="306323"/>
          </a:xfrm>
          <a:custGeom>
            <a:avLst/>
            <a:gdLst>
              <a:gd name="connsiteX0" fmla="*/ 145541 w 273303"/>
              <a:gd name="connsiteY0" fmla="*/ 6350 h 306323"/>
              <a:gd name="connsiteX1" fmla="*/ 232028 w 273303"/>
              <a:gd name="connsiteY1" fmla="*/ 40639 h 306323"/>
              <a:gd name="connsiteX2" fmla="*/ 266953 w 273303"/>
              <a:gd name="connsiteY2" fmla="*/ 133222 h 306323"/>
              <a:gd name="connsiteX3" fmla="*/ 265810 w 273303"/>
              <a:gd name="connsiteY3" fmla="*/ 133222 h 306323"/>
              <a:gd name="connsiteX4" fmla="*/ 265810 w 273303"/>
              <a:gd name="connsiteY4" fmla="*/ 169545 h 306323"/>
              <a:gd name="connsiteX5" fmla="*/ 68960 w 273303"/>
              <a:gd name="connsiteY5" fmla="*/ 169545 h 306323"/>
              <a:gd name="connsiteX6" fmla="*/ 79247 w 273303"/>
              <a:gd name="connsiteY6" fmla="*/ 202057 h 306323"/>
              <a:gd name="connsiteX7" fmla="*/ 100837 w 273303"/>
              <a:gd name="connsiteY7" fmla="*/ 228853 h 306323"/>
              <a:gd name="connsiteX8" fmla="*/ 136016 w 273303"/>
              <a:gd name="connsiteY8" fmla="*/ 246760 h 306323"/>
              <a:gd name="connsiteX9" fmla="*/ 187578 w 273303"/>
              <a:gd name="connsiteY9" fmla="*/ 253491 h 306323"/>
              <a:gd name="connsiteX10" fmla="*/ 197865 w 273303"/>
              <a:gd name="connsiteY10" fmla="*/ 252602 h 306323"/>
              <a:gd name="connsiteX11" fmla="*/ 215518 w 273303"/>
              <a:gd name="connsiteY11" fmla="*/ 249554 h 306323"/>
              <a:gd name="connsiteX12" fmla="*/ 236727 w 273303"/>
              <a:gd name="connsiteY12" fmla="*/ 243966 h 306323"/>
              <a:gd name="connsiteX13" fmla="*/ 258063 w 273303"/>
              <a:gd name="connsiteY13" fmla="*/ 233934 h 306323"/>
              <a:gd name="connsiteX14" fmla="*/ 258063 w 273303"/>
              <a:gd name="connsiteY14" fmla="*/ 279272 h 306323"/>
              <a:gd name="connsiteX15" fmla="*/ 209041 w 273303"/>
              <a:gd name="connsiteY15" fmla="*/ 296798 h 306323"/>
              <a:gd name="connsiteX16" fmla="*/ 154558 w 273303"/>
              <a:gd name="connsiteY16" fmla="*/ 299973 h 306323"/>
              <a:gd name="connsiteX17" fmla="*/ 103123 w 273303"/>
              <a:gd name="connsiteY17" fmla="*/ 290195 h 306323"/>
              <a:gd name="connsiteX18" fmla="*/ 61721 w 273303"/>
              <a:gd name="connsiteY18" fmla="*/ 269112 h 306323"/>
              <a:gd name="connsiteX19" fmla="*/ 21970 w 273303"/>
              <a:gd name="connsiteY19" fmla="*/ 219075 h 306323"/>
              <a:gd name="connsiteX20" fmla="*/ 6350 w 273303"/>
              <a:gd name="connsiteY20" fmla="*/ 146684 h 306323"/>
              <a:gd name="connsiteX21" fmla="*/ 41528 w 273303"/>
              <a:gd name="connsiteY21" fmla="*/ 45465 h 306323"/>
              <a:gd name="connsiteX22" fmla="*/ 145541 w 273303"/>
              <a:gd name="connsiteY22" fmla="*/ 6350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73303" h="306323">
                <a:moveTo>
                  <a:pt x="145541" y="6350"/>
                </a:moveTo>
                <a:cubicBezTo>
                  <a:pt x="180975" y="6350"/>
                  <a:pt x="209803" y="17779"/>
                  <a:pt x="232028" y="40639"/>
                </a:cubicBezTo>
                <a:cubicBezTo>
                  <a:pt x="254126" y="63626"/>
                  <a:pt x="265810" y="94488"/>
                  <a:pt x="266953" y="133222"/>
                </a:cubicBezTo>
                <a:lnTo>
                  <a:pt x="265810" y="133222"/>
                </a:lnTo>
                <a:lnTo>
                  <a:pt x="265810" y="169545"/>
                </a:lnTo>
                <a:lnTo>
                  <a:pt x="68960" y="169545"/>
                </a:lnTo>
                <a:cubicBezTo>
                  <a:pt x="70865" y="181228"/>
                  <a:pt x="74294" y="192023"/>
                  <a:pt x="79247" y="202057"/>
                </a:cubicBezTo>
                <a:cubicBezTo>
                  <a:pt x="84327" y="212089"/>
                  <a:pt x="91566" y="221107"/>
                  <a:pt x="100837" y="228853"/>
                </a:cubicBezTo>
                <a:cubicBezTo>
                  <a:pt x="110108" y="236346"/>
                  <a:pt x="121919" y="242315"/>
                  <a:pt x="136016" y="246760"/>
                </a:cubicBezTo>
                <a:cubicBezTo>
                  <a:pt x="150240" y="251205"/>
                  <a:pt x="167385" y="253491"/>
                  <a:pt x="187578" y="253491"/>
                </a:cubicBezTo>
                <a:cubicBezTo>
                  <a:pt x="189356" y="253491"/>
                  <a:pt x="192785" y="253238"/>
                  <a:pt x="197865" y="252602"/>
                </a:cubicBezTo>
                <a:cubicBezTo>
                  <a:pt x="202945" y="252095"/>
                  <a:pt x="208787" y="251078"/>
                  <a:pt x="215518" y="249554"/>
                </a:cubicBezTo>
                <a:cubicBezTo>
                  <a:pt x="222250" y="248411"/>
                  <a:pt x="229235" y="246634"/>
                  <a:pt x="236727" y="243966"/>
                </a:cubicBezTo>
                <a:cubicBezTo>
                  <a:pt x="244220" y="241426"/>
                  <a:pt x="251332" y="237997"/>
                  <a:pt x="258063" y="233934"/>
                </a:cubicBezTo>
                <a:lnTo>
                  <a:pt x="258063" y="279272"/>
                </a:lnTo>
                <a:cubicBezTo>
                  <a:pt x="243458" y="287781"/>
                  <a:pt x="227202" y="293623"/>
                  <a:pt x="209041" y="296798"/>
                </a:cubicBezTo>
                <a:cubicBezTo>
                  <a:pt x="191007" y="299973"/>
                  <a:pt x="172846" y="300989"/>
                  <a:pt x="154558" y="299973"/>
                </a:cubicBezTo>
                <a:cubicBezTo>
                  <a:pt x="136651" y="298830"/>
                  <a:pt x="119506" y="295528"/>
                  <a:pt x="103123" y="290195"/>
                </a:cubicBezTo>
                <a:cubicBezTo>
                  <a:pt x="86613" y="284734"/>
                  <a:pt x="72897" y="277748"/>
                  <a:pt x="61721" y="269112"/>
                </a:cubicBezTo>
                <a:cubicBezTo>
                  <a:pt x="45592" y="257175"/>
                  <a:pt x="32385" y="240538"/>
                  <a:pt x="21970" y="219075"/>
                </a:cubicBezTo>
                <a:cubicBezTo>
                  <a:pt x="11556" y="197611"/>
                  <a:pt x="6350" y="173481"/>
                  <a:pt x="6350" y="146684"/>
                </a:cubicBezTo>
                <a:cubicBezTo>
                  <a:pt x="6350" y="105282"/>
                  <a:pt x="18033" y="71500"/>
                  <a:pt x="41528" y="45465"/>
                </a:cubicBezTo>
                <a:cubicBezTo>
                  <a:pt x="65023" y="19303"/>
                  <a:pt x="99694" y="6350"/>
                  <a:pt x="14554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539621" y="713105"/>
            <a:ext cx="267208" cy="404748"/>
          </a:xfrm>
          <a:custGeom>
            <a:avLst/>
            <a:gdLst>
              <a:gd name="connsiteX0" fmla="*/ 139445 w 267208"/>
              <a:gd name="connsiteY0" fmla="*/ 6350 h 404748"/>
              <a:gd name="connsiteX1" fmla="*/ 186182 w 267208"/>
              <a:gd name="connsiteY1" fmla="*/ 16382 h 404748"/>
              <a:gd name="connsiteX2" fmla="*/ 225044 w 267208"/>
              <a:gd name="connsiteY2" fmla="*/ 46100 h 404748"/>
              <a:gd name="connsiteX3" fmla="*/ 251079 w 267208"/>
              <a:gd name="connsiteY3" fmla="*/ 93598 h 404748"/>
              <a:gd name="connsiteX4" fmla="*/ 260858 w 267208"/>
              <a:gd name="connsiteY4" fmla="*/ 159003 h 404748"/>
              <a:gd name="connsiteX5" fmla="*/ 252730 w 267208"/>
              <a:gd name="connsiteY5" fmla="*/ 212724 h 404748"/>
              <a:gd name="connsiteX6" fmla="*/ 228980 w 267208"/>
              <a:gd name="connsiteY6" fmla="*/ 258063 h 404748"/>
              <a:gd name="connsiteX7" fmla="*/ 189865 w 267208"/>
              <a:gd name="connsiteY7" fmla="*/ 289051 h 404748"/>
              <a:gd name="connsiteX8" fmla="*/ 136651 w 267208"/>
              <a:gd name="connsiteY8" fmla="*/ 300608 h 404748"/>
              <a:gd name="connsiteX9" fmla="*/ 90805 w 267208"/>
              <a:gd name="connsiteY9" fmla="*/ 284860 h 404748"/>
              <a:gd name="connsiteX10" fmla="*/ 66802 w 267208"/>
              <a:gd name="connsiteY10" fmla="*/ 248538 h 404748"/>
              <a:gd name="connsiteX11" fmla="*/ 64008 w 267208"/>
              <a:gd name="connsiteY11" fmla="*/ 248538 h 404748"/>
              <a:gd name="connsiteX12" fmla="*/ 64008 w 267208"/>
              <a:gd name="connsiteY12" fmla="*/ 398398 h 404748"/>
              <a:gd name="connsiteX13" fmla="*/ 6350 w 267208"/>
              <a:gd name="connsiteY13" fmla="*/ 398398 h 404748"/>
              <a:gd name="connsiteX14" fmla="*/ 6350 w 267208"/>
              <a:gd name="connsiteY14" fmla="*/ 12572 h 404748"/>
              <a:gd name="connsiteX15" fmla="*/ 64008 w 267208"/>
              <a:gd name="connsiteY15" fmla="*/ 12572 h 404748"/>
              <a:gd name="connsiteX16" fmla="*/ 64008 w 267208"/>
              <a:gd name="connsiteY16" fmla="*/ 63372 h 404748"/>
              <a:gd name="connsiteX17" fmla="*/ 66802 w 267208"/>
              <a:gd name="connsiteY17" fmla="*/ 63372 h 404748"/>
              <a:gd name="connsiteX18" fmla="*/ 75184 w 267208"/>
              <a:gd name="connsiteY18" fmla="*/ 44957 h 404748"/>
              <a:gd name="connsiteX19" fmla="*/ 89661 w 267208"/>
              <a:gd name="connsiteY19" fmla="*/ 26542 h 404748"/>
              <a:gd name="connsiteX20" fmla="*/ 110363 w 267208"/>
              <a:gd name="connsiteY20" fmla="*/ 12191 h 404748"/>
              <a:gd name="connsiteX21" fmla="*/ 139445 w 267208"/>
              <a:gd name="connsiteY21" fmla="*/ 6350 h 404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67208" h="404748">
                <a:moveTo>
                  <a:pt x="139445" y="6350"/>
                </a:moveTo>
                <a:cubicBezTo>
                  <a:pt x="155829" y="6350"/>
                  <a:pt x="171450" y="9778"/>
                  <a:pt x="186182" y="16382"/>
                </a:cubicBezTo>
                <a:cubicBezTo>
                  <a:pt x="200914" y="23113"/>
                  <a:pt x="213868" y="33019"/>
                  <a:pt x="225044" y="46100"/>
                </a:cubicBezTo>
                <a:cubicBezTo>
                  <a:pt x="235839" y="58800"/>
                  <a:pt x="244475" y="74548"/>
                  <a:pt x="251079" y="93598"/>
                </a:cubicBezTo>
                <a:cubicBezTo>
                  <a:pt x="257555" y="112648"/>
                  <a:pt x="260858" y="134492"/>
                  <a:pt x="260858" y="159003"/>
                </a:cubicBezTo>
                <a:cubicBezTo>
                  <a:pt x="260858" y="177672"/>
                  <a:pt x="258191" y="195579"/>
                  <a:pt x="252730" y="212724"/>
                </a:cubicBezTo>
                <a:cubicBezTo>
                  <a:pt x="247269" y="229869"/>
                  <a:pt x="239395" y="244982"/>
                  <a:pt x="228980" y="258063"/>
                </a:cubicBezTo>
                <a:cubicBezTo>
                  <a:pt x="218185" y="271144"/>
                  <a:pt x="205105" y="281431"/>
                  <a:pt x="189865" y="289051"/>
                </a:cubicBezTo>
                <a:cubicBezTo>
                  <a:pt x="174498" y="296798"/>
                  <a:pt x="156845" y="300608"/>
                  <a:pt x="136651" y="300608"/>
                </a:cubicBezTo>
                <a:cubicBezTo>
                  <a:pt x="117601" y="300608"/>
                  <a:pt x="102361" y="295401"/>
                  <a:pt x="90805" y="284860"/>
                </a:cubicBezTo>
                <a:cubicBezTo>
                  <a:pt x="79248" y="274446"/>
                  <a:pt x="71247" y="262381"/>
                  <a:pt x="66802" y="248538"/>
                </a:cubicBezTo>
                <a:lnTo>
                  <a:pt x="64008" y="248538"/>
                </a:lnTo>
                <a:lnTo>
                  <a:pt x="64008" y="398398"/>
                </a:lnTo>
                <a:lnTo>
                  <a:pt x="6350" y="398398"/>
                </a:lnTo>
                <a:lnTo>
                  <a:pt x="6350" y="12572"/>
                </a:lnTo>
                <a:lnTo>
                  <a:pt x="64008" y="12572"/>
                </a:lnTo>
                <a:lnTo>
                  <a:pt x="64008" y="63372"/>
                </a:lnTo>
                <a:lnTo>
                  <a:pt x="66802" y="63372"/>
                </a:lnTo>
                <a:cubicBezTo>
                  <a:pt x="68580" y="57784"/>
                  <a:pt x="71374" y="51688"/>
                  <a:pt x="75184" y="44957"/>
                </a:cubicBezTo>
                <a:cubicBezTo>
                  <a:pt x="78867" y="38226"/>
                  <a:pt x="83693" y="32130"/>
                  <a:pt x="89661" y="26542"/>
                </a:cubicBezTo>
                <a:cubicBezTo>
                  <a:pt x="95250" y="20954"/>
                  <a:pt x="102235" y="16128"/>
                  <a:pt x="110363" y="12191"/>
                </a:cubicBezTo>
                <a:cubicBezTo>
                  <a:pt x="118618" y="8381"/>
                  <a:pt x="128270" y="6350"/>
                  <a:pt x="13944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235062" y="713105"/>
            <a:ext cx="245376" cy="306323"/>
          </a:xfrm>
          <a:custGeom>
            <a:avLst/>
            <a:gdLst>
              <a:gd name="connsiteX0" fmla="*/ 128282 w 245376"/>
              <a:gd name="connsiteY0" fmla="*/ 6350 h 306323"/>
              <a:gd name="connsiteX1" fmla="*/ 212229 w 245376"/>
              <a:gd name="connsiteY1" fmla="*/ 35178 h 306323"/>
              <a:gd name="connsiteX2" fmla="*/ 239026 w 245376"/>
              <a:gd name="connsiteY2" fmla="*/ 104774 h 306323"/>
              <a:gd name="connsiteX3" fmla="*/ 239026 w 245376"/>
              <a:gd name="connsiteY3" fmla="*/ 293877 h 306323"/>
              <a:gd name="connsiteX4" fmla="*/ 179209 w 245376"/>
              <a:gd name="connsiteY4" fmla="*/ 293877 h 306323"/>
              <a:gd name="connsiteX5" fmla="*/ 179209 w 245376"/>
              <a:gd name="connsiteY5" fmla="*/ 263651 h 306323"/>
              <a:gd name="connsiteX6" fmla="*/ 178574 w 245376"/>
              <a:gd name="connsiteY6" fmla="*/ 263651 h 306323"/>
              <a:gd name="connsiteX7" fmla="*/ 170573 w 245376"/>
              <a:gd name="connsiteY7" fmla="*/ 273176 h 306323"/>
              <a:gd name="connsiteX8" fmla="*/ 155079 w 245376"/>
              <a:gd name="connsiteY8" fmla="*/ 285495 h 306323"/>
              <a:gd name="connsiteX9" fmla="*/ 129425 w 245376"/>
              <a:gd name="connsiteY9" fmla="*/ 295528 h 306323"/>
              <a:gd name="connsiteX10" fmla="*/ 91325 w 245376"/>
              <a:gd name="connsiteY10" fmla="*/ 299973 h 306323"/>
              <a:gd name="connsiteX11" fmla="*/ 60337 w 245376"/>
              <a:gd name="connsiteY11" fmla="*/ 294639 h 306323"/>
              <a:gd name="connsiteX12" fmla="*/ 33197 w 245376"/>
              <a:gd name="connsiteY12" fmla="*/ 279272 h 306323"/>
              <a:gd name="connsiteX13" fmla="*/ 13627 w 245376"/>
              <a:gd name="connsiteY13" fmla="*/ 255015 h 306323"/>
              <a:gd name="connsiteX14" fmla="*/ 6350 w 245376"/>
              <a:gd name="connsiteY14" fmla="*/ 222250 h 306323"/>
              <a:gd name="connsiteX15" fmla="*/ 27889 w 245376"/>
              <a:gd name="connsiteY15" fmla="*/ 165480 h 306323"/>
              <a:gd name="connsiteX16" fmla="*/ 77990 w 245376"/>
              <a:gd name="connsiteY16" fmla="*/ 132714 h 306323"/>
              <a:gd name="connsiteX17" fmla="*/ 138315 w 245376"/>
              <a:gd name="connsiteY17" fmla="*/ 122427 h 306323"/>
              <a:gd name="connsiteX18" fmla="*/ 179209 w 245376"/>
              <a:gd name="connsiteY18" fmla="*/ 122681 h 306323"/>
              <a:gd name="connsiteX19" fmla="*/ 179209 w 245376"/>
              <a:gd name="connsiteY19" fmla="*/ 107060 h 306323"/>
              <a:gd name="connsiteX20" fmla="*/ 178066 w 245376"/>
              <a:gd name="connsiteY20" fmla="*/ 91947 h 306323"/>
              <a:gd name="connsiteX21" fmla="*/ 171335 w 245376"/>
              <a:gd name="connsiteY21" fmla="*/ 73532 h 306323"/>
              <a:gd name="connsiteX22" fmla="*/ 155460 w 245376"/>
              <a:gd name="connsiteY22" fmla="*/ 60070 h 306323"/>
              <a:gd name="connsiteX23" fmla="*/ 127774 w 245376"/>
              <a:gd name="connsiteY23" fmla="*/ 54482 h 306323"/>
              <a:gd name="connsiteX24" fmla="*/ 91071 w 245376"/>
              <a:gd name="connsiteY24" fmla="*/ 65658 h 306323"/>
              <a:gd name="connsiteX25" fmla="*/ 76847 w 245376"/>
              <a:gd name="connsiteY25" fmla="*/ 99186 h 306323"/>
              <a:gd name="connsiteX26" fmla="*/ 14185 w 245376"/>
              <a:gd name="connsiteY26" fmla="*/ 99186 h 306323"/>
              <a:gd name="connsiteX27" fmla="*/ 21170 w 245376"/>
              <a:gd name="connsiteY27" fmla="*/ 64515 h 306323"/>
              <a:gd name="connsiteX28" fmla="*/ 42176 w 245376"/>
              <a:gd name="connsiteY28" fmla="*/ 34924 h 306323"/>
              <a:gd name="connsiteX29" fmla="*/ 77990 w 245376"/>
              <a:gd name="connsiteY29" fmla="*/ 14223 h 306323"/>
              <a:gd name="connsiteX30" fmla="*/ 128282 w 245376"/>
              <a:gd name="connsiteY30" fmla="*/ 6350 h 306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245376" h="306323">
                <a:moveTo>
                  <a:pt x="128282" y="6350"/>
                </a:moveTo>
                <a:cubicBezTo>
                  <a:pt x="166255" y="6350"/>
                  <a:pt x="194322" y="16001"/>
                  <a:pt x="212229" y="35178"/>
                </a:cubicBezTo>
                <a:cubicBezTo>
                  <a:pt x="230136" y="54355"/>
                  <a:pt x="239026" y="77596"/>
                  <a:pt x="239026" y="104774"/>
                </a:cubicBezTo>
                <a:lnTo>
                  <a:pt x="239026" y="293877"/>
                </a:lnTo>
                <a:lnTo>
                  <a:pt x="179209" y="293877"/>
                </a:lnTo>
                <a:lnTo>
                  <a:pt x="179209" y="263651"/>
                </a:lnTo>
                <a:lnTo>
                  <a:pt x="178574" y="263651"/>
                </a:lnTo>
                <a:cubicBezTo>
                  <a:pt x="176796" y="265937"/>
                  <a:pt x="174002" y="269112"/>
                  <a:pt x="170573" y="273176"/>
                </a:cubicBezTo>
                <a:cubicBezTo>
                  <a:pt x="167017" y="277240"/>
                  <a:pt x="161810" y="281304"/>
                  <a:pt x="155079" y="285495"/>
                </a:cubicBezTo>
                <a:cubicBezTo>
                  <a:pt x="148475" y="289178"/>
                  <a:pt x="139839" y="292481"/>
                  <a:pt x="129425" y="295528"/>
                </a:cubicBezTo>
                <a:cubicBezTo>
                  <a:pt x="119011" y="298450"/>
                  <a:pt x="106311" y="299973"/>
                  <a:pt x="91325" y="299973"/>
                </a:cubicBezTo>
                <a:cubicBezTo>
                  <a:pt x="80911" y="299973"/>
                  <a:pt x="70624" y="298195"/>
                  <a:pt x="60337" y="294639"/>
                </a:cubicBezTo>
                <a:cubicBezTo>
                  <a:pt x="50050" y="291083"/>
                  <a:pt x="41033" y="286003"/>
                  <a:pt x="33197" y="279272"/>
                </a:cubicBezTo>
                <a:cubicBezTo>
                  <a:pt x="24993" y="272541"/>
                  <a:pt x="18478" y="264540"/>
                  <a:pt x="13627" y="255015"/>
                </a:cubicBezTo>
                <a:cubicBezTo>
                  <a:pt x="8775" y="245490"/>
                  <a:pt x="6350" y="234569"/>
                  <a:pt x="6350" y="222250"/>
                </a:cubicBezTo>
                <a:cubicBezTo>
                  <a:pt x="6350" y="200659"/>
                  <a:pt x="13538" y="181736"/>
                  <a:pt x="27889" y="165480"/>
                </a:cubicBezTo>
                <a:cubicBezTo>
                  <a:pt x="42303" y="149224"/>
                  <a:pt x="58940" y="138302"/>
                  <a:pt x="77990" y="132714"/>
                </a:cubicBezTo>
                <a:cubicBezTo>
                  <a:pt x="100342" y="126110"/>
                  <a:pt x="120408" y="122554"/>
                  <a:pt x="138315" y="122427"/>
                </a:cubicBezTo>
                <a:cubicBezTo>
                  <a:pt x="156222" y="122173"/>
                  <a:pt x="169811" y="122300"/>
                  <a:pt x="179209" y="122681"/>
                </a:cubicBezTo>
                <a:lnTo>
                  <a:pt x="179209" y="107060"/>
                </a:lnTo>
                <a:cubicBezTo>
                  <a:pt x="179209" y="102615"/>
                  <a:pt x="178828" y="97535"/>
                  <a:pt x="178066" y="91947"/>
                </a:cubicBezTo>
                <a:cubicBezTo>
                  <a:pt x="177304" y="86359"/>
                  <a:pt x="175018" y="80136"/>
                  <a:pt x="171335" y="73532"/>
                </a:cubicBezTo>
                <a:cubicBezTo>
                  <a:pt x="168033" y="68198"/>
                  <a:pt x="162699" y="63753"/>
                  <a:pt x="155460" y="60070"/>
                </a:cubicBezTo>
                <a:cubicBezTo>
                  <a:pt x="148094" y="56387"/>
                  <a:pt x="138950" y="54482"/>
                  <a:pt x="127774" y="54482"/>
                </a:cubicBezTo>
                <a:cubicBezTo>
                  <a:pt x="112788" y="54482"/>
                  <a:pt x="100596" y="58165"/>
                  <a:pt x="91071" y="65658"/>
                </a:cubicBezTo>
                <a:cubicBezTo>
                  <a:pt x="81546" y="73151"/>
                  <a:pt x="76847" y="84327"/>
                  <a:pt x="76847" y="99186"/>
                </a:cubicBezTo>
                <a:lnTo>
                  <a:pt x="14185" y="99186"/>
                </a:lnTo>
                <a:cubicBezTo>
                  <a:pt x="14185" y="87248"/>
                  <a:pt x="16510" y="75691"/>
                  <a:pt x="21170" y="64515"/>
                </a:cubicBezTo>
                <a:cubicBezTo>
                  <a:pt x="25831" y="53339"/>
                  <a:pt x="32829" y="43433"/>
                  <a:pt x="42176" y="34924"/>
                </a:cubicBezTo>
                <a:cubicBezTo>
                  <a:pt x="51828" y="26288"/>
                  <a:pt x="63766" y="19430"/>
                  <a:pt x="77990" y="14223"/>
                </a:cubicBezTo>
                <a:cubicBezTo>
                  <a:pt x="92087" y="9016"/>
                  <a:pt x="108851" y="6350"/>
                  <a:pt x="12828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816607" y="625347"/>
            <a:ext cx="200152" cy="395732"/>
          </a:xfrm>
          <a:custGeom>
            <a:avLst/>
            <a:gdLst>
              <a:gd name="connsiteX0" fmla="*/ 113792 w 200152"/>
              <a:gd name="connsiteY0" fmla="*/ 6350 h 395732"/>
              <a:gd name="connsiteX1" fmla="*/ 113792 w 200152"/>
              <a:gd name="connsiteY1" fmla="*/ 101980 h 395732"/>
              <a:gd name="connsiteX2" fmla="*/ 193802 w 200152"/>
              <a:gd name="connsiteY2" fmla="*/ 101980 h 395732"/>
              <a:gd name="connsiteX3" fmla="*/ 193802 w 200152"/>
              <a:gd name="connsiteY3" fmla="*/ 150622 h 395732"/>
              <a:gd name="connsiteX4" fmla="*/ 113792 w 200152"/>
              <a:gd name="connsiteY4" fmla="*/ 150622 h 395732"/>
              <a:gd name="connsiteX5" fmla="*/ 113792 w 200152"/>
              <a:gd name="connsiteY5" fmla="*/ 285369 h 395732"/>
              <a:gd name="connsiteX6" fmla="*/ 114681 w 200152"/>
              <a:gd name="connsiteY6" fmla="*/ 305816 h 395732"/>
              <a:gd name="connsiteX7" fmla="*/ 118872 w 200152"/>
              <a:gd name="connsiteY7" fmla="*/ 322834 h 395732"/>
              <a:gd name="connsiteX8" fmla="*/ 130556 w 200152"/>
              <a:gd name="connsiteY8" fmla="*/ 335153 h 395732"/>
              <a:gd name="connsiteX9" fmla="*/ 152400 w 200152"/>
              <a:gd name="connsiteY9" fmla="*/ 339598 h 395732"/>
              <a:gd name="connsiteX10" fmla="*/ 169672 w 200152"/>
              <a:gd name="connsiteY10" fmla="*/ 338582 h 395732"/>
              <a:gd name="connsiteX11" fmla="*/ 192151 w 200152"/>
              <a:gd name="connsiteY11" fmla="*/ 332994 h 395732"/>
              <a:gd name="connsiteX12" fmla="*/ 192151 w 200152"/>
              <a:gd name="connsiteY12" fmla="*/ 386080 h 395732"/>
              <a:gd name="connsiteX13" fmla="*/ 164719 w 200152"/>
              <a:gd name="connsiteY13" fmla="*/ 388873 h 395732"/>
              <a:gd name="connsiteX14" fmla="*/ 144018 w 200152"/>
              <a:gd name="connsiteY14" fmla="*/ 389382 h 395732"/>
              <a:gd name="connsiteX15" fmla="*/ 76581 w 200152"/>
              <a:gd name="connsiteY15" fmla="*/ 369061 h 395732"/>
              <a:gd name="connsiteX16" fmla="*/ 54483 w 200152"/>
              <a:gd name="connsiteY16" fmla="*/ 307213 h 395732"/>
              <a:gd name="connsiteX17" fmla="*/ 54483 w 200152"/>
              <a:gd name="connsiteY17" fmla="*/ 150622 h 395732"/>
              <a:gd name="connsiteX18" fmla="*/ 6350 w 200152"/>
              <a:gd name="connsiteY18" fmla="*/ 150622 h 395732"/>
              <a:gd name="connsiteX19" fmla="*/ 6350 w 200152"/>
              <a:gd name="connsiteY19" fmla="*/ 101980 h 395732"/>
              <a:gd name="connsiteX20" fmla="*/ 54483 w 200152"/>
              <a:gd name="connsiteY20" fmla="*/ 101980 h 395732"/>
              <a:gd name="connsiteX21" fmla="*/ 54483 w 200152"/>
              <a:gd name="connsiteY21" fmla="*/ 42164 h 395732"/>
              <a:gd name="connsiteX22" fmla="*/ 113792 w 200152"/>
              <a:gd name="connsiteY22" fmla="*/ 6350 h 3957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00152" h="395732">
                <a:moveTo>
                  <a:pt x="113792" y="6350"/>
                </a:moveTo>
                <a:lnTo>
                  <a:pt x="113792" y="101980"/>
                </a:lnTo>
                <a:lnTo>
                  <a:pt x="193802" y="101980"/>
                </a:lnTo>
                <a:lnTo>
                  <a:pt x="193802" y="150622"/>
                </a:lnTo>
                <a:lnTo>
                  <a:pt x="113792" y="150622"/>
                </a:lnTo>
                <a:lnTo>
                  <a:pt x="113792" y="285369"/>
                </a:lnTo>
                <a:cubicBezTo>
                  <a:pt x="113792" y="292481"/>
                  <a:pt x="114046" y="299339"/>
                  <a:pt x="114681" y="305816"/>
                </a:cubicBezTo>
                <a:cubicBezTo>
                  <a:pt x="115189" y="312292"/>
                  <a:pt x="116586" y="318008"/>
                  <a:pt x="118872" y="322834"/>
                </a:cubicBezTo>
                <a:cubicBezTo>
                  <a:pt x="121412" y="328041"/>
                  <a:pt x="125348" y="332232"/>
                  <a:pt x="130556" y="335153"/>
                </a:cubicBezTo>
                <a:cubicBezTo>
                  <a:pt x="135763" y="338201"/>
                  <a:pt x="143002" y="339598"/>
                  <a:pt x="152400" y="339598"/>
                </a:cubicBezTo>
                <a:cubicBezTo>
                  <a:pt x="157988" y="339598"/>
                  <a:pt x="163703" y="339344"/>
                  <a:pt x="169672" y="338582"/>
                </a:cubicBezTo>
                <a:cubicBezTo>
                  <a:pt x="175641" y="337820"/>
                  <a:pt x="183133" y="335915"/>
                  <a:pt x="192151" y="332994"/>
                </a:cubicBezTo>
                <a:lnTo>
                  <a:pt x="192151" y="386080"/>
                </a:lnTo>
                <a:cubicBezTo>
                  <a:pt x="181229" y="387603"/>
                  <a:pt x="172085" y="388492"/>
                  <a:pt x="164719" y="388873"/>
                </a:cubicBezTo>
                <a:cubicBezTo>
                  <a:pt x="157226" y="389254"/>
                  <a:pt x="150368" y="389382"/>
                  <a:pt x="144018" y="389382"/>
                </a:cubicBezTo>
                <a:cubicBezTo>
                  <a:pt x="113792" y="389382"/>
                  <a:pt x="91313" y="382651"/>
                  <a:pt x="76581" y="369061"/>
                </a:cubicBezTo>
                <a:cubicBezTo>
                  <a:pt x="61848" y="355472"/>
                  <a:pt x="54483" y="334772"/>
                  <a:pt x="54483" y="307213"/>
                </a:cubicBezTo>
                <a:lnTo>
                  <a:pt x="54483" y="150622"/>
                </a:lnTo>
                <a:lnTo>
                  <a:pt x="6350" y="150622"/>
                </a:lnTo>
                <a:lnTo>
                  <a:pt x="6350" y="101980"/>
                </a:lnTo>
                <a:lnTo>
                  <a:pt x="54483" y="101980"/>
                </a:lnTo>
                <a:lnTo>
                  <a:pt x="54483" y="42164"/>
                </a:lnTo>
                <a:lnTo>
                  <a:pt x="11379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940142" y="599566"/>
            <a:ext cx="254876" cy="414909"/>
          </a:xfrm>
          <a:custGeom>
            <a:avLst/>
            <a:gdLst>
              <a:gd name="connsiteX0" fmla="*/ 6350 w 254876"/>
              <a:gd name="connsiteY0" fmla="*/ 6350 h 414909"/>
              <a:gd name="connsiteX1" fmla="*/ 63398 w 254876"/>
              <a:gd name="connsiteY1" fmla="*/ 6350 h 414909"/>
              <a:gd name="connsiteX2" fmla="*/ 63398 w 254876"/>
              <a:gd name="connsiteY2" fmla="*/ 191515 h 414909"/>
              <a:gd name="connsiteX3" fmla="*/ 65074 w 254876"/>
              <a:gd name="connsiteY3" fmla="*/ 191515 h 414909"/>
              <a:gd name="connsiteX4" fmla="*/ 72059 w 254876"/>
              <a:gd name="connsiteY4" fmla="*/ 175514 h 414909"/>
              <a:gd name="connsiteX5" fmla="*/ 88011 w 254876"/>
              <a:gd name="connsiteY5" fmla="*/ 151765 h 414909"/>
              <a:gd name="connsiteX6" fmla="*/ 114579 w 254876"/>
              <a:gd name="connsiteY6" fmla="*/ 130555 h 414909"/>
              <a:gd name="connsiteX7" fmla="*/ 153441 w 254876"/>
              <a:gd name="connsiteY7" fmla="*/ 121030 h 414909"/>
              <a:gd name="connsiteX8" fmla="*/ 187845 w 254876"/>
              <a:gd name="connsiteY8" fmla="*/ 126365 h 414909"/>
              <a:gd name="connsiteX9" fmla="*/ 218325 w 254876"/>
              <a:gd name="connsiteY9" fmla="*/ 141732 h 414909"/>
              <a:gd name="connsiteX10" fmla="*/ 240131 w 254876"/>
              <a:gd name="connsiteY10" fmla="*/ 168529 h 414909"/>
              <a:gd name="connsiteX11" fmla="*/ 248526 w 254876"/>
              <a:gd name="connsiteY11" fmla="*/ 207137 h 414909"/>
              <a:gd name="connsiteX12" fmla="*/ 248526 w 254876"/>
              <a:gd name="connsiteY12" fmla="*/ 408559 h 414909"/>
              <a:gd name="connsiteX13" fmla="*/ 189242 w 254876"/>
              <a:gd name="connsiteY13" fmla="*/ 408559 h 414909"/>
              <a:gd name="connsiteX14" fmla="*/ 189242 w 254876"/>
              <a:gd name="connsiteY14" fmla="*/ 226187 h 414909"/>
              <a:gd name="connsiteX15" fmla="*/ 187286 w 254876"/>
              <a:gd name="connsiteY15" fmla="*/ 209677 h 414909"/>
              <a:gd name="connsiteX16" fmla="*/ 180289 w 254876"/>
              <a:gd name="connsiteY16" fmla="*/ 192659 h 414909"/>
              <a:gd name="connsiteX17" fmla="*/ 167144 w 254876"/>
              <a:gd name="connsiteY17" fmla="*/ 179197 h 414909"/>
              <a:gd name="connsiteX18" fmla="*/ 145059 w 254876"/>
              <a:gd name="connsiteY18" fmla="*/ 173609 h 414909"/>
              <a:gd name="connsiteX19" fmla="*/ 98907 w 254876"/>
              <a:gd name="connsiteY19" fmla="*/ 195453 h 414909"/>
              <a:gd name="connsiteX20" fmla="*/ 68427 w 254876"/>
              <a:gd name="connsiteY20" fmla="*/ 248539 h 414909"/>
              <a:gd name="connsiteX21" fmla="*/ 64516 w 254876"/>
              <a:gd name="connsiteY21" fmla="*/ 267842 h 414909"/>
              <a:gd name="connsiteX22" fmla="*/ 63398 w 254876"/>
              <a:gd name="connsiteY22" fmla="*/ 286003 h 414909"/>
              <a:gd name="connsiteX23" fmla="*/ 63398 w 254876"/>
              <a:gd name="connsiteY23" fmla="*/ 408559 h 414909"/>
              <a:gd name="connsiteX24" fmla="*/ 6350 w 254876"/>
              <a:gd name="connsiteY24" fmla="*/ 408559 h 414909"/>
              <a:gd name="connsiteX25" fmla="*/ 6350 w 254876"/>
              <a:gd name="connsiteY25" fmla="*/ 6350 h 414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254876" h="414909">
                <a:moveTo>
                  <a:pt x="6350" y="6350"/>
                </a:moveTo>
                <a:lnTo>
                  <a:pt x="63398" y="6350"/>
                </a:lnTo>
                <a:lnTo>
                  <a:pt x="63398" y="191515"/>
                </a:lnTo>
                <a:lnTo>
                  <a:pt x="65074" y="191515"/>
                </a:lnTo>
                <a:cubicBezTo>
                  <a:pt x="66192" y="188468"/>
                  <a:pt x="68529" y="183261"/>
                  <a:pt x="72059" y="175514"/>
                </a:cubicBezTo>
                <a:cubicBezTo>
                  <a:pt x="75603" y="167894"/>
                  <a:pt x="80924" y="160020"/>
                  <a:pt x="88011" y="151765"/>
                </a:cubicBezTo>
                <a:cubicBezTo>
                  <a:pt x="95084" y="143891"/>
                  <a:pt x="103949" y="136905"/>
                  <a:pt x="114579" y="130555"/>
                </a:cubicBezTo>
                <a:cubicBezTo>
                  <a:pt x="125196" y="124205"/>
                  <a:pt x="138163" y="121030"/>
                  <a:pt x="153441" y="121030"/>
                </a:cubicBezTo>
                <a:cubicBezTo>
                  <a:pt x="164998" y="121030"/>
                  <a:pt x="176466" y="122809"/>
                  <a:pt x="187845" y="126365"/>
                </a:cubicBezTo>
                <a:cubicBezTo>
                  <a:pt x="199212" y="129921"/>
                  <a:pt x="209372" y="135001"/>
                  <a:pt x="218325" y="141732"/>
                </a:cubicBezTo>
                <a:cubicBezTo>
                  <a:pt x="227279" y="148844"/>
                  <a:pt x="234543" y="157734"/>
                  <a:pt x="240131" y="168529"/>
                </a:cubicBezTo>
                <a:cubicBezTo>
                  <a:pt x="245732" y="179323"/>
                  <a:pt x="248526" y="192278"/>
                  <a:pt x="248526" y="207137"/>
                </a:cubicBezTo>
                <a:lnTo>
                  <a:pt x="248526" y="408559"/>
                </a:lnTo>
                <a:lnTo>
                  <a:pt x="189242" y="408559"/>
                </a:lnTo>
                <a:lnTo>
                  <a:pt x="189242" y="226187"/>
                </a:lnTo>
                <a:cubicBezTo>
                  <a:pt x="189242" y="221361"/>
                  <a:pt x="188582" y="215773"/>
                  <a:pt x="187286" y="209677"/>
                </a:cubicBezTo>
                <a:cubicBezTo>
                  <a:pt x="185978" y="203580"/>
                  <a:pt x="183642" y="197865"/>
                  <a:pt x="180289" y="192659"/>
                </a:cubicBezTo>
                <a:cubicBezTo>
                  <a:pt x="177304" y="187452"/>
                  <a:pt x="172923" y="182880"/>
                  <a:pt x="167144" y="179197"/>
                </a:cubicBezTo>
                <a:cubicBezTo>
                  <a:pt x="161366" y="175514"/>
                  <a:pt x="154000" y="173609"/>
                  <a:pt x="145059" y="173609"/>
                </a:cubicBezTo>
                <a:cubicBezTo>
                  <a:pt x="129019" y="173609"/>
                  <a:pt x="113639" y="180848"/>
                  <a:pt x="98907" y="195453"/>
                </a:cubicBezTo>
                <a:cubicBezTo>
                  <a:pt x="84188" y="209930"/>
                  <a:pt x="74028" y="227711"/>
                  <a:pt x="68427" y="248539"/>
                </a:cubicBezTo>
                <a:cubicBezTo>
                  <a:pt x="66560" y="255270"/>
                  <a:pt x="65265" y="261747"/>
                  <a:pt x="64516" y="267842"/>
                </a:cubicBezTo>
                <a:cubicBezTo>
                  <a:pt x="63766" y="273939"/>
                  <a:pt x="63398" y="280034"/>
                  <a:pt x="63398" y="286003"/>
                </a:cubicBezTo>
                <a:lnTo>
                  <a:pt x="63398" y="408559"/>
                </a:lnTo>
                <a:lnTo>
                  <a:pt x="6350" y="40855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203956" y="599059"/>
            <a:ext cx="140715" cy="417067"/>
          </a:xfrm>
          <a:custGeom>
            <a:avLst/>
            <a:gdLst>
              <a:gd name="connsiteX0" fmla="*/ 86867 w 140715"/>
              <a:gd name="connsiteY0" fmla="*/ 6350 h 417067"/>
              <a:gd name="connsiteX1" fmla="*/ 134365 w 140715"/>
              <a:gd name="connsiteY1" fmla="*/ 6350 h 417067"/>
              <a:gd name="connsiteX2" fmla="*/ 134365 w 140715"/>
              <a:gd name="connsiteY2" fmla="*/ 410717 h 417067"/>
              <a:gd name="connsiteX3" fmla="*/ 74548 w 140715"/>
              <a:gd name="connsiteY3" fmla="*/ 410717 h 417067"/>
              <a:gd name="connsiteX4" fmla="*/ 74548 w 140715"/>
              <a:gd name="connsiteY4" fmla="*/ 73405 h 417067"/>
              <a:gd name="connsiteX5" fmla="*/ 6350 w 140715"/>
              <a:gd name="connsiteY5" fmla="*/ 117093 h 417067"/>
              <a:gd name="connsiteX6" fmla="*/ 6350 w 140715"/>
              <a:gd name="connsiteY6" fmla="*/ 58292 h 417067"/>
              <a:gd name="connsiteX7" fmla="*/ 86867 w 140715"/>
              <a:gd name="connsiteY7" fmla="*/ 6350 h 4170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40715" h="417067">
                <a:moveTo>
                  <a:pt x="86867" y="6350"/>
                </a:moveTo>
                <a:lnTo>
                  <a:pt x="134365" y="6350"/>
                </a:lnTo>
                <a:lnTo>
                  <a:pt x="134365" y="410717"/>
                </a:lnTo>
                <a:lnTo>
                  <a:pt x="74548" y="410717"/>
                </a:lnTo>
                <a:lnTo>
                  <a:pt x="74548" y="73405"/>
                </a:lnTo>
                <a:lnTo>
                  <a:pt x="6350" y="117093"/>
                </a:lnTo>
                <a:lnTo>
                  <a:pt x="6350" y="58292"/>
                </a:lnTo>
                <a:lnTo>
                  <a:pt x="8686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23515" y="596772"/>
            <a:ext cx="257555" cy="418211"/>
          </a:xfrm>
          <a:custGeom>
            <a:avLst/>
            <a:gdLst>
              <a:gd name="connsiteX0" fmla="*/ 127635 w 257555"/>
              <a:gd name="connsiteY0" fmla="*/ 6350 h 418211"/>
              <a:gd name="connsiteX1" fmla="*/ 171069 w 257555"/>
              <a:gd name="connsiteY1" fmla="*/ 14224 h 418211"/>
              <a:gd name="connsiteX2" fmla="*/ 208153 w 257555"/>
              <a:gd name="connsiteY2" fmla="*/ 37084 h 418211"/>
              <a:gd name="connsiteX3" fmla="*/ 233680 w 257555"/>
              <a:gd name="connsiteY3" fmla="*/ 72644 h 418211"/>
              <a:gd name="connsiteX4" fmla="*/ 243459 w 257555"/>
              <a:gd name="connsiteY4" fmla="*/ 119888 h 418211"/>
              <a:gd name="connsiteX5" fmla="*/ 240919 w 257555"/>
              <a:gd name="connsiteY5" fmla="*/ 150114 h 418211"/>
              <a:gd name="connsiteX6" fmla="*/ 232791 w 257555"/>
              <a:gd name="connsiteY6" fmla="*/ 180340 h 418211"/>
              <a:gd name="connsiteX7" fmla="*/ 207136 w 257555"/>
              <a:gd name="connsiteY7" fmla="*/ 228727 h 418211"/>
              <a:gd name="connsiteX8" fmla="*/ 170688 w 257555"/>
              <a:gd name="connsiteY8" fmla="*/ 275336 h 418211"/>
              <a:gd name="connsiteX9" fmla="*/ 129921 w 257555"/>
              <a:gd name="connsiteY9" fmla="*/ 318770 h 418211"/>
              <a:gd name="connsiteX10" fmla="*/ 90170 w 257555"/>
              <a:gd name="connsiteY10" fmla="*/ 358140 h 418211"/>
              <a:gd name="connsiteX11" fmla="*/ 251205 w 257555"/>
              <a:gd name="connsiteY11" fmla="*/ 358140 h 418211"/>
              <a:gd name="connsiteX12" fmla="*/ 251205 w 257555"/>
              <a:gd name="connsiteY12" fmla="*/ 411861 h 418211"/>
              <a:gd name="connsiteX13" fmla="*/ 9144 w 257555"/>
              <a:gd name="connsiteY13" fmla="*/ 411861 h 418211"/>
              <a:gd name="connsiteX14" fmla="*/ 9144 w 257555"/>
              <a:gd name="connsiteY14" fmla="*/ 362077 h 418211"/>
              <a:gd name="connsiteX15" fmla="*/ 21971 w 257555"/>
              <a:gd name="connsiteY15" fmla="*/ 352044 h 418211"/>
              <a:gd name="connsiteX16" fmla="*/ 36449 w 257555"/>
              <a:gd name="connsiteY16" fmla="*/ 338582 h 418211"/>
              <a:gd name="connsiteX17" fmla="*/ 67310 w 257555"/>
              <a:gd name="connsiteY17" fmla="*/ 308991 h 418211"/>
              <a:gd name="connsiteX18" fmla="*/ 105282 w 257555"/>
              <a:gd name="connsiteY18" fmla="*/ 268097 h 418211"/>
              <a:gd name="connsiteX19" fmla="*/ 142494 w 257555"/>
              <a:gd name="connsiteY19" fmla="*/ 219709 h 418211"/>
              <a:gd name="connsiteX20" fmla="*/ 173482 w 257555"/>
              <a:gd name="connsiteY20" fmla="*/ 165735 h 418211"/>
              <a:gd name="connsiteX21" fmla="*/ 179705 w 257555"/>
              <a:gd name="connsiteY21" fmla="*/ 141097 h 418211"/>
              <a:gd name="connsiteX22" fmla="*/ 181864 w 257555"/>
              <a:gd name="connsiteY22" fmla="*/ 115443 h 418211"/>
              <a:gd name="connsiteX23" fmla="*/ 179451 w 257555"/>
              <a:gd name="connsiteY23" fmla="*/ 98044 h 418211"/>
              <a:gd name="connsiteX24" fmla="*/ 170688 w 257555"/>
              <a:gd name="connsiteY24" fmla="*/ 78486 h 418211"/>
              <a:gd name="connsiteX25" fmla="*/ 153924 w 257555"/>
              <a:gd name="connsiteY25" fmla="*/ 62229 h 418211"/>
              <a:gd name="connsiteX26" fmla="*/ 127126 w 257555"/>
              <a:gd name="connsiteY26" fmla="*/ 55626 h 418211"/>
              <a:gd name="connsiteX27" fmla="*/ 83692 w 257555"/>
              <a:gd name="connsiteY27" fmla="*/ 74295 h 418211"/>
              <a:gd name="connsiteX28" fmla="*/ 70104 w 257555"/>
              <a:gd name="connsiteY28" fmla="*/ 119379 h 418211"/>
              <a:gd name="connsiteX29" fmla="*/ 6350 w 257555"/>
              <a:gd name="connsiteY29" fmla="*/ 119379 h 418211"/>
              <a:gd name="connsiteX30" fmla="*/ 11938 w 257555"/>
              <a:gd name="connsiteY30" fmla="*/ 85217 h 418211"/>
              <a:gd name="connsiteX31" fmla="*/ 30861 w 257555"/>
              <a:gd name="connsiteY31" fmla="*/ 48259 h 418211"/>
              <a:gd name="connsiteX32" fmla="*/ 68326 w 257555"/>
              <a:gd name="connsiteY32" fmla="*/ 18669 h 418211"/>
              <a:gd name="connsiteX33" fmla="*/ 127635 w 257555"/>
              <a:gd name="connsiteY33" fmla="*/ 6350 h 4182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257555" h="418211">
                <a:moveTo>
                  <a:pt x="127635" y="6350"/>
                </a:moveTo>
                <a:cubicBezTo>
                  <a:pt x="142621" y="6350"/>
                  <a:pt x="156972" y="9017"/>
                  <a:pt x="171069" y="14224"/>
                </a:cubicBezTo>
                <a:cubicBezTo>
                  <a:pt x="185039" y="19431"/>
                  <a:pt x="197357" y="27051"/>
                  <a:pt x="208153" y="37084"/>
                </a:cubicBezTo>
                <a:cubicBezTo>
                  <a:pt x="218694" y="46863"/>
                  <a:pt x="227076" y="58674"/>
                  <a:pt x="233680" y="72644"/>
                </a:cubicBezTo>
                <a:cubicBezTo>
                  <a:pt x="240157" y="86614"/>
                  <a:pt x="243459" y="102362"/>
                  <a:pt x="243459" y="119888"/>
                </a:cubicBezTo>
                <a:cubicBezTo>
                  <a:pt x="243459" y="128905"/>
                  <a:pt x="242570" y="138938"/>
                  <a:pt x="240919" y="150114"/>
                </a:cubicBezTo>
                <a:cubicBezTo>
                  <a:pt x="239267" y="161290"/>
                  <a:pt x="236601" y="171323"/>
                  <a:pt x="232791" y="180340"/>
                </a:cubicBezTo>
                <a:cubicBezTo>
                  <a:pt x="226441" y="196723"/>
                  <a:pt x="217932" y="212852"/>
                  <a:pt x="207136" y="228727"/>
                </a:cubicBezTo>
                <a:cubicBezTo>
                  <a:pt x="196214" y="244475"/>
                  <a:pt x="184150" y="260096"/>
                  <a:pt x="170688" y="275336"/>
                </a:cubicBezTo>
                <a:cubicBezTo>
                  <a:pt x="157734" y="290322"/>
                  <a:pt x="144017" y="304800"/>
                  <a:pt x="129921" y="318770"/>
                </a:cubicBezTo>
                <a:cubicBezTo>
                  <a:pt x="115697" y="332740"/>
                  <a:pt x="102489" y="345821"/>
                  <a:pt x="90170" y="358140"/>
                </a:cubicBezTo>
                <a:lnTo>
                  <a:pt x="251205" y="358140"/>
                </a:lnTo>
                <a:lnTo>
                  <a:pt x="251205" y="411861"/>
                </a:lnTo>
                <a:lnTo>
                  <a:pt x="9144" y="411861"/>
                </a:lnTo>
                <a:lnTo>
                  <a:pt x="9144" y="362077"/>
                </a:lnTo>
                <a:cubicBezTo>
                  <a:pt x="13589" y="359156"/>
                  <a:pt x="17907" y="355727"/>
                  <a:pt x="21971" y="352044"/>
                </a:cubicBezTo>
                <a:cubicBezTo>
                  <a:pt x="26035" y="348234"/>
                  <a:pt x="30861" y="343789"/>
                  <a:pt x="36449" y="338582"/>
                </a:cubicBezTo>
                <a:cubicBezTo>
                  <a:pt x="44704" y="330708"/>
                  <a:pt x="54991" y="320928"/>
                  <a:pt x="67310" y="308991"/>
                </a:cubicBezTo>
                <a:cubicBezTo>
                  <a:pt x="79501" y="297053"/>
                  <a:pt x="92201" y="283464"/>
                  <a:pt x="105282" y="268097"/>
                </a:cubicBezTo>
                <a:cubicBezTo>
                  <a:pt x="117982" y="253238"/>
                  <a:pt x="130301" y="237109"/>
                  <a:pt x="142494" y="219709"/>
                </a:cubicBezTo>
                <a:cubicBezTo>
                  <a:pt x="154559" y="202438"/>
                  <a:pt x="164972" y="184404"/>
                  <a:pt x="173482" y="165735"/>
                </a:cubicBezTo>
                <a:cubicBezTo>
                  <a:pt x="176149" y="159385"/>
                  <a:pt x="178180" y="151257"/>
                  <a:pt x="179705" y="141097"/>
                </a:cubicBezTo>
                <a:cubicBezTo>
                  <a:pt x="181229" y="131064"/>
                  <a:pt x="181864" y="122555"/>
                  <a:pt x="181864" y="115443"/>
                </a:cubicBezTo>
                <a:cubicBezTo>
                  <a:pt x="181864" y="110617"/>
                  <a:pt x="181101" y="104775"/>
                  <a:pt x="179451" y="98044"/>
                </a:cubicBezTo>
                <a:cubicBezTo>
                  <a:pt x="177672" y="91313"/>
                  <a:pt x="174879" y="84836"/>
                  <a:pt x="170688" y="78486"/>
                </a:cubicBezTo>
                <a:cubicBezTo>
                  <a:pt x="166624" y="72136"/>
                  <a:pt x="161036" y="66802"/>
                  <a:pt x="153924" y="62229"/>
                </a:cubicBezTo>
                <a:cubicBezTo>
                  <a:pt x="146811" y="57785"/>
                  <a:pt x="137922" y="55626"/>
                  <a:pt x="127126" y="55626"/>
                </a:cubicBezTo>
                <a:cubicBezTo>
                  <a:pt x="108457" y="55626"/>
                  <a:pt x="93980" y="61848"/>
                  <a:pt x="83692" y="74295"/>
                </a:cubicBezTo>
                <a:cubicBezTo>
                  <a:pt x="73532" y="86867"/>
                  <a:pt x="68961" y="101854"/>
                  <a:pt x="70104" y="119379"/>
                </a:cubicBezTo>
                <a:lnTo>
                  <a:pt x="6350" y="119379"/>
                </a:lnTo>
                <a:cubicBezTo>
                  <a:pt x="6350" y="109601"/>
                  <a:pt x="8127" y="98297"/>
                  <a:pt x="11938" y="85217"/>
                </a:cubicBezTo>
                <a:cubicBezTo>
                  <a:pt x="15621" y="72136"/>
                  <a:pt x="21971" y="59817"/>
                  <a:pt x="30861" y="48259"/>
                </a:cubicBezTo>
                <a:cubicBezTo>
                  <a:pt x="40259" y="36703"/>
                  <a:pt x="52705" y="26924"/>
                  <a:pt x="68326" y="18669"/>
                </a:cubicBezTo>
                <a:cubicBezTo>
                  <a:pt x="84074" y="10414"/>
                  <a:pt x="103759" y="6350"/>
                  <a:pt x="12763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60184" y="593470"/>
            <a:ext cx="336537" cy="427609"/>
          </a:xfrm>
          <a:custGeom>
            <a:avLst/>
            <a:gdLst>
              <a:gd name="connsiteX0" fmla="*/ 190919 w 336537"/>
              <a:gd name="connsiteY0" fmla="*/ 6350 h 427609"/>
              <a:gd name="connsiteX1" fmla="*/ 268668 w 336537"/>
              <a:gd name="connsiteY1" fmla="*/ 25654 h 427609"/>
              <a:gd name="connsiteX2" fmla="*/ 319570 w 336537"/>
              <a:gd name="connsiteY2" fmla="*/ 78994 h 427609"/>
              <a:gd name="connsiteX3" fmla="*/ 327393 w 336537"/>
              <a:gd name="connsiteY3" fmla="*/ 104521 h 427609"/>
              <a:gd name="connsiteX4" fmla="*/ 330187 w 336537"/>
              <a:gd name="connsiteY4" fmla="*/ 136017 h 427609"/>
              <a:gd name="connsiteX5" fmla="*/ 266992 w 336537"/>
              <a:gd name="connsiteY5" fmla="*/ 136017 h 427609"/>
              <a:gd name="connsiteX6" fmla="*/ 262242 w 336537"/>
              <a:gd name="connsiteY6" fmla="*/ 101980 h 427609"/>
              <a:gd name="connsiteX7" fmla="*/ 249097 w 336537"/>
              <a:gd name="connsiteY7" fmla="*/ 78486 h 427609"/>
              <a:gd name="connsiteX8" fmla="*/ 222808 w 336537"/>
              <a:gd name="connsiteY8" fmla="*/ 62738 h 427609"/>
              <a:gd name="connsiteX9" fmla="*/ 190360 w 336537"/>
              <a:gd name="connsiteY9" fmla="*/ 57150 h 427609"/>
              <a:gd name="connsiteX10" fmla="*/ 142544 w 336537"/>
              <a:gd name="connsiteY10" fmla="*/ 67564 h 427609"/>
              <a:gd name="connsiteX11" fmla="*/ 104228 w 336537"/>
              <a:gd name="connsiteY11" fmla="*/ 97536 h 427609"/>
              <a:gd name="connsiteX12" fmla="*/ 78219 w 336537"/>
              <a:gd name="connsiteY12" fmla="*/ 145034 h 427609"/>
              <a:gd name="connsiteX13" fmla="*/ 68999 w 336537"/>
              <a:gd name="connsiteY13" fmla="*/ 208788 h 427609"/>
              <a:gd name="connsiteX14" fmla="*/ 73748 w 336537"/>
              <a:gd name="connsiteY14" fmla="*/ 255778 h 427609"/>
              <a:gd name="connsiteX15" fmla="*/ 93040 w 336537"/>
              <a:gd name="connsiteY15" fmla="*/ 308356 h 427609"/>
              <a:gd name="connsiteX16" fmla="*/ 134150 w 336537"/>
              <a:gd name="connsiteY16" fmla="*/ 351663 h 427609"/>
              <a:gd name="connsiteX17" fmla="*/ 204343 w 336537"/>
              <a:gd name="connsiteY17" fmla="*/ 370459 h 427609"/>
              <a:gd name="connsiteX18" fmla="*/ 269506 w 336537"/>
              <a:gd name="connsiteY18" fmla="*/ 359791 h 427609"/>
              <a:gd name="connsiteX19" fmla="*/ 317881 w 336537"/>
              <a:gd name="connsiteY19" fmla="*/ 334645 h 427609"/>
              <a:gd name="connsiteX20" fmla="*/ 317881 w 336537"/>
              <a:gd name="connsiteY20" fmla="*/ 394461 h 427609"/>
              <a:gd name="connsiteX21" fmla="*/ 300266 w 336537"/>
              <a:gd name="connsiteY21" fmla="*/ 402590 h 427609"/>
              <a:gd name="connsiteX22" fmla="*/ 275374 w 336537"/>
              <a:gd name="connsiteY22" fmla="*/ 411226 h 427609"/>
              <a:gd name="connsiteX23" fmla="*/ 240703 w 336537"/>
              <a:gd name="connsiteY23" fmla="*/ 418465 h 427609"/>
              <a:gd name="connsiteX24" fmla="*/ 193725 w 336537"/>
              <a:gd name="connsiteY24" fmla="*/ 421259 h 427609"/>
              <a:gd name="connsiteX25" fmla="*/ 109270 w 336537"/>
              <a:gd name="connsiteY25" fmla="*/ 402590 h 427609"/>
              <a:gd name="connsiteX26" fmla="*/ 51092 w 336537"/>
              <a:gd name="connsiteY26" fmla="*/ 353695 h 427609"/>
              <a:gd name="connsiteX27" fmla="*/ 17259 w 336537"/>
              <a:gd name="connsiteY27" fmla="*/ 284607 h 427609"/>
              <a:gd name="connsiteX28" fmla="*/ 6350 w 336537"/>
              <a:gd name="connsiteY28" fmla="*/ 206502 h 427609"/>
              <a:gd name="connsiteX29" fmla="*/ 17818 w 336537"/>
              <a:gd name="connsiteY29" fmla="*/ 131064 h 427609"/>
              <a:gd name="connsiteX30" fmla="*/ 52209 w 336537"/>
              <a:gd name="connsiteY30" fmla="*/ 67310 h 427609"/>
              <a:gd name="connsiteX31" fmla="*/ 109829 w 336537"/>
              <a:gd name="connsiteY31" fmla="*/ 22860 h 427609"/>
              <a:gd name="connsiteX32" fmla="*/ 190919 w 336537"/>
              <a:gd name="connsiteY32" fmla="*/ 6350 h 427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336537" h="427609">
                <a:moveTo>
                  <a:pt x="190919" y="6350"/>
                </a:moveTo>
                <a:cubicBezTo>
                  <a:pt x="220002" y="6350"/>
                  <a:pt x="245922" y="12700"/>
                  <a:pt x="268668" y="25654"/>
                </a:cubicBezTo>
                <a:cubicBezTo>
                  <a:pt x="291414" y="38480"/>
                  <a:pt x="308381" y="56261"/>
                  <a:pt x="319570" y="78994"/>
                </a:cubicBezTo>
                <a:cubicBezTo>
                  <a:pt x="323291" y="85725"/>
                  <a:pt x="325907" y="94234"/>
                  <a:pt x="327393" y="104521"/>
                </a:cubicBezTo>
                <a:cubicBezTo>
                  <a:pt x="328891" y="114680"/>
                  <a:pt x="329819" y="125222"/>
                  <a:pt x="330187" y="136017"/>
                </a:cubicBezTo>
                <a:lnTo>
                  <a:pt x="266992" y="136017"/>
                </a:lnTo>
                <a:cubicBezTo>
                  <a:pt x="266992" y="122301"/>
                  <a:pt x="265404" y="110871"/>
                  <a:pt x="262242" y="101980"/>
                </a:cubicBezTo>
                <a:cubicBezTo>
                  <a:pt x="259067" y="92964"/>
                  <a:pt x="254685" y="85217"/>
                  <a:pt x="249097" y="78486"/>
                </a:cubicBezTo>
                <a:cubicBezTo>
                  <a:pt x="242747" y="71374"/>
                  <a:pt x="233984" y="66167"/>
                  <a:pt x="222808" y="62738"/>
                </a:cubicBezTo>
                <a:cubicBezTo>
                  <a:pt x="211620" y="59436"/>
                  <a:pt x="200799" y="57530"/>
                  <a:pt x="190360" y="57150"/>
                </a:cubicBezTo>
                <a:cubicBezTo>
                  <a:pt x="173215" y="57150"/>
                  <a:pt x="157276" y="60706"/>
                  <a:pt x="142544" y="67564"/>
                </a:cubicBezTo>
                <a:cubicBezTo>
                  <a:pt x="127812" y="74422"/>
                  <a:pt x="115049" y="84455"/>
                  <a:pt x="104228" y="97536"/>
                </a:cubicBezTo>
                <a:cubicBezTo>
                  <a:pt x="93040" y="110490"/>
                  <a:pt x="84378" y="126365"/>
                  <a:pt x="78219" y="145034"/>
                </a:cubicBezTo>
                <a:cubicBezTo>
                  <a:pt x="72072" y="163703"/>
                  <a:pt x="68999" y="184911"/>
                  <a:pt x="68999" y="208788"/>
                </a:cubicBezTo>
                <a:cubicBezTo>
                  <a:pt x="68999" y="221869"/>
                  <a:pt x="70573" y="237490"/>
                  <a:pt x="73748" y="255778"/>
                </a:cubicBezTo>
                <a:cubicBezTo>
                  <a:pt x="76923" y="274066"/>
                  <a:pt x="83350" y="291592"/>
                  <a:pt x="93040" y="308356"/>
                </a:cubicBezTo>
                <a:cubicBezTo>
                  <a:pt x="102743" y="325120"/>
                  <a:pt x="116446" y="339598"/>
                  <a:pt x="134150" y="351663"/>
                </a:cubicBezTo>
                <a:cubicBezTo>
                  <a:pt x="151866" y="363855"/>
                  <a:pt x="175260" y="370078"/>
                  <a:pt x="204343" y="370459"/>
                </a:cubicBezTo>
                <a:cubicBezTo>
                  <a:pt x="228955" y="370840"/>
                  <a:pt x="250672" y="367284"/>
                  <a:pt x="269506" y="359791"/>
                </a:cubicBezTo>
                <a:cubicBezTo>
                  <a:pt x="288340" y="352298"/>
                  <a:pt x="304469" y="343916"/>
                  <a:pt x="317881" y="334645"/>
                </a:cubicBezTo>
                <a:lnTo>
                  <a:pt x="317881" y="394461"/>
                </a:lnTo>
                <a:cubicBezTo>
                  <a:pt x="313042" y="396748"/>
                  <a:pt x="307162" y="399415"/>
                  <a:pt x="300266" y="402590"/>
                </a:cubicBezTo>
                <a:cubicBezTo>
                  <a:pt x="293370" y="405765"/>
                  <a:pt x="285076" y="408686"/>
                  <a:pt x="275374" y="411226"/>
                </a:cubicBezTo>
                <a:cubicBezTo>
                  <a:pt x="265684" y="414274"/>
                  <a:pt x="254127" y="416687"/>
                  <a:pt x="240703" y="418465"/>
                </a:cubicBezTo>
                <a:cubicBezTo>
                  <a:pt x="227279" y="420370"/>
                  <a:pt x="211620" y="421259"/>
                  <a:pt x="193725" y="421259"/>
                </a:cubicBezTo>
                <a:cubicBezTo>
                  <a:pt x="160909" y="421259"/>
                  <a:pt x="132753" y="415036"/>
                  <a:pt x="109270" y="402590"/>
                </a:cubicBezTo>
                <a:cubicBezTo>
                  <a:pt x="85775" y="390144"/>
                  <a:pt x="66382" y="373761"/>
                  <a:pt x="51092" y="353695"/>
                </a:cubicBezTo>
                <a:cubicBezTo>
                  <a:pt x="35814" y="333121"/>
                  <a:pt x="24536" y="310134"/>
                  <a:pt x="17259" y="284607"/>
                </a:cubicBezTo>
                <a:cubicBezTo>
                  <a:pt x="9982" y="259080"/>
                  <a:pt x="6350" y="233045"/>
                  <a:pt x="6350" y="206502"/>
                </a:cubicBezTo>
                <a:cubicBezTo>
                  <a:pt x="6350" y="180467"/>
                  <a:pt x="10172" y="155321"/>
                  <a:pt x="17818" y="131064"/>
                </a:cubicBezTo>
                <a:cubicBezTo>
                  <a:pt x="25463" y="106807"/>
                  <a:pt x="36931" y="85598"/>
                  <a:pt x="52209" y="67310"/>
                </a:cubicBezTo>
                <a:cubicBezTo>
                  <a:pt x="67500" y="48641"/>
                  <a:pt x="86702" y="33782"/>
                  <a:pt x="109829" y="22860"/>
                </a:cubicBezTo>
                <a:cubicBezTo>
                  <a:pt x="132943" y="11811"/>
                  <a:pt x="159981" y="6350"/>
                  <a:pt x="19091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546727" y="565658"/>
            <a:ext cx="59182" cy="509016"/>
          </a:xfrm>
          <a:custGeom>
            <a:avLst/>
            <a:gdLst>
              <a:gd name="connsiteX0" fmla="*/ 0 w 59182"/>
              <a:gd name="connsiteY0" fmla="*/ 0 h 509016"/>
              <a:gd name="connsiteX1" fmla="*/ 59182 w 59182"/>
              <a:gd name="connsiteY1" fmla="*/ 0 h 509016"/>
              <a:gd name="connsiteX2" fmla="*/ 59182 w 59182"/>
              <a:gd name="connsiteY2" fmla="*/ 509016 h 509016"/>
              <a:gd name="connsiteX3" fmla="*/ 0 w 59182"/>
              <a:gd name="connsiteY3" fmla="*/ 509016 h 509016"/>
              <a:gd name="connsiteX4" fmla="*/ 0 w 59182"/>
              <a:gd name="connsiteY4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182" h="509016">
                <a:moveTo>
                  <a:pt x="0" y="0"/>
                </a:moveTo>
                <a:lnTo>
                  <a:pt x="59182" y="0"/>
                </a:lnTo>
                <a:lnTo>
                  <a:pt x="59182" y="509016"/>
                </a:lnTo>
                <a:lnTo>
                  <a:pt x="0" y="5090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984625" y="565658"/>
            <a:ext cx="148208" cy="376428"/>
          </a:xfrm>
          <a:custGeom>
            <a:avLst/>
            <a:gdLst>
              <a:gd name="connsiteX0" fmla="*/ 0 w 148208"/>
              <a:gd name="connsiteY0" fmla="*/ 0 h 376428"/>
              <a:gd name="connsiteX1" fmla="*/ 59816 w 148208"/>
              <a:gd name="connsiteY1" fmla="*/ 0 h 376428"/>
              <a:gd name="connsiteX2" fmla="*/ 59816 w 148208"/>
              <a:gd name="connsiteY2" fmla="*/ 145414 h 376428"/>
              <a:gd name="connsiteX3" fmla="*/ 148208 w 148208"/>
              <a:gd name="connsiteY3" fmla="*/ 145414 h 376428"/>
              <a:gd name="connsiteX4" fmla="*/ 148208 w 148208"/>
              <a:gd name="connsiteY4" fmla="*/ 202438 h 376428"/>
              <a:gd name="connsiteX5" fmla="*/ 59816 w 148208"/>
              <a:gd name="connsiteY5" fmla="*/ 202438 h 376428"/>
              <a:gd name="connsiteX6" fmla="*/ 59816 w 148208"/>
              <a:gd name="connsiteY6" fmla="*/ 376428 h 376428"/>
              <a:gd name="connsiteX7" fmla="*/ 0 w 148208"/>
              <a:gd name="connsiteY7" fmla="*/ 376428 h 376428"/>
              <a:gd name="connsiteX8" fmla="*/ 0 w 148208"/>
              <a:gd name="connsiteY8" fmla="*/ 0 h 376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8208" h="376428">
                <a:moveTo>
                  <a:pt x="0" y="0"/>
                </a:moveTo>
                <a:lnTo>
                  <a:pt x="59816" y="0"/>
                </a:lnTo>
                <a:lnTo>
                  <a:pt x="59816" y="145414"/>
                </a:lnTo>
                <a:lnTo>
                  <a:pt x="148208" y="145414"/>
                </a:lnTo>
                <a:lnTo>
                  <a:pt x="148208" y="202438"/>
                </a:lnTo>
                <a:lnTo>
                  <a:pt x="59816" y="202438"/>
                </a:lnTo>
                <a:lnTo>
                  <a:pt x="59816" y="376428"/>
                </a:lnTo>
                <a:lnTo>
                  <a:pt x="0" y="376428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68163" y="930147"/>
            <a:ext cx="145288" cy="122809"/>
          </a:xfrm>
          <a:custGeom>
            <a:avLst/>
            <a:gdLst>
              <a:gd name="connsiteX0" fmla="*/ 72898 w 145288"/>
              <a:gd name="connsiteY0" fmla="*/ 6350 h 122809"/>
              <a:gd name="connsiteX1" fmla="*/ 25400 w 145288"/>
              <a:gd name="connsiteY1" fmla="*/ 21971 h 122809"/>
              <a:gd name="connsiteX2" fmla="*/ 6350 w 145288"/>
              <a:gd name="connsiteY2" fmla="*/ 61087 h 122809"/>
              <a:gd name="connsiteX3" fmla="*/ 25400 w 145288"/>
              <a:gd name="connsiteY3" fmla="*/ 101092 h 122809"/>
              <a:gd name="connsiteX4" fmla="*/ 72898 w 145288"/>
              <a:gd name="connsiteY4" fmla="*/ 116459 h 122809"/>
              <a:gd name="connsiteX5" fmla="*/ 119888 w 145288"/>
              <a:gd name="connsiteY5" fmla="*/ 101980 h 122809"/>
              <a:gd name="connsiteX6" fmla="*/ 138938 w 145288"/>
              <a:gd name="connsiteY6" fmla="*/ 61087 h 122809"/>
              <a:gd name="connsiteX7" fmla="*/ 119380 w 145288"/>
              <a:gd name="connsiteY7" fmla="*/ 20828 h 122809"/>
              <a:gd name="connsiteX8" fmla="*/ 72898 w 145288"/>
              <a:gd name="connsiteY8" fmla="*/ 6350 h 1228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5288" h="122809">
                <a:moveTo>
                  <a:pt x="72898" y="6350"/>
                </a:moveTo>
                <a:cubicBezTo>
                  <a:pt x="53848" y="6350"/>
                  <a:pt x="38100" y="11557"/>
                  <a:pt x="25400" y="21971"/>
                </a:cubicBezTo>
                <a:cubicBezTo>
                  <a:pt x="12700" y="32384"/>
                  <a:pt x="6350" y="45466"/>
                  <a:pt x="6350" y="61087"/>
                </a:cubicBezTo>
                <a:cubicBezTo>
                  <a:pt x="6350" y="77597"/>
                  <a:pt x="12700" y="90932"/>
                  <a:pt x="25400" y="101092"/>
                </a:cubicBezTo>
                <a:cubicBezTo>
                  <a:pt x="38100" y="111379"/>
                  <a:pt x="53848" y="116459"/>
                  <a:pt x="72898" y="116459"/>
                </a:cubicBezTo>
                <a:cubicBezTo>
                  <a:pt x="91567" y="116459"/>
                  <a:pt x="107188" y="111633"/>
                  <a:pt x="119888" y="101980"/>
                </a:cubicBezTo>
                <a:cubicBezTo>
                  <a:pt x="132588" y="92329"/>
                  <a:pt x="138938" y="78613"/>
                  <a:pt x="138938" y="61087"/>
                </a:cubicBezTo>
                <a:cubicBezTo>
                  <a:pt x="138938" y="43942"/>
                  <a:pt x="132334" y="30607"/>
                  <a:pt x="119380" y="20828"/>
                </a:cubicBezTo>
                <a:cubicBezTo>
                  <a:pt x="106299" y="11176"/>
                  <a:pt x="90805" y="6350"/>
                  <a:pt x="7289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765677" y="911732"/>
            <a:ext cx="291845" cy="183261"/>
          </a:xfrm>
          <a:custGeom>
            <a:avLst/>
            <a:gdLst>
              <a:gd name="connsiteX0" fmla="*/ 6350 w 291845"/>
              <a:gd name="connsiteY0" fmla="*/ 6350 h 183261"/>
              <a:gd name="connsiteX1" fmla="*/ 66802 w 291845"/>
              <a:gd name="connsiteY1" fmla="*/ 6350 h 183261"/>
              <a:gd name="connsiteX2" fmla="*/ 66802 w 291845"/>
              <a:gd name="connsiteY2" fmla="*/ 119888 h 183261"/>
              <a:gd name="connsiteX3" fmla="*/ 285495 w 291845"/>
              <a:gd name="connsiteY3" fmla="*/ 119888 h 183261"/>
              <a:gd name="connsiteX4" fmla="*/ 285495 w 291845"/>
              <a:gd name="connsiteY4" fmla="*/ 176911 h 183261"/>
              <a:gd name="connsiteX5" fmla="*/ 6350 w 291845"/>
              <a:gd name="connsiteY5" fmla="*/ 176911 h 183261"/>
              <a:gd name="connsiteX6" fmla="*/ 6350 w 291845"/>
              <a:gd name="connsiteY6" fmla="*/ 6350 h 1832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91845" h="183261">
                <a:moveTo>
                  <a:pt x="6350" y="6350"/>
                </a:moveTo>
                <a:lnTo>
                  <a:pt x="66802" y="6350"/>
                </a:lnTo>
                <a:lnTo>
                  <a:pt x="66802" y="119888"/>
                </a:lnTo>
                <a:lnTo>
                  <a:pt x="285495" y="119888"/>
                </a:lnTo>
                <a:lnTo>
                  <a:pt x="285495" y="176911"/>
                </a:lnTo>
                <a:lnTo>
                  <a:pt x="6350" y="17691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807204" y="874776"/>
            <a:ext cx="267716" cy="234188"/>
          </a:xfrm>
          <a:custGeom>
            <a:avLst/>
            <a:gdLst>
              <a:gd name="connsiteX0" fmla="*/ 133858 w 267716"/>
              <a:gd name="connsiteY0" fmla="*/ 6350 h 234188"/>
              <a:gd name="connsiteX1" fmla="*/ 182245 w 267716"/>
              <a:gd name="connsiteY1" fmla="*/ 14732 h 234188"/>
              <a:gd name="connsiteX2" fmla="*/ 222758 w 267716"/>
              <a:gd name="connsiteY2" fmla="*/ 38226 h 234188"/>
              <a:gd name="connsiteX3" fmla="*/ 251079 w 267716"/>
              <a:gd name="connsiteY3" fmla="*/ 72898 h 234188"/>
              <a:gd name="connsiteX4" fmla="*/ 261366 w 267716"/>
              <a:gd name="connsiteY4" fmla="*/ 116459 h 234188"/>
              <a:gd name="connsiteX5" fmla="*/ 251079 w 267716"/>
              <a:gd name="connsiteY5" fmla="*/ 161035 h 234188"/>
              <a:gd name="connsiteX6" fmla="*/ 222758 w 267716"/>
              <a:gd name="connsiteY6" fmla="*/ 196469 h 234188"/>
              <a:gd name="connsiteX7" fmla="*/ 182245 w 267716"/>
              <a:gd name="connsiteY7" fmla="*/ 219455 h 234188"/>
              <a:gd name="connsiteX8" fmla="*/ 133858 w 267716"/>
              <a:gd name="connsiteY8" fmla="*/ 227838 h 234188"/>
              <a:gd name="connsiteX9" fmla="*/ 83566 w 267716"/>
              <a:gd name="connsiteY9" fmla="*/ 219455 h 234188"/>
              <a:gd name="connsiteX10" fmla="*/ 43307 w 267716"/>
              <a:gd name="connsiteY10" fmla="*/ 196469 h 234188"/>
              <a:gd name="connsiteX11" fmla="*/ 16129 w 267716"/>
              <a:gd name="connsiteY11" fmla="*/ 161035 h 234188"/>
              <a:gd name="connsiteX12" fmla="*/ 6350 w 267716"/>
              <a:gd name="connsiteY12" fmla="*/ 116459 h 234188"/>
              <a:gd name="connsiteX13" fmla="*/ 16764 w 267716"/>
              <a:gd name="connsiteY13" fmla="*/ 72898 h 234188"/>
              <a:gd name="connsiteX14" fmla="*/ 44450 w 267716"/>
              <a:gd name="connsiteY14" fmla="*/ 38226 h 234188"/>
              <a:gd name="connsiteX15" fmla="*/ 85217 w 267716"/>
              <a:gd name="connsiteY15" fmla="*/ 14732 h 234188"/>
              <a:gd name="connsiteX16" fmla="*/ 133858 w 267716"/>
              <a:gd name="connsiteY16" fmla="*/ 6350 h 234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267716" h="234188">
                <a:moveTo>
                  <a:pt x="133858" y="6350"/>
                </a:moveTo>
                <a:cubicBezTo>
                  <a:pt x="150621" y="6350"/>
                  <a:pt x="166751" y="9144"/>
                  <a:pt x="182245" y="14732"/>
                </a:cubicBezTo>
                <a:cubicBezTo>
                  <a:pt x="197739" y="20320"/>
                  <a:pt x="211201" y="28194"/>
                  <a:pt x="222758" y="38226"/>
                </a:cubicBezTo>
                <a:cubicBezTo>
                  <a:pt x="234696" y="47879"/>
                  <a:pt x="244094" y="59435"/>
                  <a:pt x="251079" y="72898"/>
                </a:cubicBezTo>
                <a:cubicBezTo>
                  <a:pt x="257936" y="86360"/>
                  <a:pt x="261366" y="100838"/>
                  <a:pt x="261366" y="116459"/>
                </a:cubicBezTo>
                <a:cubicBezTo>
                  <a:pt x="261366" y="132588"/>
                  <a:pt x="257936" y="147320"/>
                  <a:pt x="251079" y="161035"/>
                </a:cubicBezTo>
                <a:cubicBezTo>
                  <a:pt x="244094" y="174625"/>
                  <a:pt x="234696" y="186435"/>
                  <a:pt x="222758" y="196469"/>
                </a:cubicBezTo>
                <a:cubicBezTo>
                  <a:pt x="211201" y="206248"/>
                  <a:pt x="197739" y="213867"/>
                  <a:pt x="182245" y="219455"/>
                </a:cubicBezTo>
                <a:cubicBezTo>
                  <a:pt x="166751" y="225044"/>
                  <a:pt x="150621" y="227838"/>
                  <a:pt x="133858" y="227838"/>
                </a:cubicBezTo>
                <a:cubicBezTo>
                  <a:pt x="115951" y="227838"/>
                  <a:pt x="99186" y="225044"/>
                  <a:pt x="83566" y="219455"/>
                </a:cubicBezTo>
                <a:cubicBezTo>
                  <a:pt x="67817" y="213867"/>
                  <a:pt x="54483" y="206248"/>
                  <a:pt x="43307" y="196469"/>
                </a:cubicBezTo>
                <a:cubicBezTo>
                  <a:pt x="31750" y="186435"/>
                  <a:pt x="22605" y="174625"/>
                  <a:pt x="16129" y="161035"/>
                </a:cubicBezTo>
                <a:cubicBezTo>
                  <a:pt x="9652" y="147320"/>
                  <a:pt x="6350" y="132588"/>
                  <a:pt x="6350" y="116459"/>
                </a:cubicBezTo>
                <a:cubicBezTo>
                  <a:pt x="6350" y="100838"/>
                  <a:pt x="9779" y="86360"/>
                  <a:pt x="16764" y="72898"/>
                </a:cubicBezTo>
                <a:cubicBezTo>
                  <a:pt x="23621" y="59435"/>
                  <a:pt x="32766" y="47879"/>
                  <a:pt x="44450" y="38226"/>
                </a:cubicBezTo>
                <a:cubicBezTo>
                  <a:pt x="56260" y="28194"/>
                  <a:pt x="69977" y="20320"/>
                  <a:pt x="85217" y="14732"/>
                </a:cubicBezTo>
                <a:cubicBezTo>
                  <a:pt x="100457" y="9144"/>
                  <a:pt x="116713" y="6350"/>
                  <a:pt x="13385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621913" y="720978"/>
            <a:ext cx="354457" cy="172085"/>
          </a:xfrm>
          <a:custGeom>
            <a:avLst/>
            <a:gdLst>
              <a:gd name="connsiteX0" fmla="*/ 107060 w 354457"/>
              <a:gd name="connsiteY0" fmla="*/ 6350 h 172085"/>
              <a:gd name="connsiteX1" fmla="*/ 166370 w 354457"/>
              <a:gd name="connsiteY1" fmla="*/ 6350 h 172085"/>
              <a:gd name="connsiteX2" fmla="*/ 166370 w 354457"/>
              <a:gd name="connsiteY2" fmla="*/ 109220 h 172085"/>
              <a:gd name="connsiteX3" fmla="*/ 205485 w 354457"/>
              <a:gd name="connsiteY3" fmla="*/ 107569 h 172085"/>
              <a:gd name="connsiteX4" fmla="*/ 252984 w 354457"/>
              <a:gd name="connsiteY4" fmla="*/ 104775 h 172085"/>
              <a:gd name="connsiteX5" fmla="*/ 302514 w 354457"/>
              <a:gd name="connsiteY5" fmla="*/ 100330 h 172085"/>
              <a:gd name="connsiteX6" fmla="*/ 348107 w 354457"/>
              <a:gd name="connsiteY6" fmla="*/ 92964 h 172085"/>
              <a:gd name="connsiteX7" fmla="*/ 348107 w 354457"/>
              <a:gd name="connsiteY7" fmla="*/ 147828 h 172085"/>
              <a:gd name="connsiteX8" fmla="*/ 304546 w 354457"/>
              <a:gd name="connsiteY8" fmla="*/ 154559 h 172085"/>
              <a:gd name="connsiteX9" fmla="*/ 255777 w 354457"/>
              <a:gd name="connsiteY9" fmla="*/ 160147 h 172085"/>
              <a:gd name="connsiteX10" fmla="*/ 193420 w 354457"/>
              <a:gd name="connsiteY10" fmla="*/ 164338 h 172085"/>
              <a:gd name="connsiteX11" fmla="*/ 109854 w 354457"/>
              <a:gd name="connsiteY11" fmla="*/ 165735 h 172085"/>
              <a:gd name="connsiteX12" fmla="*/ 6350 w 354457"/>
              <a:gd name="connsiteY12" fmla="*/ 165735 h 172085"/>
              <a:gd name="connsiteX13" fmla="*/ 6350 w 354457"/>
              <a:gd name="connsiteY13" fmla="*/ 109220 h 172085"/>
              <a:gd name="connsiteX14" fmla="*/ 107060 w 354457"/>
              <a:gd name="connsiteY14" fmla="*/ 109220 h 172085"/>
              <a:gd name="connsiteX15" fmla="*/ 107060 w 354457"/>
              <a:gd name="connsiteY15" fmla="*/ 6350 h 1720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354457" h="172085">
                <a:moveTo>
                  <a:pt x="107060" y="6350"/>
                </a:moveTo>
                <a:lnTo>
                  <a:pt x="166370" y="6350"/>
                </a:lnTo>
                <a:lnTo>
                  <a:pt x="166370" y="109220"/>
                </a:lnTo>
                <a:cubicBezTo>
                  <a:pt x="177165" y="108839"/>
                  <a:pt x="190246" y="108330"/>
                  <a:pt x="205485" y="107569"/>
                </a:cubicBezTo>
                <a:cubicBezTo>
                  <a:pt x="220726" y="106807"/>
                  <a:pt x="236600" y="105918"/>
                  <a:pt x="252984" y="104775"/>
                </a:cubicBezTo>
                <a:cubicBezTo>
                  <a:pt x="269494" y="103632"/>
                  <a:pt x="286004" y="102108"/>
                  <a:pt x="302514" y="100330"/>
                </a:cubicBezTo>
                <a:cubicBezTo>
                  <a:pt x="319150" y="98425"/>
                  <a:pt x="334264" y="96011"/>
                  <a:pt x="348107" y="92964"/>
                </a:cubicBezTo>
                <a:lnTo>
                  <a:pt x="348107" y="147828"/>
                </a:lnTo>
                <a:cubicBezTo>
                  <a:pt x="333628" y="150114"/>
                  <a:pt x="319023" y="152272"/>
                  <a:pt x="304546" y="154559"/>
                </a:cubicBezTo>
                <a:cubicBezTo>
                  <a:pt x="289940" y="156718"/>
                  <a:pt x="273685" y="158622"/>
                  <a:pt x="255777" y="160147"/>
                </a:cubicBezTo>
                <a:cubicBezTo>
                  <a:pt x="237616" y="162052"/>
                  <a:pt x="216789" y="163449"/>
                  <a:pt x="193420" y="164338"/>
                </a:cubicBezTo>
                <a:cubicBezTo>
                  <a:pt x="170179" y="165227"/>
                  <a:pt x="142239" y="165735"/>
                  <a:pt x="109854" y="165735"/>
                </a:cubicBezTo>
                <a:lnTo>
                  <a:pt x="6350" y="165735"/>
                </a:lnTo>
                <a:lnTo>
                  <a:pt x="6350" y="109220"/>
                </a:lnTo>
                <a:lnTo>
                  <a:pt x="107060" y="109220"/>
                </a:lnTo>
                <a:lnTo>
                  <a:pt x="10706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667252" y="601217"/>
            <a:ext cx="247650" cy="209041"/>
          </a:xfrm>
          <a:custGeom>
            <a:avLst/>
            <a:gdLst>
              <a:gd name="connsiteX0" fmla="*/ 6350 w 247650"/>
              <a:gd name="connsiteY0" fmla="*/ 6350 h 209041"/>
              <a:gd name="connsiteX1" fmla="*/ 241300 w 247650"/>
              <a:gd name="connsiteY1" fmla="*/ 6350 h 209041"/>
              <a:gd name="connsiteX2" fmla="*/ 240157 w 247650"/>
              <a:gd name="connsiteY2" fmla="*/ 65404 h 209041"/>
              <a:gd name="connsiteX3" fmla="*/ 236727 w 247650"/>
              <a:gd name="connsiteY3" fmla="*/ 114300 h 209041"/>
              <a:gd name="connsiteX4" fmla="*/ 229742 w 247650"/>
              <a:gd name="connsiteY4" fmla="*/ 158496 h 209041"/>
              <a:gd name="connsiteX5" fmla="*/ 218820 w 247650"/>
              <a:gd name="connsiteY5" fmla="*/ 202691 h 209041"/>
              <a:gd name="connsiteX6" fmla="*/ 155701 w 247650"/>
              <a:gd name="connsiteY6" fmla="*/ 202691 h 209041"/>
              <a:gd name="connsiteX7" fmla="*/ 172973 w 247650"/>
              <a:gd name="connsiteY7" fmla="*/ 134492 h 209041"/>
              <a:gd name="connsiteX8" fmla="*/ 180339 w 247650"/>
              <a:gd name="connsiteY8" fmla="*/ 62864 h 209041"/>
              <a:gd name="connsiteX9" fmla="*/ 6350 w 247650"/>
              <a:gd name="connsiteY9" fmla="*/ 62864 h 209041"/>
              <a:gd name="connsiteX10" fmla="*/ 6350 w 247650"/>
              <a:gd name="connsiteY10" fmla="*/ 6350 h 2090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47650" h="209041">
                <a:moveTo>
                  <a:pt x="6350" y="6350"/>
                </a:moveTo>
                <a:lnTo>
                  <a:pt x="241300" y="6350"/>
                </a:lnTo>
                <a:cubicBezTo>
                  <a:pt x="241300" y="28448"/>
                  <a:pt x="240919" y="48006"/>
                  <a:pt x="240157" y="65404"/>
                </a:cubicBezTo>
                <a:cubicBezTo>
                  <a:pt x="239395" y="82677"/>
                  <a:pt x="238251" y="99060"/>
                  <a:pt x="236727" y="114300"/>
                </a:cubicBezTo>
                <a:cubicBezTo>
                  <a:pt x="234950" y="129667"/>
                  <a:pt x="232536" y="144398"/>
                  <a:pt x="229742" y="158496"/>
                </a:cubicBezTo>
                <a:cubicBezTo>
                  <a:pt x="226948" y="172720"/>
                  <a:pt x="223392" y="187452"/>
                  <a:pt x="218820" y="202691"/>
                </a:cubicBezTo>
                <a:lnTo>
                  <a:pt x="155701" y="202691"/>
                </a:lnTo>
                <a:cubicBezTo>
                  <a:pt x="163448" y="179197"/>
                  <a:pt x="169290" y="156464"/>
                  <a:pt x="172973" y="134492"/>
                </a:cubicBezTo>
                <a:cubicBezTo>
                  <a:pt x="176783" y="112522"/>
                  <a:pt x="179196" y="88646"/>
                  <a:pt x="180339" y="62864"/>
                </a:cubicBezTo>
                <a:lnTo>
                  <a:pt x="6350" y="62864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693158" y="570484"/>
            <a:ext cx="200025" cy="83708"/>
          </a:xfrm>
          <a:custGeom>
            <a:avLst/>
            <a:gdLst>
              <a:gd name="connsiteX0" fmla="*/ 24764 w 200025"/>
              <a:gd name="connsiteY0" fmla="*/ 6350 h 83708"/>
              <a:gd name="connsiteX1" fmla="*/ 33146 w 200025"/>
              <a:gd name="connsiteY1" fmla="*/ 9397 h 83708"/>
              <a:gd name="connsiteX2" fmla="*/ 46609 w 200025"/>
              <a:gd name="connsiteY2" fmla="*/ 13588 h 83708"/>
              <a:gd name="connsiteX3" fmla="*/ 63372 w 200025"/>
              <a:gd name="connsiteY3" fmla="*/ 17779 h 83708"/>
              <a:gd name="connsiteX4" fmla="*/ 84073 w 200025"/>
              <a:gd name="connsiteY4" fmla="*/ 20954 h 83708"/>
              <a:gd name="connsiteX5" fmla="*/ 147827 w 200025"/>
              <a:gd name="connsiteY5" fmla="*/ 21971 h 83708"/>
              <a:gd name="connsiteX6" fmla="*/ 193675 w 200025"/>
              <a:gd name="connsiteY6" fmla="*/ 20320 h 83708"/>
              <a:gd name="connsiteX7" fmla="*/ 193675 w 200025"/>
              <a:gd name="connsiteY7" fmla="*/ 76326 h 83708"/>
              <a:gd name="connsiteX8" fmla="*/ 147573 w 200025"/>
              <a:gd name="connsiteY8" fmla="*/ 77342 h 83708"/>
              <a:gd name="connsiteX9" fmla="*/ 78485 w 200025"/>
              <a:gd name="connsiteY9" fmla="*/ 76326 h 83708"/>
              <a:gd name="connsiteX10" fmla="*/ 30860 w 200025"/>
              <a:gd name="connsiteY10" fmla="*/ 65404 h 83708"/>
              <a:gd name="connsiteX11" fmla="*/ 6350 w 200025"/>
              <a:gd name="connsiteY11" fmla="*/ 52196 h 83708"/>
              <a:gd name="connsiteX12" fmla="*/ 24764 w 200025"/>
              <a:gd name="connsiteY12" fmla="*/ 6350 h 83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00025" h="83708">
                <a:moveTo>
                  <a:pt x="24764" y="6350"/>
                </a:moveTo>
                <a:cubicBezTo>
                  <a:pt x="26670" y="7111"/>
                  <a:pt x="29463" y="8127"/>
                  <a:pt x="33146" y="9397"/>
                </a:cubicBezTo>
                <a:cubicBezTo>
                  <a:pt x="36829" y="10794"/>
                  <a:pt x="41401" y="12191"/>
                  <a:pt x="46609" y="13588"/>
                </a:cubicBezTo>
                <a:cubicBezTo>
                  <a:pt x="51434" y="15113"/>
                  <a:pt x="57022" y="16509"/>
                  <a:pt x="63372" y="17779"/>
                </a:cubicBezTo>
                <a:cubicBezTo>
                  <a:pt x="69722" y="19176"/>
                  <a:pt x="76580" y="20192"/>
                  <a:pt x="84073" y="20954"/>
                </a:cubicBezTo>
                <a:cubicBezTo>
                  <a:pt x="105663" y="21971"/>
                  <a:pt x="126872" y="22352"/>
                  <a:pt x="147827" y="21971"/>
                </a:cubicBezTo>
                <a:cubicBezTo>
                  <a:pt x="168655" y="21590"/>
                  <a:pt x="184022" y="21082"/>
                  <a:pt x="193675" y="20320"/>
                </a:cubicBezTo>
                <a:lnTo>
                  <a:pt x="193675" y="76326"/>
                </a:lnTo>
                <a:cubicBezTo>
                  <a:pt x="184403" y="76707"/>
                  <a:pt x="168909" y="76961"/>
                  <a:pt x="147573" y="77342"/>
                </a:cubicBezTo>
                <a:cubicBezTo>
                  <a:pt x="126110" y="77723"/>
                  <a:pt x="103123" y="77342"/>
                  <a:pt x="78485" y="76326"/>
                </a:cubicBezTo>
                <a:cubicBezTo>
                  <a:pt x="59435" y="74802"/>
                  <a:pt x="43560" y="71120"/>
                  <a:pt x="30860" y="65404"/>
                </a:cubicBezTo>
                <a:cubicBezTo>
                  <a:pt x="18287" y="59563"/>
                  <a:pt x="10032" y="55244"/>
                  <a:pt x="6350" y="52196"/>
                </a:cubicBezTo>
                <a:lnTo>
                  <a:pt x="24764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4134865" y="570484"/>
            <a:ext cx="371221" cy="475868"/>
          </a:xfrm>
          <a:custGeom>
            <a:avLst/>
            <a:gdLst>
              <a:gd name="connsiteX0" fmla="*/ 305562 w 371221"/>
              <a:gd name="connsiteY0" fmla="*/ 6350 h 475868"/>
              <a:gd name="connsiteX1" fmla="*/ 364871 w 371221"/>
              <a:gd name="connsiteY1" fmla="*/ 6350 h 475868"/>
              <a:gd name="connsiteX2" fmla="*/ 364871 w 371221"/>
              <a:gd name="connsiteY2" fmla="*/ 469518 h 475868"/>
              <a:gd name="connsiteX3" fmla="*/ 305562 w 371221"/>
              <a:gd name="connsiteY3" fmla="*/ 469518 h 475868"/>
              <a:gd name="connsiteX4" fmla="*/ 305562 w 371221"/>
              <a:gd name="connsiteY4" fmla="*/ 321309 h 475868"/>
              <a:gd name="connsiteX5" fmla="*/ 200405 w 371221"/>
              <a:gd name="connsiteY5" fmla="*/ 321309 h 475868"/>
              <a:gd name="connsiteX6" fmla="*/ 200405 w 371221"/>
              <a:gd name="connsiteY6" fmla="*/ 264159 h 475868"/>
              <a:gd name="connsiteX7" fmla="*/ 305562 w 371221"/>
              <a:gd name="connsiteY7" fmla="*/ 264159 h 475868"/>
              <a:gd name="connsiteX8" fmla="*/ 305562 w 371221"/>
              <a:gd name="connsiteY8" fmla="*/ 203834 h 475868"/>
              <a:gd name="connsiteX9" fmla="*/ 218313 w 371221"/>
              <a:gd name="connsiteY9" fmla="*/ 203834 h 475868"/>
              <a:gd name="connsiteX10" fmla="*/ 183642 w 371221"/>
              <a:gd name="connsiteY10" fmla="*/ 263906 h 475868"/>
              <a:gd name="connsiteX11" fmla="*/ 141097 w 371221"/>
              <a:gd name="connsiteY11" fmla="*/ 312292 h 475868"/>
              <a:gd name="connsiteX12" fmla="*/ 94361 w 371221"/>
              <a:gd name="connsiteY12" fmla="*/ 348360 h 475868"/>
              <a:gd name="connsiteX13" fmla="*/ 46609 w 371221"/>
              <a:gd name="connsiteY13" fmla="*/ 373252 h 475868"/>
              <a:gd name="connsiteX14" fmla="*/ 6350 w 371221"/>
              <a:gd name="connsiteY14" fmla="*/ 330707 h 475868"/>
              <a:gd name="connsiteX15" fmla="*/ 124841 w 371221"/>
              <a:gd name="connsiteY15" fmla="*/ 243840 h 475868"/>
              <a:gd name="connsiteX16" fmla="*/ 181864 w 371221"/>
              <a:gd name="connsiteY16" fmla="*/ 122173 h 475868"/>
              <a:gd name="connsiteX17" fmla="*/ 39878 w 371221"/>
              <a:gd name="connsiteY17" fmla="*/ 122173 h 475868"/>
              <a:gd name="connsiteX18" fmla="*/ 39878 w 371221"/>
              <a:gd name="connsiteY18" fmla="*/ 65658 h 475868"/>
              <a:gd name="connsiteX19" fmla="*/ 250190 w 371221"/>
              <a:gd name="connsiteY19" fmla="*/ 65658 h 475868"/>
              <a:gd name="connsiteX20" fmla="*/ 245998 w 371221"/>
              <a:gd name="connsiteY20" fmla="*/ 108711 h 475868"/>
              <a:gd name="connsiteX21" fmla="*/ 237871 w 371221"/>
              <a:gd name="connsiteY21" fmla="*/ 147827 h 475868"/>
              <a:gd name="connsiteX22" fmla="*/ 248539 w 371221"/>
              <a:gd name="connsiteY22" fmla="*/ 147827 h 475868"/>
              <a:gd name="connsiteX23" fmla="*/ 271398 w 371221"/>
              <a:gd name="connsiteY23" fmla="*/ 147827 h 475868"/>
              <a:gd name="connsiteX24" fmla="*/ 294894 w 371221"/>
              <a:gd name="connsiteY24" fmla="*/ 147827 h 475868"/>
              <a:gd name="connsiteX25" fmla="*/ 305562 w 371221"/>
              <a:gd name="connsiteY25" fmla="*/ 147827 h 475868"/>
              <a:gd name="connsiteX26" fmla="*/ 305562 w 371221"/>
              <a:gd name="connsiteY26" fmla="*/ 6350 h 4758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371221" h="475868">
                <a:moveTo>
                  <a:pt x="305562" y="6350"/>
                </a:moveTo>
                <a:lnTo>
                  <a:pt x="364871" y="6350"/>
                </a:lnTo>
                <a:lnTo>
                  <a:pt x="364871" y="469518"/>
                </a:lnTo>
                <a:lnTo>
                  <a:pt x="305562" y="469518"/>
                </a:lnTo>
                <a:lnTo>
                  <a:pt x="305562" y="321309"/>
                </a:lnTo>
                <a:lnTo>
                  <a:pt x="200405" y="321309"/>
                </a:lnTo>
                <a:lnTo>
                  <a:pt x="200405" y="264159"/>
                </a:lnTo>
                <a:lnTo>
                  <a:pt x="305562" y="264159"/>
                </a:lnTo>
                <a:lnTo>
                  <a:pt x="305562" y="203834"/>
                </a:lnTo>
                <a:lnTo>
                  <a:pt x="218313" y="203834"/>
                </a:lnTo>
                <a:cubicBezTo>
                  <a:pt x="208153" y="225805"/>
                  <a:pt x="196596" y="245871"/>
                  <a:pt x="183642" y="263906"/>
                </a:cubicBezTo>
                <a:cubicBezTo>
                  <a:pt x="170561" y="282066"/>
                  <a:pt x="156336" y="298195"/>
                  <a:pt x="141097" y="312292"/>
                </a:cubicBezTo>
                <a:cubicBezTo>
                  <a:pt x="126238" y="326135"/>
                  <a:pt x="110617" y="338073"/>
                  <a:pt x="94361" y="348360"/>
                </a:cubicBezTo>
                <a:cubicBezTo>
                  <a:pt x="78232" y="358647"/>
                  <a:pt x="62229" y="366902"/>
                  <a:pt x="46609" y="373252"/>
                </a:cubicBezTo>
                <a:lnTo>
                  <a:pt x="6350" y="330707"/>
                </a:lnTo>
                <a:cubicBezTo>
                  <a:pt x="57404" y="309498"/>
                  <a:pt x="96901" y="280542"/>
                  <a:pt x="124841" y="243840"/>
                </a:cubicBezTo>
                <a:cubicBezTo>
                  <a:pt x="152781" y="207009"/>
                  <a:pt x="171831" y="166496"/>
                  <a:pt x="181864" y="122173"/>
                </a:cubicBezTo>
                <a:lnTo>
                  <a:pt x="39878" y="122173"/>
                </a:lnTo>
                <a:lnTo>
                  <a:pt x="39878" y="65658"/>
                </a:lnTo>
                <a:lnTo>
                  <a:pt x="250190" y="65658"/>
                </a:lnTo>
                <a:cubicBezTo>
                  <a:pt x="249428" y="80517"/>
                  <a:pt x="248031" y="94868"/>
                  <a:pt x="245998" y="108711"/>
                </a:cubicBezTo>
                <a:cubicBezTo>
                  <a:pt x="243967" y="122554"/>
                  <a:pt x="241173" y="135508"/>
                  <a:pt x="237871" y="147827"/>
                </a:cubicBezTo>
                <a:cubicBezTo>
                  <a:pt x="237871" y="147827"/>
                  <a:pt x="241427" y="147827"/>
                  <a:pt x="248539" y="147827"/>
                </a:cubicBezTo>
                <a:cubicBezTo>
                  <a:pt x="255524" y="147827"/>
                  <a:pt x="263271" y="147827"/>
                  <a:pt x="271398" y="147827"/>
                </a:cubicBezTo>
                <a:cubicBezTo>
                  <a:pt x="280035" y="147827"/>
                  <a:pt x="287782" y="147827"/>
                  <a:pt x="294894" y="147827"/>
                </a:cubicBezTo>
                <a:cubicBezTo>
                  <a:pt x="302006" y="147827"/>
                  <a:pt x="305562" y="147827"/>
                  <a:pt x="305562" y="147827"/>
                </a:cubicBezTo>
                <a:lnTo>
                  <a:pt x="30556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4642231" y="559308"/>
            <a:ext cx="446659" cy="330961"/>
          </a:xfrm>
          <a:custGeom>
            <a:avLst/>
            <a:gdLst>
              <a:gd name="connsiteX0" fmla="*/ 381127 w 446659"/>
              <a:gd name="connsiteY0" fmla="*/ 6350 h 330961"/>
              <a:gd name="connsiteX1" fmla="*/ 440309 w 446659"/>
              <a:gd name="connsiteY1" fmla="*/ 6350 h 330961"/>
              <a:gd name="connsiteX2" fmla="*/ 440309 w 446659"/>
              <a:gd name="connsiteY2" fmla="*/ 324611 h 330961"/>
              <a:gd name="connsiteX3" fmla="*/ 381127 w 446659"/>
              <a:gd name="connsiteY3" fmla="*/ 324611 h 330961"/>
              <a:gd name="connsiteX4" fmla="*/ 381127 w 446659"/>
              <a:gd name="connsiteY4" fmla="*/ 280923 h 330961"/>
              <a:gd name="connsiteX5" fmla="*/ 288163 w 446659"/>
              <a:gd name="connsiteY5" fmla="*/ 280923 h 330961"/>
              <a:gd name="connsiteX6" fmla="*/ 288163 w 446659"/>
              <a:gd name="connsiteY6" fmla="*/ 224535 h 330961"/>
              <a:gd name="connsiteX7" fmla="*/ 381127 w 446659"/>
              <a:gd name="connsiteY7" fmla="*/ 224535 h 330961"/>
              <a:gd name="connsiteX8" fmla="*/ 381127 w 446659"/>
              <a:gd name="connsiteY8" fmla="*/ 183133 h 330961"/>
              <a:gd name="connsiteX9" fmla="*/ 288163 w 446659"/>
              <a:gd name="connsiteY9" fmla="*/ 183133 h 330961"/>
              <a:gd name="connsiteX10" fmla="*/ 288163 w 446659"/>
              <a:gd name="connsiteY10" fmla="*/ 160147 h 330961"/>
              <a:gd name="connsiteX11" fmla="*/ 179197 w 446659"/>
              <a:gd name="connsiteY11" fmla="*/ 160147 h 330961"/>
              <a:gd name="connsiteX12" fmla="*/ 143636 w 446659"/>
              <a:gd name="connsiteY12" fmla="*/ 163576 h 330961"/>
              <a:gd name="connsiteX13" fmla="*/ 114808 w 446659"/>
              <a:gd name="connsiteY13" fmla="*/ 181355 h 330961"/>
              <a:gd name="connsiteX14" fmla="*/ 100838 w 446659"/>
              <a:gd name="connsiteY14" fmla="*/ 219455 h 330961"/>
              <a:gd name="connsiteX15" fmla="*/ 118236 w 446659"/>
              <a:gd name="connsiteY15" fmla="*/ 255270 h 330961"/>
              <a:gd name="connsiteX16" fmla="*/ 160147 w 446659"/>
              <a:gd name="connsiteY16" fmla="*/ 267208 h 330961"/>
              <a:gd name="connsiteX17" fmla="*/ 199263 w 446659"/>
              <a:gd name="connsiteY17" fmla="*/ 251332 h 330961"/>
              <a:gd name="connsiteX18" fmla="*/ 209041 w 446659"/>
              <a:gd name="connsiteY18" fmla="*/ 226186 h 330961"/>
              <a:gd name="connsiteX19" fmla="*/ 190880 w 446659"/>
              <a:gd name="connsiteY19" fmla="*/ 200405 h 330961"/>
              <a:gd name="connsiteX20" fmla="*/ 233933 w 446659"/>
              <a:gd name="connsiteY20" fmla="*/ 162432 h 330961"/>
              <a:gd name="connsiteX21" fmla="*/ 255270 w 446659"/>
              <a:gd name="connsiteY21" fmla="*/ 183896 h 330961"/>
              <a:gd name="connsiteX22" fmla="*/ 266953 w 446659"/>
              <a:gd name="connsiteY22" fmla="*/ 212724 h 330961"/>
              <a:gd name="connsiteX23" fmla="*/ 265810 w 446659"/>
              <a:gd name="connsiteY23" fmla="*/ 246633 h 330961"/>
              <a:gd name="connsiteX24" fmla="*/ 249047 w 446659"/>
              <a:gd name="connsiteY24" fmla="*/ 281558 h 330961"/>
              <a:gd name="connsiteX25" fmla="*/ 217170 w 446659"/>
              <a:gd name="connsiteY25" fmla="*/ 306958 h 330961"/>
              <a:gd name="connsiteX26" fmla="*/ 174117 w 446659"/>
              <a:gd name="connsiteY26" fmla="*/ 320166 h 330961"/>
              <a:gd name="connsiteX27" fmla="*/ 127761 w 446659"/>
              <a:gd name="connsiteY27" fmla="*/ 319023 h 330961"/>
              <a:gd name="connsiteX28" fmla="*/ 86867 w 446659"/>
              <a:gd name="connsiteY28" fmla="*/ 302259 h 330961"/>
              <a:gd name="connsiteX29" fmla="*/ 56133 w 446659"/>
              <a:gd name="connsiteY29" fmla="*/ 270128 h 330961"/>
              <a:gd name="connsiteX30" fmla="*/ 43814 w 446659"/>
              <a:gd name="connsiteY30" fmla="*/ 232917 h 330961"/>
              <a:gd name="connsiteX31" fmla="*/ 46101 w 446659"/>
              <a:gd name="connsiteY31" fmla="*/ 197358 h 330961"/>
              <a:gd name="connsiteX32" fmla="*/ 60071 w 446659"/>
              <a:gd name="connsiteY32" fmla="*/ 168528 h 330961"/>
              <a:gd name="connsiteX33" fmla="*/ 62864 w 446659"/>
              <a:gd name="connsiteY33" fmla="*/ 164972 h 330961"/>
              <a:gd name="connsiteX34" fmla="*/ 68452 w 446659"/>
              <a:gd name="connsiteY34" fmla="*/ 160147 h 330961"/>
              <a:gd name="connsiteX35" fmla="*/ 6350 w 446659"/>
              <a:gd name="connsiteY35" fmla="*/ 160147 h 330961"/>
              <a:gd name="connsiteX36" fmla="*/ 6350 w 446659"/>
              <a:gd name="connsiteY36" fmla="*/ 108711 h 330961"/>
              <a:gd name="connsiteX37" fmla="*/ 294386 w 446659"/>
              <a:gd name="connsiteY37" fmla="*/ 108711 h 330961"/>
              <a:gd name="connsiteX38" fmla="*/ 294386 w 446659"/>
              <a:gd name="connsiteY38" fmla="*/ 127127 h 330961"/>
              <a:gd name="connsiteX39" fmla="*/ 381127 w 446659"/>
              <a:gd name="connsiteY39" fmla="*/ 127127 h 330961"/>
              <a:gd name="connsiteX40" fmla="*/ 381127 w 446659"/>
              <a:gd name="connsiteY40" fmla="*/ 6350 h 3309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</a:cxnLst>
            <a:rect l="l" t="t" r="r" b="b"/>
            <a:pathLst>
              <a:path w="446659" h="330961">
                <a:moveTo>
                  <a:pt x="381127" y="6350"/>
                </a:moveTo>
                <a:lnTo>
                  <a:pt x="440309" y="6350"/>
                </a:lnTo>
                <a:lnTo>
                  <a:pt x="440309" y="324611"/>
                </a:lnTo>
                <a:lnTo>
                  <a:pt x="381127" y="324611"/>
                </a:lnTo>
                <a:lnTo>
                  <a:pt x="381127" y="280923"/>
                </a:lnTo>
                <a:lnTo>
                  <a:pt x="288163" y="280923"/>
                </a:lnTo>
                <a:lnTo>
                  <a:pt x="288163" y="224535"/>
                </a:lnTo>
                <a:lnTo>
                  <a:pt x="381127" y="224535"/>
                </a:lnTo>
                <a:lnTo>
                  <a:pt x="381127" y="183133"/>
                </a:lnTo>
                <a:lnTo>
                  <a:pt x="288163" y="183133"/>
                </a:lnTo>
                <a:lnTo>
                  <a:pt x="288163" y="160147"/>
                </a:lnTo>
                <a:lnTo>
                  <a:pt x="179197" y="160147"/>
                </a:lnTo>
                <a:cubicBezTo>
                  <a:pt x="165734" y="160147"/>
                  <a:pt x="153923" y="161289"/>
                  <a:pt x="143636" y="163576"/>
                </a:cubicBezTo>
                <a:cubicBezTo>
                  <a:pt x="133350" y="165734"/>
                  <a:pt x="123825" y="171703"/>
                  <a:pt x="114808" y="181355"/>
                </a:cubicBezTo>
                <a:cubicBezTo>
                  <a:pt x="105155" y="191516"/>
                  <a:pt x="100457" y="204216"/>
                  <a:pt x="100838" y="219455"/>
                </a:cubicBezTo>
                <a:cubicBezTo>
                  <a:pt x="101219" y="234696"/>
                  <a:pt x="107060" y="246633"/>
                  <a:pt x="118236" y="255270"/>
                </a:cubicBezTo>
                <a:cubicBezTo>
                  <a:pt x="129794" y="264159"/>
                  <a:pt x="143763" y="268223"/>
                  <a:pt x="160147" y="267208"/>
                </a:cubicBezTo>
                <a:cubicBezTo>
                  <a:pt x="176529" y="266319"/>
                  <a:pt x="189610" y="260984"/>
                  <a:pt x="199263" y="251332"/>
                </a:cubicBezTo>
                <a:cubicBezTo>
                  <a:pt x="205994" y="245363"/>
                  <a:pt x="209296" y="236982"/>
                  <a:pt x="209041" y="226186"/>
                </a:cubicBezTo>
                <a:cubicBezTo>
                  <a:pt x="208914" y="215391"/>
                  <a:pt x="202819" y="206755"/>
                  <a:pt x="190880" y="200405"/>
                </a:cubicBezTo>
                <a:lnTo>
                  <a:pt x="233933" y="162432"/>
                </a:lnTo>
                <a:cubicBezTo>
                  <a:pt x="242189" y="168020"/>
                  <a:pt x="249301" y="175132"/>
                  <a:pt x="255270" y="183896"/>
                </a:cubicBezTo>
                <a:cubicBezTo>
                  <a:pt x="261239" y="192658"/>
                  <a:pt x="265048" y="202310"/>
                  <a:pt x="266953" y="212724"/>
                </a:cubicBezTo>
                <a:cubicBezTo>
                  <a:pt x="268859" y="223520"/>
                  <a:pt x="268478" y="234822"/>
                  <a:pt x="265810" y="246633"/>
                </a:cubicBezTo>
                <a:cubicBezTo>
                  <a:pt x="263271" y="258317"/>
                  <a:pt x="257682" y="270001"/>
                  <a:pt x="249047" y="281558"/>
                </a:cubicBezTo>
                <a:cubicBezTo>
                  <a:pt x="241300" y="291972"/>
                  <a:pt x="230632" y="300482"/>
                  <a:pt x="217170" y="306958"/>
                </a:cubicBezTo>
                <a:cubicBezTo>
                  <a:pt x="203708" y="313562"/>
                  <a:pt x="189357" y="317881"/>
                  <a:pt x="174117" y="320166"/>
                </a:cubicBezTo>
                <a:cubicBezTo>
                  <a:pt x="158877" y="321944"/>
                  <a:pt x="143382" y="321563"/>
                  <a:pt x="127761" y="319023"/>
                </a:cubicBezTo>
                <a:cubicBezTo>
                  <a:pt x="112013" y="316357"/>
                  <a:pt x="98425" y="310769"/>
                  <a:pt x="86867" y="302259"/>
                </a:cubicBezTo>
                <a:cubicBezTo>
                  <a:pt x="73025" y="292861"/>
                  <a:pt x="62864" y="282193"/>
                  <a:pt x="56133" y="270128"/>
                </a:cubicBezTo>
                <a:cubicBezTo>
                  <a:pt x="49402" y="257936"/>
                  <a:pt x="45339" y="245490"/>
                  <a:pt x="43814" y="232917"/>
                </a:cubicBezTo>
                <a:cubicBezTo>
                  <a:pt x="42290" y="220598"/>
                  <a:pt x="43052" y="208788"/>
                  <a:pt x="46101" y="197358"/>
                </a:cubicBezTo>
                <a:cubicBezTo>
                  <a:pt x="49021" y="185928"/>
                  <a:pt x="53721" y="176402"/>
                  <a:pt x="60071" y="168528"/>
                </a:cubicBezTo>
                <a:cubicBezTo>
                  <a:pt x="60071" y="168147"/>
                  <a:pt x="60959" y="167004"/>
                  <a:pt x="62864" y="164972"/>
                </a:cubicBezTo>
                <a:cubicBezTo>
                  <a:pt x="64642" y="162813"/>
                  <a:pt x="66548" y="161289"/>
                  <a:pt x="68452" y="160147"/>
                </a:cubicBezTo>
                <a:lnTo>
                  <a:pt x="6350" y="160147"/>
                </a:lnTo>
                <a:lnTo>
                  <a:pt x="6350" y="108711"/>
                </a:lnTo>
                <a:lnTo>
                  <a:pt x="294386" y="108711"/>
                </a:lnTo>
                <a:lnTo>
                  <a:pt x="294386" y="127127"/>
                </a:lnTo>
                <a:lnTo>
                  <a:pt x="381127" y="127127"/>
                </a:lnTo>
                <a:lnTo>
                  <a:pt x="38112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4540377" y="559308"/>
            <a:ext cx="71882" cy="521716"/>
          </a:xfrm>
          <a:custGeom>
            <a:avLst/>
            <a:gdLst>
              <a:gd name="connsiteX0" fmla="*/ 6350 w 71882"/>
              <a:gd name="connsiteY0" fmla="*/ 6350 h 521716"/>
              <a:gd name="connsiteX1" fmla="*/ 65532 w 71882"/>
              <a:gd name="connsiteY1" fmla="*/ 6350 h 521716"/>
              <a:gd name="connsiteX2" fmla="*/ 65532 w 71882"/>
              <a:gd name="connsiteY2" fmla="*/ 515366 h 521716"/>
              <a:gd name="connsiteX3" fmla="*/ 6350 w 71882"/>
              <a:gd name="connsiteY3" fmla="*/ 515366 h 521716"/>
              <a:gd name="connsiteX4" fmla="*/ 6350 w 71882"/>
              <a:gd name="connsiteY4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882" h="521716">
                <a:moveTo>
                  <a:pt x="6350" y="6350"/>
                </a:moveTo>
                <a:lnTo>
                  <a:pt x="65532" y="6350"/>
                </a:lnTo>
                <a:lnTo>
                  <a:pt x="65532" y="515366"/>
                </a:lnTo>
                <a:lnTo>
                  <a:pt x="6350" y="5153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3978275" y="559308"/>
            <a:ext cx="160908" cy="389128"/>
          </a:xfrm>
          <a:custGeom>
            <a:avLst/>
            <a:gdLst>
              <a:gd name="connsiteX0" fmla="*/ 6350 w 160908"/>
              <a:gd name="connsiteY0" fmla="*/ 6350 h 389128"/>
              <a:gd name="connsiteX1" fmla="*/ 66166 w 160908"/>
              <a:gd name="connsiteY1" fmla="*/ 6350 h 389128"/>
              <a:gd name="connsiteX2" fmla="*/ 66166 w 160908"/>
              <a:gd name="connsiteY2" fmla="*/ 151764 h 389128"/>
              <a:gd name="connsiteX3" fmla="*/ 154558 w 160908"/>
              <a:gd name="connsiteY3" fmla="*/ 151764 h 389128"/>
              <a:gd name="connsiteX4" fmla="*/ 154558 w 160908"/>
              <a:gd name="connsiteY4" fmla="*/ 208788 h 389128"/>
              <a:gd name="connsiteX5" fmla="*/ 66166 w 160908"/>
              <a:gd name="connsiteY5" fmla="*/ 208788 h 389128"/>
              <a:gd name="connsiteX6" fmla="*/ 66166 w 160908"/>
              <a:gd name="connsiteY6" fmla="*/ 382778 h 389128"/>
              <a:gd name="connsiteX7" fmla="*/ 6350 w 160908"/>
              <a:gd name="connsiteY7" fmla="*/ 382778 h 389128"/>
              <a:gd name="connsiteX8" fmla="*/ 6350 w 160908"/>
              <a:gd name="connsiteY8" fmla="*/ 6350 h 389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0908" h="389128">
                <a:moveTo>
                  <a:pt x="6350" y="6350"/>
                </a:moveTo>
                <a:lnTo>
                  <a:pt x="66166" y="6350"/>
                </a:lnTo>
                <a:lnTo>
                  <a:pt x="66166" y="151764"/>
                </a:lnTo>
                <a:lnTo>
                  <a:pt x="154558" y="151764"/>
                </a:lnTo>
                <a:lnTo>
                  <a:pt x="154558" y="208788"/>
                </a:lnTo>
                <a:lnTo>
                  <a:pt x="66166" y="208788"/>
                </a:lnTo>
                <a:lnTo>
                  <a:pt x="66166" y="382778"/>
                </a:lnTo>
                <a:lnTo>
                  <a:pt x="6350" y="38277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8595614" y="565658"/>
            <a:ext cx="151638" cy="509016"/>
          </a:xfrm>
          <a:custGeom>
            <a:avLst/>
            <a:gdLst>
              <a:gd name="connsiteX0" fmla="*/ 0 w 151638"/>
              <a:gd name="connsiteY0" fmla="*/ 0 h 509016"/>
              <a:gd name="connsiteX1" fmla="*/ 59817 w 151638"/>
              <a:gd name="connsiteY1" fmla="*/ 0 h 509016"/>
              <a:gd name="connsiteX2" fmla="*/ 59817 w 151638"/>
              <a:gd name="connsiteY2" fmla="*/ 191897 h 509016"/>
              <a:gd name="connsiteX3" fmla="*/ 151638 w 151638"/>
              <a:gd name="connsiteY3" fmla="*/ 191897 h 509016"/>
              <a:gd name="connsiteX4" fmla="*/ 151638 w 151638"/>
              <a:gd name="connsiteY4" fmla="*/ 247777 h 509016"/>
              <a:gd name="connsiteX5" fmla="*/ 59817 w 151638"/>
              <a:gd name="connsiteY5" fmla="*/ 247777 h 509016"/>
              <a:gd name="connsiteX6" fmla="*/ 59817 w 151638"/>
              <a:gd name="connsiteY6" fmla="*/ 509016 h 509016"/>
              <a:gd name="connsiteX7" fmla="*/ 0 w 151638"/>
              <a:gd name="connsiteY7" fmla="*/ 509016 h 509016"/>
              <a:gd name="connsiteX8" fmla="*/ 0 w 151638"/>
              <a:gd name="connsiteY8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1638" h="509016">
                <a:moveTo>
                  <a:pt x="0" y="0"/>
                </a:moveTo>
                <a:lnTo>
                  <a:pt x="59817" y="0"/>
                </a:lnTo>
                <a:lnTo>
                  <a:pt x="59817" y="191897"/>
                </a:lnTo>
                <a:lnTo>
                  <a:pt x="151638" y="191897"/>
                </a:lnTo>
                <a:lnTo>
                  <a:pt x="151638" y="247777"/>
                </a:lnTo>
                <a:lnTo>
                  <a:pt x="59817" y="247777"/>
                </a:lnTo>
                <a:lnTo>
                  <a:pt x="59817" y="509016"/>
                </a:lnTo>
                <a:lnTo>
                  <a:pt x="0" y="5090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7624444" y="565658"/>
            <a:ext cx="59944" cy="509016"/>
          </a:xfrm>
          <a:custGeom>
            <a:avLst/>
            <a:gdLst>
              <a:gd name="connsiteX0" fmla="*/ 0 w 59944"/>
              <a:gd name="connsiteY0" fmla="*/ 0 h 509016"/>
              <a:gd name="connsiteX1" fmla="*/ 59944 w 59944"/>
              <a:gd name="connsiteY1" fmla="*/ 0 h 509016"/>
              <a:gd name="connsiteX2" fmla="*/ 59944 w 59944"/>
              <a:gd name="connsiteY2" fmla="*/ 509016 h 509016"/>
              <a:gd name="connsiteX3" fmla="*/ 0 w 59944"/>
              <a:gd name="connsiteY3" fmla="*/ 509016 h 509016"/>
              <a:gd name="connsiteX4" fmla="*/ 0 w 59944"/>
              <a:gd name="connsiteY4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944" h="509016">
                <a:moveTo>
                  <a:pt x="0" y="0"/>
                </a:moveTo>
                <a:lnTo>
                  <a:pt x="59944" y="0"/>
                </a:lnTo>
                <a:lnTo>
                  <a:pt x="59944" y="509016"/>
                </a:lnTo>
                <a:lnTo>
                  <a:pt x="0" y="5090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7162927" y="565658"/>
            <a:ext cx="58800" cy="509016"/>
          </a:xfrm>
          <a:custGeom>
            <a:avLst/>
            <a:gdLst>
              <a:gd name="connsiteX0" fmla="*/ 0 w 58800"/>
              <a:gd name="connsiteY0" fmla="*/ 0 h 509016"/>
              <a:gd name="connsiteX1" fmla="*/ 58800 w 58800"/>
              <a:gd name="connsiteY1" fmla="*/ 0 h 509016"/>
              <a:gd name="connsiteX2" fmla="*/ 58800 w 58800"/>
              <a:gd name="connsiteY2" fmla="*/ 509016 h 509016"/>
              <a:gd name="connsiteX3" fmla="*/ 0 w 58800"/>
              <a:gd name="connsiteY3" fmla="*/ 509016 h 509016"/>
              <a:gd name="connsiteX4" fmla="*/ 0 w 58800"/>
              <a:gd name="connsiteY4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800" h="509016">
                <a:moveTo>
                  <a:pt x="0" y="0"/>
                </a:moveTo>
                <a:lnTo>
                  <a:pt x="58800" y="0"/>
                </a:lnTo>
                <a:lnTo>
                  <a:pt x="58800" y="509016"/>
                </a:lnTo>
                <a:lnTo>
                  <a:pt x="0" y="5090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6552692" y="565658"/>
            <a:ext cx="152654" cy="509016"/>
          </a:xfrm>
          <a:custGeom>
            <a:avLst/>
            <a:gdLst>
              <a:gd name="connsiteX0" fmla="*/ 92836 w 152654"/>
              <a:gd name="connsiteY0" fmla="*/ 0 h 509016"/>
              <a:gd name="connsiteX1" fmla="*/ 152654 w 152654"/>
              <a:gd name="connsiteY1" fmla="*/ 0 h 509016"/>
              <a:gd name="connsiteX2" fmla="*/ 152654 w 152654"/>
              <a:gd name="connsiteY2" fmla="*/ 509016 h 509016"/>
              <a:gd name="connsiteX3" fmla="*/ 92836 w 152654"/>
              <a:gd name="connsiteY3" fmla="*/ 509016 h 509016"/>
              <a:gd name="connsiteX4" fmla="*/ 92836 w 152654"/>
              <a:gd name="connsiteY4" fmla="*/ 237108 h 509016"/>
              <a:gd name="connsiteX5" fmla="*/ 0 w 152654"/>
              <a:gd name="connsiteY5" fmla="*/ 237108 h 509016"/>
              <a:gd name="connsiteX6" fmla="*/ 0 w 152654"/>
              <a:gd name="connsiteY6" fmla="*/ 180720 h 509016"/>
              <a:gd name="connsiteX7" fmla="*/ 92836 w 152654"/>
              <a:gd name="connsiteY7" fmla="*/ 180720 h 509016"/>
              <a:gd name="connsiteX8" fmla="*/ 92836 w 152654"/>
              <a:gd name="connsiteY8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2654" h="509016">
                <a:moveTo>
                  <a:pt x="92836" y="0"/>
                </a:moveTo>
                <a:lnTo>
                  <a:pt x="152654" y="0"/>
                </a:lnTo>
                <a:lnTo>
                  <a:pt x="152654" y="509016"/>
                </a:lnTo>
                <a:lnTo>
                  <a:pt x="92836" y="509016"/>
                </a:lnTo>
                <a:lnTo>
                  <a:pt x="92836" y="237108"/>
                </a:lnTo>
                <a:lnTo>
                  <a:pt x="0" y="237108"/>
                </a:lnTo>
                <a:lnTo>
                  <a:pt x="0" y="180720"/>
                </a:lnTo>
                <a:lnTo>
                  <a:pt x="92836" y="180720"/>
                </a:lnTo>
                <a:lnTo>
                  <a:pt x="92836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6170549" y="565658"/>
            <a:ext cx="59944" cy="509016"/>
          </a:xfrm>
          <a:custGeom>
            <a:avLst/>
            <a:gdLst>
              <a:gd name="connsiteX0" fmla="*/ 0 w 59944"/>
              <a:gd name="connsiteY0" fmla="*/ 0 h 509016"/>
              <a:gd name="connsiteX1" fmla="*/ 59944 w 59944"/>
              <a:gd name="connsiteY1" fmla="*/ 0 h 509016"/>
              <a:gd name="connsiteX2" fmla="*/ 59944 w 59944"/>
              <a:gd name="connsiteY2" fmla="*/ 509016 h 509016"/>
              <a:gd name="connsiteX3" fmla="*/ 0 w 59944"/>
              <a:gd name="connsiteY3" fmla="*/ 509016 h 509016"/>
              <a:gd name="connsiteX4" fmla="*/ 0 w 59944"/>
              <a:gd name="connsiteY4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944" h="509016">
                <a:moveTo>
                  <a:pt x="0" y="0"/>
                </a:moveTo>
                <a:lnTo>
                  <a:pt x="59944" y="0"/>
                </a:lnTo>
                <a:lnTo>
                  <a:pt x="59944" y="509016"/>
                </a:lnTo>
                <a:lnTo>
                  <a:pt x="0" y="5090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5708015" y="565658"/>
            <a:ext cx="59182" cy="509016"/>
          </a:xfrm>
          <a:custGeom>
            <a:avLst/>
            <a:gdLst>
              <a:gd name="connsiteX0" fmla="*/ 0 w 59182"/>
              <a:gd name="connsiteY0" fmla="*/ 0 h 509016"/>
              <a:gd name="connsiteX1" fmla="*/ 59182 w 59182"/>
              <a:gd name="connsiteY1" fmla="*/ 0 h 509016"/>
              <a:gd name="connsiteX2" fmla="*/ 59182 w 59182"/>
              <a:gd name="connsiteY2" fmla="*/ 509016 h 509016"/>
              <a:gd name="connsiteX3" fmla="*/ 0 w 59182"/>
              <a:gd name="connsiteY3" fmla="*/ 509016 h 509016"/>
              <a:gd name="connsiteX4" fmla="*/ 0 w 59182"/>
              <a:gd name="connsiteY4" fmla="*/ 0 h 509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182" h="509016">
                <a:moveTo>
                  <a:pt x="0" y="0"/>
                </a:moveTo>
                <a:lnTo>
                  <a:pt x="59182" y="0"/>
                </a:lnTo>
                <a:lnTo>
                  <a:pt x="59182" y="509016"/>
                </a:lnTo>
                <a:lnTo>
                  <a:pt x="0" y="509016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7732903" y="942975"/>
            <a:ext cx="496443" cy="69722"/>
          </a:xfrm>
          <a:custGeom>
            <a:avLst/>
            <a:gdLst>
              <a:gd name="connsiteX0" fmla="*/ 6350 w 496443"/>
              <a:gd name="connsiteY0" fmla="*/ 6350 h 69722"/>
              <a:gd name="connsiteX1" fmla="*/ 490093 w 496443"/>
              <a:gd name="connsiteY1" fmla="*/ 6350 h 69722"/>
              <a:gd name="connsiteX2" fmla="*/ 490093 w 496443"/>
              <a:gd name="connsiteY2" fmla="*/ 63372 h 69722"/>
              <a:gd name="connsiteX3" fmla="*/ 6350 w 496443"/>
              <a:gd name="connsiteY3" fmla="*/ 63372 h 69722"/>
              <a:gd name="connsiteX4" fmla="*/ 6350 w 496443"/>
              <a:gd name="connsiteY4" fmla="*/ 6350 h 697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443" h="69722">
                <a:moveTo>
                  <a:pt x="6350" y="6350"/>
                </a:moveTo>
                <a:lnTo>
                  <a:pt x="490093" y="6350"/>
                </a:lnTo>
                <a:lnTo>
                  <a:pt x="490093" y="63372"/>
                </a:lnTo>
                <a:lnTo>
                  <a:pt x="6350" y="6337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6845046" y="786384"/>
            <a:ext cx="99440" cy="85978"/>
          </a:xfrm>
          <a:custGeom>
            <a:avLst/>
            <a:gdLst>
              <a:gd name="connsiteX0" fmla="*/ 6350 w 99440"/>
              <a:gd name="connsiteY0" fmla="*/ 6350 h 85978"/>
              <a:gd name="connsiteX1" fmla="*/ 6350 w 99440"/>
              <a:gd name="connsiteY1" fmla="*/ 79628 h 85978"/>
              <a:gd name="connsiteX2" fmla="*/ 93090 w 99440"/>
              <a:gd name="connsiteY2" fmla="*/ 79628 h 85978"/>
              <a:gd name="connsiteX3" fmla="*/ 93090 w 99440"/>
              <a:gd name="connsiteY3" fmla="*/ 6350 h 85978"/>
              <a:gd name="connsiteX4" fmla="*/ 6350 w 99440"/>
              <a:gd name="connsiteY4" fmla="*/ 6350 h 85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440" h="85978">
                <a:moveTo>
                  <a:pt x="6350" y="6350"/>
                </a:moveTo>
                <a:lnTo>
                  <a:pt x="6350" y="79628"/>
                </a:lnTo>
                <a:lnTo>
                  <a:pt x="93090" y="79628"/>
                </a:lnTo>
                <a:lnTo>
                  <a:pt x="9309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7326757" y="690752"/>
            <a:ext cx="152018" cy="168783"/>
          </a:xfrm>
          <a:custGeom>
            <a:avLst/>
            <a:gdLst>
              <a:gd name="connsiteX0" fmla="*/ 75691 w 152018"/>
              <a:gd name="connsiteY0" fmla="*/ 6350 h 168783"/>
              <a:gd name="connsiteX1" fmla="*/ 46608 w 152018"/>
              <a:gd name="connsiteY1" fmla="*/ 13335 h 168783"/>
              <a:gd name="connsiteX2" fmla="*/ 24764 w 152018"/>
              <a:gd name="connsiteY2" fmla="*/ 30988 h 168783"/>
              <a:gd name="connsiteX3" fmla="*/ 11048 w 152018"/>
              <a:gd name="connsiteY3" fmla="*/ 56134 h 168783"/>
              <a:gd name="connsiteX4" fmla="*/ 6350 w 152018"/>
              <a:gd name="connsiteY4" fmla="*/ 84074 h 168783"/>
              <a:gd name="connsiteX5" fmla="*/ 11048 w 152018"/>
              <a:gd name="connsiteY5" fmla="*/ 113157 h 168783"/>
              <a:gd name="connsiteX6" fmla="*/ 25400 w 152018"/>
              <a:gd name="connsiteY6" fmla="*/ 138303 h 168783"/>
              <a:gd name="connsiteX7" fmla="*/ 47116 w 152018"/>
              <a:gd name="connsiteY7" fmla="*/ 155702 h 168783"/>
              <a:gd name="connsiteX8" fmla="*/ 75691 w 152018"/>
              <a:gd name="connsiteY8" fmla="*/ 162433 h 168783"/>
              <a:gd name="connsiteX9" fmla="*/ 105028 w 152018"/>
              <a:gd name="connsiteY9" fmla="*/ 155956 h 168783"/>
              <a:gd name="connsiteX10" fmla="*/ 127127 w 152018"/>
              <a:gd name="connsiteY10" fmla="*/ 138303 h 168783"/>
              <a:gd name="connsiteX11" fmla="*/ 140842 w 152018"/>
              <a:gd name="connsiteY11" fmla="*/ 113792 h 168783"/>
              <a:gd name="connsiteX12" fmla="*/ 145668 w 152018"/>
              <a:gd name="connsiteY12" fmla="*/ 84709 h 168783"/>
              <a:gd name="connsiteX13" fmla="*/ 140842 w 152018"/>
              <a:gd name="connsiteY13" fmla="*/ 56642 h 168783"/>
              <a:gd name="connsiteX14" fmla="*/ 127127 w 152018"/>
              <a:gd name="connsiteY14" fmla="*/ 31496 h 168783"/>
              <a:gd name="connsiteX15" fmla="*/ 105664 w 152018"/>
              <a:gd name="connsiteY15" fmla="*/ 13335 h 168783"/>
              <a:gd name="connsiteX16" fmla="*/ 75691 w 152018"/>
              <a:gd name="connsiteY16" fmla="*/ 6350 h 1687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52018" h="168783">
                <a:moveTo>
                  <a:pt x="75691" y="6350"/>
                </a:moveTo>
                <a:cubicBezTo>
                  <a:pt x="64896" y="6350"/>
                  <a:pt x="55244" y="8636"/>
                  <a:pt x="46608" y="13335"/>
                </a:cubicBezTo>
                <a:cubicBezTo>
                  <a:pt x="38100" y="18034"/>
                  <a:pt x="30733" y="23876"/>
                  <a:pt x="24764" y="30988"/>
                </a:cubicBezTo>
                <a:cubicBezTo>
                  <a:pt x="18795" y="38354"/>
                  <a:pt x="14223" y="46863"/>
                  <a:pt x="11048" y="56134"/>
                </a:cubicBezTo>
                <a:cubicBezTo>
                  <a:pt x="7873" y="65405"/>
                  <a:pt x="6350" y="74803"/>
                  <a:pt x="6350" y="84074"/>
                </a:cubicBezTo>
                <a:cubicBezTo>
                  <a:pt x="6350" y="94107"/>
                  <a:pt x="7873" y="103886"/>
                  <a:pt x="11048" y="113157"/>
                </a:cubicBezTo>
                <a:cubicBezTo>
                  <a:pt x="14223" y="122555"/>
                  <a:pt x="19050" y="130937"/>
                  <a:pt x="25400" y="138303"/>
                </a:cubicBezTo>
                <a:cubicBezTo>
                  <a:pt x="31368" y="145415"/>
                  <a:pt x="38607" y="151257"/>
                  <a:pt x="47116" y="155702"/>
                </a:cubicBezTo>
                <a:cubicBezTo>
                  <a:pt x="55752" y="160147"/>
                  <a:pt x="65277" y="162433"/>
                  <a:pt x="75691" y="162433"/>
                </a:cubicBezTo>
                <a:cubicBezTo>
                  <a:pt x="86486" y="162433"/>
                  <a:pt x="96266" y="160274"/>
                  <a:pt x="105028" y="155956"/>
                </a:cubicBezTo>
                <a:cubicBezTo>
                  <a:pt x="113791" y="151638"/>
                  <a:pt x="121157" y="145796"/>
                  <a:pt x="127127" y="138303"/>
                </a:cubicBezTo>
                <a:cubicBezTo>
                  <a:pt x="133095" y="131317"/>
                  <a:pt x="137667" y="123063"/>
                  <a:pt x="140842" y="113792"/>
                </a:cubicBezTo>
                <a:cubicBezTo>
                  <a:pt x="144017" y="104394"/>
                  <a:pt x="145668" y="94742"/>
                  <a:pt x="145668" y="84709"/>
                </a:cubicBezTo>
                <a:cubicBezTo>
                  <a:pt x="145668" y="75311"/>
                  <a:pt x="144017" y="66040"/>
                  <a:pt x="140842" y="56642"/>
                </a:cubicBezTo>
                <a:cubicBezTo>
                  <a:pt x="137667" y="47371"/>
                  <a:pt x="133095" y="38989"/>
                  <a:pt x="127127" y="31496"/>
                </a:cubicBezTo>
                <a:cubicBezTo>
                  <a:pt x="121539" y="24003"/>
                  <a:pt x="114427" y="18034"/>
                  <a:pt x="105664" y="13335"/>
                </a:cubicBezTo>
                <a:cubicBezTo>
                  <a:pt x="96900" y="8636"/>
                  <a:pt x="86867" y="6350"/>
                  <a:pt x="7569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5872861" y="690752"/>
            <a:ext cx="152019" cy="168783"/>
          </a:xfrm>
          <a:custGeom>
            <a:avLst/>
            <a:gdLst>
              <a:gd name="connsiteX0" fmla="*/ 75691 w 152019"/>
              <a:gd name="connsiteY0" fmla="*/ 6350 h 168783"/>
              <a:gd name="connsiteX1" fmla="*/ 46609 w 152019"/>
              <a:gd name="connsiteY1" fmla="*/ 13335 h 168783"/>
              <a:gd name="connsiteX2" fmla="*/ 24764 w 152019"/>
              <a:gd name="connsiteY2" fmla="*/ 30988 h 168783"/>
              <a:gd name="connsiteX3" fmla="*/ 11048 w 152019"/>
              <a:gd name="connsiteY3" fmla="*/ 56134 h 168783"/>
              <a:gd name="connsiteX4" fmla="*/ 6350 w 152019"/>
              <a:gd name="connsiteY4" fmla="*/ 84074 h 168783"/>
              <a:gd name="connsiteX5" fmla="*/ 11048 w 152019"/>
              <a:gd name="connsiteY5" fmla="*/ 113157 h 168783"/>
              <a:gd name="connsiteX6" fmla="*/ 25400 w 152019"/>
              <a:gd name="connsiteY6" fmla="*/ 138303 h 168783"/>
              <a:gd name="connsiteX7" fmla="*/ 47117 w 152019"/>
              <a:gd name="connsiteY7" fmla="*/ 155702 h 168783"/>
              <a:gd name="connsiteX8" fmla="*/ 75691 w 152019"/>
              <a:gd name="connsiteY8" fmla="*/ 162433 h 168783"/>
              <a:gd name="connsiteX9" fmla="*/ 105029 w 152019"/>
              <a:gd name="connsiteY9" fmla="*/ 155956 h 168783"/>
              <a:gd name="connsiteX10" fmla="*/ 127127 w 152019"/>
              <a:gd name="connsiteY10" fmla="*/ 138303 h 168783"/>
              <a:gd name="connsiteX11" fmla="*/ 140842 w 152019"/>
              <a:gd name="connsiteY11" fmla="*/ 113792 h 168783"/>
              <a:gd name="connsiteX12" fmla="*/ 145669 w 152019"/>
              <a:gd name="connsiteY12" fmla="*/ 84709 h 168783"/>
              <a:gd name="connsiteX13" fmla="*/ 140842 w 152019"/>
              <a:gd name="connsiteY13" fmla="*/ 56642 h 168783"/>
              <a:gd name="connsiteX14" fmla="*/ 127127 w 152019"/>
              <a:gd name="connsiteY14" fmla="*/ 31496 h 168783"/>
              <a:gd name="connsiteX15" fmla="*/ 105664 w 152019"/>
              <a:gd name="connsiteY15" fmla="*/ 13335 h 168783"/>
              <a:gd name="connsiteX16" fmla="*/ 75691 w 152019"/>
              <a:gd name="connsiteY16" fmla="*/ 6350 h 1687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52019" h="168783">
                <a:moveTo>
                  <a:pt x="75691" y="6350"/>
                </a:moveTo>
                <a:cubicBezTo>
                  <a:pt x="64897" y="6350"/>
                  <a:pt x="55245" y="8636"/>
                  <a:pt x="46609" y="13335"/>
                </a:cubicBezTo>
                <a:cubicBezTo>
                  <a:pt x="38100" y="18034"/>
                  <a:pt x="30733" y="23876"/>
                  <a:pt x="24764" y="30988"/>
                </a:cubicBezTo>
                <a:cubicBezTo>
                  <a:pt x="18796" y="38354"/>
                  <a:pt x="14223" y="46863"/>
                  <a:pt x="11048" y="56134"/>
                </a:cubicBezTo>
                <a:cubicBezTo>
                  <a:pt x="7873" y="65405"/>
                  <a:pt x="6350" y="74803"/>
                  <a:pt x="6350" y="84074"/>
                </a:cubicBezTo>
                <a:cubicBezTo>
                  <a:pt x="6350" y="94107"/>
                  <a:pt x="7873" y="103886"/>
                  <a:pt x="11048" y="113157"/>
                </a:cubicBezTo>
                <a:cubicBezTo>
                  <a:pt x="14223" y="122555"/>
                  <a:pt x="19050" y="130937"/>
                  <a:pt x="25400" y="138303"/>
                </a:cubicBezTo>
                <a:cubicBezTo>
                  <a:pt x="31369" y="145415"/>
                  <a:pt x="38608" y="151257"/>
                  <a:pt x="47117" y="155702"/>
                </a:cubicBezTo>
                <a:cubicBezTo>
                  <a:pt x="55752" y="160147"/>
                  <a:pt x="65278" y="162433"/>
                  <a:pt x="75691" y="162433"/>
                </a:cubicBezTo>
                <a:cubicBezTo>
                  <a:pt x="86487" y="162433"/>
                  <a:pt x="96266" y="160274"/>
                  <a:pt x="105029" y="155956"/>
                </a:cubicBezTo>
                <a:cubicBezTo>
                  <a:pt x="113791" y="151638"/>
                  <a:pt x="121158" y="145796"/>
                  <a:pt x="127127" y="138303"/>
                </a:cubicBezTo>
                <a:cubicBezTo>
                  <a:pt x="133096" y="131317"/>
                  <a:pt x="137668" y="123063"/>
                  <a:pt x="140842" y="113792"/>
                </a:cubicBezTo>
                <a:cubicBezTo>
                  <a:pt x="144018" y="104394"/>
                  <a:pt x="145669" y="94742"/>
                  <a:pt x="145669" y="84709"/>
                </a:cubicBezTo>
                <a:cubicBezTo>
                  <a:pt x="145669" y="75311"/>
                  <a:pt x="144018" y="66040"/>
                  <a:pt x="140842" y="56642"/>
                </a:cubicBezTo>
                <a:cubicBezTo>
                  <a:pt x="137668" y="47371"/>
                  <a:pt x="133096" y="38989"/>
                  <a:pt x="127127" y="31496"/>
                </a:cubicBezTo>
                <a:cubicBezTo>
                  <a:pt x="121539" y="24003"/>
                  <a:pt x="114427" y="18034"/>
                  <a:pt x="105664" y="13335"/>
                </a:cubicBezTo>
                <a:cubicBezTo>
                  <a:pt x="96901" y="8636"/>
                  <a:pt x="86868" y="6350"/>
                  <a:pt x="7569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8321929" y="661670"/>
            <a:ext cx="144652" cy="139700"/>
          </a:xfrm>
          <a:custGeom>
            <a:avLst/>
            <a:gdLst>
              <a:gd name="connsiteX0" fmla="*/ 71246 w 144652"/>
              <a:gd name="connsiteY0" fmla="*/ 6350 h 139700"/>
              <a:gd name="connsiteX1" fmla="*/ 25400 w 144652"/>
              <a:gd name="connsiteY1" fmla="*/ 24257 h 139700"/>
              <a:gd name="connsiteX2" fmla="*/ 6350 w 144652"/>
              <a:gd name="connsiteY2" fmla="*/ 68452 h 139700"/>
              <a:gd name="connsiteX3" fmla="*/ 25400 w 144652"/>
              <a:gd name="connsiteY3" fmla="*/ 115189 h 139700"/>
              <a:gd name="connsiteX4" fmla="*/ 71246 w 144652"/>
              <a:gd name="connsiteY4" fmla="*/ 133350 h 139700"/>
              <a:gd name="connsiteX5" fmla="*/ 118236 w 144652"/>
              <a:gd name="connsiteY5" fmla="*/ 115189 h 139700"/>
              <a:gd name="connsiteX6" fmla="*/ 138302 w 144652"/>
              <a:gd name="connsiteY6" fmla="*/ 68960 h 139700"/>
              <a:gd name="connsiteX7" fmla="*/ 118236 w 144652"/>
              <a:gd name="connsiteY7" fmla="*/ 24510 h 139700"/>
              <a:gd name="connsiteX8" fmla="*/ 71246 w 144652"/>
              <a:gd name="connsiteY8" fmla="*/ 6350 h 139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4652" h="139700">
                <a:moveTo>
                  <a:pt x="71246" y="6350"/>
                </a:moveTo>
                <a:cubicBezTo>
                  <a:pt x="53340" y="6350"/>
                  <a:pt x="38100" y="12319"/>
                  <a:pt x="25400" y="24257"/>
                </a:cubicBezTo>
                <a:cubicBezTo>
                  <a:pt x="12700" y="36195"/>
                  <a:pt x="6350" y="50927"/>
                  <a:pt x="6350" y="68452"/>
                </a:cubicBezTo>
                <a:cubicBezTo>
                  <a:pt x="6350" y="87502"/>
                  <a:pt x="12700" y="102996"/>
                  <a:pt x="25400" y="115189"/>
                </a:cubicBezTo>
                <a:cubicBezTo>
                  <a:pt x="38100" y="127254"/>
                  <a:pt x="53340" y="133350"/>
                  <a:pt x="71246" y="133350"/>
                </a:cubicBezTo>
                <a:cubicBezTo>
                  <a:pt x="89154" y="133350"/>
                  <a:pt x="104775" y="127254"/>
                  <a:pt x="118236" y="115189"/>
                </a:cubicBezTo>
                <a:cubicBezTo>
                  <a:pt x="131698" y="102996"/>
                  <a:pt x="138302" y="87629"/>
                  <a:pt x="138302" y="68960"/>
                </a:cubicBezTo>
                <a:cubicBezTo>
                  <a:pt x="138302" y="51435"/>
                  <a:pt x="131698" y="36702"/>
                  <a:pt x="118236" y="24510"/>
                </a:cubicBezTo>
                <a:cubicBezTo>
                  <a:pt x="104775" y="12446"/>
                  <a:pt x="89154" y="6350"/>
                  <a:pt x="7124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7265289" y="634872"/>
            <a:ext cx="274955" cy="280543"/>
          </a:xfrm>
          <a:custGeom>
            <a:avLst/>
            <a:gdLst>
              <a:gd name="connsiteX0" fmla="*/ 137159 w 274955"/>
              <a:gd name="connsiteY0" fmla="*/ 6350 h 280543"/>
              <a:gd name="connsiteX1" fmla="*/ 189738 w 274955"/>
              <a:gd name="connsiteY1" fmla="*/ 16891 h 280543"/>
              <a:gd name="connsiteX2" fmla="*/ 231140 w 274955"/>
              <a:gd name="connsiteY2" fmla="*/ 45974 h 280543"/>
              <a:gd name="connsiteX3" fmla="*/ 258826 w 274955"/>
              <a:gd name="connsiteY3" fmla="*/ 88519 h 280543"/>
              <a:gd name="connsiteX4" fmla="*/ 268605 w 274955"/>
              <a:gd name="connsiteY4" fmla="*/ 140589 h 280543"/>
              <a:gd name="connsiteX5" fmla="*/ 258826 w 274955"/>
              <a:gd name="connsiteY5" fmla="*/ 192786 h 280543"/>
              <a:gd name="connsiteX6" fmla="*/ 231140 w 274955"/>
              <a:gd name="connsiteY6" fmla="*/ 235077 h 280543"/>
              <a:gd name="connsiteX7" fmla="*/ 189738 w 274955"/>
              <a:gd name="connsiteY7" fmla="*/ 263906 h 280543"/>
              <a:gd name="connsiteX8" fmla="*/ 137159 w 274955"/>
              <a:gd name="connsiteY8" fmla="*/ 274193 h 280543"/>
              <a:gd name="connsiteX9" fmla="*/ 84073 w 274955"/>
              <a:gd name="connsiteY9" fmla="*/ 263906 h 280543"/>
              <a:gd name="connsiteX10" fmla="*/ 42672 w 274955"/>
              <a:gd name="connsiteY10" fmla="*/ 235077 h 280543"/>
              <a:gd name="connsiteX11" fmla="*/ 15747 w 274955"/>
              <a:gd name="connsiteY11" fmla="*/ 192786 h 280543"/>
              <a:gd name="connsiteX12" fmla="*/ 6350 w 274955"/>
              <a:gd name="connsiteY12" fmla="*/ 140589 h 280543"/>
              <a:gd name="connsiteX13" fmla="*/ 16382 w 274955"/>
              <a:gd name="connsiteY13" fmla="*/ 88265 h 280543"/>
              <a:gd name="connsiteX14" fmla="*/ 44322 w 274955"/>
              <a:gd name="connsiteY14" fmla="*/ 45466 h 280543"/>
              <a:gd name="connsiteX15" fmla="*/ 85725 w 274955"/>
              <a:gd name="connsiteY15" fmla="*/ 16891 h 280543"/>
              <a:gd name="connsiteX16" fmla="*/ 137159 w 274955"/>
              <a:gd name="connsiteY16" fmla="*/ 6350 h 2805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274955" h="280543">
                <a:moveTo>
                  <a:pt x="137159" y="6350"/>
                </a:moveTo>
                <a:cubicBezTo>
                  <a:pt x="156209" y="6350"/>
                  <a:pt x="173735" y="9778"/>
                  <a:pt x="189738" y="16891"/>
                </a:cubicBezTo>
                <a:cubicBezTo>
                  <a:pt x="205740" y="24003"/>
                  <a:pt x="219582" y="33655"/>
                  <a:pt x="231140" y="45974"/>
                </a:cubicBezTo>
                <a:cubicBezTo>
                  <a:pt x="243078" y="57912"/>
                  <a:pt x="252348" y="72136"/>
                  <a:pt x="258826" y="88519"/>
                </a:cubicBezTo>
                <a:cubicBezTo>
                  <a:pt x="265303" y="104902"/>
                  <a:pt x="268605" y="122301"/>
                  <a:pt x="268605" y="140589"/>
                </a:cubicBezTo>
                <a:cubicBezTo>
                  <a:pt x="268605" y="159131"/>
                  <a:pt x="265303" y="176657"/>
                  <a:pt x="258826" y="192786"/>
                </a:cubicBezTo>
                <a:cubicBezTo>
                  <a:pt x="252348" y="209042"/>
                  <a:pt x="243078" y="223139"/>
                  <a:pt x="231140" y="235077"/>
                </a:cubicBezTo>
                <a:cubicBezTo>
                  <a:pt x="219582" y="247396"/>
                  <a:pt x="205740" y="256921"/>
                  <a:pt x="189738" y="263906"/>
                </a:cubicBezTo>
                <a:cubicBezTo>
                  <a:pt x="173735" y="270764"/>
                  <a:pt x="156209" y="274193"/>
                  <a:pt x="137159" y="274193"/>
                </a:cubicBezTo>
                <a:cubicBezTo>
                  <a:pt x="117728" y="274193"/>
                  <a:pt x="100076" y="270764"/>
                  <a:pt x="84073" y="263906"/>
                </a:cubicBezTo>
                <a:cubicBezTo>
                  <a:pt x="67945" y="256921"/>
                  <a:pt x="54228" y="247396"/>
                  <a:pt x="42672" y="235077"/>
                </a:cubicBezTo>
                <a:cubicBezTo>
                  <a:pt x="31115" y="223139"/>
                  <a:pt x="22097" y="209042"/>
                  <a:pt x="15747" y="192786"/>
                </a:cubicBezTo>
                <a:cubicBezTo>
                  <a:pt x="9397" y="176657"/>
                  <a:pt x="6350" y="159131"/>
                  <a:pt x="6350" y="140589"/>
                </a:cubicBezTo>
                <a:cubicBezTo>
                  <a:pt x="6350" y="121920"/>
                  <a:pt x="9652" y="104394"/>
                  <a:pt x="16382" y="88265"/>
                </a:cubicBezTo>
                <a:cubicBezTo>
                  <a:pt x="23114" y="72009"/>
                  <a:pt x="32384" y="57785"/>
                  <a:pt x="44322" y="45466"/>
                </a:cubicBezTo>
                <a:cubicBezTo>
                  <a:pt x="55880" y="33528"/>
                  <a:pt x="69722" y="24003"/>
                  <a:pt x="85725" y="16891"/>
                </a:cubicBezTo>
                <a:cubicBezTo>
                  <a:pt x="101727" y="9778"/>
                  <a:pt x="118872" y="6350"/>
                  <a:pt x="13715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5811393" y="634872"/>
            <a:ext cx="274955" cy="280543"/>
          </a:xfrm>
          <a:custGeom>
            <a:avLst/>
            <a:gdLst>
              <a:gd name="connsiteX0" fmla="*/ 137159 w 274955"/>
              <a:gd name="connsiteY0" fmla="*/ 6350 h 280543"/>
              <a:gd name="connsiteX1" fmla="*/ 189738 w 274955"/>
              <a:gd name="connsiteY1" fmla="*/ 16891 h 280543"/>
              <a:gd name="connsiteX2" fmla="*/ 231140 w 274955"/>
              <a:gd name="connsiteY2" fmla="*/ 45974 h 280543"/>
              <a:gd name="connsiteX3" fmla="*/ 258826 w 274955"/>
              <a:gd name="connsiteY3" fmla="*/ 88519 h 280543"/>
              <a:gd name="connsiteX4" fmla="*/ 268605 w 274955"/>
              <a:gd name="connsiteY4" fmla="*/ 140589 h 280543"/>
              <a:gd name="connsiteX5" fmla="*/ 258826 w 274955"/>
              <a:gd name="connsiteY5" fmla="*/ 192786 h 280543"/>
              <a:gd name="connsiteX6" fmla="*/ 231140 w 274955"/>
              <a:gd name="connsiteY6" fmla="*/ 235077 h 280543"/>
              <a:gd name="connsiteX7" fmla="*/ 189738 w 274955"/>
              <a:gd name="connsiteY7" fmla="*/ 263906 h 280543"/>
              <a:gd name="connsiteX8" fmla="*/ 137159 w 274955"/>
              <a:gd name="connsiteY8" fmla="*/ 274193 h 280543"/>
              <a:gd name="connsiteX9" fmla="*/ 84074 w 274955"/>
              <a:gd name="connsiteY9" fmla="*/ 263906 h 280543"/>
              <a:gd name="connsiteX10" fmla="*/ 42671 w 274955"/>
              <a:gd name="connsiteY10" fmla="*/ 235077 h 280543"/>
              <a:gd name="connsiteX11" fmla="*/ 15747 w 274955"/>
              <a:gd name="connsiteY11" fmla="*/ 192786 h 280543"/>
              <a:gd name="connsiteX12" fmla="*/ 6350 w 274955"/>
              <a:gd name="connsiteY12" fmla="*/ 140589 h 280543"/>
              <a:gd name="connsiteX13" fmla="*/ 16382 w 274955"/>
              <a:gd name="connsiteY13" fmla="*/ 88265 h 280543"/>
              <a:gd name="connsiteX14" fmla="*/ 44322 w 274955"/>
              <a:gd name="connsiteY14" fmla="*/ 45466 h 280543"/>
              <a:gd name="connsiteX15" fmla="*/ 85725 w 274955"/>
              <a:gd name="connsiteY15" fmla="*/ 16891 h 280543"/>
              <a:gd name="connsiteX16" fmla="*/ 137159 w 274955"/>
              <a:gd name="connsiteY16" fmla="*/ 6350 h 2805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274955" h="280543">
                <a:moveTo>
                  <a:pt x="137159" y="6350"/>
                </a:moveTo>
                <a:cubicBezTo>
                  <a:pt x="156209" y="6350"/>
                  <a:pt x="173736" y="9778"/>
                  <a:pt x="189738" y="16891"/>
                </a:cubicBezTo>
                <a:cubicBezTo>
                  <a:pt x="205740" y="24003"/>
                  <a:pt x="219582" y="33655"/>
                  <a:pt x="231140" y="45974"/>
                </a:cubicBezTo>
                <a:cubicBezTo>
                  <a:pt x="243078" y="57912"/>
                  <a:pt x="252348" y="72136"/>
                  <a:pt x="258826" y="88519"/>
                </a:cubicBezTo>
                <a:cubicBezTo>
                  <a:pt x="265302" y="104902"/>
                  <a:pt x="268605" y="122301"/>
                  <a:pt x="268605" y="140589"/>
                </a:cubicBezTo>
                <a:cubicBezTo>
                  <a:pt x="268605" y="159131"/>
                  <a:pt x="265302" y="176657"/>
                  <a:pt x="258826" y="192786"/>
                </a:cubicBezTo>
                <a:cubicBezTo>
                  <a:pt x="252348" y="209042"/>
                  <a:pt x="243078" y="223139"/>
                  <a:pt x="231140" y="235077"/>
                </a:cubicBezTo>
                <a:cubicBezTo>
                  <a:pt x="219582" y="247396"/>
                  <a:pt x="205740" y="256921"/>
                  <a:pt x="189738" y="263906"/>
                </a:cubicBezTo>
                <a:cubicBezTo>
                  <a:pt x="173736" y="270764"/>
                  <a:pt x="156209" y="274193"/>
                  <a:pt x="137159" y="274193"/>
                </a:cubicBezTo>
                <a:cubicBezTo>
                  <a:pt x="117728" y="274193"/>
                  <a:pt x="100076" y="270764"/>
                  <a:pt x="84074" y="263906"/>
                </a:cubicBezTo>
                <a:cubicBezTo>
                  <a:pt x="67945" y="256921"/>
                  <a:pt x="54228" y="247396"/>
                  <a:pt x="42671" y="235077"/>
                </a:cubicBezTo>
                <a:cubicBezTo>
                  <a:pt x="31115" y="223139"/>
                  <a:pt x="22097" y="209042"/>
                  <a:pt x="15747" y="192786"/>
                </a:cubicBezTo>
                <a:cubicBezTo>
                  <a:pt x="9397" y="176657"/>
                  <a:pt x="6350" y="159131"/>
                  <a:pt x="6350" y="140589"/>
                </a:cubicBezTo>
                <a:cubicBezTo>
                  <a:pt x="6350" y="121920"/>
                  <a:pt x="9651" y="104394"/>
                  <a:pt x="16382" y="88265"/>
                </a:cubicBezTo>
                <a:cubicBezTo>
                  <a:pt x="23114" y="72009"/>
                  <a:pt x="32385" y="57785"/>
                  <a:pt x="44322" y="45466"/>
                </a:cubicBezTo>
                <a:cubicBezTo>
                  <a:pt x="55879" y="33528"/>
                  <a:pt x="69722" y="24003"/>
                  <a:pt x="85725" y="16891"/>
                </a:cubicBezTo>
                <a:cubicBezTo>
                  <a:pt x="101727" y="9778"/>
                  <a:pt x="118871" y="6350"/>
                  <a:pt x="13715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5331841" y="629792"/>
            <a:ext cx="238125" cy="295656"/>
          </a:xfrm>
          <a:custGeom>
            <a:avLst/>
            <a:gdLst>
              <a:gd name="connsiteX0" fmla="*/ 6350 w 238125"/>
              <a:gd name="connsiteY0" fmla="*/ 6350 h 295656"/>
              <a:gd name="connsiteX1" fmla="*/ 207772 w 238125"/>
              <a:gd name="connsiteY1" fmla="*/ 6350 h 295656"/>
              <a:gd name="connsiteX2" fmla="*/ 207772 w 238125"/>
              <a:gd name="connsiteY2" fmla="*/ 62865 h 295656"/>
              <a:gd name="connsiteX3" fmla="*/ 65659 w 238125"/>
              <a:gd name="connsiteY3" fmla="*/ 62865 h 295656"/>
              <a:gd name="connsiteX4" fmla="*/ 65659 w 238125"/>
              <a:gd name="connsiteY4" fmla="*/ 232283 h 295656"/>
              <a:gd name="connsiteX5" fmla="*/ 231775 w 238125"/>
              <a:gd name="connsiteY5" fmla="*/ 232283 h 295656"/>
              <a:gd name="connsiteX6" fmla="*/ 231775 w 238125"/>
              <a:gd name="connsiteY6" fmla="*/ 289306 h 295656"/>
              <a:gd name="connsiteX7" fmla="*/ 6350 w 238125"/>
              <a:gd name="connsiteY7" fmla="*/ 289306 h 295656"/>
              <a:gd name="connsiteX8" fmla="*/ 6350 w 238125"/>
              <a:gd name="connsiteY8" fmla="*/ 6350 h 2956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8125" h="295656">
                <a:moveTo>
                  <a:pt x="6350" y="6350"/>
                </a:moveTo>
                <a:lnTo>
                  <a:pt x="207772" y="6350"/>
                </a:lnTo>
                <a:lnTo>
                  <a:pt x="207772" y="62865"/>
                </a:lnTo>
                <a:lnTo>
                  <a:pt x="65659" y="62865"/>
                </a:lnTo>
                <a:lnTo>
                  <a:pt x="65659" y="232283"/>
                </a:lnTo>
                <a:lnTo>
                  <a:pt x="231775" y="232283"/>
                </a:lnTo>
                <a:lnTo>
                  <a:pt x="231775" y="289306"/>
                </a:lnTo>
                <a:lnTo>
                  <a:pt x="6350" y="28930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6296913" y="625856"/>
            <a:ext cx="268224" cy="307975"/>
          </a:xfrm>
          <a:custGeom>
            <a:avLst/>
            <a:gdLst>
              <a:gd name="connsiteX0" fmla="*/ 6350 w 268224"/>
              <a:gd name="connsiteY0" fmla="*/ 6350 h 307975"/>
              <a:gd name="connsiteX1" fmla="*/ 241808 w 268224"/>
              <a:gd name="connsiteY1" fmla="*/ 6350 h 307975"/>
              <a:gd name="connsiteX2" fmla="*/ 241808 w 268224"/>
              <a:gd name="connsiteY2" fmla="*/ 62864 h 307975"/>
              <a:gd name="connsiteX3" fmla="*/ 65659 w 268224"/>
              <a:gd name="connsiteY3" fmla="*/ 62864 h 307975"/>
              <a:gd name="connsiteX4" fmla="*/ 65659 w 268224"/>
              <a:gd name="connsiteY4" fmla="*/ 122173 h 307975"/>
              <a:gd name="connsiteX5" fmla="*/ 235585 w 268224"/>
              <a:gd name="connsiteY5" fmla="*/ 122173 h 307975"/>
              <a:gd name="connsiteX6" fmla="*/ 235585 w 268224"/>
              <a:gd name="connsiteY6" fmla="*/ 179196 h 307975"/>
              <a:gd name="connsiteX7" fmla="*/ 65659 w 268224"/>
              <a:gd name="connsiteY7" fmla="*/ 179196 h 307975"/>
              <a:gd name="connsiteX8" fmla="*/ 65659 w 268224"/>
              <a:gd name="connsiteY8" fmla="*/ 245236 h 307975"/>
              <a:gd name="connsiteX9" fmla="*/ 261874 w 268224"/>
              <a:gd name="connsiteY9" fmla="*/ 245236 h 307975"/>
              <a:gd name="connsiteX10" fmla="*/ 261874 w 268224"/>
              <a:gd name="connsiteY10" fmla="*/ 301625 h 307975"/>
              <a:gd name="connsiteX11" fmla="*/ 6350 w 268224"/>
              <a:gd name="connsiteY11" fmla="*/ 301625 h 307975"/>
              <a:gd name="connsiteX12" fmla="*/ 6350 w 268224"/>
              <a:gd name="connsiteY12" fmla="*/ 6350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68224" h="307975">
                <a:moveTo>
                  <a:pt x="6350" y="6350"/>
                </a:moveTo>
                <a:lnTo>
                  <a:pt x="241808" y="6350"/>
                </a:lnTo>
                <a:lnTo>
                  <a:pt x="241808" y="62864"/>
                </a:lnTo>
                <a:lnTo>
                  <a:pt x="65659" y="62864"/>
                </a:lnTo>
                <a:lnTo>
                  <a:pt x="65659" y="122173"/>
                </a:lnTo>
                <a:lnTo>
                  <a:pt x="235585" y="122173"/>
                </a:lnTo>
                <a:lnTo>
                  <a:pt x="235585" y="179196"/>
                </a:lnTo>
                <a:lnTo>
                  <a:pt x="65659" y="179196"/>
                </a:lnTo>
                <a:lnTo>
                  <a:pt x="65659" y="245236"/>
                </a:lnTo>
                <a:lnTo>
                  <a:pt x="261874" y="245236"/>
                </a:lnTo>
                <a:lnTo>
                  <a:pt x="261874" y="301625"/>
                </a:lnTo>
                <a:lnTo>
                  <a:pt x="6350" y="301625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8227949" y="605790"/>
            <a:ext cx="367918" cy="353314"/>
          </a:xfrm>
          <a:custGeom>
            <a:avLst/>
            <a:gdLst>
              <a:gd name="connsiteX0" fmla="*/ 165227 w 367918"/>
              <a:gd name="connsiteY0" fmla="*/ 6350 h 353314"/>
              <a:gd name="connsiteX1" fmla="*/ 215010 w 367918"/>
              <a:gd name="connsiteY1" fmla="*/ 14985 h 353314"/>
              <a:gd name="connsiteX2" fmla="*/ 255270 w 367918"/>
              <a:gd name="connsiteY2" fmla="*/ 39242 h 353314"/>
              <a:gd name="connsiteX3" fmla="*/ 282447 w 367918"/>
              <a:gd name="connsiteY3" fmla="*/ 76707 h 353314"/>
              <a:gd name="connsiteX4" fmla="*/ 292227 w 367918"/>
              <a:gd name="connsiteY4" fmla="*/ 124840 h 353314"/>
              <a:gd name="connsiteX5" fmla="*/ 265303 w 367918"/>
              <a:gd name="connsiteY5" fmla="*/ 198373 h 353314"/>
              <a:gd name="connsiteX6" fmla="*/ 198755 w 367918"/>
              <a:gd name="connsiteY6" fmla="*/ 239521 h 353314"/>
              <a:gd name="connsiteX7" fmla="*/ 198755 w 367918"/>
              <a:gd name="connsiteY7" fmla="*/ 290448 h 353314"/>
              <a:gd name="connsiteX8" fmla="*/ 279018 w 367918"/>
              <a:gd name="connsiteY8" fmla="*/ 285115 h 353314"/>
              <a:gd name="connsiteX9" fmla="*/ 361568 w 367918"/>
              <a:gd name="connsiteY9" fmla="*/ 271398 h 353314"/>
              <a:gd name="connsiteX10" fmla="*/ 361568 w 367918"/>
              <a:gd name="connsiteY10" fmla="*/ 327914 h 353314"/>
              <a:gd name="connsiteX11" fmla="*/ 317372 w 367918"/>
              <a:gd name="connsiteY11" fmla="*/ 335788 h 353314"/>
              <a:gd name="connsiteX12" fmla="*/ 273177 w 367918"/>
              <a:gd name="connsiteY12" fmla="*/ 341884 h 353314"/>
              <a:gd name="connsiteX13" fmla="*/ 216916 w 367918"/>
              <a:gd name="connsiteY13" fmla="*/ 345566 h 353314"/>
              <a:gd name="connsiteX14" fmla="*/ 138430 w 367918"/>
              <a:gd name="connsiteY14" fmla="*/ 346964 h 353314"/>
              <a:gd name="connsiteX15" fmla="*/ 6350 w 367918"/>
              <a:gd name="connsiteY15" fmla="*/ 346964 h 353314"/>
              <a:gd name="connsiteX16" fmla="*/ 6350 w 367918"/>
              <a:gd name="connsiteY16" fmla="*/ 290448 h 353314"/>
              <a:gd name="connsiteX17" fmla="*/ 137286 w 367918"/>
              <a:gd name="connsiteY17" fmla="*/ 290448 h 353314"/>
              <a:gd name="connsiteX18" fmla="*/ 137286 w 367918"/>
              <a:gd name="connsiteY18" fmla="*/ 282828 h 353314"/>
              <a:gd name="connsiteX19" fmla="*/ 137286 w 367918"/>
              <a:gd name="connsiteY19" fmla="*/ 265810 h 353314"/>
              <a:gd name="connsiteX20" fmla="*/ 137286 w 367918"/>
              <a:gd name="connsiteY20" fmla="*/ 249046 h 353314"/>
              <a:gd name="connsiteX21" fmla="*/ 137286 w 367918"/>
              <a:gd name="connsiteY21" fmla="*/ 241172 h 353314"/>
              <a:gd name="connsiteX22" fmla="*/ 98932 w 367918"/>
              <a:gd name="connsiteY22" fmla="*/ 226059 h 353314"/>
              <a:gd name="connsiteX23" fmla="*/ 68453 w 367918"/>
              <a:gd name="connsiteY23" fmla="*/ 200405 h 353314"/>
              <a:gd name="connsiteX24" fmla="*/ 47752 w 367918"/>
              <a:gd name="connsiteY24" fmla="*/ 165988 h 353314"/>
              <a:gd name="connsiteX25" fmla="*/ 40513 w 367918"/>
              <a:gd name="connsiteY25" fmla="*/ 124840 h 353314"/>
              <a:gd name="connsiteX26" fmla="*/ 50038 w 367918"/>
              <a:gd name="connsiteY26" fmla="*/ 78104 h 353314"/>
              <a:gd name="connsiteX27" fmla="*/ 76327 w 367918"/>
              <a:gd name="connsiteY27" fmla="*/ 40385 h 353314"/>
              <a:gd name="connsiteX28" fmla="*/ 115951 w 367918"/>
              <a:gd name="connsiteY28" fmla="*/ 15494 h 353314"/>
              <a:gd name="connsiteX29" fmla="*/ 165227 w 367918"/>
              <a:gd name="connsiteY29" fmla="*/ 6350 h 3533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</a:cxnLst>
            <a:rect l="l" t="t" r="r" b="b"/>
            <a:pathLst>
              <a:path w="367918" h="353314">
                <a:moveTo>
                  <a:pt x="165227" y="6350"/>
                </a:moveTo>
                <a:cubicBezTo>
                  <a:pt x="183134" y="6350"/>
                  <a:pt x="199770" y="9144"/>
                  <a:pt x="215010" y="14985"/>
                </a:cubicBezTo>
                <a:cubicBezTo>
                  <a:pt x="230251" y="20700"/>
                  <a:pt x="243713" y="28828"/>
                  <a:pt x="255270" y="39242"/>
                </a:cubicBezTo>
                <a:cubicBezTo>
                  <a:pt x="266827" y="49784"/>
                  <a:pt x="275844" y="62229"/>
                  <a:pt x="282447" y="76707"/>
                </a:cubicBezTo>
                <a:cubicBezTo>
                  <a:pt x="288925" y="91312"/>
                  <a:pt x="292227" y="107315"/>
                  <a:pt x="292227" y="124840"/>
                </a:cubicBezTo>
                <a:cubicBezTo>
                  <a:pt x="292227" y="153161"/>
                  <a:pt x="283209" y="177672"/>
                  <a:pt x="265303" y="198373"/>
                </a:cubicBezTo>
                <a:cubicBezTo>
                  <a:pt x="247395" y="219075"/>
                  <a:pt x="225297" y="232790"/>
                  <a:pt x="198755" y="239521"/>
                </a:cubicBezTo>
                <a:lnTo>
                  <a:pt x="198755" y="290448"/>
                </a:lnTo>
                <a:cubicBezTo>
                  <a:pt x="225297" y="290448"/>
                  <a:pt x="251968" y="288670"/>
                  <a:pt x="279018" y="285115"/>
                </a:cubicBezTo>
                <a:cubicBezTo>
                  <a:pt x="306070" y="281558"/>
                  <a:pt x="333628" y="276986"/>
                  <a:pt x="361568" y="271398"/>
                </a:cubicBezTo>
                <a:lnTo>
                  <a:pt x="361568" y="327914"/>
                </a:lnTo>
                <a:cubicBezTo>
                  <a:pt x="345440" y="330834"/>
                  <a:pt x="330835" y="333501"/>
                  <a:pt x="317372" y="335788"/>
                </a:cubicBezTo>
                <a:cubicBezTo>
                  <a:pt x="303910" y="337946"/>
                  <a:pt x="289178" y="339978"/>
                  <a:pt x="273177" y="341884"/>
                </a:cubicBezTo>
                <a:cubicBezTo>
                  <a:pt x="256794" y="343407"/>
                  <a:pt x="237997" y="344550"/>
                  <a:pt x="216916" y="345566"/>
                </a:cubicBezTo>
                <a:cubicBezTo>
                  <a:pt x="195834" y="346456"/>
                  <a:pt x="169672" y="346964"/>
                  <a:pt x="138430" y="346964"/>
                </a:cubicBezTo>
                <a:lnTo>
                  <a:pt x="6350" y="346964"/>
                </a:lnTo>
                <a:lnTo>
                  <a:pt x="6350" y="290448"/>
                </a:lnTo>
                <a:lnTo>
                  <a:pt x="137286" y="290448"/>
                </a:lnTo>
                <a:cubicBezTo>
                  <a:pt x="137286" y="290448"/>
                  <a:pt x="137286" y="287908"/>
                  <a:pt x="137286" y="282828"/>
                </a:cubicBezTo>
                <a:cubicBezTo>
                  <a:pt x="137286" y="277876"/>
                  <a:pt x="137286" y="272160"/>
                  <a:pt x="137286" y="265810"/>
                </a:cubicBezTo>
                <a:cubicBezTo>
                  <a:pt x="137286" y="259841"/>
                  <a:pt x="137286" y="254253"/>
                  <a:pt x="137286" y="249046"/>
                </a:cubicBezTo>
                <a:cubicBezTo>
                  <a:pt x="137286" y="243839"/>
                  <a:pt x="137286" y="241172"/>
                  <a:pt x="137286" y="241172"/>
                </a:cubicBezTo>
                <a:cubicBezTo>
                  <a:pt x="123444" y="238251"/>
                  <a:pt x="110744" y="233171"/>
                  <a:pt x="98932" y="226059"/>
                </a:cubicBezTo>
                <a:cubicBezTo>
                  <a:pt x="87248" y="219075"/>
                  <a:pt x="77089" y="210438"/>
                  <a:pt x="68453" y="200405"/>
                </a:cubicBezTo>
                <a:cubicBezTo>
                  <a:pt x="59563" y="190246"/>
                  <a:pt x="52578" y="178815"/>
                  <a:pt x="47752" y="165988"/>
                </a:cubicBezTo>
                <a:cubicBezTo>
                  <a:pt x="42926" y="153161"/>
                  <a:pt x="40513" y="139446"/>
                  <a:pt x="40513" y="124840"/>
                </a:cubicBezTo>
                <a:cubicBezTo>
                  <a:pt x="40513" y="108076"/>
                  <a:pt x="43688" y="92582"/>
                  <a:pt x="50038" y="78104"/>
                </a:cubicBezTo>
                <a:cubicBezTo>
                  <a:pt x="56388" y="63753"/>
                  <a:pt x="65151" y="51180"/>
                  <a:pt x="76327" y="40385"/>
                </a:cubicBezTo>
                <a:cubicBezTo>
                  <a:pt x="87503" y="29971"/>
                  <a:pt x="100710" y="21716"/>
                  <a:pt x="115951" y="15494"/>
                </a:cubicBezTo>
                <a:cubicBezTo>
                  <a:pt x="131318" y="9397"/>
                  <a:pt x="147701" y="6350"/>
                  <a:pt x="16522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7783830" y="599059"/>
            <a:ext cx="386206" cy="294512"/>
          </a:xfrm>
          <a:custGeom>
            <a:avLst/>
            <a:gdLst>
              <a:gd name="connsiteX0" fmla="*/ 164083 w 386206"/>
              <a:gd name="connsiteY0" fmla="*/ 6350 h 294512"/>
              <a:gd name="connsiteX1" fmla="*/ 226694 w 386206"/>
              <a:gd name="connsiteY1" fmla="*/ 6350 h 294512"/>
              <a:gd name="connsiteX2" fmla="*/ 226694 w 386206"/>
              <a:gd name="connsiteY2" fmla="*/ 51053 h 294512"/>
              <a:gd name="connsiteX3" fmla="*/ 224154 w 386206"/>
              <a:gd name="connsiteY3" fmla="*/ 79882 h 294512"/>
              <a:gd name="connsiteX4" fmla="*/ 217677 w 386206"/>
              <a:gd name="connsiteY4" fmla="*/ 108077 h 294512"/>
              <a:gd name="connsiteX5" fmla="*/ 379856 w 386206"/>
              <a:gd name="connsiteY5" fmla="*/ 243966 h 294512"/>
              <a:gd name="connsiteX6" fmla="*/ 340232 w 386206"/>
              <a:gd name="connsiteY6" fmla="*/ 287146 h 294512"/>
              <a:gd name="connsiteX7" fmla="*/ 193166 w 386206"/>
              <a:gd name="connsiteY7" fmla="*/ 164083 h 294512"/>
              <a:gd name="connsiteX8" fmla="*/ 131064 w 386206"/>
              <a:gd name="connsiteY8" fmla="*/ 236981 h 294512"/>
              <a:gd name="connsiteX9" fmla="*/ 45973 w 386206"/>
              <a:gd name="connsiteY9" fmla="*/ 288162 h 294512"/>
              <a:gd name="connsiteX10" fmla="*/ 6350 w 386206"/>
              <a:gd name="connsiteY10" fmla="*/ 243458 h 294512"/>
              <a:gd name="connsiteX11" fmla="*/ 67309 w 386206"/>
              <a:gd name="connsiteY11" fmla="*/ 210438 h 294512"/>
              <a:gd name="connsiteX12" fmla="*/ 117601 w 386206"/>
              <a:gd name="connsiteY12" fmla="*/ 165734 h 294512"/>
              <a:gd name="connsiteX13" fmla="*/ 151383 w 386206"/>
              <a:gd name="connsiteY13" fmla="*/ 111505 h 294512"/>
              <a:gd name="connsiteX14" fmla="*/ 164083 w 386206"/>
              <a:gd name="connsiteY14" fmla="*/ 51053 h 294512"/>
              <a:gd name="connsiteX15" fmla="*/ 164083 w 386206"/>
              <a:gd name="connsiteY15" fmla="*/ 6350 h 294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386206" h="294512">
                <a:moveTo>
                  <a:pt x="164083" y="6350"/>
                </a:moveTo>
                <a:lnTo>
                  <a:pt x="226694" y="6350"/>
                </a:lnTo>
                <a:lnTo>
                  <a:pt x="226694" y="51053"/>
                </a:lnTo>
                <a:cubicBezTo>
                  <a:pt x="226694" y="60705"/>
                  <a:pt x="225805" y="70357"/>
                  <a:pt x="224154" y="79882"/>
                </a:cubicBezTo>
                <a:cubicBezTo>
                  <a:pt x="222504" y="89407"/>
                  <a:pt x="220344" y="98805"/>
                  <a:pt x="217677" y="108077"/>
                </a:cubicBezTo>
                <a:lnTo>
                  <a:pt x="379856" y="243966"/>
                </a:lnTo>
                <a:lnTo>
                  <a:pt x="340232" y="287146"/>
                </a:lnTo>
                <a:lnTo>
                  <a:pt x="193166" y="164083"/>
                </a:lnTo>
                <a:cubicBezTo>
                  <a:pt x="177037" y="190880"/>
                  <a:pt x="156336" y="215265"/>
                  <a:pt x="131064" y="236981"/>
                </a:cubicBezTo>
                <a:cubicBezTo>
                  <a:pt x="105664" y="258826"/>
                  <a:pt x="77343" y="275843"/>
                  <a:pt x="45973" y="288162"/>
                </a:cubicBezTo>
                <a:lnTo>
                  <a:pt x="6350" y="243458"/>
                </a:lnTo>
                <a:cubicBezTo>
                  <a:pt x="27939" y="234822"/>
                  <a:pt x="48259" y="223900"/>
                  <a:pt x="67309" y="210438"/>
                </a:cubicBezTo>
                <a:cubicBezTo>
                  <a:pt x="86232" y="196977"/>
                  <a:pt x="103123" y="182117"/>
                  <a:pt x="117601" y="165734"/>
                </a:cubicBezTo>
                <a:cubicBezTo>
                  <a:pt x="131826" y="148970"/>
                  <a:pt x="143001" y="130809"/>
                  <a:pt x="151383" y="111505"/>
                </a:cubicBezTo>
                <a:cubicBezTo>
                  <a:pt x="159893" y="92075"/>
                  <a:pt x="164083" y="71881"/>
                  <a:pt x="164083" y="51053"/>
                </a:cubicBezTo>
                <a:lnTo>
                  <a:pt x="164083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6785229" y="570484"/>
            <a:ext cx="341629" cy="475868"/>
          </a:xfrm>
          <a:custGeom>
            <a:avLst/>
            <a:gdLst>
              <a:gd name="connsiteX0" fmla="*/ 274828 w 341629"/>
              <a:gd name="connsiteY0" fmla="*/ 6350 h 475868"/>
              <a:gd name="connsiteX1" fmla="*/ 335279 w 341629"/>
              <a:gd name="connsiteY1" fmla="*/ 6350 h 475868"/>
              <a:gd name="connsiteX2" fmla="*/ 335279 w 341629"/>
              <a:gd name="connsiteY2" fmla="*/ 469518 h 475868"/>
              <a:gd name="connsiteX3" fmla="*/ 274828 w 341629"/>
              <a:gd name="connsiteY3" fmla="*/ 469518 h 475868"/>
              <a:gd name="connsiteX4" fmla="*/ 274828 w 341629"/>
              <a:gd name="connsiteY4" fmla="*/ 234060 h 475868"/>
              <a:gd name="connsiteX5" fmla="*/ 212725 w 341629"/>
              <a:gd name="connsiteY5" fmla="*/ 234060 h 475868"/>
              <a:gd name="connsiteX6" fmla="*/ 212725 w 341629"/>
              <a:gd name="connsiteY6" fmla="*/ 352044 h 475868"/>
              <a:gd name="connsiteX7" fmla="*/ 6350 w 341629"/>
              <a:gd name="connsiteY7" fmla="*/ 352044 h 475868"/>
              <a:gd name="connsiteX8" fmla="*/ 6350 w 341629"/>
              <a:gd name="connsiteY8" fmla="*/ 62356 h 475868"/>
              <a:gd name="connsiteX9" fmla="*/ 66167 w 341629"/>
              <a:gd name="connsiteY9" fmla="*/ 62356 h 475868"/>
              <a:gd name="connsiteX10" fmla="*/ 66167 w 341629"/>
              <a:gd name="connsiteY10" fmla="*/ 166877 h 475868"/>
              <a:gd name="connsiteX11" fmla="*/ 152907 w 341629"/>
              <a:gd name="connsiteY11" fmla="*/ 166877 h 475868"/>
              <a:gd name="connsiteX12" fmla="*/ 152907 w 341629"/>
              <a:gd name="connsiteY12" fmla="*/ 62356 h 475868"/>
              <a:gd name="connsiteX13" fmla="*/ 212725 w 341629"/>
              <a:gd name="connsiteY13" fmla="*/ 62356 h 475868"/>
              <a:gd name="connsiteX14" fmla="*/ 212725 w 341629"/>
              <a:gd name="connsiteY14" fmla="*/ 176910 h 475868"/>
              <a:gd name="connsiteX15" fmla="*/ 274828 w 341629"/>
              <a:gd name="connsiteY15" fmla="*/ 176910 h 475868"/>
              <a:gd name="connsiteX16" fmla="*/ 274828 w 341629"/>
              <a:gd name="connsiteY16" fmla="*/ 6350 h 4758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41629" h="475868">
                <a:moveTo>
                  <a:pt x="274828" y="6350"/>
                </a:moveTo>
                <a:lnTo>
                  <a:pt x="335279" y="6350"/>
                </a:lnTo>
                <a:lnTo>
                  <a:pt x="335279" y="469518"/>
                </a:lnTo>
                <a:lnTo>
                  <a:pt x="274828" y="469518"/>
                </a:lnTo>
                <a:lnTo>
                  <a:pt x="274828" y="234060"/>
                </a:lnTo>
                <a:lnTo>
                  <a:pt x="212725" y="234060"/>
                </a:lnTo>
                <a:lnTo>
                  <a:pt x="212725" y="352044"/>
                </a:lnTo>
                <a:lnTo>
                  <a:pt x="6350" y="352044"/>
                </a:lnTo>
                <a:lnTo>
                  <a:pt x="6350" y="62356"/>
                </a:lnTo>
                <a:lnTo>
                  <a:pt x="66167" y="62356"/>
                </a:lnTo>
                <a:lnTo>
                  <a:pt x="66167" y="166877"/>
                </a:lnTo>
                <a:lnTo>
                  <a:pt x="152907" y="166877"/>
                </a:lnTo>
                <a:lnTo>
                  <a:pt x="152907" y="62356"/>
                </a:lnTo>
                <a:lnTo>
                  <a:pt x="212725" y="62356"/>
                </a:lnTo>
                <a:lnTo>
                  <a:pt x="212725" y="176910"/>
                </a:lnTo>
                <a:lnTo>
                  <a:pt x="274828" y="176910"/>
                </a:lnTo>
                <a:lnTo>
                  <a:pt x="27482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5476748" y="570484"/>
            <a:ext cx="188340" cy="475868"/>
          </a:xfrm>
          <a:custGeom>
            <a:avLst/>
            <a:gdLst>
              <a:gd name="connsiteX0" fmla="*/ 122173 w 188340"/>
              <a:gd name="connsiteY0" fmla="*/ 6350 h 475868"/>
              <a:gd name="connsiteX1" fmla="*/ 181990 w 188340"/>
              <a:gd name="connsiteY1" fmla="*/ 6350 h 475868"/>
              <a:gd name="connsiteX2" fmla="*/ 181990 w 188340"/>
              <a:gd name="connsiteY2" fmla="*/ 469518 h 475868"/>
              <a:gd name="connsiteX3" fmla="*/ 122173 w 188340"/>
              <a:gd name="connsiteY3" fmla="*/ 469518 h 475868"/>
              <a:gd name="connsiteX4" fmla="*/ 122173 w 188340"/>
              <a:gd name="connsiteY4" fmla="*/ 234060 h 475868"/>
              <a:gd name="connsiteX5" fmla="*/ 6350 w 188340"/>
              <a:gd name="connsiteY5" fmla="*/ 234060 h 475868"/>
              <a:gd name="connsiteX6" fmla="*/ 6350 w 188340"/>
              <a:gd name="connsiteY6" fmla="*/ 176910 h 475868"/>
              <a:gd name="connsiteX7" fmla="*/ 122173 w 188340"/>
              <a:gd name="connsiteY7" fmla="*/ 176910 h 475868"/>
              <a:gd name="connsiteX8" fmla="*/ 122173 w 188340"/>
              <a:gd name="connsiteY8" fmla="*/ 6350 h 4758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8340" h="475868">
                <a:moveTo>
                  <a:pt x="122173" y="6350"/>
                </a:moveTo>
                <a:lnTo>
                  <a:pt x="181990" y="6350"/>
                </a:lnTo>
                <a:lnTo>
                  <a:pt x="181990" y="469518"/>
                </a:lnTo>
                <a:lnTo>
                  <a:pt x="122173" y="469518"/>
                </a:lnTo>
                <a:lnTo>
                  <a:pt x="122173" y="234060"/>
                </a:lnTo>
                <a:lnTo>
                  <a:pt x="6350" y="234060"/>
                </a:lnTo>
                <a:lnTo>
                  <a:pt x="6350" y="176910"/>
                </a:lnTo>
                <a:lnTo>
                  <a:pt x="122173" y="176910"/>
                </a:lnTo>
                <a:lnTo>
                  <a:pt x="122173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8589264" y="559308"/>
            <a:ext cx="164338" cy="521716"/>
          </a:xfrm>
          <a:custGeom>
            <a:avLst/>
            <a:gdLst>
              <a:gd name="connsiteX0" fmla="*/ 6350 w 164338"/>
              <a:gd name="connsiteY0" fmla="*/ 6350 h 521716"/>
              <a:gd name="connsiteX1" fmla="*/ 66167 w 164338"/>
              <a:gd name="connsiteY1" fmla="*/ 6350 h 521716"/>
              <a:gd name="connsiteX2" fmla="*/ 66167 w 164338"/>
              <a:gd name="connsiteY2" fmla="*/ 198247 h 521716"/>
              <a:gd name="connsiteX3" fmla="*/ 157988 w 164338"/>
              <a:gd name="connsiteY3" fmla="*/ 198247 h 521716"/>
              <a:gd name="connsiteX4" fmla="*/ 157988 w 164338"/>
              <a:gd name="connsiteY4" fmla="*/ 254127 h 521716"/>
              <a:gd name="connsiteX5" fmla="*/ 66167 w 164338"/>
              <a:gd name="connsiteY5" fmla="*/ 254127 h 521716"/>
              <a:gd name="connsiteX6" fmla="*/ 66167 w 164338"/>
              <a:gd name="connsiteY6" fmla="*/ 515366 h 521716"/>
              <a:gd name="connsiteX7" fmla="*/ 6350 w 164338"/>
              <a:gd name="connsiteY7" fmla="*/ 515366 h 521716"/>
              <a:gd name="connsiteX8" fmla="*/ 6350 w 164338"/>
              <a:gd name="connsiteY8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4338" h="521716">
                <a:moveTo>
                  <a:pt x="6350" y="6350"/>
                </a:moveTo>
                <a:lnTo>
                  <a:pt x="66167" y="6350"/>
                </a:lnTo>
                <a:lnTo>
                  <a:pt x="66167" y="198247"/>
                </a:lnTo>
                <a:lnTo>
                  <a:pt x="157988" y="198247"/>
                </a:lnTo>
                <a:lnTo>
                  <a:pt x="157988" y="254127"/>
                </a:lnTo>
                <a:lnTo>
                  <a:pt x="66167" y="254127"/>
                </a:lnTo>
                <a:lnTo>
                  <a:pt x="66167" y="515366"/>
                </a:lnTo>
                <a:lnTo>
                  <a:pt x="6350" y="5153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7618094" y="559308"/>
            <a:ext cx="72644" cy="521716"/>
          </a:xfrm>
          <a:custGeom>
            <a:avLst/>
            <a:gdLst>
              <a:gd name="connsiteX0" fmla="*/ 6350 w 72644"/>
              <a:gd name="connsiteY0" fmla="*/ 6350 h 521716"/>
              <a:gd name="connsiteX1" fmla="*/ 66294 w 72644"/>
              <a:gd name="connsiteY1" fmla="*/ 6350 h 521716"/>
              <a:gd name="connsiteX2" fmla="*/ 66294 w 72644"/>
              <a:gd name="connsiteY2" fmla="*/ 515366 h 521716"/>
              <a:gd name="connsiteX3" fmla="*/ 6350 w 72644"/>
              <a:gd name="connsiteY3" fmla="*/ 515366 h 521716"/>
              <a:gd name="connsiteX4" fmla="*/ 6350 w 72644"/>
              <a:gd name="connsiteY4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644" h="521716">
                <a:moveTo>
                  <a:pt x="6350" y="6350"/>
                </a:moveTo>
                <a:lnTo>
                  <a:pt x="66294" y="6350"/>
                </a:lnTo>
                <a:lnTo>
                  <a:pt x="66294" y="515366"/>
                </a:lnTo>
                <a:lnTo>
                  <a:pt x="6350" y="5153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Freeform 3"/>
          <p:cNvSpPr/>
          <p:nvPr/>
        </p:nvSpPr>
        <p:spPr>
          <a:xfrm>
            <a:off x="7156577" y="559308"/>
            <a:ext cx="71500" cy="521716"/>
          </a:xfrm>
          <a:custGeom>
            <a:avLst/>
            <a:gdLst>
              <a:gd name="connsiteX0" fmla="*/ 6350 w 71500"/>
              <a:gd name="connsiteY0" fmla="*/ 6350 h 521716"/>
              <a:gd name="connsiteX1" fmla="*/ 65150 w 71500"/>
              <a:gd name="connsiteY1" fmla="*/ 6350 h 521716"/>
              <a:gd name="connsiteX2" fmla="*/ 65150 w 71500"/>
              <a:gd name="connsiteY2" fmla="*/ 515366 h 521716"/>
              <a:gd name="connsiteX3" fmla="*/ 6350 w 71500"/>
              <a:gd name="connsiteY3" fmla="*/ 515366 h 521716"/>
              <a:gd name="connsiteX4" fmla="*/ 6350 w 71500"/>
              <a:gd name="connsiteY4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500" h="521716">
                <a:moveTo>
                  <a:pt x="6350" y="6350"/>
                </a:moveTo>
                <a:lnTo>
                  <a:pt x="65150" y="6350"/>
                </a:lnTo>
                <a:lnTo>
                  <a:pt x="65150" y="515366"/>
                </a:lnTo>
                <a:lnTo>
                  <a:pt x="6350" y="5153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Freeform 3"/>
          <p:cNvSpPr/>
          <p:nvPr/>
        </p:nvSpPr>
        <p:spPr>
          <a:xfrm>
            <a:off x="6546342" y="559308"/>
            <a:ext cx="165354" cy="521716"/>
          </a:xfrm>
          <a:custGeom>
            <a:avLst/>
            <a:gdLst>
              <a:gd name="connsiteX0" fmla="*/ 99186 w 165354"/>
              <a:gd name="connsiteY0" fmla="*/ 6350 h 521716"/>
              <a:gd name="connsiteX1" fmla="*/ 159004 w 165354"/>
              <a:gd name="connsiteY1" fmla="*/ 6350 h 521716"/>
              <a:gd name="connsiteX2" fmla="*/ 159004 w 165354"/>
              <a:gd name="connsiteY2" fmla="*/ 515366 h 521716"/>
              <a:gd name="connsiteX3" fmla="*/ 99186 w 165354"/>
              <a:gd name="connsiteY3" fmla="*/ 515366 h 521716"/>
              <a:gd name="connsiteX4" fmla="*/ 99186 w 165354"/>
              <a:gd name="connsiteY4" fmla="*/ 243458 h 521716"/>
              <a:gd name="connsiteX5" fmla="*/ 6350 w 165354"/>
              <a:gd name="connsiteY5" fmla="*/ 243458 h 521716"/>
              <a:gd name="connsiteX6" fmla="*/ 6350 w 165354"/>
              <a:gd name="connsiteY6" fmla="*/ 187070 h 521716"/>
              <a:gd name="connsiteX7" fmla="*/ 99186 w 165354"/>
              <a:gd name="connsiteY7" fmla="*/ 187070 h 521716"/>
              <a:gd name="connsiteX8" fmla="*/ 99186 w 165354"/>
              <a:gd name="connsiteY8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5354" h="521716">
                <a:moveTo>
                  <a:pt x="99186" y="6350"/>
                </a:moveTo>
                <a:lnTo>
                  <a:pt x="159004" y="6350"/>
                </a:lnTo>
                <a:lnTo>
                  <a:pt x="159004" y="515366"/>
                </a:lnTo>
                <a:lnTo>
                  <a:pt x="99186" y="515366"/>
                </a:lnTo>
                <a:lnTo>
                  <a:pt x="99186" y="243458"/>
                </a:lnTo>
                <a:lnTo>
                  <a:pt x="6350" y="243458"/>
                </a:lnTo>
                <a:lnTo>
                  <a:pt x="6350" y="187070"/>
                </a:lnTo>
                <a:lnTo>
                  <a:pt x="99186" y="187070"/>
                </a:lnTo>
                <a:lnTo>
                  <a:pt x="99186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Freeform 3"/>
          <p:cNvSpPr/>
          <p:nvPr/>
        </p:nvSpPr>
        <p:spPr>
          <a:xfrm>
            <a:off x="6164199" y="559308"/>
            <a:ext cx="72644" cy="521716"/>
          </a:xfrm>
          <a:custGeom>
            <a:avLst/>
            <a:gdLst>
              <a:gd name="connsiteX0" fmla="*/ 6350 w 72644"/>
              <a:gd name="connsiteY0" fmla="*/ 6350 h 521716"/>
              <a:gd name="connsiteX1" fmla="*/ 66294 w 72644"/>
              <a:gd name="connsiteY1" fmla="*/ 6350 h 521716"/>
              <a:gd name="connsiteX2" fmla="*/ 66294 w 72644"/>
              <a:gd name="connsiteY2" fmla="*/ 515366 h 521716"/>
              <a:gd name="connsiteX3" fmla="*/ 6350 w 72644"/>
              <a:gd name="connsiteY3" fmla="*/ 515366 h 521716"/>
              <a:gd name="connsiteX4" fmla="*/ 6350 w 72644"/>
              <a:gd name="connsiteY4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644" h="521716">
                <a:moveTo>
                  <a:pt x="6350" y="6350"/>
                </a:moveTo>
                <a:lnTo>
                  <a:pt x="66294" y="6350"/>
                </a:lnTo>
                <a:lnTo>
                  <a:pt x="66294" y="515366"/>
                </a:lnTo>
                <a:lnTo>
                  <a:pt x="6350" y="5153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2" name="Freeform 3"/>
          <p:cNvSpPr/>
          <p:nvPr/>
        </p:nvSpPr>
        <p:spPr>
          <a:xfrm>
            <a:off x="5701665" y="559308"/>
            <a:ext cx="71882" cy="521716"/>
          </a:xfrm>
          <a:custGeom>
            <a:avLst/>
            <a:gdLst>
              <a:gd name="connsiteX0" fmla="*/ 6350 w 71882"/>
              <a:gd name="connsiteY0" fmla="*/ 6350 h 521716"/>
              <a:gd name="connsiteX1" fmla="*/ 65532 w 71882"/>
              <a:gd name="connsiteY1" fmla="*/ 6350 h 521716"/>
              <a:gd name="connsiteX2" fmla="*/ 65532 w 71882"/>
              <a:gd name="connsiteY2" fmla="*/ 515366 h 521716"/>
              <a:gd name="connsiteX3" fmla="*/ 6350 w 71882"/>
              <a:gd name="connsiteY3" fmla="*/ 515366 h 521716"/>
              <a:gd name="connsiteX4" fmla="*/ 6350 w 71882"/>
              <a:gd name="connsiteY4" fmla="*/ 6350 h 52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882" h="521716">
                <a:moveTo>
                  <a:pt x="6350" y="6350"/>
                </a:moveTo>
                <a:lnTo>
                  <a:pt x="65532" y="6350"/>
                </a:lnTo>
                <a:lnTo>
                  <a:pt x="65532" y="515366"/>
                </a:lnTo>
                <a:lnTo>
                  <a:pt x="6350" y="5153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Freeform 3"/>
          <p:cNvSpPr/>
          <p:nvPr/>
        </p:nvSpPr>
        <p:spPr>
          <a:xfrm>
            <a:off x="9295257" y="642620"/>
            <a:ext cx="257682" cy="326516"/>
          </a:xfrm>
          <a:custGeom>
            <a:avLst/>
            <a:gdLst>
              <a:gd name="connsiteX0" fmla="*/ 128269 w 257682"/>
              <a:gd name="connsiteY0" fmla="*/ 6350 h 326516"/>
              <a:gd name="connsiteX1" fmla="*/ 77850 w 257682"/>
              <a:gd name="connsiteY1" fmla="*/ 18160 h 326516"/>
              <a:gd name="connsiteX2" fmla="*/ 39242 w 257682"/>
              <a:gd name="connsiteY2" fmla="*/ 50546 h 326516"/>
              <a:gd name="connsiteX3" fmla="*/ 14985 w 257682"/>
              <a:gd name="connsiteY3" fmla="*/ 100076 h 326516"/>
              <a:gd name="connsiteX4" fmla="*/ 6350 w 257682"/>
              <a:gd name="connsiteY4" fmla="*/ 161925 h 326516"/>
              <a:gd name="connsiteX5" fmla="*/ 13334 w 257682"/>
              <a:gd name="connsiteY5" fmla="*/ 221741 h 326516"/>
              <a:gd name="connsiteX6" fmla="*/ 35432 w 257682"/>
              <a:gd name="connsiteY6" fmla="*/ 272034 h 326516"/>
              <a:gd name="connsiteX7" fmla="*/ 73405 w 257682"/>
              <a:gd name="connsiteY7" fmla="*/ 306958 h 326516"/>
              <a:gd name="connsiteX8" fmla="*/ 128269 w 257682"/>
              <a:gd name="connsiteY8" fmla="*/ 320166 h 326516"/>
              <a:gd name="connsiteX9" fmla="*/ 182244 w 257682"/>
              <a:gd name="connsiteY9" fmla="*/ 308101 h 326516"/>
              <a:gd name="connsiteX10" fmla="*/ 220471 w 257682"/>
              <a:gd name="connsiteY10" fmla="*/ 274320 h 326516"/>
              <a:gd name="connsiteX11" fmla="*/ 243458 w 257682"/>
              <a:gd name="connsiteY11" fmla="*/ 223900 h 326516"/>
              <a:gd name="connsiteX12" fmla="*/ 251332 w 257682"/>
              <a:gd name="connsiteY12" fmla="*/ 161289 h 326516"/>
              <a:gd name="connsiteX13" fmla="*/ 243712 w 257682"/>
              <a:gd name="connsiteY13" fmla="*/ 101727 h 326516"/>
              <a:gd name="connsiteX14" fmla="*/ 221106 w 257682"/>
              <a:gd name="connsiteY14" fmla="*/ 52196 h 326516"/>
              <a:gd name="connsiteX15" fmla="*/ 182752 w 257682"/>
              <a:gd name="connsiteY15" fmla="*/ 18922 h 326516"/>
              <a:gd name="connsiteX16" fmla="*/ 128269 w 257682"/>
              <a:gd name="connsiteY16" fmla="*/ 6350 h 326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257682" h="326516">
                <a:moveTo>
                  <a:pt x="128269" y="6350"/>
                </a:moveTo>
                <a:cubicBezTo>
                  <a:pt x="109600" y="6350"/>
                  <a:pt x="92836" y="10286"/>
                  <a:pt x="77850" y="18160"/>
                </a:cubicBezTo>
                <a:cubicBezTo>
                  <a:pt x="62991" y="25908"/>
                  <a:pt x="50164" y="36829"/>
                  <a:pt x="39242" y="50546"/>
                </a:cubicBezTo>
                <a:cubicBezTo>
                  <a:pt x="28828" y="64770"/>
                  <a:pt x="20700" y="81279"/>
                  <a:pt x="14985" y="100076"/>
                </a:cubicBezTo>
                <a:cubicBezTo>
                  <a:pt x="9143" y="118871"/>
                  <a:pt x="6350" y="139446"/>
                  <a:pt x="6350" y="161925"/>
                </a:cubicBezTo>
                <a:cubicBezTo>
                  <a:pt x="6350" y="182752"/>
                  <a:pt x="8635" y="202691"/>
                  <a:pt x="13334" y="221741"/>
                </a:cubicBezTo>
                <a:cubicBezTo>
                  <a:pt x="17906" y="240665"/>
                  <a:pt x="25272" y="257555"/>
                  <a:pt x="35432" y="272034"/>
                </a:cubicBezTo>
                <a:cubicBezTo>
                  <a:pt x="45466" y="286639"/>
                  <a:pt x="58166" y="298196"/>
                  <a:pt x="73405" y="306958"/>
                </a:cubicBezTo>
                <a:cubicBezTo>
                  <a:pt x="88645" y="315721"/>
                  <a:pt x="106933" y="320166"/>
                  <a:pt x="128269" y="320166"/>
                </a:cubicBezTo>
                <a:cubicBezTo>
                  <a:pt x="148716" y="320166"/>
                  <a:pt x="166750" y="316102"/>
                  <a:pt x="182244" y="308101"/>
                </a:cubicBezTo>
                <a:cubicBezTo>
                  <a:pt x="197611" y="300100"/>
                  <a:pt x="210439" y="288797"/>
                  <a:pt x="220471" y="274320"/>
                </a:cubicBezTo>
                <a:cubicBezTo>
                  <a:pt x="230631" y="260096"/>
                  <a:pt x="238251" y="243331"/>
                  <a:pt x="243458" y="223900"/>
                </a:cubicBezTo>
                <a:cubicBezTo>
                  <a:pt x="248666" y="204596"/>
                  <a:pt x="251332" y="183641"/>
                  <a:pt x="251332" y="161289"/>
                </a:cubicBezTo>
                <a:cubicBezTo>
                  <a:pt x="251332" y="140461"/>
                  <a:pt x="248792" y="120522"/>
                  <a:pt x="243712" y="101727"/>
                </a:cubicBezTo>
                <a:cubicBezTo>
                  <a:pt x="238632" y="82930"/>
                  <a:pt x="231139" y="66420"/>
                  <a:pt x="221106" y="52196"/>
                </a:cubicBezTo>
                <a:cubicBezTo>
                  <a:pt x="210946" y="38480"/>
                  <a:pt x="198246" y="27304"/>
                  <a:pt x="182752" y="18922"/>
                </a:cubicBezTo>
                <a:cubicBezTo>
                  <a:pt x="167258" y="10540"/>
                  <a:pt x="149097" y="6350"/>
                  <a:pt x="12826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4" name="Freeform 3"/>
          <p:cNvSpPr/>
          <p:nvPr/>
        </p:nvSpPr>
        <p:spPr>
          <a:xfrm>
            <a:off x="9675114" y="599566"/>
            <a:ext cx="255397" cy="413765"/>
          </a:xfrm>
          <a:custGeom>
            <a:avLst/>
            <a:gdLst>
              <a:gd name="connsiteX0" fmla="*/ 6350 w 255397"/>
              <a:gd name="connsiteY0" fmla="*/ 6350 h 413765"/>
              <a:gd name="connsiteX1" fmla="*/ 68326 w 255397"/>
              <a:gd name="connsiteY1" fmla="*/ 6350 h 413765"/>
              <a:gd name="connsiteX2" fmla="*/ 68326 w 255397"/>
              <a:gd name="connsiteY2" fmla="*/ 353695 h 413765"/>
              <a:gd name="connsiteX3" fmla="*/ 249047 w 255397"/>
              <a:gd name="connsiteY3" fmla="*/ 353695 h 413765"/>
              <a:gd name="connsiteX4" fmla="*/ 249047 w 255397"/>
              <a:gd name="connsiteY4" fmla="*/ 407415 h 413765"/>
              <a:gd name="connsiteX5" fmla="*/ 6350 w 255397"/>
              <a:gd name="connsiteY5" fmla="*/ 407415 h 413765"/>
              <a:gd name="connsiteX6" fmla="*/ 6350 w 255397"/>
              <a:gd name="connsiteY6" fmla="*/ 6350 h 4137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55397" h="413765">
                <a:moveTo>
                  <a:pt x="6350" y="6350"/>
                </a:moveTo>
                <a:lnTo>
                  <a:pt x="68326" y="6350"/>
                </a:lnTo>
                <a:lnTo>
                  <a:pt x="68326" y="353695"/>
                </a:lnTo>
                <a:lnTo>
                  <a:pt x="249047" y="353695"/>
                </a:lnTo>
                <a:lnTo>
                  <a:pt x="249047" y="407415"/>
                </a:lnTo>
                <a:lnTo>
                  <a:pt x="6350" y="407415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Freeform 3"/>
          <p:cNvSpPr/>
          <p:nvPr/>
        </p:nvSpPr>
        <p:spPr>
          <a:xfrm>
            <a:off x="8939022" y="593470"/>
            <a:ext cx="275590" cy="427101"/>
          </a:xfrm>
          <a:custGeom>
            <a:avLst/>
            <a:gdLst>
              <a:gd name="connsiteX0" fmla="*/ 141097 w 275590"/>
              <a:gd name="connsiteY0" fmla="*/ 6350 h 427101"/>
              <a:gd name="connsiteX1" fmla="*/ 169291 w 275590"/>
              <a:gd name="connsiteY1" fmla="*/ 8255 h 427101"/>
              <a:gd name="connsiteX2" fmla="*/ 196977 w 275590"/>
              <a:gd name="connsiteY2" fmla="*/ 13080 h 427101"/>
              <a:gd name="connsiteX3" fmla="*/ 221869 w 275590"/>
              <a:gd name="connsiteY3" fmla="*/ 19430 h 427101"/>
              <a:gd name="connsiteX4" fmla="*/ 243459 w 275590"/>
              <a:gd name="connsiteY4" fmla="*/ 24765 h 427101"/>
              <a:gd name="connsiteX5" fmla="*/ 243459 w 275590"/>
              <a:gd name="connsiteY5" fmla="*/ 85217 h 427101"/>
              <a:gd name="connsiteX6" fmla="*/ 200405 w 275590"/>
              <a:gd name="connsiteY6" fmla="*/ 69469 h 427101"/>
              <a:gd name="connsiteX7" fmla="*/ 137159 w 275590"/>
              <a:gd name="connsiteY7" fmla="*/ 59944 h 427101"/>
              <a:gd name="connsiteX8" fmla="*/ 90170 w 275590"/>
              <a:gd name="connsiteY8" fmla="*/ 72263 h 427101"/>
              <a:gd name="connsiteX9" fmla="*/ 71755 w 275590"/>
              <a:gd name="connsiteY9" fmla="*/ 109220 h 427101"/>
              <a:gd name="connsiteX10" fmla="*/ 76835 w 275590"/>
              <a:gd name="connsiteY10" fmla="*/ 129413 h 427101"/>
              <a:gd name="connsiteX11" fmla="*/ 90170 w 275590"/>
              <a:gd name="connsiteY11" fmla="*/ 144399 h 427101"/>
              <a:gd name="connsiteX12" fmla="*/ 109474 w 275590"/>
              <a:gd name="connsiteY12" fmla="*/ 156718 h 427101"/>
              <a:gd name="connsiteX13" fmla="*/ 132207 w 275590"/>
              <a:gd name="connsiteY13" fmla="*/ 168529 h 427101"/>
              <a:gd name="connsiteX14" fmla="*/ 174117 w 275590"/>
              <a:gd name="connsiteY14" fmla="*/ 188087 h 427101"/>
              <a:gd name="connsiteX15" fmla="*/ 203708 w 275590"/>
              <a:gd name="connsiteY15" fmla="*/ 204851 h 427101"/>
              <a:gd name="connsiteX16" fmla="*/ 234569 w 275590"/>
              <a:gd name="connsiteY16" fmla="*/ 225044 h 427101"/>
              <a:gd name="connsiteX17" fmla="*/ 258318 w 275590"/>
              <a:gd name="connsiteY17" fmla="*/ 255778 h 427101"/>
              <a:gd name="connsiteX18" fmla="*/ 269240 w 275590"/>
              <a:gd name="connsiteY18" fmla="*/ 302133 h 427101"/>
              <a:gd name="connsiteX19" fmla="*/ 227838 w 275590"/>
              <a:gd name="connsiteY19" fmla="*/ 391668 h 427101"/>
              <a:gd name="connsiteX20" fmla="*/ 115316 w 275590"/>
              <a:gd name="connsiteY20" fmla="*/ 420751 h 427101"/>
              <a:gd name="connsiteX21" fmla="*/ 87630 w 275590"/>
              <a:gd name="connsiteY21" fmla="*/ 419100 h 427101"/>
              <a:gd name="connsiteX22" fmla="*/ 60579 w 275590"/>
              <a:gd name="connsiteY22" fmla="*/ 415163 h 427101"/>
              <a:gd name="connsiteX23" fmla="*/ 34290 w 275590"/>
              <a:gd name="connsiteY23" fmla="*/ 409321 h 427101"/>
              <a:gd name="connsiteX24" fmla="*/ 10286 w 275590"/>
              <a:gd name="connsiteY24" fmla="*/ 402844 h 427101"/>
              <a:gd name="connsiteX25" fmla="*/ 10286 w 275590"/>
              <a:gd name="connsiteY25" fmla="*/ 343027 h 427101"/>
              <a:gd name="connsiteX26" fmla="*/ 27051 w 275590"/>
              <a:gd name="connsiteY26" fmla="*/ 350011 h 427101"/>
              <a:gd name="connsiteX27" fmla="*/ 51054 w 275590"/>
              <a:gd name="connsiteY27" fmla="*/ 358140 h 427101"/>
              <a:gd name="connsiteX28" fmla="*/ 82422 w 275590"/>
              <a:gd name="connsiteY28" fmla="*/ 364871 h 427101"/>
              <a:gd name="connsiteX29" fmla="*/ 121031 w 275590"/>
              <a:gd name="connsiteY29" fmla="*/ 367665 h 427101"/>
              <a:gd name="connsiteX30" fmla="*/ 151511 w 275590"/>
              <a:gd name="connsiteY30" fmla="*/ 364871 h 427101"/>
              <a:gd name="connsiteX31" fmla="*/ 178054 w 275590"/>
              <a:gd name="connsiteY31" fmla="*/ 354711 h 427101"/>
              <a:gd name="connsiteX32" fmla="*/ 196215 w 275590"/>
              <a:gd name="connsiteY32" fmla="*/ 336550 h 427101"/>
              <a:gd name="connsiteX33" fmla="*/ 203200 w 275590"/>
              <a:gd name="connsiteY33" fmla="*/ 308356 h 427101"/>
              <a:gd name="connsiteX34" fmla="*/ 196722 w 275590"/>
              <a:gd name="connsiteY34" fmla="*/ 280670 h 427101"/>
              <a:gd name="connsiteX35" fmla="*/ 180213 w 275590"/>
              <a:gd name="connsiteY35" fmla="*/ 261366 h 427101"/>
              <a:gd name="connsiteX36" fmla="*/ 157861 w 275590"/>
              <a:gd name="connsiteY36" fmla="*/ 247142 h 427101"/>
              <a:gd name="connsiteX37" fmla="*/ 133858 w 275590"/>
              <a:gd name="connsiteY37" fmla="*/ 235077 h 427101"/>
              <a:gd name="connsiteX38" fmla="*/ 92202 w 275590"/>
              <a:gd name="connsiteY38" fmla="*/ 214884 h 427101"/>
              <a:gd name="connsiteX39" fmla="*/ 50545 w 275590"/>
              <a:gd name="connsiteY39" fmla="*/ 189230 h 427101"/>
              <a:gd name="connsiteX40" fmla="*/ 18922 w 275590"/>
              <a:gd name="connsiteY40" fmla="*/ 156718 h 427101"/>
              <a:gd name="connsiteX41" fmla="*/ 6350 w 275590"/>
              <a:gd name="connsiteY41" fmla="*/ 113665 h 427101"/>
              <a:gd name="connsiteX42" fmla="*/ 44069 w 275590"/>
              <a:gd name="connsiteY42" fmla="*/ 32639 h 427101"/>
              <a:gd name="connsiteX43" fmla="*/ 141097 w 275590"/>
              <a:gd name="connsiteY43" fmla="*/ 6350 h 427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</a:cxnLst>
            <a:rect l="l" t="t" r="r" b="b"/>
            <a:pathLst>
              <a:path w="275590" h="427101">
                <a:moveTo>
                  <a:pt x="141097" y="6350"/>
                </a:moveTo>
                <a:cubicBezTo>
                  <a:pt x="150368" y="6350"/>
                  <a:pt x="159893" y="6985"/>
                  <a:pt x="169291" y="8255"/>
                </a:cubicBezTo>
                <a:cubicBezTo>
                  <a:pt x="178816" y="9525"/>
                  <a:pt x="188086" y="11176"/>
                  <a:pt x="196977" y="13080"/>
                </a:cubicBezTo>
                <a:cubicBezTo>
                  <a:pt x="205613" y="15240"/>
                  <a:pt x="213868" y="17399"/>
                  <a:pt x="221869" y="19430"/>
                </a:cubicBezTo>
                <a:cubicBezTo>
                  <a:pt x="229997" y="21463"/>
                  <a:pt x="237109" y="23241"/>
                  <a:pt x="243459" y="24765"/>
                </a:cubicBezTo>
                <a:lnTo>
                  <a:pt x="243459" y="85217"/>
                </a:lnTo>
                <a:cubicBezTo>
                  <a:pt x="233426" y="80010"/>
                  <a:pt x="219075" y="74676"/>
                  <a:pt x="200405" y="69469"/>
                </a:cubicBezTo>
                <a:cubicBezTo>
                  <a:pt x="181736" y="64261"/>
                  <a:pt x="160655" y="61087"/>
                  <a:pt x="137159" y="59944"/>
                </a:cubicBezTo>
                <a:cubicBezTo>
                  <a:pt x="118236" y="59944"/>
                  <a:pt x="102489" y="64135"/>
                  <a:pt x="90170" y="72263"/>
                </a:cubicBezTo>
                <a:cubicBezTo>
                  <a:pt x="77851" y="80518"/>
                  <a:pt x="71755" y="92837"/>
                  <a:pt x="71755" y="109220"/>
                </a:cubicBezTo>
                <a:cubicBezTo>
                  <a:pt x="71755" y="117094"/>
                  <a:pt x="73405" y="123825"/>
                  <a:pt x="76835" y="129413"/>
                </a:cubicBezTo>
                <a:cubicBezTo>
                  <a:pt x="80136" y="135001"/>
                  <a:pt x="84582" y="139954"/>
                  <a:pt x="90170" y="144399"/>
                </a:cubicBezTo>
                <a:cubicBezTo>
                  <a:pt x="95758" y="148971"/>
                  <a:pt x="102235" y="153035"/>
                  <a:pt x="109474" y="156718"/>
                </a:cubicBezTo>
                <a:cubicBezTo>
                  <a:pt x="116713" y="160528"/>
                  <a:pt x="124332" y="164465"/>
                  <a:pt x="132207" y="168529"/>
                </a:cubicBezTo>
                <a:lnTo>
                  <a:pt x="174117" y="188087"/>
                </a:lnTo>
                <a:cubicBezTo>
                  <a:pt x="183007" y="193675"/>
                  <a:pt x="192913" y="199263"/>
                  <a:pt x="203708" y="204851"/>
                </a:cubicBezTo>
                <a:cubicBezTo>
                  <a:pt x="214503" y="210439"/>
                  <a:pt x="224790" y="217170"/>
                  <a:pt x="234569" y="225044"/>
                </a:cubicBezTo>
                <a:cubicBezTo>
                  <a:pt x="243840" y="233172"/>
                  <a:pt x="251714" y="243459"/>
                  <a:pt x="258318" y="255778"/>
                </a:cubicBezTo>
                <a:cubicBezTo>
                  <a:pt x="264795" y="268097"/>
                  <a:pt x="268478" y="283591"/>
                  <a:pt x="269240" y="302133"/>
                </a:cubicBezTo>
                <a:cubicBezTo>
                  <a:pt x="269240" y="342392"/>
                  <a:pt x="255397" y="372237"/>
                  <a:pt x="227838" y="391668"/>
                </a:cubicBezTo>
                <a:cubicBezTo>
                  <a:pt x="200152" y="411099"/>
                  <a:pt x="162686" y="420751"/>
                  <a:pt x="115316" y="420751"/>
                </a:cubicBezTo>
                <a:cubicBezTo>
                  <a:pt x="106045" y="420751"/>
                  <a:pt x="96774" y="420243"/>
                  <a:pt x="87630" y="419100"/>
                </a:cubicBezTo>
                <a:cubicBezTo>
                  <a:pt x="78613" y="417957"/>
                  <a:pt x="69469" y="416687"/>
                  <a:pt x="60579" y="415163"/>
                </a:cubicBezTo>
                <a:cubicBezTo>
                  <a:pt x="51562" y="413258"/>
                  <a:pt x="42799" y="411353"/>
                  <a:pt x="34290" y="409321"/>
                </a:cubicBezTo>
                <a:cubicBezTo>
                  <a:pt x="25654" y="407289"/>
                  <a:pt x="17653" y="405130"/>
                  <a:pt x="10286" y="402844"/>
                </a:cubicBezTo>
                <a:lnTo>
                  <a:pt x="10286" y="343027"/>
                </a:lnTo>
                <a:cubicBezTo>
                  <a:pt x="14732" y="344932"/>
                  <a:pt x="20320" y="347218"/>
                  <a:pt x="27051" y="350011"/>
                </a:cubicBezTo>
                <a:cubicBezTo>
                  <a:pt x="33782" y="352806"/>
                  <a:pt x="41782" y="355473"/>
                  <a:pt x="51054" y="358140"/>
                </a:cubicBezTo>
                <a:cubicBezTo>
                  <a:pt x="60325" y="360680"/>
                  <a:pt x="70866" y="362966"/>
                  <a:pt x="82422" y="364871"/>
                </a:cubicBezTo>
                <a:cubicBezTo>
                  <a:pt x="93980" y="366649"/>
                  <a:pt x="106807" y="367665"/>
                  <a:pt x="121031" y="367665"/>
                </a:cubicBezTo>
                <a:cubicBezTo>
                  <a:pt x="131445" y="367665"/>
                  <a:pt x="141605" y="366649"/>
                  <a:pt x="151511" y="364871"/>
                </a:cubicBezTo>
                <a:cubicBezTo>
                  <a:pt x="161290" y="362966"/>
                  <a:pt x="170180" y="359664"/>
                  <a:pt x="178054" y="354711"/>
                </a:cubicBezTo>
                <a:cubicBezTo>
                  <a:pt x="185420" y="350266"/>
                  <a:pt x="191516" y="344170"/>
                  <a:pt x="196215" y="336550"/>
                </a:cubicBezTo>
                <a:cubicBezTo>
                  <a:pt x="200914" y="328930"/>
                  <a:pt x="203200" y="319532"/>
                  <a:pt x="203200" y="308356"/>
                </a:cubicBezTo>
                <a:cubicBezTo>
                  <a:pt x="203200" y="297561"/>
                  <a:pt x="201041" y="288290"/>
                  <a:pt x="196722" y="280670"/>
                </a:cubicBezTo>
                <a:cubicBezTo>
                  <a:pt x="192532" y="273050"/>
                  <a:pt x="186944" y="266573"/>
                  <a:pt x="180213" y="261366"/>
                </a:cubicBezTo>
                <a:cubicBezTo>
                  <a:pt x="173609" y="255778"/>
                  <a:pt x="166116" y="250952"/>
                  <a:pt x="157861" y="247142"/>
                </a:cubicBezTo>
                <a:cubicBezTo>
                  <a:pt x="149732" y="243205"/>
                  <a:pt x="141605" y="239141"/>
                  <a:pt x="133858" y="235077"/>
                </a:cubicBezTo>
                <a:cubicBezTo>
                  <a:pt x="120777" y="229108"/>
                  <a:pt x="106934" y="222377"/>
                  <a:pt x="92202" y="214884"/>
                </a:cubicBezTo>
                <a:cubicBezTo>
                  <a:pt x="77470" y="207518"/>
                  <a:pt x="63500" y="198882"/>
                  <a:pt x="50545" y="189230"/>
                </a:cubicBezTo>
                <a:cubicBezTo>
                  <a:pt x="37845" y="179832"/>
                  <a:pt x="27305" y="169037"/>
                  <a:pt x="18922" y="156718"/>
                </a:cubicBezTo>
                <a:cubicBezTo>
                  <a:pt x="10541" y="144399"/>
                  <a:pt x="6350" y="130048"/>
                  <a:pt x="6350" y="113665"/>
                </a:cubicBezTo>
                <a:cubicBezTo>
                  <a:pt x="6350" y="77216"/>
                  <a:pt x="18922" y="50165"/>
                  <a:pt x="44069" y="32639"/>
                </a:cubicBezTo>
                <a:cubicBezTo>
                  <a:pt x="69215" y="15113"/>
                  <a:pt x="101600" y="6350"/>
                  <a:pt x="14109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6" name="Freeform 3"/>
          <p:cNvSpPr/>
          <p:nvPr/>
        </p:nvSpPr>
        <p:spPr>
          <a:xfrm>
            <a:off x="9233662" y="591692"/>
            <a:ext cx="404241" cy="427735"/>
          </a:xfrm>
          <a:custGeom>
            <a:avLst/>
            <a:gdLst>
              <a:gd name="connsiteX0" fmla="*/ 189865 w 404241"/>
              <a:gd name="connsiteY0" fmla="*/ 6350 h 427735"/>
              <a:gd name="connsiteX1" fmla="*/ 270129 w 404241"/>
              <a:gd name="connsiteY1" fmla="*/ 22352 h 427735"/>
              <a:gd name="connsiteX2" fmla="*/ 327405 w 404241"/>
              <a:gd name="connsiteY2" fmla="*/ 66294 h 427735"/>
              <a:gd name="connsiteX3" fmla="*/ 362077 w 404241"/>
              <a:gd name="connsiteY3" fmla="*/ 131698 h 427735"/>
              <a:gd name="connsiteX4" fmla="*/ 373888 w 404241"/>
              <a:gd name="connsiteY4" fmla="*/ 212852 h 427735"/>
              <a:gd name="connsiteX5" fmla="*/ 360426 w 404241"/>
              <a:gd name="connsiteY5" fmla="*/ 301497 h 427735"/>
              <a:gd name="connsiteX6" fmla="*/ 318515 w 404241"/>
              <a:gd name="connsiteY6" fmla="*/ 372236 h 427735"/>
              <a:gd name="connsiteX7" fmla="*/ 359536 w 404241"/>
              <a:gd name="connsiteY7" fmla="*/ 365506 h 427735"/>
              <a:gd name="connsiteX8" fmla="*/ 397891 w 404241"/>
              <a:gd name="connsiteY8" fmla="*/ 352678 h 427735"/>
              <a:gd name="connsiteX9" fmla="*/ 397891 w 404241"/>
              <a:gd name="connsiteY9" fmla="*/ 414654 h 427735"/>
              <a:gd name="connsiteX10" fmla="*/ 244602 w 404241"/>
              <a:gd name="connsiteY10" fmla="*/ 414654 h 427735"/>
              <a:gd name="connsiteX11" fmla="*/ 218567 w 404241"/>
              <a:gd name="connsiteY11" fmla="*/ 419735 h 427735"/>
              <a:gd name="connsiteX12" fmla="*/ 189865 w 404241"/>
              <a:gd name="connsiteY12" fmla="*/ 421385 h 427735"/>
              <a:gd name="connsiteX13" fmla="*/ 110109 w 404241"/>
              <a:gd name="connsiteY13" fmla="*/ 405511 h 427735"/>
              <a:gd name="connsiteX14" fmla="*/ 52832 w 404241"/>
              <a:gd name="connsiteY14" fmla="*/ 361569 h 427735"/>
              <a:gd name="connsiteX15" fmla="*/ 18161 w 404241"/>
              <a:gd name="connsiteY15" fmla="*/ 295021 h 427735"/>
              <a:gd name="connsiteX16" fmla="*/ 6350 w 404241"/>
              <a:gd name="connsiteY16" fmla="*/ 212852 h 427735"/>
              <a:gd name="connsiteX17" fmla="*/ 18161 w 404241"/>
              <a:gd name="connsiteY17" fmla="*/ 134493 h 427735"/>
              <a:gd name="connsiteX18" fmla="*/ 52832 w 404241"/>
              <a:gd name="connsiteY18" fmla="*/ 68453 h 427735"/>
              <a:gd name="connsiteX19" fmla="*/ 110109 w 404241"/>
              <a:gd name="connsiteY19" fmla="*/ 23241 h 427735"/>
              <a:gd name="connsiteX20" fmla="*/ 189865 w 404241"/>
              <a:gd name="connsiteY20" fmla="*/ 6350 h 427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404241" h="427735">
                <a:moveTo>
                  <a:pt x="189865" y="6350"/>
                </a:moveTo>
                <a:cubicBezTo>
                  <a:pt x="220345" y="6350"/>
                  <a:pt x="247142" y="11684"/>
                  <a:pt x="270129" y="22352"/>
                </a:cubicBezTo>
                <a:cubicBezTo>
                  <a:pt x="292989" y="33020"/>
                  <a:pt x="312165" y="47625"/>
                  <a:pt x="327405" y="66294"/>
                </a:cubicBezTo>
                <a:cubicBezTo>
                  <a:pt x="342645" y="84835"/>
                  <a:pt x="354203" y="106679"/>
                  <a:pt x="362077" y="131698"/>
                </a:cubicBezTo>
                <a:cubicBezTo>
                  <a:pt x="369951" y="156717"/>
                  <a:pt x="373888" y="183769"/>
                  <a:pt x="373888" y="212852"/>
                </a:cubicBezTo>
                <a:cubicBezTo>
                  <a:pt x="373888" y="244094"/>
                  <a:pt x="369315" y="273685"/>
                  <a:pt x="360426" y="301497"/>
                </a:cubicBezTo>
                <a:cubicBezTo>
                  <a:pt x="351409" y="329184"/>
                  <a:pt x="337439" y="352806"/>
                  <a:pt x="318515" y="372236"/>
                </a:cubicBezTo>
                <a:cubicBezTo>
                  <a:pt x="332232" y="371094"/>
                  <a:pt x="345947" y="368808"/>
                  <a:pt x="359536" y="365506"/>
                </a:cubicBezTo>
                <a:cubicBezTo>
                  <a:pt x="373126" y="362077"/>
                  <a:pt x="385953" y="357885"/>
                  <a:pt x="397891" y="352678"/>
                </a:cubicBezTo>
                <a:lnTo>
                  <a:pt x="397891" y="414654"/>
                </a:lnTo>
                <a:lnTo>
                  <a:pt x="244602" y="414654"/>
                </a:lnTo>
                <a:cubicBezTo>
                  <a:pt x="236473" y="416941"/>
                  <a:pt x="227711" y="418592"/>
                  <a:pt x="218567" y="419735"/>
                </a:cubicBezTo>
                <a:cubicBezTo>
                  <a:pt x="209422" y="420877"/>
                  <a:pt x="199897" y="421385"/>
                  <a:pt x="189865" y="421385"/>
                </a:cubicBezTo>
                <a:cubicBezTo>
                  <a:pt x="159639" y="421385"/>
                  <a:pt x="133095" y="416052"/>
                  <a:pt x="110109" y="405511"/>
                </a:cubicBezTo>
                <a:cubicBezTo>
                  <a:pt x="87122" y="394843"/>
                  <a:pt x="68072" y="380238"/>
                  <a:pt x="52832" y="361569"/>
                </a:cubicBezTo>
                <a:cubicBezTo>
                  <a:pt x="37465" y="342519"/>
                  <a:pt x="25907" y="320421"/>
                  <a:pt x="18161" y="295021"/>
                </a:cubicBezTo>
                <a:cubicBezTo>
                  <a:pt x="10286" y="269621"/>
                  <a:pt x="6350" y="242189"/>
                  <a:pt x="6350" y="212852"/>
                </a:cubicBezTo>
                <a:cubicBezTo>
                  <a:pt x="6350" y="185547"/>
                  <a:pt x="10286" y="159512"/>
                  <a:pt x="18161" y="134493"/>
                </a:cubicBezTo>
                <a:cubicBezTo>
                  <a:pt x="25907" y="109473"/>
                  <a:pt x="37465" y="87503"/>
                  <a:pt x="52832" y="68453"/>
                </a:cubicBezTo>
                <a:cubicBezTo>
                  <a:pt x="68072" y="49529"/>
                  <a:pt x="87122" y="34416"/>
                  <a:pt x="110109" y="23241"/>
                </a:cubicBezTo>
                <a:cubicBezTo>
                  <a:pt x="133095" y="11938"/>
                  <a:pt x="159639" y="6350"/>
                  <a:pt x="18986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7" name="Freeform 3"/>
          <p:cNvSpPr/>
          <p:nvPr/>
        </p:nvSpPr>
        <p:spPr>
          <a:xfrm>
            <a:off x="457200" y="2057400"/>
            <a:ext cx="143255" cy="504444"/>
          </a:xfrm>
          <a:custGeom>
            <a:avLst/>
            <a:gdLst>
              <a:gd name="connsiteX0" fmla="*/ 0 w 143255"/>
              <a:gd name="connsiteY0" fmla="*/ 504444 h 504444"/>
              <a:gd name="connsiteX1" fmla="*/ 143255 w 143255"/>
              <a:gd name="connsiteY1" fmla="*/ 504444 h 504444"/>
              <a:gd name="connsiteX2" fmla="*/ 143255 w 143255"/>
              <a:gd name="connsiteY2" fmla="*/ 0 h 504444"/>
              <a:gd name="connsiteX3" fmla="*/ 0 w 143255"/>
              <a:gd name="connsiteY3" fmla="*/ 0 h 504444"/>
              <a:gd name="connsiteX4" fmla="*/ 0 w 143255"/>
              <a:gd name="connsiteY4" fmla="*/ 504444 h 504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3255" h="504444">
                <a:moveTo>
                  <a:pt x="0" y="504444"/>
                </a:moveTo>
                <a:lnTo>
                  <a:pt x="143255" y="504444"/>
                </a:lnTo>
                <a:lnTo>
                  <a:pt x="143255" y="0"/>
                </a:lnTo>
                <a:lnTo>
                  <a:pt x="0" y="0"/>
                </a:lnTo>
                <a:lnTo>
                  <a:pt x="0" y="504444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8" name="Freeform 3"/>
          <p:cNvSpPr/>
          <p:nvPr/>
        </p:nvSpPr>
        <p:spPr>
          <a:xfrm>
            <a:off x="1140523" y="2192655"/>
            <a:ext cx="175323" cy="173354"/>
          </a:xfrm>
          <a:custGeom>
            <a:avLst/>
            <a:gdLst>
              <a:gd name="connsiteX0" fmla="*/ 87896 w 175323"/>
              <a:gd name="connsiteY0" fmla="*/ 0 h 173354"/>
              <a:gd name="connsiteX1" fmla="*/ 122072 w 175323"/>
              <a:gd name="connsiteY1" fmla="*/ 7111 h 173354"/>
              <a:gd name="connsiteX2" fmla="*/ 149796 w 175323"/>
              <a:gd name="connsiteY2" fmla="*/ 26034 h 173354"/>
              <a:gd name="connsiteX3" fmla="*/ 168465 w 175323"/>
              <a:gd name="connsiteY3" fmla="*/ 53720 h 173354"/>
              <a:gd name="connsiteX4" fmla="*/ 175323 w 175323"/>
              <a:gd name="connsiteY4" fmla="*/ 86994 h 173354"/>
              <a:gd name="connsiteX5" fmla="*/ 168465 w 175323"/>
              <a:gd name="connsiteY5" fmla="*/ 121284 h 173354"/>
              <a:gd name="connsiteX6" fmla="*/ 149796 w 175323"/>
              <a:gd name="connsiteY6" fmla="*/ 148462 h 173354"/>
              <a:gd name="connsiteX7" fmla="*/ 122072 w 175323"/>
              <a:gd name="connsiteY7" fmla="*/ 166750 h 173354"/>
              <a:gd name="connsiteX8" fmla="*/ 87896 w 175323"/>
              <a:gd name="connsiteY8" fmla="*/ 173354 h 173354"/>
              <a:gd name="connsiteX9" fmla="*/ 52692 w 175323"/>
              <a:gd name="connsiteY9" fmla="*/ 166623 h 173354"/>
              <a:gd name="connsiteX10" fmla="*/ 24828 w 175323"/>
              <a:gd name="connsiteY10" fmla="*/ 148081 h 173354"/>
              <a:gd name="connsiteX11" fmla="*/ 6515 w 175323"/>
              <a:gd name="connsiteY11" fmla="*/ 120650 h 173354"/>
              <a:gd name="connsiteX12" fmla="*/ 0 w 175323"/>
              <a:gd name="connsiteY12" fmla="*/ 86994 h 173354"/>
              <a:gd name="connsiteX13" fmla="*/ 6718 w 175323"/>
              <a:gd name="connsiteY13" fmla="*/ 53720 h 173354"/>
              <a:gd name="connsiteX14" fmla="*/ 25234 w 175323"/>
              <a:gd name="connsiteY14" fmla="*/ 26034 h 173354"/>
              <a:gd name="connsiteX15" fmla="*/ 53111 w 175323"/>
              <a:gd name="connsiteY15" fmla="*/ 7111 h 173354"/>
              <a:gd name="connsiteX16" fmla="*/ 87896 w 175323"/>
              <a:gd name="connsiteY16" fmla="*/ 0 h 1733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75323" h="173354">
                <a:moveTo>
                  <a:pt x="87896" y="0"/>
                </a:moveTo>
                <a:cubicBezTo>
                  <a:pt x="100101" y="0"/>
                  <a:pt x="111493" y="2285"/>
                  <a:pt x="122072" y="7111"/>
                </a:cubicBezTo>
                <a:cubicBezTo>
                  <a:pt x="132651" y="11810"/>
                  <a:pt x="141922" y="18160"/>
                  <a:pt x="149796" y="26034"/>
                </a:cubicBezTo>
                <a:cubicBezTo>
                  <a:pt x="157670" y="33908"/>
                  <a:pt x="163893" y="43052"/>
                  <a:pt x="168465" y="53720"/>
                </a:cubicBezTo>
                <a:cubicBezTo>
                  <a:pt x="173037" y="64261"/>
                  <a:pt x="175323" y="75437"/>
                  <a:pt x="175323" y="86994"/>
                </a:cubicBezTo>
                <a:cubicBezTo>
                  <a:pt x="175323" y="99186"/>
                  <a:pt x="173037" y="110616"/>
                  <a:pt x="168465" y="121284"/>
                </a:cubicBezTo>
                <a:cubicBezTo>
                  <a:pt x="163893" y="131825"/>
                  <a:pt x="157670" y="140842"/>
                  <a:pt x="149796" y="148462"/>
                </a:cubicBezTo>
                <a:cubicBezTo>
                  <a:pt x="141922" y="156336"/>
                  <a:pt x="132651" y="162432"/>
                  <a:pt x="122072" y="166750"/>
                </a:cubicBezTo>
                <a:cubicBezTo>
                  <a:pt x="111493" y="171195"/>
                  <a:pt x="100101" y="173354"/>
                  <a:pt x="87896" y="173354"/>
                </a:cubicBezTo>
                <a:cubicBezTo>
                  <a:pt x="75145" y="173354"/>
                  <a:pt x="63411" y="171069"/>
                  <a:pt x="52692" y="166623"/>
                </a:cubicBezTo>
                <a:cubicBezTo>
                  <a:pt x="41986" y="162178"/>
                  <a:pt x="32689" y="155955"/>
                  <a:pt x="24828" y="148081"/>
                </a:cubicBezTo>
                <a:cubicBezTo>
                  <a:pt x="16954" y="140207"/>
                  <a:pt x="10858" y="131063"/>
                  <a:pt x="6515" y="120650"/>
                </a:cubicBezTo>
                <a:cubicBezTo>
                  <a:pt x="2171" y="110108"/>
                  <a:pt x="0" y="98932"/>
                  <a:pt x="0" y="86994"/>
                </a:cubicBezTo>
                <a:cubicBezTo>
                  <a:pt x="0" y="75437"/>
                  <a:pt x="2247" y="64261"/>
                  <a:pt x="6718" y="53720"/>
                </a:cubicBezTo>
                <a:cubicBezTo>
                  <a:pt x="11188" y="43052"/>
                  <a:pt x="17360" y="33908"/>
                  <a:pt x="25234" y="26034"/>
                </a:cubicBezTo>
                <a:cubicBezTo>
                  <a:pt x="33096" y="18160"/>
                  <a:pt x="42392" y="11810"/>
                  <a:pt x="53111" y="7111"/>
                </a:cubicBezTo>
                <a:cubicBezTo>
                  <a:pt x="63817" y="2285"/>
                  <a:pt x="75412" y="0"/>
                  <a:pt x="87896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9" name="Freeform 3"/>
          <p:cNvSpPr/>
          <p:nvPr/>
        </p:nvSpPr>
        <p:spPr>
          <a:xfrm>
            <a:off x="1457325" y="2191004"/>
            <a:ext cx="194055" cy="188848"/>
          </a:xfrm>
          <a:custGeom>
            <a:avLst/>
            <a:gdLst>
              <a:gd name="connsiteX0" fmla="*/ 11811 w 194055"/>
              <a:gd name="connsiteY0" fmla="*/ 0 h 188848"/>
              <a:gd name="connsiteX1" fmla="*/ 164718 w 194055"/>
              <a:gd name="connsiteY1" fmla="*/ 0 h 188848"/>
              <a:gd name="connsiteX2" fmla="*/ 172720 w 194055"/>
              <a:gd name="connsiteY2" fmla="*/ 4317 h 188848"/>
              <a:gd name="connsiteX3" fmla="*/ 176530 w 194055"/>
              <a:gd name="connsiteY3" fmla="*/ 12953 h 188848"/>
              <a:gd name="connsiteX4" fmla="*/ 173354 w 194055"/>
              <a:gd name="connsiteY4" fmla="*/ 20954 h 188848"/>
              <a:gd name="connsiteX5" fmla="*/ 166370 w 194055"/>
              <a:gd name="connsiteY5" fmla="*/ 24383 h 188848"/>
              <a:gd name="connsiteX6" fmla="*/ 54102 w 194055"/>
              <a:gd name="connsiteY6" fmla="*/ 24383 h 188848"/>
              <a:gd name="connsiteX7" fmla="*/ 54102 w 194055"/>
              <a:gd name="connsiteY7" fmla="*/ 81406 h 188848"/>
              <a:gd name="connsiteX8" fmla="*/ 157098 w 194055"/>
              <a:gd name="connsiteY8" fmla="*/ 81406 h 188848"/>
              <a:gd name="connsiteX9" fmla="*/ 165353 w 194055"/>
              <a:gd name="connsiteY9" fmla="*/ 85851 h 188848"/>
              <a:gd name="connsiteX10" fmla="*/ 168021 w 194055"/>
              <a:gd name="connsiteY10" fmla="*/ 93979 h 188848"/>
              <a:gd name="connsiteX11" fmla="*/ 165607 w 194055"/>
              <a:gd name="connsiteY11" fmla="*/ 101980 h 188848"/>
              <a:gd name="connsiteX12" fmla="*/ 157480 w 194055"/>
              <a:gd name="connsiteY12" fmla="*/ 106171 h 188848"/>
              <a:gd name="connsiteX13" fmla="*/ 54102 w 194055"/>
              <a:gd name="connsiteY13" fmla="*/ 106171 h 188848"/>
              <a:gd name="connsiteX14" fmla="*/ 54102 w 194055"/>
              <a:gd name="connsiteY14" fmla="*/ 154558 h 188848"/>
              <a:gd name="connsiteX15" fmla="*/ 56895 w 194055"/>
              <a:gd name="connsiteY15" fmla="*/ 161543 h 188848"/>
              <a:gd name="connsiteX16" fmla="*/ 63500 w 194055"/>
              <a:gd name="connsiteY16" fmla="*/ 163956 h 188848"/>
              <a:gd name="connsiteX17" fmla="*/ 181482 w 194055"/>
              <a:gd name="connsiteY17" fmla="*/ 163956 h 188848"/>
              <a:gd name="connsiteX18" fmla="*/ 190880 w 194055"/>
              <a:gd name="connsiteY18" fmla="*/ 168020 h 188848"/>
              <a:gd name="connsiteX19" fmla="*/ 194055 w 194055"/>
              <a:gd name="connsiteY19" fmla="*/ 176529 h 188848"/>
              <a:gd name="connsiteX20" fmla="*/ 190880 w 194055"/>
              <a:gd name="connsiteY20" fmla="*/ 185165 h 188848"/>
              <a:gd name="connsiteX21" fmla="*/ 181864 w 194055"/>
              <a:gd name="connsiteY21" fmla="*/ 188848 h 188848"/>
              <a:gd name="connsiteX22" fmla="*/ 52451 w 194055"/>
              <a:gd name="connsiteY22" fmla="*/ 188848 h 188848"/>
              <a:gd name="connsiteX23" fmla="*/ 42925 w 194055"/>
              <a:gd name="connsiteY23" fmla="*/ 187959 h 188848"/>
              <a:gd name="connsiteX24" fmla="*/ 33782 w 194055"/>
              <a:gd name="connsiteY24" fmla="*/ 183895 h 188848"/>
              <a:gd name="connsiteX25" fmla="*/ 26670 w 194055"/>
              <a:gd name="connsiteY25" fmla="*/ 175767 h 188848"/>
              <a:gd name="connsiteX26" fmla="*/ 24002 w 194055"/>
              <a:gd name="connsiteY26" fmla="*/ 161924 h 188848"/>
              <a:gd name="connsiteX27" fmla="*/ 24002 w 194055"/>
              <a:gd name="connsiteY27" fmla="*/ 45211 h 188848"/>
              <a:gd name="connsiteX28" fmla="*/ 22097 w 194055"/>
              <a:gd name="connsiteY28" fmla="*/ 26415 h 188848"/>
              <a:gd name="connsiteX29" fmla="*/ 10541 w 194055"/>
              <a:gd name="connsiteY29" fmla="*/ 18668 h 188848"/>
              <a:gd name="connsiteX30" fmla="*/ 2794 w 194055"/>
              <a:gd name="connsiteY30" fmla="*/ 15620 h 188848"/>
              <a:gd name="connsiteX31" fmla="*/ 0 w 194055"/>
              <a:gd name="connsiteY31" fmla="*/ 8889 h 188848"/>
              <a:gd name="connsiteX32" fmla="*/ 3683 w 194055"/>
              <a:gd name="connsiteY32" fmla="*/ 2032 h 188848"/>
              <a:gd name="connsiteX33" fmla="*/ 11811 w 194055"/>
              <a:gd name="connsiteY33" fmla="*/ 0 h 1888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194055" h="188848">
                <a:moveTo>
                  <a:pt x="11811" y="0"/>
                </a:moveTo>
                <a:lnTo>
                  <a:pt x="164718" y="0"/>
                </a:lnTo>
                <a:cubicBezTo>
                  <a:pt x="167513" y="0"/>
                  <a:pt x="170180" y="1396"/>
                  <a:pt x="172720" y="4317"/>
                </a:cubicBezTo>
                <a:cubicBezTo>
                  <a:pt x="175260" y="7111"/>
                  <a:pt x="176530" y="10032"/>
                  <a:pt x="176530" y="12953"/>
                </a:cubicBezTo>
                <a:cubicBezTo>
                  <a:pt x="176530" y="16001"/>
                  <a:pt x="175514" y="18668"/>
                  <a:pt x="173354" y="20954"/>
                </a:cubicBezTo>
                <a:cubicBezTo>
                  <a:pt x="171195" y="23240"/>
                  <a:pt x="168782" y="24383"/>
                  <a:pt x="166370" y="24383"/>
                </a:cubicBezTo>
                <a:lnTo>
                  <a:pt x="54102" y="24383"/>
                </a:lnTo>
                <a:lnTo>
                  <a:pt x="54102" y="81406"/>
                </a:lnTo>
                <a:lnTo>
                  <a:pt x="157098" y="81406"/>
                </a:lnTo>
                <a:cubicBezTo>
                  <a:pt x="160782" y="81406"/>
                  <a:pt x="163575" y="82803"/>
                  <a:pt x="165353" y="85851"/>
                </a:cubicBezTo>
                <a:cubicBezTo>
                  <a:pt x="167132" y="88772"/>
                  <a:pt x="168021" y="91566"/>
                  <a:pt x="168021" y="93979"/>
                </a:cubicBezTo>
                <a:cubicBezTo>
                  <a:pt x="168021" y="96392"/>
                  <a:pt x="167258" y="99059"/>
                  <a:pt x="165607" y="101980"/>
                </a:cubicBezTo>
                <a:cubicBezTo>
                  <a:pt x="163956" y="104774"/>
                  <a:pt x="161290" y="106171"/>
                  <a:pt x="157480" y="106171"/>
                </a:cubicBezTo>
                <a:lnTo>
                  <a:pt x="54102" y="106171"/>
                </a:lnTo>
                <a:lnTo>
                  <a:pt x="54102" y="154558"/>
                </a:lnTo>
                <a:cubicBezTo>
                  <a:pt x="54102" y="157606"/>
                  <a:pt x="54991" y="159892"/>
                  <a:pt x="56895" y="161543"/>
                </a:cubicBezTo>
                <a:cubicBezTo>
                  <a:pt x="58801" y="163194"/>
                  <a:pt x="60960" y="163956"/>
                  <a:pt x="63500" y="163956"/>
                </a:cubicBezTo>
                <a:lnTo>
                  <a:pt x="181482" y="163956"/>
                </a:lnTo>
                <a:cubicBezTo>
                  <a:pt x="185547" y="163956"/>
                  <a:pt x="188595" y="165353"/>
                  <a:pt x="190880" y="168020"/>
                </a:cubicBezTo>
                <a:cubicBezTo>
                  <a:pt x="193039" y="170814"/>
                  <a:pt x="194055" y="173608"/>
                  <a:pt x="194055" y="176529"/>
                </a:cubicBezTo>
                <a:cubicBezTo>
                  <a:pt x="194055" y="179832"/>
                  <a:pt x="193039" y="182625"/>
                  <a:pt x="190880" y="185165"/>
                </a:cubicBezTo>
                <a:cubicBezTo>
                  <a:pt x="188595" y="187578"/>
                  <a:pt x="185674" y="188848"/>
                  <a:pt x="181864" y="188848"/>
                </a:cubicBezTo>
                <a:lnTo>
                  <a:pt x="52451" y="188848"/>
                </a:lnTo>
                <a:cubicBezTo>
                  <a:pt x="49530" y="188848"/>
                  <a:pt x="46355" y="188467"/>
                  <a:pt x="42925" y="187959"/>
                </a:cubicBezTo>
                <a:cubicBezTo>
                  <a:pt x="39497" y="187451"/>
                  <a:pt x="36448" y="186054"/>
                  <a:pt x="33782" y="183895"/>
                </a:cubicBezTo>
                <a:cubicBezTo>
                  <a:pt x="30733" y="181990"/>
                  <a:pt x="28447" y="179323"/>
                  <a:pt x="26670" y="175767"/>
                </a:cubicBezTo>
                <a:cubicBezTo>
                  <a:pt x="24891" y="172211"/>
                  <a:pt x="24002" y="167639"/>
                  <a:pt x="24002" y="161924"/>
                </a:cubicBezTo>
                <a:lnTo>
                  <a:pt x="24002" y="45211"/>
                </a:lnTo>
                <a:cubicBezTo>
                  <a:pt x="24002" y="35940"/>
                  <a:pt x="23367" y="29717"/>
                  <a:pt x="22097" y="26415"/>
                </a:cubicBezTo>
                <a:cubicBezTo>
                  <a:pt x="20955" y="23240"/>
                  <a:pt x="17017" y="20573"/>
                  <a:pt x="10541" y="18668"/>
                </a:cubicBezTo>
                <a:cubicBezTo>
                  <a:pt x="7366" y="17906"/>
                  <a:pt x="4698" y="16890"/>
                  <a:pt x="2794" y="15620"/>
                </a:cubicBezTo>
                <a:cubicBezTo>
                  <a:pt x="888" y="14477"/>
                  <a:pt x="0" y="12191"/>
                  <a:pt x="0" y="8889"/>
                </a:cubicBezTo>
                <a:cubicBezTo>
                  <a:pt x="0" y="5714"/>
                  <a:pt x="1143" y="3428"/>
                  <a:pt x="3683" y="2032"/>
                </a:cubicBezTo>
                <a:cubicBezTo>
                  <a:pt x="6095" y="634"/>
                  <a:pt x="8763" y="0"/>
                  <a:pt x="11811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0" name="Freeform 3"/>
          <p:cNvSpPr/>
          <p:nvPr/>
        </p:nvSpPr>
        <p:spPr>
          <a:xfrm>
            <a:off x="2516124" y="2176399"/>
            <a:ext cx="234568" cy="172085"/>
          </a:xfrm>
          <a:custGeom>
            <a:avLst/>
            <a:gdLst>
              <a:gd name="connsiteX0" fmla="*/ 87375 w 234568"/>
              <a:gd name="connsiteY0" fmla="*/ 0 h 172085"/>
              <a:gd name="connsiteX1" fmla="*/ 119887 w 234568"/>
              <a:gd name="connsiteY1" fmla="*/ 0 h 172085"/>
              <a:gd name="connsiteX2" fmla="*/ 137921 w 234568"/>
              <a:gd name="connsiteY2" fmla="*/ 8128 h 172085"/>
              <a:gd name="connsiteX3" fmla="*/ 140969 w 234568"/>
              <a:gd name="connsiteY3" fmla="*/ 27178 h 172085"/>
              <a:gd name="connsiteX4" fmla="*/ 134873 w 234568"/>
              <a:gd name="connsiteY4" fmla="*/ 48514 h 172085"/>
              <a:gd name="connsiteX5" fmla="*/ 124713 w 234568"/>
              <a:gd name="connsiteY5" fmla="*/ 69977 h 172085"/>
              <a:gd name="connsiteX6" fmla="*/ 226440 w 234568"/>
              <a:gd name="connsiteY6" fmla="*/ 137921 h 172085"/>
              <a:gd name="connsiteX7" fmla="*/ 233044 w 234568"/>
              <a:gd name="connsiteY7" fmla="*/ 146685 h 172085"/>
              <a:gd name="connsiteX8" fmla="*/ 234568 w 234568"/>
              <a:gd name="connsiteY8" fmla="*/ 154559 h 172085"/>
              <a:gd name="connsiteX9" fmla="*/ 231393 w 234568"/>
              <a:gd name="connsiteY9" fmla="*/ 163321 h 172085"/>
              <a:gd name="connsiteX10" fmla="*/ 225297 w 234568"/>
              <a:gd name="connsiteY10" fmla="*/ 168021 h 172085"/>
              <a:gd name="connsiteX11" fmla="*/ 215137 w 234568"/>
              <a:gd name="connsiteY11" fmla="*/ 168148 h 172085"/>
              <a:gd name="connsiteX12" fmla="*/ 206120 w 234568"/>
              <a:gd name="connsiteY12" fmla="*/ 163067 h 172085"/>
              <a:gd name="connsiteX13" fmla="*/ 110108 w 234568"/>
              <a:gd name="connsiteY13" fmla="*/ 91059 h 172085"/>
              <a:gd name="connsiteX14" fmla="*/ 87375 w 234568"/>
              <a:gd name="connsiteY14" fmla="*/ 117602 h 172085"/>
              <a:gd name="connsiteX15" fmla="*/ 62483 w 234568"/>
              <a:gd name="connsiteY15" fmla="*/ 140335 h 172085"/>
              <a:gd name="connsiteX16" fmla="*/ 36829 w 234568"/>
              <a:gd name="connsiteY16" fmla="*/ 158877 h 172085"/>
              <a:gd name="connsiteX17" fmla="*/ 13715 w 234568"/>
              <a:gd name="connsiteY17" fmla="*/ 171196 h 172085"/>
              <a:gd name="connsiteX18" fmla="*/ 5714 w 234568"/>
              <a:gd name="connsiteY18" fmla="*/ 172085 h 172085"/>
              <a:gd name="connsiteX19" fmla="*/ 635 w 234568"/>
              <a:gd name="connsiteY19" fmla="*/ 168021 h 172085"/>
              <a:gd name="connsiteX20" fmla="*/ 0 w 234568"/>
              <a:gd name="connsiteY20" fmla="*/ 161671 h 172085"/>
              <a:gd name="connsiteX21" fmla="*/ 5079 w 234568"/>
              <a:gd name="connsiteY21" fmla="*/ 155829 h 172085"/>
              <a:gd name="connsiteX22" fmla="*/ 35813 w 234568"/>
              <a:gd name="connsiteY22" fmla="*/ 132588 h 172085"/>
              <a:gd name="connsiteX23" fmla="*/ 64896 w 234568"/>
              <a:gd name="connsiteY23" fmla="*/ 101727 h 172085"/>
              <a:gd name="connsiteX24" fmla="*/ 88391 w 234568"/>
              <a:gd name="connsiteY24" fmla="*/ 66929 h 172085"/>
              <a:gd name="connsiteX25" fmla="*/ 102361 w 234568"/>
              <a:gd name="connsiteY25" fmla="*/ 31622 h 172085"/>
              <a:gd name="connsiteX26" fmla="*/ 98551 w 234568"/>
              <a:gd name="connsiteY26" fmla="*/ 22987 h 172085"/>
              <a:gd name="connsiteX27" fmla="*/ 84454 w 234568"/>
              <a:gd name="connsiteY27" fmla="*/ 18669 h 172085"/>
              <a:gd name="connsiteX28" fmla="*/ 77596 w 234568"/>
              <a:gd name="connsiteY28" fmla="*/ 14986 h 172085"/>
              <a:gd name="connsiteX29" fmla="*/ 75945 w 234568"/>
              <a:gd name="connsiteY29" fmla="*/ 8509 h 172085"/>
              <a:gd name="connsiteX30" fmla="*/ 78612 w 234568"/>
              <a:gd name="connsiteY30" fmla="*/ 2413 h 172085"/>
              <a:gd name="connsiteX31" fmla="*/ 87375 w 234568"/>
              <a:gd name="connsiteY31" fmla="*/ 0 h 1720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234568" h="172085">
                <a:moveTo>
                  <a:pt x="87375" y="0"/>
                </a:moveTo>
                <a:lnTo>
                  <a:pt x="119887" y="0"/>
                </a:lnTo>
                <a:cubicBezTo>
                  <a:pt x="128777" y="0"/>
                  <a:pt x="134873" y="2667"/>
                  <a:pt x="137921" y="8128"/>
                </a:cubicBezTo>
                <a:cubicBezTo>
                  <a:pt x="141096" y="13461"/>
                  <a:pt x="142112" y="19939"/>
                  <a:pt x="140969" y="27178"/>
                </a:cubicBezTo>
                <a:cubicBezTo>
                  <a:pt x="139700" y="34290"/>
                  <a:pt x="137667" y="41402"/>
                  <a:pt x="134873" y="48514"/>
                </a:cubicBezTo>
                <a:cubicBezTo>
                  <a:pt x="132206" y="55752"/>
                  <a:pt x="128777" y="62865"/>
                  <a:pt x="124713" y="69977"/>
                </a:cubicBezTo>
                <a:lnTo>
                  <a:pt x="226440" y="137921"/>
                </a:lnTo>
                <a:cubicBezTo>
                  <a:pt x="229742" y="140335"/>
                  <a:pt x="231901" y="143256"/>
                  <a:pt x="233044" y="146685"/>
                </a:cubicBezTo>
                <a:cubicBezTo>
                  <a:pt x="234060" y="149987"/>
                  <a:pt x="234568" y="152653"/>
                  <a:pt x="234568" y="154559"/>
                </a:cubicBezTo>
                <a:cubicBezTo>
                  <a:pt x="234060" y="158115"/>
                  <a:pt x="233044" y="161036"/>
                  <a:pt x="231393" y="163321"/>
                </a:cubicBezTo>
                <a:cubicBezTo>
                  <a:pt x="229742" y="165608"/>
                  <a:pt x="227710" y="167132"/>
                  <a:pt x="225297" y="168021"/>
                </a:cubicBezTo>
                <a:cubicBezTo>
                  <a:pt x="221995" y="169037"/>
                  <a:pt x="218566" y="169164"/>
                  <a:pt x="215137" y="168148"/>
                </a:cubicBezTo>
                <a:cubicBezTo>
                  <a:pt x="211581" y="167259"/>
                  <a:pt x="208533" y="165608"/>
                  <a:pt x="206120" y="163067"/>
                </a:cubicBezTo>
                <a:lnTo>
                  <a:pt x="110108" y="91059"/>
                </a:lnTo>
                <a:cubicBezTo>
                  <a:pt x="102996" y="100329"/>
                  <a:pt x="95503" y="109092"/>
                  <a:pt x="87375" y="117602"/>
                </a:cubicBezTo>
                <a:cubicBezTo>
                  <a:pt x="79120" y="125983"/>
                  <a:pt x="70865" y="133603"/>
                  <a:pt x="62483" y="140335"/>
                </a:cubicBezTo>
                <a:cubicBezTo>
                  <a:pt x="53847" y="147320"/>
                  <a:pt x="45211" y="153542"/>
                  <a:pt x="36829" y="158877"/>
                </a:cubicBezTo>
                <a:cubicBezTo>
                  <a:pt x="28447" y="164083"/>
                  <a:pt x="20700" y="168275"/>
                  <a:pt x="13715" y="171196"/>
                </a:cubicBezTo>
                <a:cubicBezTo>
                  <a:pt x="10667" y="172592"/>
                  <a:pt x="8000" y="172847"/>
                  <a:pt x="5714" y="172085"/>
                </a:cubicBezTo>
                <a:cubicBezTo>
                  <a:pt x="3428" y="171196"/>
                  <a:pt x="1777" y="169926"/>
                  <a:pt x="635" y="168021"/>
                </a:cubicBezTo>
                <a:cubicBezTo>
                  <a:pt x="-127" y="166116"/>
                  <a:pt x="-381" y="163957"/>
                  <a:pt x="0" y="161671"/>
                </a:cubicBezTo>
                <a:cubicBezTo>
                  <a:pt x="380" y="159385"/>
                  <a:pt x="2158" y="157479"/>
                  <a:pt x="5079" y="155829"/>
                </a:cubicBezTo>
                <a:cubicBezTo>
                  <a:pt x="15112" y="149860"/>
                  <a:pt x="25400" y="142113"/>
                  <a:pt x="35813" y="132588"/>
                </a:cubicBezTo>
                <a:cubicBezTo>
                  <a:pt x="46227" y="123063"/>
                  <a:pt x="56006" y="112776"/>
                  <a:pt x="64896" y="101727"/>
                </a:cubicBezTo>
                <a:cubicBezTo>
                  <a:pt x="73913" y="90551"/>
                  <a:pt x="81660" y="78994"/>
                  <a:pt x="88391" y="66929"/>
                </a:cubicBezTo>
                <a:cubicBezTo>
                  <a:pt x="94995" y="54864"/>
                  <a:pt x="99694" y="43052"/>
                  <a:pt x="102361" y="31622"/>
                </a:cubicBezTo>
                <a:cubicBezTo>
                  <a:pt x="103123" y="27559"/>
                  <a:pt x="101853" y="24638"/>
                  <a:pt x="98551" y="22987"/>
                </a:cubicBezTo>
                <a:cubicBezTo>
                  <a:pt x="95122" y="21209"/>
                  <a:pt x="90423" y="19685"/>
                  <a:pt x="84454" y="18669"/>
                </a:cubicBezTo>
                <a:cubicBezTo>
                  <a:pt x="81152" y="18415"/>
                  <a:pt x="78866" y="17145"/>
                  <a:pt x="77596" y="14986"/>
                </a:cubicBezTo>
                <a:cubicBezTo>
                  <a:pt x="76200" y="12827"/>
                  <a:pt x="75691" y="10667"/>
                  <a:pt x="75945" y="8509"/>
                </a:cubicBezTo>
                <a:cubicBezTo>
                  <a:pt x="75945" y="6096"/>
                  <a:pt x="76835" y="4064"/>
                  <a:pt x="78612" y="2413"/>
                </a:cubicBezTo>
                <a:cubicBezTo>
                  <a:pt x="80390" y="761"/>
                  <a:pt x="83185" y="0"/>
                  <a:pt x="8737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1" name="Freeform 3"/>
          <p:cNvSpPr/>
          <p:nvPr/>
        </p:nvSpPr>
        <p:spPr>
          <a:xfrm>
            <a:off x="2828163" y="2169414"/>
            <a:ext cx="168401" cy="162814"/>
          </a:xfrm>
          <a:custGeom>
            <a:avLst/>
            <a:gdLst>
              <a:gd name="connsiteX0" fmla="*/ 84201 w 168401"/>
              <a:gd name="connsiteY0" fmla="*/ 0 h 162814"/>
              <a:gd name="connsiteX1" fmla="*/ 116077 w 168401"/>
              <a:gd name="connsiteY1" fmla="*/ 6350 h 162814"/>
              <a:gd name="connsiteX2" fmla="*/ 142747 w 168401"/>
              <a:gd name="connsiteY2" fmla="*/ 23241 h 162814"/>
              <a:gd name="connsiteX3" fmla="*/ 161543 w 168401"/>
              <a:gd name="connsiteY3" fmla="*/ 49276 h 162814"/>
              <a:gd name="connsiteX4" fmla="*/ 168401 w 168401"/>
              <a:gd name="connsiteY4" fmla="*/ 81787 h 162814"/>
              <a:gd name="connsiteX5" fmla="*/ 161543 w 168401"/>
              <a:gd name="connsiteY5" fmla="*/ 115188 h 162814"/>
              <a:gd name="connsiteX6" fmla="*/ 142747 w 168401"/>
              <a:gd name="connsiteY6" fmla="*/ 140842 h 162814"/>
              <a:gd name="connsiteX7" fmla="*/ 116077 w 168401"/>
              <a:gd name="connsiteY7" fmla="*/ 157098 h 162814"/>
              <a:gd name="connsiteX8" fmla="*/ 84201 w 168401"/>
              <a:gd name="connsiteY8" fmla="*/ 162814 h 162814"/>
              <a:gd name="connsiteX9" fmla="*/ 51688 w 168401"/>
              <a:gd name="connsiteY9" fmla="*/ 156845 h 162814"/>
              <a:gd name="connsiteX10" fmla="*/ 24764 w 168401"/>
              <a:gd name="connsiteY10" fmla="*/ 139953 h 162814"/>
              <a:gd name="connsiteX11" fmla="*/ 6730 w 168401"/>
              <a:gd name="connsiteY11" fmla="*/ 114553 h 162814"/>
              <a:gd name="connsiteX12" fmla="*/ 0 w 168401"/>
              <a:gd name="connsiteY12" fmla="*/ 81787 h 162814"/>
              <a:gd name="connsiteX13" fmla="*/ 6730 w 168401"/>
              <a:gd name="connsiteY13" fmla="*/ 49276 h 162814"/>
              <a:gd name="connsiteX14" fmla="*/ 24764 w 168401"/>
              <a:gd name="connsiteY14" fmla="*/ 23241 h 162814"/>
              <a:gd name="connsiteX15" fmla="*/ 51816 w 168401"/>
              <a:gd name="connsiteY15" fmla="*/ 6350 h 162814"/>
              <a:gd name="connsiteX16" fmla="*/ 84201 w 168401"/>
              <a:gd name="connsiteY16" fmla="*/ 0 h 1628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68401" h="162814">
                <a:moveTo>
                  <a:pt x="84201" y="0"/>
                </a:moveTo>
                <a:cubicBezTo>
                  <a:pt x="95376" y="0"/>
                  <a:pt x="105917" y="2158"/>
                  <a:pt x="116077" y="6350"/>
                </a:cubicBezTo>
                <a:cubicBezTo>
                  <a:pt x="126364" y="10541"/>
                  <a:pt x="135254" y="16128"/>
                  <a:pt x="142747" y="23241"/>
                </a:cubicBezTo>
                <a:cubicBezTo>
                  <a:pt x="150622" y="30479"/>
                  <a:pt x="156844" y="39242"/>
                  <a:pt x="161543" y="49276"/>
                </a:cubicBezTo>
                <a:cubicBezTo>
                  <a:pt x="166116" y="59308"/>
                  <a:pt x="168401" y="70103"/>
                  <a:pt x="168401" y="81787"/>
                </a:cubicBezTo>
                <a:cubicBezTo>
                  <a:pt x="168401" y="93979"/>
                  <a:pt x="166116" y="105155"/>
                  <a:pt x="161543" y="115188"/>
                </a:cubicBezTo>
                <a:cubicBezTo>
                  <a:pt x="156844" y="125222"/>
                  <a:pt x="150622" y="133730"/>
                  <a:pt x="142747" y="140842"/>
                </a:cubicBezTo>
                <a:cubicBezTo>
                  <a:pt x="135254" y="147827"/>
                  <a:pt x="126364" y="153288"/>
                  <a:pt x="116077" y="157098"/>
                </a:cubicBezTo>
                <a:cubicBezTo>
                  <a:pt x="105917" y="160908"/>
                  <a:pt x="95376" y="162814"/>
                  <a:pt x="84201" y="162814"/>
                </a:cubicBezTo>
                <a:cubicBezTo>
                  <a:pt x="72770" y="162814"/>
                  <a:pt x="61976" y="160782"/>
                  <a:pt x="51688" y="156845"/>
                </a:cubicBezTo>
                <a:cubicBezTo>
                  <a:pt x="41274" y="152907"/>
                  <a:pt x="32384" y="147320"/>
                  <a:pt x="24764" y="139953"/>
                </a:cubicBezTo>
                <a:cubicBezTo>
                  <a:pt x="17144" y="132968"/>
                  <a:pt x="11176" y="124460"/>
                  <a:pt x="6730" y="114553"/>
                </a:cubicBezTo>
                <a:cubicBezTo>
                  <a:pt x="2158" y="104647"/>
                  <a:pt x="0" y="93726"/>
                  <a:pt x="0" y="81787"/>
                </a:cubicBezTo>
                <a:cubicBezTo>
                  <a:pt x="0" y="70103"/>
                  <a:pt x="2158" y="59308"/>
                  <a:pt x="6730" y="49276"/>
                </a:cubicBezTo>
                <a:cubicBezTo>
                  <a:pt x="11176" y="39242"/>
                  <a:pt x="17144" y="30479"/>
                  <a:pt x="24764" y="23241"/>
                </a:cubicBezTo>
                <a:cubicBezTo>
                  <a:pt x="32638" y="16128"/>
                  <a:pt x="41655" y="10541"/>
                  <a:pt x="51816" y="6350"/>
                </a:cubicBezTo>
                <a:cubicBezTo>
                  <a:pt x="61976" y="2158"/>
                  <a:pt x="72770" y="0"/>
                  <a:pt x="84201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2" name="Freeform 3"/>
          <p:cNvSpPr/>
          <p:nvPr/>
        </p:nvSpPr>
        <p:spPr>
          <a:xfrm>
            <a:off x="1776095" y="2154428"/>
            <a:ext cx="248284" cy="330327"/>
          </a:xfrm>
          <a:custGeom>
            <a:avLst/>
            <a:gdLst>
              <a:gd name="connsiteX0" fmla="*/ 193675 w 248284"/>
              <a:gd name="connsiteY0" fmla="*/ 0 h 330327"/>
              <a:gd name="connsiteX1" fmla="*/ 231901 w 248284"/>
              <a:gd name="connsiteY1" fmla="*/ 0 h 330327"/>
              <a:gd name="connsiteX2" fmla="*/ 243585 w 248284"/>
              <a:gd name="connsiteY2" fmla="*/ 5588 h 330327"/>
              <a:gd name="connsiteX3" fmla="*/ 248284 w 248284"/>
              <a:gd name="connsiteY3" fmla="*/ 18669 h 330327"/>
              <a:gd name="connsiteX4" fmla="*/ 248284 w 248284"/>
              <a:gd name="connsiteY4" fmla="*/ 292100 h 330327"/>
              <a:gd name="connsiteX5" fmla="*/ 241680 w 248284"/>
              <a:gd name="connsiteY5" fmla="*/ 321182 h 330327"/>
              <a:gd name="connsiteX6" fmla="*/ 225425 w 248284"/>
              <a:gd name="connsiteY6" fmla="*/ 330327 h 330327"/>
              <a:gd name="connsiteX7" fmla="*/ 218185 w 248284"/>
              <a:gd name="connsiteY7" fmla="*/ 330327 h 330327"/>
              <a:gd name="connsiteX8" fmla="*/ 218185 w 248284"/>
              <a:gd name="connsiteY8" fmla="*/ 143128 h 330327"/>
              <a:gd name="connsiteX9" fmla="*/ 160781 w 248284"/>
              <a:gd name="connsiteY9" fmla="*/ 143128 h 330327"/>
              <a:gd name="connsiteX10" fmla="*/ 160781 w 248284"/>
              <a:gd name="connsiteY10" fmla="*/ 174116 h 330327"/>
              <a:gd name="connsiteX11" fmla="*/ 159892 w 248284"/>
              <a:gd name="connsiteY11" fmla="*/ 190119 h 330327"/>
              <a:gd name="connsiteX12" fmla="*/ 157098 w 248284"/>
              <a:gd name="connsiteY12" fmla="*/ 202183 h 330327"/>
              <a:gd name="connsiteX13" fmla="*/ 159130 w 248284"/>
              <a:gd name="connsiteY13" fmla="*/ 202183 h 330327"/>
              <a:gd name="connsiteX14" fmla="*/ 165988 w 248284"/>
              <a:gd name="connsiteY14" fmla="*/ 206501 h 330327"/>
              <a:gd name="connsiteX15" fmla="*/ 168529 w 248284"/>
              <a:gd name="connsiteY15" fmla="*/ 214757 h 330327"/>
              <a:gd name="connsiteX16" fmla="*/ 165607 w 248284"/>
              <a:gd name="connsiteY16" fmla="*/ 223138 h 330327"/>
              <a:gd name="connsiteX17" fmla="*/ 159130 w 248284"/>
              <a:gd name="connsiteY17" fmla="*/ 226567 h 330327"/>
              <a:gd name="connsiteX18" fmla="*/ 50037 w 248284"/>
              <a:gd name="connsiteY18" fmla="*/ 226567 h 330327"/>
              <a:gd name="connsiteX19" fmla="*/ 44195 w 248284"/>
              <a:gd name="connsiteY19" fmla="*/ 234696 h 330327"/>
              <a:gd name="connsiteX20" fmla="*/ 35051 w 248284"/>
              <a:gd name="connsiteY20" fmla="*/ 237997 h 330327"/>
              <a:gd name="connsiteX21" fmla="*/ 26415 w 248284"/>
              <a:gd name="connsiteY21" fmla="*/ 237997 h 330327"/>
              <a:gd name="connsiteX22" fmla="*/ 26415 w 248284"/>
              <a:gd name="connsiteY22" fmla="*/ 87376 h 330327"/>
              <a:gd name="connsiteX23" fmla="*/ 23621 w 248284"/>
              <a:gd name="connsiteY23" fmla="*/ 72516 h 330327"/>
              <a:gd name="connsiteX24" fmla="*/ 10160 w 248284"/>
              <a:gd name="connsiteY24" fmla="*/ 66293 h 330327"/>
              <a:gd name="connsiteX25" fmla="*/ 1650 w 248284"/>
              <a:gd name="connsiteY25" fmla="*/ 62229 h 330327"/>
              <a:gd name="connsiteX26" fmla="*/ 0 w 248284"/>
              <a:gd name="connsiteY26" fmla="*/ 56133 h 330327"/>
              <a:gd name="connsiteX27" fmla="*/ 3682 w 248284"/>
              <a:gd name="connsiteY27" fmla="*/ 50419 h 330327"/>
              <a:gd name="connsiteX28" fmla="*/ 12191 w 248284"/>
              <a:gd name="connsiteY28" fmla="*/ 48386 h 330327"/>
              <a:gd name="connsiteX29" fmla="*/ 41529 w 248284"/>
              <a:gd name="connsiteY29" fmla="*/ 48386 h 330327"/>
              <a:gd name="connsiteX30" fmla="*/ 52323 w 248284"/>
              <a:gd name="connsiteY30" fmla="*/ 53212 h 330327"/>
              <a:gd name="connsiteX31" fmla="*/ 56133 w 248284"/>
              <a:gd name="connsiteY31" fmla="*/ 66293 h 330327"/>
              <a:gd name="connsiteX32" fmla="*/ 56133 w 248284"/>
              <a:gd name="connsiteY32" fmla="*/ 117601 h 330327"/>
              <a:gd name="connsiteX33" fmla="*/ 131064 w 248284"/>
              <a:gd name="connsiteY33" fmla="*/ 117601 h 330327"/>
              <a:gd name="connsiteX34" fmla="*/ 131064 w 248284"/>
              <a:gd name="connsiteY34" fmla="*/ 75564 h 330327"/>
              <a:gd name="connsiteX35" fmla="*/ 127634 w 248284"/>
              <a:gd name="connsiteY35" fmla="*/ 61340 h 330327"/>
              <a:gd name="connsiteX36" fmla="*/ 114300 w 248284"/>
              <a:gd name="connsiteY36" fmla="*/ 54482 h 330327"/>
              <a:gd name="connsiteX37" fmla="*/ 106044 w 248284"/>
              <a:gd name="connsiteY37" fmla="*/ 51561 h 330327"/>
              <a:gd name="connsiteX38" fmla="*/ 103377 w 248284"/>
              <a:gd name="connsiteY38" fmla="*/ 45465 h 330327"/>
              <a:gd name="connsiteX39" fmla="*/ 106425 w 248284"/>
              <a:gd name="connsiteY39" fmla="*/ 38988 h 330327"/>
              <a:gd name="connsiteX40" fmla="*/ 115569 w 248284"/>
              <a:gd name="connsiteY40" fmla="*/ 36957 h 330327"/>
              <a:gd name="connsiteX41" fmla="*/ 144906 w 248284"/>
              <a:gd name="connsiteY41" fmla="*/ 36957 h 330327"/>
              <a:gd name="connsiteX42" fmla="*/ 156464 w 248284"/>
              <a:gd name="connsiteY42" fmla="*/ 41909 h 330327"/>
              <a:gd name="connsiteX43" fmla="*/ 160781 w 248284"/>
              <a:gd name="connsiteY43" fmla="*/ 55244 h 330327"/>
              <a:gd name="connsiteX44" fmla="*/ 160781 w 248284"/>
              <a:gd name="connsiteY44" fmla="*/ 118744 h 330327"/>
              <a:gd name="connsiteX45" fmla="*/ 218185 w 248284"/>
              <a:gd name="connsiteY45" fmla="*/ 118744 h 330327"/>
              <a:gd name="connsiteX46" fmla="*/ 218185 w 248284"/>
              <a:gd name="connsiteY46" fmla="*/ 41020 h 330327"/>
              <a:gd name="connsiteX47" fmla="*/ 212470 w 248284"/>
              <a:gd name="connsiteY47" fmla="*/ 25400 h 330327"/>
              <a:gd name="connsiteX48" fmla="*/ 196595 w 248284"/>
              <a:gd name="connsiteY48" fmla="*/ 19430 h 330327"/>
              <a:gd name="connsiteX49" fmla="*/ 184404 w 248284"/>
              <a:gd name="connsiteY49" fmla="*/ 15620 h 330327"/>
              <a:gd name="connsiteX50" fmla="*/ 180720 w 248284"/>
              <a:gd name="connsiteY50" fmla="*/ 9270 h 330327"/>
              <a:gd name="connsiteX51" fmla="*/ 184404 w 248284"/>
              <a:gd name="connsiteY51" fmla="*/ 2539 h 330327"/>
              <a:gd name="connsiteX52" fmla="*/ 193675 w 248284"/>
              <a:gd name="connsiteY52" fmla="*/ 0 h 3303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</a:cxnLst>
            <a:rect l="l" t="t" r="r" b="b"/>
            <a:pathLst>
              <a:path w="248284" h="330327">
                <a:moveTo>
                  <a:pt x="193675" y="0"/>
                </a:moveTo>
                <a:lnTo>
                  <a:pt x="231901" y="0"/>
                </a:lnTo>
                <a:cubicBezTo>
                  <a:pt x="236600" y="0"/>
                  <a:pt x="240410" y="1777"/>
                  <a:pt x="243585" y="5588"/>
                </a:cubicBezTo>
                <a:cubicBezTo>
                  <a:pt x="246633" y="9397"/>
                  <a:pt x="248284" y="13715"/>
                  <a:pt x="248284" y="18669"/>
                </a:cubicBezTo>
                <a:lnTo>
                  <a:pt x="248284" y="292100"/>
                </a:lnTo>
                <a:cubicBezTo>
                  <a:pt x="248284" y="305434"/>
                  <a:pt x="246125" y="315086"/>
                  <a:pt x="241680" y="321182"/>
                </a:cubicBezTo>
                <a:cubicBezTo>
                  <a:pt x="237362" y="327278"/>
                  <a:pt x="231901" y="330327"/>
                  <a:pt x="225425" y="330327"/>
                </a:cubicBezTo>
                <a:lnTo>
                  <a:pt x="218185" y="330327"/>
                </a:lnTo>
                <a:lnTo>
                  <a:pt x="218185" y="143128"/>
                </a:lnTo>
                <a:lnTo>
                  <a:pt x="160781" y="143128"/>
                </a:lnTo>
                <a:lnTo>
                  <a:pt x="160781" y="174116"/>
                </a:lnTo>
                <a:cubicBezTo>
                  <a:pt x="160781" y="179831"/>
                  <a:pt x="160527" y="185165"/>
                  <a:pt x="159892" y="190119"/>
                </a:cubicBezTo>
                <a:cubicBezTo>
                  <a:pt x="159384" y="195198"/>
                  <a:pt x="158495" y="199135"/>
                  <a:pt x="157098" y="202183"/>
                </a:cubicBezTo>
                <a:lnTo>
                  <a:pt x="159130" y="202183"/>
                </a:lnTo>
                <a:cubicBezTo>
                  <a:pt x="162051" y="202183"/>
                  <a:pt x="164464" y="203580"/>
                  <a:pt x="165988" y="206501"/>
                </a:cubicBezTo>
                <a:cubicBezTo>
                  <a:pt x="167639" y="209296"/>
                  <a:pt x="168529" y="212089"/>
                  <a:pt x="168529" y="214757"/>
                </a:cubicBezTo>
                <a:cubicBezTo>
                  <a:pt x="168529" y="218058"/>
                  <a:pt x="167512" y="220852"/>
                  <a:pt x="165607" y="223138"/>
                </a:cubicBezTo>
                <a:cubicBezTo>
                  <a:pt x="163702" y="225424"/>
                  <a:pt x="161544" y="226567"/>
                  <a:pt x="159130" y="226567"/>
                </a:cubicBezTo>
                <a:lnTo>
                  <a:pt x="50037" y="226567"/>
                </a:lnTo>
                <a:cubicBezTo>
                  <a:pt x="48386" y="229869"/>
                  <a:pt x="46481" y="232536"/>
                  <a:pt x="44195" y="234696"/>
                </a:cubicBezTo>
                <a:cubicBezTo>
                  <a:pt x="41910" y="236854"/>
                  <a:pt x="38861" y="237997"/>
                  <a:pt x="35051" y="237997"/>
                </a:cubicBezTo>
                <a:lnTo>
                  <a:pt x="26415" y="237997"/>
                </a:lnTo>
                <a:lnTo>
                  <a:pt x="26415" y="87376"/>
                </a:lnTo>
                <a:cubicBezTo>
                  <a:pt x="26415" y="80136"/>
                  <a:pt x="25526" y="75183"/>
                  <a:pt x="23621" y="72516"/>
                </a:cubicBezTo>
                <a:cubicBezTo>
                  <a:pt x="21716" y="69977"/>
                  <a:pt x="17271" y="67944"/>
                  <a:pt x="10160" y="66293"/>
                </a:cubicBezTo>
                <a:cubicBezTo>
                  <a:pt x="5587" y="65404"/>
                  <a:pt x="2794" y="64134"/>
                  <a:pt x="1650" y="62229"/>
                </a:cubicBezTo>
                <a:cubicBezTo>
                  <a:pt x="507" y="60324"/>
                  <a:pt x="0" y="58292"/>
                  <a:pt x="0" y="56133"/>
                </a:cubicBezTo>
                <a:cubicBezTo>
                  <a:pt x="0" y="53593"/>
                  <a:pt x="1269" y="51815"/>
                  <a:pt x="3682" y="50419"/>
                </a:cubicBezTo>
                <a:cubicBezTo>
                  <a:pt x="6095" y="49021"/>
                  <a:pt x="9016" y="48386"/>
                  <a:pt x="12191" y="48386"/>
                </a:cubicBezTo>
                <a:lnTo>
                  <a:pt x="41529" y="48386"/>
                </a:lnTo>
                <a:cubicBezTo>
                  <a:pt x="46100" y="48386"/>
                  <a:pt x="49783" y="50038"/>
                  <a:pt x="52323" y="53212"/>
                </a:cubicBezTo>
                <a:cubicBezTo>
                  <a:pt x="54864" y="56514"/>
                  <a:pt x="56133" y="60832"/>
                  <a:pt x="56133" y="66293"/>
                </a:cubicBezTo>
                <a:lnTo>
                  <a:pt x="56133" y="117601"/>
                </a:lnTo>
                <a:lnTo>
                  <a:pt x="131064" y="117601"/>
                </a:lnTo>
                <a:lnTo>
                  <a:pt x="131064" y="75564"/>
                </a:lnTo>
                <a:cubicBezTo>
                  <a:pt x="131064" y="69088"/>
                  <a:pt x="129920" y="64388"/>
                  <a:pt x="127634" y="61340"/>
                </a:cubicBezTo>
                <a:cubicBezTo>
                  <a:pt x="125221" y="58419"/>
                  <a:pt x="120904" y="56133"/>
                  <a:pt x="114300" y="54482"/>
                </a:cubicBezTo>
                <a:cubicBezTo>
                  <a:pt x="110616" y="53593"/>
                  <a:pt x="107822" y="52704"/>
                  <a:pt x="106044" y="51561"/>
                </a:cubicBezTo>
                <a:cubicBezTo>
                  <a:pt x="104266" y="50546"/>
                  <a:pt x="103377" y="48513"/>
                  <a:pt x="103377" y="45465"/>
                </a:cubicBezTo>
                <a:cubicBezTo>
                  <a:pt x="103377" y="42544"/>
                  <a:pt x="104394" y="40385"/>
                  <a:pt x="106425" y="38988"/>
                </a:cubicBezTo>
                <a:cubicBezTo>
                  <a:pt x="108457" y="37591"/>
                  <a:pt x="111505" y="36957"/>
                  <a:pt x="115569" y="36957"/>
                </a:cubicBezTo>
                <a:lnTo>
                  <a:pt x="144906" y="36957"/>
                </a:lnTo>
                <a:cubicBezTo>
                  <a:pt x="149732" y="36957"/>
                  <a:pt x="153669" y="38608"/>
                  <a:pt x="156464" y="41909"/>
                </a:cubicBezTo>
                <a:cubicBezTo>
                  <a:pt x="159384" y="45084"/>
                  <a:pt x="160781" y="49529"/>
                  <a:pt x="160781" y="55244"/>
                </a:cubicBezTo>
                <a:lnTo>
                  <a:pt x="160781" y="118744"/>
                </a:lnTo>
                <a:lnTo>
                  <a:pt x="218185" y="118744"/>
                </a:lnTo>
                <a:lnTo>
                  <a:pt x="218185" y="41020"/>
                </a:lnTo>
                <a:cubicBezTo>
                  <a:pt x="218185" y="33146"/>
                  <a:pt x="216280" y="27939"/>
                  <a:pt x="212470" y="25400"/>
                </a:cubicBezTo>
                <a:cubicBezTo>
                  <a:pt x="208660" y="22859"/>
                  <a:pt x="203326" y="20827"/>
                  <a:pt x="196595" y="19430"/>
                </a:cubicBezTo>
                <a:cubicBezTo>
                  <a:pt x="190880" y="18669"/>
                  <a:pt x="186816" y="17398"/>
                  <a:pt x="184404" y="15620"/>
                </a:cubicBezTo>
                <a:cubicBezTo>
                  <a:pt x="181864" y="13842"/>
                  <a:pt x="180720" y="11683"/>
                  <a:pt x="180720" y="9270"/>
                </a:cubicBezTo>
                <a:cubicBezTo>
                  <a:pt x="180720" y="6603"/>
                  <a:pt x="181864" y="4317"/>
                  <a:pt x="184404" y="2539"/>
                </a:cubicBezTo>
                <a:cubicBezTo>
                  <a:pt x="186816" y="761"/>
                  <a:pt x="189864" y="0"/>
                  <a:pt x="19367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3" name="Freeform 3"/>
          <p:cNvSpPr/>
          <p:nvPr/>
        </p:nvSpPr>
        <p:spPr>
          <a:xfrm>
            <a:off x="923366" y="2154428"/>
            <a:ext cx="105384" cy="330327"/>
          </a:xfrm>
          <a:custGeom>
            <a:avLst/>
            <a:gdLst>
              <a:gd name="connsiteX0" fmla="*/ 51269 w 105384"/>
              <a:gd name="connsiteY0" fmla="*/ 0 h 330327"/>
              <a:gd name="connsiteX1" fmla="*/ 89509 w 105384"/>
              <a:gd name="connsiteY1" fmla="*/ 0 h 330327"/>
              <a:gd name="connsiteX2" fmla="*/ 100914 w 105384"/>
              <a:gd name="connsiteY2" fmla="*/ 5588 h 330327"/>
              <a:gd name="connsiteX3" fmla="*/ 105384 w 105384"/>
              <a:gd name="connsiteY3" fmla="*/ 18669 h 330327"/>
              <a:gd name="connsiteX4" fmla="*/ 105384 w 105384"/>
              <a:gd name="connsiteY4" fmla="*/ 292100 h 330327"/>
              <a:gd name="connsiteX5" fmla="*/ 99072 w 105384"/>
              <a:gd name="connsiteY5" fmla="*/ 321182 h 330327"/>
              <a:gd name="connsiteX6" fmla="*/ 83007 w 105384"/>
              <a:gd name="connsiteY6" fmla="*/ 330327 h 330327"/>
              <a:gd name="connsiteX7" fmla="*/ 75679 w 105384"/>
              <a:gd name="connsiteY7" fmla="*/ 330327 h 330327"/>
              <a:gd name="connsiteX8" fmla="*/ 75679 w 105384"/>
              <a:gd name="connsiteY8" fmla="*/ 141985 h 330327"/>
              <a:gd name="connsiteX9" fmla="*/ 10172 w 105384"/>
              <a:gd name="connsiteY9" fmla="*/ 141985 h 330327"/>
              <a:gd name="connsiteX10" fmla="*/ 3251 w 105384"/>
              <a:gd name="connsiteY10" fmla="*/ 138683 h 330327"/>
              <a:gd name="connsiteX11" fmla="*/ 0 w 105384"/>
              <a:gd name="connsiteY11" fmla="*/ 130174 h 330327"/>
              <a:gd name="connsiteX12" fmla="*/ 3251 w 105384"/>
              <a:gd name="connsiteY12" fmla="*/ 120777 h 330327"/>
              <a:gd name="connsiteX13" fmla="*/ 10579 w 105384"/>
              <a:gd name="connsiteY13" fmla="*/ 117601 h 330327"/>
              <a:gd name="connsiteX14" fmla="*/ 75679 w 105384"/>
              <a:gd name="connsiteY14" fmla="*/ 117601 h 330327"/>
              <a:gd name="connsiteX15" fmla="*/ 75679 w 105384"/>
              <a:gd name="connsiteY15" fmla="*/ 41020 h 330327"/>
              <a:gd name="connsiteX16" fmla="*/ 69989 w 105384"/>
              <a:gd name="connsiteY16" fmla="*/ 25400 h 330327"/>
              <a:gd name="connsiteX17" fmla="*/ 54114 w 105384"/>
              <a:gd name="connsiteY17" fmla="*/ 19430 h 330327"/>
              <a:gd name="connsiteX18" fmla="*/ 41706 w 105384"/>
              <a:gd name="connsiteY18" fmla="*/ 15620 h 330327"/>
              <a:gd name="connsiteX19" fmla="*/ 38239 w 105384"/>
              <a:gd name="connsiteY19" fmla="*/ 9270 h 330327"/>
              <a:gd name="connsiteX20" fmla="*/ 41910 w 105384"/>
              <a:gd name="connsiteY20" fmla="*/ 2539 h 330327"/>
              <a:gd name="connsiteX21" fmla="*/ 51269 w 105384"/>
              <a:gd name="connsiteY21" fmla="*/ 0 h 3303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05384" h="330327">
                <a:moveTo>
                  <a:pt x="51269" y="0"/>
                </a:moveTo>
                <a:lnTo>
                  <a:pt x="89509" y="0"/>
                </a:lnTo>
                <a:cubicBezTo>
                  <a:pt x="94132" y="0"/>
                  <a:pt x="97929" y="1777"/>
                  <a:pt x="100914" y="5588"/>
                </a:cubicBezTo>
                <a:cubicBezTo>
                  <a:pt x="103898" y="9397"/>
                  <a:pt x="105384" y="13715"/>
                  <a:pt x="105384" y="18669"/>
                </a:cubicBezTo>
                <a:lnTo>
                  <a:pt x="105384" y="292100"/>
                </a:lnTo>
                <a:cubicBezTo>
                  <a:pt x="105384" y="305434"/>
                  <a:pt x="103276" y="315086"/>
                  <a:pt x="99072" y="321182"/>
                </a:cubicBezTo>
                <a:cubicBezTo>
                  <a:pt x="94869" y="327278"/>
                  <a:pt x="89509" y="330327"/>
                  <a:pt x="83007" y="330327"/>
                </a:cubicBezTo>
                <a:lnTo>
                  <a:pt x="75679" y="330327"/>
                </a:lnTo>
                <a:lnTo>
                  <a:pt x="75679" y="141985"/>
                </a:lnTo>
                <a:lnTo>
                  <a:pt x="10172" y="141985"/>
                </a:lnTo>
                <a:cubicBezTo>
                  <a:pt x="7721" y="141985"/>
                  <a:pt x="5422" y="140842"/>
                  <a:pt x="3251" y="138683"/>
                </a:cubicBezTo>
                <a:cubicBezTo>
                  <a:pt x="1079" y="136524"/>
                  <a:pt x="0" y="133730"/>
                  <a:pt x="0" y="130174"/>
                </a:cubicBezTo>
                <a:cubicBezTo>
                  <a:pt x="0" y="126110"/>
                  <a:pt x="1079" y="122935"/>
                  <a:pt x="3251" y="120777"/>
                </a:cubicBezTo>
                <a:cubicBezTo>
                  <a:pt x="5422" y="118617"/>
                  <a:pt x="7861" y="117601"/>
                  <a:pt x="10579" y="117601"/>
                </a:cubicBezTo>
                <a:lnTo>
                  <a:pt x="75679" y="117601"/>
                </a:lnTo>
                <a:lnTo>
                  <a:pt x="75679" y="41020"/>
                </a:lnTo>
                <a:cubicBezTo>
                  <a:pt x="75679" y="33146"/>
                  <a:pt x="73787" y="27939"/>
                  <a:pt x="69989" y="25400"/>
                </a:cubicBezTo>
                <a:cubicBezTo>
                  <a:pt x="66179" y="22859"/>
                  <a:pt x="60896" y="20827"/>
                  <a:pt x="54114" y="19430"/>
                </a:cubicBezTo>
                <a:cubicBezTo>
                  <a:pt x="48145" y="18669"/>
                  <a:pt x="44005" y="17398"/>
                  <a:pt x="41706" y="15620"/>
                </a:cubicBezTo>
                <a:cubicBezTo>
                  <a:pt x="39395" y="13842"/>
                  <a:pt x="38239" y="11683"/>
                  <a:pt x="38239" y="9270"/>
                </a:cubicBezTo>
                <a:cubicBezTo>
                  <a:pt x="38239" y="6603"/>
                  <a:pt x="39471" y="4317"/>
                  <a:pt x="41910" y="2539"/>
                </a:cubicBezTo>
                <a:cubicBezTo>
                  <a:pt x="44348" y="761"/>
                  <a:pt x="47472" y="0"/>
                  <a:pt x="5126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4" name="Freeform 3"/>
          <p:cNvSpPr/>
          <p:nvPr/>
        </p:nvSpPr>
        <p:spPr>
          <a:xfrm>
            <a:off x="3031236" y="2133219"/>
            <a:ext cx="67944" cy="377190"/>
          </a:xfrm>
          <a:custGeom>
            <a:avLst/>
            <a:gdLst>
              <a:gd name="connsiteX0" fmla="*/ 13334 w 67944"/>
              <a:gd name="connsiteY0" fmla="*/ 0 h 377190"/>
              <a:gd name="connsiteX1" fmla="*/ 51561 w 67944"/>
              <a:gd name="connsiteY1" fmla="*/ 0 h 377190"/>
              <a:gd name="connsiteX2" fmla="*/ 63245 w 67944"/>
              <a:gd name="connsiteY2" fmla="*/ 5460 h 377190"/>
              <a:gd name="connsiteX3" fmla="*/ 67944 w 67944"/>
              <a:gd name="connsiteY3" fmla="*/ 18288 h 377190"/>
              <a:gd name="connsiteX4" fmla="*/ 67944 w 67944"/>
              <a:gd name="connsiteY4" fmla="*/ 338963 h 377190"/>
              <a:gd name="connsiteX5" fmla="*/ 61594 w 67944"/>
              <a:gd name="connsiteY5" fmla="*/ 368046 h 377190"/>
              <a:gd name="connsiteX6" fmla="*/ 45465 w 67944"/>
              <a:gd name="connsiteY6" fmla="*/ 377190 h 377190"/>
              <a:gd name="connsiteX7" fmla="*/ 37719 w 67944"/>
              <a:gd name="connsiteY7" fmla="*/ 377190 h 377190"/>
              <a:gd name="connsiteX8" fmla="*/ 37719 w 67944"/>
              <a:gd name="connsiteY8" fmla="*/ 41147 h 377190"/>
              <a:gd name="connsiteX9" fmla="*/ 31876 w 67944"/>
              <a:gd name="connsiteY9" fmla="*/ 25272 h 377190"/>
              <a:gd name="connsiteX10" fmla="*/ 15747 w 67944"/>
              <a:gd name="connsiteY10" fmla="*/ 19177 h 377190"/>
              <a:gd name="connsiteX11" fmla="*/ 3555 w 67944"/>
              <a:gd name="connsiteY11" fmla="*/ 15494 h 377190"/>
              <a:gd name="connsiteX12" fmla="*/ 0 w 67944"/>
              <a:gd name="connsiteY12" fmla="*/ 9397 h 377190"/>
              <a:gd name="connsiteX13" fmla="*/ 4063 w 67944"/>
              <a:gd name="connsiteY13" fmla="*/ 2413 h 377190"/>
              <a:gd name="connsiteX14" fmla="*/ 13334 w 67944"/>
              <a:gd name="connsiteY14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67944" h="377190">
                <a:moveTo>
                  <a:pt x="13334" y="0"/>
                </a:moveTo>
                <a:lnTo>
                  <a:pt x="51561" y="0"/>
                </a:lnTo>
                <a:cubicBezTo>
                  <a:pt x="56260" y="0"/>
                  <a:pt x="60070" y="1778"/>
                  <a:pt x="63245" y="5460"/>
                </a:cubicBezTo>
                <a:cubicBezTo>
                  <a:pt x="66293" y="9144"/>
                  <a:pt x="67944" y="13461"/>
                  <a:pt x="67944" y="18288"/>
                </a:cubicBezTo>
                <a:lnTo>
                  <a:pt x="67944" y="338963"/>
                </a:lnTo>
                <a:cubicBezTo>
                  <a:pt x="67944" y="352297"/>
                  <a:pt x="65785" y="361950"/>
                  <a:pt x="61594" y="368046"/>
                </a:cubicBezTo>
                <a:cubicBezTo>
                  <a:pt x="57403" y="374141"/>
                  <a:pt x="52069" y="377190"/>
                  <a:pt x="45465" y="377190"/>
                </a:cubicBezTo>
                <a:lnTo>
                  <a:pt x="37719" y="377190"/>
                </a:lnTo>
                <a:lnTo>
                  <a:pt x="37719" y="41147"/>
                </a:lnTo>
                <a:cubicBezTo>
                  <a:pt x="37719" y="33273"/>
                  <a:pt x="35813" y="27940"/>
                  <a:pt x="31876" y="25272"/>
                </a:cubicBezTo>
                <a:cubicBezTo>
                  <a:pt x="27939" y="22478"/>
                  <a:pt x="22605" y="20447"/>
                  <a:pt x="15747" y="19177"/>
                </a:cubicBezTo>
                <a:cubicBezTo>
                  <a:pt x="10159" y="18288"/>
                  <a:pt x="6095" y="17145"/>
                  <a:pt x="3555" y="15494"/>
                </a:cubicBezTo>
                <a:cubicBezTo>
                  <a:pt x="1142" y="13842"/>
                  <a:pt x="0" y="11810"/>
                  <a:pt x="0" y="9397"/>
                </a:cubicBezTo>
                <a:cubicBezTo>
                  <a:pt x="0" y="6350"/>
                  <a:pt x="1269" y="4063"/>
                  <a:pt x="4063" y="2413"/>
                </a:cubicBezTo>
                <a:cubicBezTo>
                  <a:pt x="6730" y="761"/>
                  <a:pt x="9778" y="0"/>
                  <a:pt x="1333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5" name="Freeform 3"/>
          <p:cNvSpPr/>
          <p:nvPr/>
        </p:nvSpPr>
        <p:spPr>
          <a:xfrm>
            <a:off x="2359152" y="2133219"/>
            <a:ext cx="67945" cy="377190"/>
          </a:xfrm>
          <a:custGeom>
            <a:avLst/>
            <a:gdLst>
              <a:gd name="connsiteX0" fmla="*/ 13335 w 67945"/>
              <a:gd name="connsiteY0" fmla="*/ 0 h 377190"/>
              <a:gd name="connsiteX1" fmla="*/ 51562 w 67945"/>
              <a:gd name="connsiteY1" fmla="*/ 0 h 377190"/>
              <a:gd name="connsiteX2" fmla="*/ 63245 w 67945"/>
              <a:gd name="connsiteY2" fmla="*/ 5460 h 377190"/>
              <a:gd name="connsiteX3" fmla="*/ 67945 w 67945"/>
              <a:gd name="connsiteY3" fmla="*/ 18288 h 377190"/>
              <a:gd name="connsiteX4" fmla="*/ 67945 w 67945"/>
              <a:gd name="connsiteY4" fmla="*/ 338963 h 377190"/>
              <a:gd name="connsiteX5" fmla="*/ 61341 w 67945"/>
              <a:gd name="connsiteY5" fmla="*/ 368046 h 377190"/>
              <a:gd name="connsiteX6" fmla="*/ 45085 w 67945"/>
              <a:gd name="connsiteY6" fmla="*/ 377190 h 377190"/>
              <a:gd name="connsiteX7" fmla="*/ 37719 w 67945"/>
              <a:gd name="connsiteY7" fmla="*/ 377190 h 377190"/>
              <a:gd name="connsiteX8" fmla="*/ 37719 w 67945"/>
              <a:gd name="connsiteY8" fmla="*/ 41147 h 377190"/>
              <a:gd name="connsiteX9" fmla="*/ 31877 w 67945"/>
              <a:gd name="connsiteY9" fmla="*/ 25272 h 377190"/>
              <a:gd name="connsiteX10" fmla="*/ 15748 w 67945"/>
              <a:gd name="connsiteY10" fmla="*/ 19177 h 377190"/>
              <a:gd name="connsiteX11" fmla="*/ 3429 w 67945"/>
              <a:gd name="connsiteY11" fmla="*/ 15494 h 377190"/>
              <a:gd name="connsiteX12" fmla="*/ 0 w 67945"/>
              <a:gd name="connsiteY12" fmla="*/ 9397 h 377190"/>
              <a:gd name="connsiteX13" fmla="*/ 4064 w 67945"/>
              <a:gd name="connsiteY13" fmla="*/ 2413 h 377190"/>
              <a:gd name="connsiteX14" fmla="*/ 13335 w 67945"/>
              <a:gd name="connsiteY14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67945" h="377190">
                <a:moveTo>
                  <a:pt x="13335" y="0"/>
                </a:moveTo>
                <a:lnTo>
                  <a:pt x="51562" y="0"/>
                </a:lnTo>
                <a:cubicBezTo>
                  <a:pt x="56261" y="0"/>
                  <a:pt x="60070" y="1778"/>
                  <a:pt x="63245" y="5460"/>
                </a:cubicBezTo>
                <a:cubicBezTo>
                  <a:pt x="66294" y="9144"/>
                  <a:pt x="67945" y="13461"/>
                  <a:pt x="67945" y="18288"/>
                </a:cubicBezTo>
                <a:lnTo>
                  <a:pt x="67945" y="338963"/>
                </a:lnTo>
                <a:cubicBezTo>
                  <a:pt x="67945" y="352297"/>
                  <a:pt x="65785" y="361950"/>
                  <a:pt x="61341" y="368046"/>
                </a:cubicBezTo>
                <a:cubicBezTo>
                  <a:pt x="57023" y="374141"/>
                  <a:pt x="51562" y="377190"/>
                  <a:pt x="45085" y="377190"/>
                </a:cubicBezTo>
                <a:lnTo>
                  <a:pt x="37719" y="377190"/>
                </a:lnTo>
                <a:lnTo>
                  <a:pt x="37719" y="41147"/>
                </a:lnTo>
                <a:cubicBezTo>
                  <a:pt x="37719" y="33273"/>
                  <a:pt x="35814" y="27940"/>
                  <a:pt x="31877" y="25272"/>
                </a:cubicBezTo>
                <a:cubicBezTo>
                  <a:pt x="27939" y="22478"/>
                  <a:pt x="22605" y="20447"/>
                  <a:pt x="15748" y="19177"/>
                </a:cubicBezTo>
                <a:cubicBezTo>
                  <a:pt x="9779" y="18288"/>
                  <a:pt x="5714" y="17145"/>
                  <a:pt x="3429" y="15494"/>
                </a:cubicBezTo>
                <a:cubicBezTo>
                  <a:pt x="1143" y="13842"/>
                  <a:pt x="0" y="11810"/>
                  <a:pt x="0" y="9397"/>
                </a:cubicBezTo>
                <a:cubicBezTo>
                  <a:pt x="0" y="6350"/>
                  <a:pt x="1270" y="4063"/>
                  <a:pt x="4064" y="2413"/>
                </a:cubicBezTo>
                <a:cubicBezTo>
                  <a:pt x="6730" y="761"/>
                  <a:pt x="9779" y="0"/>
                  <a:pt x="1333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6" name="Freeform 3"/>
          <p:cNvSpPr/>
          <p:nvPr/>
        </p:nvSpPr>
        <p:spPr>
          <a:xfrm>
            <a:off x="2037715" y="2133219"/>
            <a:ext cx="67182" cy="377190"/>
          </a:xfrm>
          <a:custGeom>
            <a:avLst/>
            <a:gdLst>
              <a:gd name="connsiteX0" fmla="*/ 13461 w 67182"/>
              <a:gd name="connsiteY0" fmla="*/ 0 h 377190"/>
              <a:gd name="connsiteX1" fmla="*/ 51689 w 67182"/>
              <a:gd name="connsiteY1" fmla="*/ 0 h 377190"/>
              <a:gd name="connsiteX2" fmla="*/ 62864 w 67182"/>
              <a:gd name="connsiteY2" fmla="*/ 5460 h 377190"/>
              <a:gd name="connsiteX3" fmla="*/ 67182 w 67182"/>
              <a:gd name="connsiteY3" fmla="*/ 18288 h 377190"/>
              <a:gd name="connsiteX4" fmla="*/ 67182 w 67182"/>
              <a:gd name="connsiteY4" fmla="*/ 338963 h 377190"/>
              <a:gd name="connsiteX5" fmla="*/ 61086 w 67182"/>
              <a:gd name="connsiteY5" fmla="*/ 368046 h 377190"/>
              <a:gd name="connsiteX6" fmla="*/ 45211 w 67182"/>
              <a:gd name="connsiteY6" fmla="*/ 377190 h 377190"/>
              <a:gd name="connsiteX7" fmla="*/ 37464 w 67182"/>
              <a:gd name="connsiteY7" fmla="*/ 377190 h 377190"/>
              <a:gd name="connsiteX8" fmla="*/ 37464 w 67182"/>
              <a:gd name="connsiteY8" fmla="*/ 41147 h 377190"/>
              <a:gd name="connsiteX9" fmla="*/ 31750 w 67182"/>
              <a:gd name="connsiteY9" fmla="*/ 25272 h 377190"/>
              <a:gd name="connsiteX10" fmla="*/ 15875 w 67182"/>
              <a:gd name="connsiteY10" fmla="*/ 19177 h 377190"/>
              <a:gd name="connsiteX11" fmla="*/ 3555 w 67182"/>
              <a:gd name="connsiteY11" fmla="*/ 15494 h 377190"/>
              <a:gd name="connsiteX12" fmla="*/ 0 w 67182"/>
              <a:gd name="connsiteY12" fmla="*/ 9397 h 377190"/>
              <a:gd name="connsiteX13" fmla="*/ 3682 w 67182"/>
              <a:gd name="connsiteY13" fmla="*/ 2413 h 377190"/>
              <a:gd name="connsiteX14" fmla="*/ 13461 w 67182"/>
              <a:gd name="connsiteY14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67182" h="377190">
                <a:moveTo>
                  <a:pt x="13461" y="0"/>
                </a:moveTo>
                <a:lnTo>
                  <a:pt x="51689" y="0"/>
                </a:lnTo>
                <a:cubicBezTo>
                  <a:pt x="56388" y="0"/>
                  <a:pt x="60071" y="1778"/>
                  <a:pt x="62864" y="5460"/>
                </a:cubicBezTo>
                <a:cubicBezTo>
                  <a:pt x="65786" y="9144"/>
                  <a:pt x="67182" y="13461"/>
                  <a:pt x="67182" y="18288"/>
                </a:cubicBezTo>
                <a:lnTo>
                  <a:pt x="67182" y="338963"/>
                </a:lnTo>
                <a:cubicBezTo>
                  <a:pt x="67182" y="352297"/>
                  <a:pt x="65151" y="361950"/>
                  <a:pt x="61086" y="368046"/>
                </a:cubicBezTo>
                <a:cubicBezTo>
                  <a:pt x="57022" y="374141"/>
                  <a:pt x="51689" y="377190"/>
                  <a:pt x="45211" y="377190"/>
                </a:cubicBezTo>
                <a:lnTo>
                  <a:pt x="37464" y="377190"/>
                </a:lnTo>
                <a:lnTo>
                  <a:pt x="37464" y="41147"/>
                </a:lnTo>
                <a:cubicBezTo>
                  <a:pt x="37464" y="33273"/>
                  <a:pt x="35560" y="27940"/>
                  <a:pt x="31750" y="25272"/>
                </a:cubicBezTo>
                <a:cubicBezTo>
                  <a:pt x="27940" y="22478"/>
                  <a:pt x="22732" y="20447"/>
                  <a:pt x="15875" y="19177"/>
                </a:cubicBezTo>
                <a:cubicBezTo>
                  <a:pt x="9905" y="18288"/>
                  <a:pt x="5841" y="17145"/>
                  <a:pt x="3555" y="15494"/>
                </a:cubicBezTo>
                <a:cubicBezTo>
                  <a:pt x="1142" y="13842"/>
                  <a:pt x="0" y="11810"/>
                  <a:pt x="0" y="9397"/>
                </a:cubicBezTo>
                <a:cubicBezTo>
                  <a:pt x="0" y="6350"/>
                  <a:pt x="1270" y="4063"/>
                  <a:pt x="3682" y="2413"/>
                </a:cubicBezTo>
                <a:cubicBezTo>
                  <a:pt x="6095" y="761"/>
                  <a:pt x="9398" y="0"/>
                  <a:pt x="13461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7" name="Freeform 3"/>
          <p:cNvSpPr/>
          <p:nvPr/>
        </p:nvSpPr>
        <p:spPr>
          <a:xfrm>
            <a:off x="1653794" y="2133219"/>
            <a:ext cx="104266" cy="377190"/>
          </a:xfrm>
          <a:custGeom>
            <a:avLst/>
            <a:gdLst>
              <a:gd name="connsiteX0" fmla="*/ 49657 w 104266"/>
              <a:gd name="connsiteY0" fmla="*/ 0 h 377190"/>
              <a:gd name="connsiteX1" fmla="*/ 87883 w 104266"/>
              <a:gd name="connsiteY1" fmla="*/ 0 h 377190"/>
              <a:gd name="connsiteX2" fmla="*/ 99567 w 104266"/>
              <a:gd name="connsiteY2" fmla="*/ 5460 h 377190"/>
              <a:gd name="connsiteX3" fmla="*/ 104266 w 104266"/>
              <a:gd name="connsiteY3" fmla="*/ 18288 h 377190"/>
              <a:gd name="connsiteX4" fmla="*/ 104266 w 104266"/>
              <a:gd name="connsiteY4" fmla="*/ 338963 h 377190"/>
              <a:gd name="connsiteX5" fmla="*/ 97916 w 104266"/>
              <a:gd name="connsiteY5" fmla="*/ 368046 h 377190"/>
              <a:gd name="connsiteX6" fmla="*/ 81788 w 104266"/>
              <a:gd name="connsiteY6" fmla="*/ 377190 h 377190"/>
              <a:gd name="connsiteX7" fmla="*/ 74041 w 104266"/>
              <a:gd name="connsiteY7" fmla="*/ 377190 h 377190"/>
              <a:gd name="connsiteX8" fmla="*/ 74041 w 104266"/>
              <a:gd name="connsiteY8" fmla="*/ 159892 h 377190"/>
              <a:gd name="connsiteX9" fmla="*/ 9778 w 104266"/>
              <a:gd name="connsiteY9" fmla="*/ 159892 h 377190"/>
              <a:gd name="connsiteX10" fmla="*/ 3047 w 104266"/>
              <a:gd name="connsiteY10" fmla="*/ 156590 h 377190"/>
              <a:gd name="connsiteX11" fmla="*/ 0 w 104266"/>
              <a:gd name="connsiteY11" fmla="*/ 147701 h 377190"/>
              <a:gd name="connsiteX12" fmla="*/ 3047 w 104266"/>
              <a:gd name="connsiteY12" fmla="*/ 138557 h 377190"/>
              <a:gd name="connsiteX13" fmla="*/ 10160 w 104266"/>
              <a:gd name="connsiteY13" fmla="*/ 135128 h 377190"/>
              <a:gd name="connsiteX14" fmla="*/ 74041 w 104266"/>
              <a:gd name="connsiteY14" fmla="*/ 135128 h 377190"/>
              <a:gd name="connsiteX15" fmla="*/ 74041 w 104266"/>
              <a:gd name="connsiteY15" fmla="*/ 41147 h 377190"/>
              <a:gd name="connsiteX16" fmla="*/ 68198 w 104266"/>
              <a:gd name="connsiteY16" fmla="*/ 25272 h 377190"/>
              <a:gd name="connsiteX17" fmla="*/ 52070 w 104266"/>
              <a:gd name="connsiteY17" fmla="*/ 19177 h 377190"/>
              <a:gd name="connsiteX18" fmla="*/ 39877 w 104266"/>
              <a:gd name="connsiteY18" fmla="*/ 15494 h 377190"/>
              <a:gd name="connsiteX19" fmla="*/ 36322 w 104266"/>
              <a:gd name="connsiteY19" fmla="*/ 9397 h 377190"/>
              <a:gd name="connsiteX20" fmla="*/ 40385 w 104266"/>
              <a:gd name="connsiteY20" fmla="*/ 2413 h 377190"/>
              <a:gd name="connsiteX21" fmla="*/ 49657 w 104266"/>
              <a:gd name="connsiteY21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04266" h="377190">
                <a:moveTo>
                  <a:pt x="49657" y="0"/>
                </a:moveTo>
                <a:lnTo>
                  <a:pt x="87883" y="0"/>
                </a:lnTo>
                <a:cubicBezTo>
                  <a:pt x="92582" y="0"/>
                  <a:pt x="96392" y="1778"/>
                  <a:pt x="99567" y="5460"/>
                </a:cubicBezTo>
                <a:cubicBezTo>
                  <a:pt x="102616" y="9144"/>
                  <a:pt x="104266" y="13461"/>
                  <a:pt x="104266" y="18288"/>
                </a:cubicBezTo>
                <a:lnTo>
                  <a:pt x="104266" y="338963"/>
                </a:lnTo>
                <a:cubicBezTo>
                  <a:pt x="104266" y="352297"/>
                  <a:pt x="102107" y="361950"/>
                  <a:pt x="97916" y="368046"/>
                </a:cubicBezTo>
                <a:cubicBezTo>
                  <a:pt x="93726" y="374141"/>
                  <a:pt x="88392" y="377190"/>
                  <a:pt x="81788" y="377190"/>
                </a:cubicBezTo>
                <a:lnTo>
                  <a:pt x="74041" y="377190"/>
                </a:lnTo>
                <a:lnTo>
                  <a:pt x="74041" y="159892"/>
                </a:lnTo>
                <a:lnTo>
                  <a:pt x="9778" y="159892"/>
                </a:lnTo>
                <a:cubicBezTo>
                  <a:pt x="7366" y="159892"/>
                  <a:pt x="5080" y="158877"/>
                  <a:pt x="3047" y="156590"/>
                </a:cubicBezTo>
                <a:cubicBezTo>
                  <a:pt x="1016" y="154432"/>
                  <a:pt x="0" y="151510"/>
                  <a:pt x="0" y="147701"/>
                </a:cubicBezTo>
                <a:cubicBezTo>
                  <a:pt x="0" y="143890"/>
                  <a:pt x="1016" y="140842"/>
                  <a:pt x="3047" y="138557"/>
                </a:cubicBezTo>
                <a:cubicBezTo>
                  <a:pt x="5080" y="136271"/>
                  <a:pt x="7492" y="135128"/>
                  <a:pt x="10160" y="135128"/>
                </a:cubicBezTo>
                <a:lnTo>
                  <a:pt x="74041" y="135128"/>
                </a:lnTo>
                <a:lnTo>
                  <a:pt x="74041" y="41147"/>
                </a:lnTo>
                <a:cubicBezTo>
                  <a:pt x="74041" y="33273"/>
                  <a:pt x="72135" y="27940"/>
                  <a:pt x="68198" y="25272"/>
                </a:cubicBezTo>
                <a:cubicBezTo>
                  <a:pt x="64261" y="22478"/>
                  <a:pt x="58927" y="20447"/>
                  <a:pt x="52070" y="19177"/>
                </a:cubicBezTo>
                <a:cubicBezTo>
                  <a:pt x="46482" y="18288"/>
                  <a:pt x="42417" y="17145"/>
                  <a:pt x="39877" y="15494"/>
                </a:cubicBezTo>
                <a:cubicBezTo>
                  <a:pt x="37465" y="13842"/>
                  <a:pt x="36322" y="11810"/>
                  <a:pt x="36322" y="9397"/>
                </a:cubicBezTo>
                <a:cubicBezTo>
                  <a:pt x="36322" y="6350"/>
                  <a:pt x="37592" y="4063"/>
                  <a:pt x="40385" y="2413"/>
                </a:cubicBezTo>
                <a:cubicBezTo>
                  <a:pt x="43052" y="761"/>
                  <a:pt x="46101" y="0"/>
                  <a:pt x="49657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8" name="Freeform 3"/>
          <p:cNvSpPr/>
          <p:nvPr/>
        </p:nvSpPr>
        <p:spPr>
          <a:xfrm>
            <a:off x="1363980" y="2133219"/>
            <a:ext cx="67944" cy="377190"/>
          </a:xfrm>
          <a:custGeom>
            <a:avLst/>
            <a:gdLst>
              <a:gd name="connsiteX0" fmla="*/ 13335 w 67944"/>
              <a:gd name="connsiteY0" fmla="*/ 0 h 377190"/>
              <a:gd name="connsiteX1" fmla="*/ 51561 w 67944"/>
              <a:gd name="connsiteY1" fmla="*/ 0 h 377190"/>
              <a:gd name="connsiteX2" fmla="*/ 63246 w 67944"/>
              <a:gd name="connsiteY2" fmla="*/ 5460 h 377190"/>
              <a:gd name="connsiteX3" fmla="*/ 67944 w 67944"/>
              <a:gd name="connsiteY3" fmla="*/ 18288 h 377190"/>
              <a:gd name="connsiteX4" fmla="*/ 67944 w 67944"/>
              <a:gd name="connsiteY4" fmla="*/ 338963 h 377190"/>
              <a:gd name="connsiteX5" fmla="*/ 61340 w 67944"/>
              <a:gd name="connsiteY5" fmla="*/ 368046 h 377190"/>
              <a:gd name="connsiteX6" fmla="*/ 45085 w 67944"/>
              <a:gd name="connsiteY6" fmla="*/ 377190 h 377190"/>
              <a:gd name="connsiteX7" fmla="*/ 37719 w 67944"/>
              <a:gd name="connsiteY7" fmla="*/ 377190 h 377190"/>
              <a:gd name="connsiteX8" fmla="*/ 37719 w 67944"/>
              <a:gd name="connsiteY8" fmla="*/ 41147 h 377190"/>
              <a:gd name="connsiteX9" fmla="*/ 31877 w 67944"/>
              <a:gd name="connsiteY9" fmla="*/ 25272 h 377190"/>
              <a:gd name="connsiteX10" fmla="*/ 15747 w 67944"/>
              <a:gd name="connsiteY10" fmla="*/ 19177 h 377190"/>
              <a:gd name="connsiteX11" fmla="*/ 3428 w 67944"/>
              <a:gd name="connsiteY11" fmla="*/ 15494 h 377190"/>
              <a:gd name="connsiteX12" fmla="*/ 0 w 67944"/>
              <a:gd name="connsiteY12" fmla="*/ 9397 h 377190"/>
              <a:gd name="connsiteX13" fmla="*/ 4063 w 67944"/>
              <a:gd name="connsiteY13" fmla="*/ 2413 h 377190"/>
              <a:gd name="connsiteX14" fmla="*/ 13335 w 67944"/>
              <a:gd name="connsiteY14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67944" h="377190">
                <a:moveTo>
                  <a:pt x="13335" y="0"/>
                </a:moveTo>
                <a:lnTo>
                  <a:pt x="51561" y="0"/>
                </a:lnTo>
                <a:cubicBezTo>
                  <a:pt x="56261" y="0"/>
                  <a:pt x="60070" y="1778"/>
                  <a:pt x="63246" y="5460"/>
                </a:cubicBezTo>
                <a:cubicBezTo>
                  <a:pt x="66293" y="9144"/>
                  <a:pt x="67944" y="13461"/>
                  <a:pt x="67944" y="18288"/>
                </a:cubicBezTo>
                <a:lnTo>
                  <a:pt x="67944" y="338963"/>
                </a:lnTo>
                <a:cubicBezTo>
                  <a:pt x="67944" y="352297"/>
                  <a:pt x="65786" y="361950"/>
                  <a:pt x="61340" y="368046"/>
                </a:cubicBezTo>
                <a:cubicBezTo>
                  <a:pt x="57022" y="374141"/>
                  <a:pt x="51561" y="377190"/>
                  <a:pt x="45085" y="377190"/>
                </a:cubicBezTo>
                <a:lnTo>
                  <a:pt x="37719" y="377190"/>
                </a:lnTo>
                <a:lnTo>
                  <a:pt x="37719" y="41147"/>
                </a:lnTo>
                <a:cubicBezTo>
                  <a:pt x="37719" y="33273"/>
                  <a:pt x="35813" y="27940"/>
                  <a:pt x="31877" y="25272"/>
                </a:cubicBezTo>
                <a:cubicBezTo>
                  <a:pt x="27939" y="22478"/>
                  <a:pt x="22605" y="20447"/>
                  <a:pt x="15747" y="19177"/>
                </a:cubicBezTo>
                <a:cubicBezTo>
                  <a:pt x="9778" y="18288"/>
                  <a:pt x="5715" y="17145"/>
                  <a:pt x="3428" y="15494"/>
                </a:cubicBezTo>
                <a:cubicBezTo>
                  <a:pt x="1142" y="13842"/>
                  <a:pt x="0" y="11810"/>
                  <a:pt x="0" y="9397"/>
                </a:cubicBezTo>
                <a:cubicBezTo>
                  <a:pt x="0" y="6350"/>
                  <a:pt x="1269" y="4063"/>
                  <a:pt x="4063" y="2413"/>
                </a:cubicBezTo>
                <a:cubicBezTo>
                  <a:pt x="6730" y="761"/>
                  <a:pt x="9778" y="0"/>
                  <a:pt x="1333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9" name="Freeform 3"/>
          <p:cNvSpPr/>
          <p:nvPr/>
        </p:nvSpPr>
        <p:spPr>
          <a:xfrm>
            <a:off x="1042581" y="2133219"/>
            <a:ext cx="67145" cy="377190"/>
          </a:xfrm>
          <a:custGeom>
            <a:avLst/>
            <a:gdLst>
              <a:gd name="connsiteX0" fmla="*/ 13436 w 67145"/>
              <a:gd name="connsiteY0" fmla="*/ 0 h 377190"/>
              <a:gd name="connsiteX1" fmla="*/ 51676 w 67145"/>
              <a:gd name="connsiteY1" fmla="*/ 0 h 377190"/>
              <a:gd name="connsiteX2" fmla="*/ 62877 w 67145"/>
              <a:gd name="connsiteY2" fmla="*/ 5460 h 377190"/>
              <a:gd name="connsiteX3" fmla="*/ 67145 w 67145"/>
              <a:gd name="connsiteY3" fmla="*/ 18288 h 377190"/>
              <a:gd name="connsiteX4" fmla="*/ 67145 w 67145"/>
              <a:gd name="connsiteY4" fmla="*/ 338963 h 377190"/>
              <a:gd name="connsiteX5" fmla="*/ 61036 w 67145"/>
              <a:gd name="connsiteY5" fmla="*/ 368046 h 377190"/>
              <a:gd name="connsiteX6" fmla="*/ 45173 w 67145"/>
              <a:gd name="connsiteY6" fmla="*/ 377190 h 377190"/>
              <a:gd name="connsiteX7" fmla="*/ 37439 w 67145"/>
              <a:gd name="connsiteY7" fmla="*/ 377190 h 377190"/>
              <a:gd name="connsiteX8" fmla="*/ 37439 w 67145"/>
              <a:gd name="connsiteY8" fmla="*/ 41147 h 377190"/>
              <a:gd name="connsiteX9" fmla="*/ 31737 w 67145"/>
              <a:gd name="connsiteY9" fmla="*/ 25272 h 377190"/>
              <a:gd name="connsiteX10" fmla="*/ 15875 w 67145"/>
              <a:gd name="connsiteY10" fmla="*/ 19177 h 377190"/>
              <a:gd name="connsiteX11" fmla="*/ 3467 w 67145"/>
              <a:gd name="connsiteY11" fmla="*/ 15494 h 377190"/>
              <a:gd name="connsiteX12" fmla="*/ 0 w 67145"/>
              <a:gd name="connsiteY12" fmla="*/ 9397 h 377190"/>
              <a:gd name="connsiteX13" fmla="*/ 3670 w 67145"/>
              <a:gd name="connsiteY13" fmla="*/ 2413 h 377190"/>
              <a:gd name="connsiteX14" fmla="*/ 13436 w 67145"/>
              <a:gd name="connsiteY14" fmla="*/ 0 h 377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67145" h="377190">
                <a:moveTo>
                  <a:pt x="13436" y="0"/>
                </a:moveTo>
                <a:lnTo>
                  <a:pt x="51676" y="0"/>
                </a:lnTo>
                <a:cubicBezTo>
                  <a:pt x="56299" y="0"/>
                  <a:pt x="60020" y="1778"/>
                  <a:pt x="62877" y="5460"/>
                </a:cubicBezTo>
                <a:cubicBezTo>
                  <a:pt x="65722" y="9144"/>
                  <a:pt x="67145" y="13461"/>
                  <a:pt x="67145" y="18288"/>
                </a:cubicBezTo>
                <a:lnTo>
                  <a:pt x="67145" y="338963"/>
                </a:lnTo>
                <a:cubicBezTo>
                  <a:pt x="67145" y="352297"/>
                  <a:pt x="65112" y="361950"/>
                  <a:pt x="61036" y="368046"/>
                </a:cubicBezTo>
                <a:cubicBezTo>
                  <a:pt x="56972" y="374141"/>
                  <a:pt x="51676" y="377190"/>
                  <a:pt x="45173" y="377190"/>
                </a:cubicBezTo>
                <a:lnTo>
                  <a:pt x="37439" y="377190"/>
                </a:lnTo>
                <a:lnTo>
                  <a:pt x="37439" y="41147"/>
                </a:lnTo>
                <a:cubicBezTo>
                  <a:pt x="37439" y="33273"/>
                  <a:pt x="35547" y="27940"/>
                  <a:pt x="31737" y="25272"/>
                </a:cubicBezTo>
                <a:cubicBezTo>
                  <a:pt x="27939" y="22478"/>
                  <a:pt x="22656" y="20447"/>
                  <a:pt x="15875" y="19177"/>
                </a:cubicBezTo>
                <a:cubicBezTo>
                  <a:pt x="9906" y="18288"/>
                  <a:pt x="5765" y="17145"/>
                  <a:pt x="3467" y="15494"/>
                </a:cubicBezTo>
                <a:cubicBezTo>
                  <a:pt x="1155" y="13842"/>
                  <a:pt x="0" y="11810"/>
                  <a:pt x="0" y="9397"/>
                </a:cubicBezTo>
                <a:cubicBezTo>
                  <a:pt x="0" y="6350"/>
                  <a:pt x="1219" y="4063"/>
                  <a:pt x="3670" y="2413"/>
                </a:cubicBezTo>
                <a:cubicBezTo>
                  <a:pt x="6108" y="761"/>
                  <a:pt x="9359" y="0"/>
                  <a:pt x="13436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0" name="Freeform 3"/>
          <p:cNvSpPr/>
          <p:nvPr/>
        </p:nvSpPr>
        <p:spPr>
          <a:xfrm>
            <a:off x="2458339" y="2410459"/>
            <a:ext cx="356107" cy="37591"/>
          </a:xfrm>
          <a:custGeom>
            <a:avLst/>
            <a:gdLst>
              <a:gd name="connsiteX0" fmla="*/ 18922 w 356107"/>
              <a:gd name="connsiteY0" fmla="*/ 6350 h 37591"/>
              <a:gd name="connsiteX1" fmla="*/ 337185 w 356107"/>
              <a:gd name="connsiteY1" fmla="*/ 6350 h 37591"/>
              <a:gd name="connsiteX2" fmla="*/ 346582 w 356107"/>
              <a:gd name="connsiteY2" fmla="*/ 10414 h 37591"/>
              <a:gd name="connsiteX3" fmla="*/ 349757 w 356107"/>
              <a:gd name="connsiteY3" fmla="*/ 18541 h 37591"/>
              <a:gd name="connsiteX4" fmla="*/ 346582 w 356107"/>
              <a:gd name="connsiteY4" fmla="*/ 27305 h 37591"/>
              <a:gd name="connsiteX5" fmla="*/ 337185 w 356107"/>
              <a:gd name="connsiteY5" fmla="*/ 31241 h 37591"/>
              <a:gd name="connsiteX6" fmla="*/ 18922 w 356107"/>
              <a:gd name="connsiteY6" fmla="*/ 31241 h 37591"/>
              <a:gd name="connsiteX7" fmla="*/ 9651 w 356107"/>
              <a:gd name="connsiteY7" fmla="*/ 27178 h 37591"/>
              <a:gd name="connsiteX8" fmla="*/ 6350 w 356107"/>
              <a:gd name="connsiteY8" fmla="*/ 18160 h 37591"/>
              <a:gd name="connsiteX9" fmla="*/ 9651 w 356107"/>
              <a:gd name="connsiteY9" fmla="*/ 10287 h 37591"/>
              <a:gd name="connsiteX10" fmla="*/ 18922 w 356107"/>
              <a:gd name="connsiteY10" fmla="*/ 6350 h 375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356107" h="37591">
                <a:moveTo>
                  <a:pt x="18922" y="6350"/>
                </a:moveTo>
                <a:lnTo>
                  <a:pt x="337185" y="6350"/>
                </a:lnTo>
                <a:cubicBezTo>
                  <a:pt x="341248" y="6350"/>
                  <a:pt x="344297" y="7747"/>
                  <a:pt x="346582" y="10414"/>
                </a:cubicBezTo>
                <a:cubicBezTo>
                  <a:pt x="348741" y="13208"/>
                  <a:pt x="349757" y="15875"/>
                  <a:pt x="349757" y="18541"/>
                </a:cubicBezTo>
                <a:cubicBezTo>
                  <a:pt x="349757" y="21844"/>
                  <a:pt x="348741" y="24765"/>
                  <a:pt x="346582" y="27305"/>
                </a:cubicBezTo>
                <a:cubicBezTo>
                  <a:pt x="344297" y="29845"/>
                  <a:pt x="341248" y="31241"/>
                  <a:pt x="337185" y="31241"/>
                </a:cubicBezTo>
                <a:lnTo>
                  <a:pt x="18922" y="31241"/>
                </a:lnTo>
                <a:cubicBezTo>
                  <a:pt x="14858" y="31241"/>
                  <a:pt x="11810" y="29845"/>
                  <a:pt x="9651" y="27178"/>
                </a:cubicBezTo>
                <a:cubicBezTo>
                  <a:pt x="7492" y="24384"/>
                  <a:pt x="6350" y="21463"/>
                  <a:pt x="6350" y="18160"/>
                </a:cubicBezTo>
                <a:cubicBezTo>
                  <a:pt x="6350" y="15494"/>
                  <a:pt x="7492" y="12827"/>
                  <a:pt x="9651" y="10287"/>
                </a:cubicBezTo>
                <a:cubicBezTo>
                  <a:pt x="11810" y="7620"/>
                  <a:pt x="14858" y="6350"/>
                  <a:pt x="1892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1" name="Freeform 3"/>
          <p:cNvSpPr/>
          <p:nvPr/>
        </p:nvSpPr>
        <p:spPr>
          <a:xfrm>
            <a:off x="2792476" y="2370201"/>
            <a:ext cx="269875" cy="45211"/>
          </a:xfrm>
          <a:custGeom>
            <a:avLst/>
            <a:gdLst>
              <a:gd name="connsiteX0" fmla="*/ 256920 w 269875"/>
              <a:gd name="connsiteY0" fmla="*/ 6350 h 45211"/>
              <a:gd name="connsiteX1" fmla="*/ 263525 w 269875"/>
              <a:gd name="connsiteY1" fmla="*/ 11684 h 45211"/>
              <a:gd name="connsiteX2" fmla="*/ 255778 w 269875"/>
              <a:gd name="connsiteY2" fmla="*/ 22225 h 45211"/>
              <a:gd name="connsiteX3" fmla="*/ 235203 w 269875"/>
              <a:gd name="connsiteY3" fmla="*/ 29336 h 45211"/>
              <a:gd name="connsiteX4" fmla="*/ 208153 w 269875"/>
              <a:gd name="connsiteY4" fmla="*/ 34797 h 45211"/>
              <a:gd name="connsiteX5" fmla="*/ 178053 w 269875"/>
              <a:gd name="connsiteY5" fmla="*/ 37846 h 45211"/>
              <a:gd name="connsiteX6" fmla="*/ 149605 w 269875"/>
              <a:gd name="connsiteY6" fmla="*/ 38861 h 45211"/>
              <a:gd name="connsiteX7" fmla="*/ 19430 w 269875"/>
              <a:gd name="connsiteY7" fmla="*/ 38861 h 45211"/>
              <a:gd name="connsiteX8" fmla="*/ 9651 w 269875"/>
              <a:gd name="connsiteY8" fmla="*/ 35051 h 45211"/>
              <a:gd name="connsiteX9" fmla="*/ 6350 w 269875"/>
              <a:gd name="connsiteY9" fmla="*/ 26289 h 45211"/>
              <a:gd name="connsiteX10" fmla="*/ 9779 w 269875"/>
              <a:gd name="connsiteY10" fmla="*/ 18288 h 45211"/>
              <a:gd name="connsiteX11" fmla="*/ 19811 w 269875"/>
              <a:gd name="connsiteY11" fmla="*/ 14477 h 45211"/>
              <a:gd name="connsiteX12" fmla="*/ 148335 w 269875"/>
              <a:gd name="connsiteY12" fmla="*/ 14477 h 45211"/>
              <a:gd name="connsiteX13" fmla="*/ 200913 w 269875"/>
              <a:gd name="connsiteY13" fmla="*/ 13715 h 45211"/>
              <a:gd name="connsiteX14" fmla="*/ 252094 w 269875"/>
              <a:gd name="connsiteY14" fmla="*/ 6730 h 45211"/>
              <a:gd name="connsiteX15" fmla="*/ 256920 w 269875"/>
              <a:gd name="connsiteY15" fmla="*/ 6350 h 452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269875" h="45211">
                <a:moveTo>
                  <a:pt x="256920" y="6350"/>
                </a:moveTo>
                <a:cubicBezTo>
                  <a:pt x="261111" y="6350"/>
                  <a:pt x="263270" y="8127"/>
                  <a:pt x="263525" y="11684"/>
                </a:cubicBezTo>
                <a:cubicBezTo>
                  <a:pt x="263779" y="16255"/>
                  <a:pt x="261238" y="19811"/>
                  <a:pt x="255778" y="22225"/>
                </a:cubicBezTo>
                <a:cubicBezTo>
                  <a:pt x="250316" y="24891"/>
                  <a:pt x="243458" y="27304"/>
                  <a:pt x="235203" y="29336"/>
                </a:cubicBezTo>
                <a:cubicBezTo>
                  <a:pt x="226948" y="31369"/>
                  <a:pt x="217931" y="33146"/>
                  <a:pt x="208153" y="34797"/>
                </a:cubicBezTo>
                <a:cubicBezTo>
                  <a:pt x="198373" y="36195"/>
                  <a:pt x="188340" y="37210"/>
                  <a:pt x="178053" y="37846"/>
                </a:cubicBezTo>
                <a:cubicBezTo>
                  <a:pt x="167766" y="38608"/>
                  <a:pt x="158241" y="38861"/>
                  <a:pt x="149605" y="38861"/>
                </a:cubicBezTo>
                <a:lnTo>
                  <a:pt x="19430" y="38861"/>
                </a:lnTo>
                <a:cubicBezTo>
                  <a:pt x="14985" y="38861"/>
                  <a:pt x="11810" y="37591"/>
                  <a:pt x="9651" y="35051"/>
                </a:cubicBezTo>
                <a:cubicBezTo>
                  <a:pt x="7492" y="32511"/>
                  <a:pt x="6350" y="29590"/>
                  <a:pt x="6350" y="26289"/>
                </a:cubicBezTo>
                <a:cubicBezTo>
                  <a:pt x="6350" y="23621"/>
                  <a:pt x="7492" y="20954"/>
                  <a:pt x="9779" y="18288"/>
                </a:cubicBezTo>
                <a:cubicBezTo>
                  <a:pt x="12064" y="15747"/>
                  <a:pt x="15494" y="14477"/>
                  <a:pt x="19811" y="14477"/>
                </a:cubicBezTo>
                <a:lnTo>
                  <a:pt x="148335" y="14477"/>
                </a:lnTo>
                <a:cubicBezTo>
                  <a:pt x="165480" y="14477"/>
                  <a:pt x="183006" y="14223"/>
                  <a:pt x="200913" y="13715"/>
                </a:cubicBezTo>
                <a:cubicBezTo>
                  <a:pt x="218820" y="13080"/>
                  <a:pt x="235838" y="10795"/>
                  <a:pt x="252094" y="6730"/>
                </a:cubicBezTo>
                <a:cubicBezTo>
                  <a:pt x="254000" y="6350"/>
                  <a:pt x="255523" y="6223"/>
                  <a:pt x="25692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2" name="Freeform 3"/>
          <p:cNvSpPr/>
          <p:nvPr/>
        </p:nvSpPr>
        <p:spPr>
          <a:xfrm>
            <a:off x="1825879" y="2290064"/>
            <a:ext cx="87630" cy="72516"/>
          </a:xfrm>
          <a:custGeom>
            <a:avLst/>
            <a:gdLst>
              <a:gd name="connsiteX0" fmla="*/ 6350 w 87630"/>
              <a:gd name="connsiteY0" fmla="*/ 6350 h 72516"/>
              <a:gd name="connsiteX1" fmla="*/ 6350 w 87630"/>
              <a:gd name="connsiteY1" fmla="*/ 66166 h 72516"/>
              <a:gd name="connsiteX2" fmla="*/ 81280 w 87630"/>
              <a:gd name="connsiteY2" fmla="*/ 66166 h 72516"/>
              <a:gd name="connsiteX3" fmla="*/ 81280 w 87630"/>
              <a:gd name="connsiteY3" fmla="*/ 6350 h 72516"/>
              <a:gd name="connsiteX4" fmla="*/ 6350 w 87630"/>
              <a:gd name="connsiteY4" fmla="*/ 6350 h 72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630" h="72516">
                <a:moveTo>
                  <a:pt x="6350" y="6350"/>
                </a:moveTo>
                <a:lnTo>
                  <a:pt x="6350" y="66166"/>
                </a:lnTo>
                <a:lnTo>
                  <a:pt x="81280" y="66166"/>
                </a:lnTo>
                <a:lnTo>
                  <a:pt x="8128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3" name="Freeform 3"/>
          <p:cNvSpPr/>
          <p:nvPr/>
        </p:nvSpPr>
        <p:spPr>
          <a:xfrm>
            <a:off x="2160651" y="2211451"/>
            <a:ext cx="125856" cy="136016"/>
          </a:xfrm>
          <a:custGeom>
            <a:avLst/>
            <a:gdLst>
              <a:gd name="connsiteX0" fmla="*/ 62991 w 125856"/>
              <a:gd name="connsiteY0" fmla="*/ 6350 h 136016"/>
              <a:gd name="connsiteX1" fmla="*/ 40385 w 125856"/>
              <a:gd name="connsiteY1" fmla="*/ 11303 h 136016"/>
              <a:gd name="connsiteX2" fmla="*/ 22225 w 125856"/>
              <a:gd name="connsiteY2" fmla="*/ 24765 h 136016"/>
              <a:gd name="connsiteX3" fmla="*/ 10413 w 125856"/>
              <a:gd name="connsiteY3" fmla="*/ 44450 h 136016"/>
              <a:gd name="connsiteX4" fmla="*/ 6350 w 125856"/>
              <a:gd name="connsiteY4" fmla="*/ 68198 h 136016"/>
              <a:gd name="connsiteX5" fmla="*/ 22478 w 125856"/>
              <a:gd name="connsiteY5" fmla="*/ 112014 h 136016"/>
              <a:gd name="connsiteX6" fmla="*/ 62991 w 125856"/>
              <a:gd name="connsiteY6" fmla="*/ 129666 h 136016"/>
              <a:gd name="connsiteX7" fmla="*/ 103377 w 125856"/>
              <a:gd name="connsiteY7" fmla="*/ 112014 h 136016"/>
              <a:gd name="connsiteX8" fmla="*/ 119506 w 125856"/>
              <a:gd name="connsiteY8" fmla="*/ 68198 h 136016"/>
              <a:gd name="connsiteX9" fmla="*/ 115061 w 125856"/>
              <a:gd name="connsiteY9" fmla="*/ 44450 h 136016"/>
              <a:gd name="connsiteX10" fmla="*/ 102869 w 125856"/>
              <a:gd name="connsiteY10" fmla="*/ 24765 h 136016"/>
              <a:gd name="connsiteX11" fmla="*/ 85089 w 125856"/>
              <a:gd name="connsiteY11" fmla="*/ 11429 h 136016"/>
              <a:gd name="connsiteX12" fmla="*/ 62991 w 125856"/>
              <a:gd name="connsiteY12" fmla="*/ 6350 h 136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5856" h="136016">
                <a:moveTo>
                  <a:pt x="62991" y="6350"/>
                </a:moveTo>
                <a:cubicBezTo>
                  <a:pt x="54863" y="6350"/>
                  <a:pt x="47244" y="8000"/>
                  <a:pt x="40385" y="11303"/>
                </a:cubicBezTo>
                <a:cubicBezTo>
                  <a:pt x="33400" y="14477"/>
                  <a:pt x="27431" y="19050"/>
                  <a:pt x="22225" y="24765"/>
                </a:cubicBezTo>
                <a:cubicBezTo>
                  <a:pt x="17144" y="30353"/>
                  <a:pt x="13208" y="36957"/>
                  <a:pt x="10413" y="44450"/>
                </a:cubicBezTo>
                <a:cubicBezTo>
                  <a:pt x="7746" y="51942"/>
                  <a:pt x="6350" y="59816"/>
                  <a:pt x="6350" y="68198"/>
                </a:cubicBezTo>
                <a:cubicBezTo>
                  <a:pt x="6350" y="85597"/>
                  <a:pt x="11683" y="100203"/>
                  <a:pt x="22478" y="112014"/>
                </a:cubicBezTo>
                <a:cubicBezTo>
                  <a:pt x="33146" y="123825"/>
                  <a:pt x="46608" y="129666"/>
                  <a:pt x="62991" y="129666"/>
                </a:cubicBezTo>
                <a:cubicBezTo>
                  <a:pt x="79248" y="129666"/>
                  <a:pt x="92709" y="123825"/>
                  <a:pt x="103377" y="112014"/>
                </a:cubicBezTo>
                <a:cubicBezTo>
                  <a:pt x="114173" y="100203"/>
                  <a:pt x="119506" y="85597"/>
                  <a:pt x="119506" y="68198"/>
                </a:cubicBezTo>
                <a:cubicBezTo>
                  <a:pt x="119506" y="59816"/>
                  <a:pt x="117982" y="51942"/>
                  <a:pt x="115061" y="44450"/>
                </a:cubicBezTo>
                <a:cubicBezTo>
                  <a:pt x="112013" y="36957"/>
                  <a:pt x="107950" y="30353"/>
                  <a:pt x="102869" y="24765"/>
                </a:cubicBezTo>
                <a:cubicBezTo>
                  <a:pt x="97916" y="19304"/>
                  <a:pt x="92075" y="14858"/>
                  <a:pt x="85089" y="11429"/>
                </a:cubicBezTo>
                <a:cubicBezTo>
                  <a:pt x="78231" y="8127"/>
                  <a:pt x="70865" y="6350"/>
                  <a:pt x="6299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4" name="Freeform 3"/>
          <p:cNvSpPr/>
          <p:nvPr/>
        </p:nvSpPr>
        <p:spPr>
          <a:xfrm>
            <a:off x="1165504" y="2211451"/>
            <a:ext cx="125831" cy="136016"/>
          </a:xfrm>
          <a:custGeom>
            <a:avLst/>
            <a:gdLst>
              <a:gd name="connsiteX0" fmla="*/ 62915 w 125831"/>
              <a:gd name="connsiteY0" fmla="*/ 6350 h 136016"/>
              <a:gd name="connsiteX1" fmla="*/ 40335 w 125831"/>
              <a:gd name="connsiteY1" fmla="*/ 11303 h 136016"/>
              <a:gd name="connsiteX2" fmla="*/ 22225 w 125831"/>
              <a:gd name="connsiteY2" fmla="*/ 24765 h 136016"/>
              <a:gd name="connsiteX3" fmla="*/ 10426 w 125831"/>
              <a:gd name="connsiteY3" fmla="*/ 44450 h 136016"/>
              <a:gd name="connsiteX4" fmla="*/ 6350 w 125831"/>
              <a:gd name="connsiteY4" fmla="*/ 68198 h 136016"/>
              <a:gd name="connsiteX5" fmla="*/ 22428 w 125831"/>
              <a:gd name="connsiteY5" fmla="*/ 112014 h 136016"/>
              <a:gd name="connsiteX6" fmla="*/ 62915 w 125831"/>
              <a:gd name="connsiteY6" fmla="*/ 129666 h 136016"/>
              <a:gd name="connsiteX7" fmla="*/ 103403 w 125831"/>
              <a:gd name="connsiteY7" fmla="*/ 112014 h 136016"/>
              <a:gd name="connsiteX8" fmla="*/ 119481 w 125831"/>
              <a:gd name="connsiteY8" fmla="*/ 68198 h 136016"/>
              <a:gd name="connsiteX9" fmla="*/ 115036 w 125831"/>
              <a:gd name="connsiteY9" fmla="*/ 44450 h 136016"/>
              <a:gd name="connsiteX10" fmla="*/ 102793 w 125831"/>
              <a:gd name="connsiteY10" fmla="*/ 24765 h 136016"/>
              <a:gd name="connsiteX11" fmla="*/ 85090 w 125831"/>
              <a:gd name="connsiteY11" fmla="*/ 11429 h 136016"/>
              <a:gd name="connsiteX12" fmla="*/ 62915 w 125831"/>
              <a:gd name="connsiteY12" fmla="*/ 6350 h 136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5831" h="136016">
                <a:moveTo>
                  <a:pt x="62915" y="6350"/>
                </a:moveTo>
                <a:cubicBezTo>
                  <a:pt x="54775" y="6350"/>
                  <a:pt x="47244" y="8000"/>
                  <a:pt x="40335" y="11303"/>
                </a:cubicBezTo>
                <a:cubicBezTo>
                  <a:pt x="33413" y="14477"/>
                  <a:pt x="27381" y="19050"/>
                  <a:pt x="22225" y="24765"/>
                </a:cubicBezTo>
                <a:cubicBezTo>
                  <a:pt x="17068" y="30353"/>
                  <a:pt x="13131" y="36957"/>
                  <a:pt x="10426" y="44450"/>
                </a:cubicBezTo>
                <a:cubicBezTo>
                  <a:pt x="7709" y="51942"/>
                  <a:pt x="6350" y="59816"/>
                  <a:pt x="6350" y="68198"/>
                </a:cubicBezTo>
                <a:cubicBezTo>
                  <a:pt x="6350" y="85597"/>
                  <a:pt x="11709" y="100203"/>
                  <a:pt x="22428" y="112014"/>
                </a:cubicBezTo>
                <a:cubicBezTo>
                  <a:pt x="33147" y="123825"/>
                  <a:pt x="46634" y="129666"/>
                  <a:pt x="62915" y="129666"/>
                </a:cubicBezTo>
                <a:cubicBezTo>
                  <a:pt x="79197" y="129666"/>
                  <a:pt x="92684" y="123825"/>
                  <a:pt x="103403" y="112014"/>
                </a:cubicBezTo>
                <a:cubicBezTo>
                  <a:pt x="114147" y="100203"/>
                  <a:pt x="119481" y="85597"/>
                  <a:pt x="119481" y="68198"/>
                </a:cubicBezTo>
                <a:cubicBezTo>
                  <a:pt x="119481" y="59816"/>
                  <a:pt x="117957" y="51942"/>
                  <a:pt x="115036" y="44450"/>
                </a:cubicBezTo>
                <a:cubicBezTo>
                  <a:pt x="111988" y="36957"/>
                  <a:pt x="107924" y="30353"/>
                  <a:pt x="102793" y="24765"/>
                </a:cubicBezTo>
                <a:cubicBezTo>
                  <a:pt x="97904" y="19304"/>
                  <a:pt x="92011" y="14858"/>
                  <a:pt x="85090" y="11429"/>
                </a:cubicBezTo>
                <a:cubicBezTo>
                  <a:pt x="78168" y="8127"/>
                  <a:pt x="70777" y="6350"/>
                  <a:pt x="6291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5" name="Freeform 3"/>
          <p:cNvSpPr/>
          <p:nvPr/>
        </p:nvSpPr>
        <p:spPr>
          <a:xfrm>
            <a:off x="777036" y="2192782"/>
            <a:ext cx="185635" cy="192532"/>
          </a:xfrm>
          <a:custGeom>
            <a:avLst/>
            <a:gdLst>
              <a:gd name="connsiteX0" fmla="*/ 18148 w 185635"/>
              <a:gd name="connsiteY0" fmla="*/ 6350 h 192532"/>
              <a:gd name="connsiteX1" fmla="*/ 151612 w 185635"/>
              <a:gd name="connsiteY1" fmla="*/ 6350 h 192532"/>
              <a:gd name="connsiteX2" fmla="*/ 158737 w 185635"/>
              <a:gd name="connsiteY2" fmla="*/ 10795 h 192532"/>
              <a:gd name="connsiteX3" fmla="*/ 162191 w 185635"/>
              <a:gd name="connsiteY3" fmla="*/ 19430 h 192532"/>
              <a:gd name="connsiteX4" fmla="*/ 159346 w 185635"/>
              <a:gd name="connsiteY4" fmla="*/ 27939 h 192532"/>
              <a:gd name="connsiteX5" fmla="*/ 152831 w 185635"/>
              <a:gd name="connsiteY5" fmla="*/ 31623 h 192532"/>
              <a:gd name="connsiteX6" fmla="*/ 60464 w 185635"/>
              <a:gd name="connsiteY6" fmla="*/ 31623 h 192532"/>
              <a:gd name="connsiteX7" fmla="*/ 60464 w 185635"/>
              <a:gd name="connsiteY7" fmla="*/ 151257 h 192532"/>
              <a:gd name="connsiteX8" fmla="*/ 63106 w 185635"/>
              <a:gd name="connsiteY8" fmla="*/ 158750 h 192532"/>
              <a:gd name="connsiteX9" fmla="*/ 70230 w 185635"/>
              <a:gd name="connsiteY9" fmla="*/ 161416 h 192532"/>
              <a:gd name="connsiteX10" fmla="*/ 167487 w 185635"/>
              <a:gd name="connsiteY10" fmla="*/ 161416 h 192532"/>
              <a:gd name="connsiteX11" fmla="*/ 176237 w 185635"/>
              <a:gd name="connsiteY11" fmla="*/ 165480 h 192532"/>
              <a:gd name="connsiteX12" fmla="*/ 179285 w 185635"/>
              <a:gd name="connsiteY12" fmla="*/ 173608 h 192532"/>
              <a:gd name="connsiteX13" fmla="*/ 176237 w 185635"/>
              <a:gd name="connsiteY13" fmla="*/ 182372 h 192532"/>
              <a:gd name="connsiteX14" fmla="*/ 167893 w 185635"/>
              <a:gd name="connsiteY14" fmla="*/ 186182 h 192532"/>
              <a:gd name="connsiteX15" fmla="*/ 58839 w 185635"/>
              <a:gd name="connsiteY15" fmla="*/ 186182 h 192532"/>
              <a:gd name="connsiteX16" fmla="*/ 49479 w 185635"/>
              <a:gd name="connsiteY16" fmla="*/ 185419 h 192532"/>
              <a:gd name="connsiteX17" fmla="*/ 40525 w 185635"/>
              <a:gd name="connsiteY17" fmla="*/ 181355 h 192532"/>
              <a:gd name="connsiteX18" fmla="*/ 33413 w 185635"/>
              <a:gd name="connsiteY18" fmla="*/ 173227 h 192532"/>
              <a:gd name="connsiteX19" fmla="*/ 30759 w 185635"/>
              <a:gd name="connsiteY19" fmla="*/ 159384 h 192532"/>
              <a:gd name="connsiteX20" fmla="*/ 30759 w 185635"/>
              <a:gd name="connsiteY20" fmla="*/ 52323 h 192532"/>
              <a:gd name="connsiteX21" fmla="*/ 28727 w 185635"/>
              <a:gd name="connsiteY21" fmla="*/ 33400 h 192532"/>
              <a:gd name="connsiteX22" fmla="*/ 16929 w 185635"/>
              <a:gd name="connsiteY22" fmla="*/ 25527 h 192532"/>
              <a:gd name="connsiteX23" fmla="*/ 9601 w 185635"/>
              <a:gd name="connsiteY23" fmla="*/ 22225 h 192532"/>
              <a:gd name="connsiteX24" fmla="*/ 6350 w 185635"/>
              <a:gd name="connsiteY24" fmla="*/ 15747 h 192532"/>
              <a:gd name="connsiteX25" fmla="*/ 10007 w 185635"/>
              <a:gd name="connsiteY25" fmla="*/ 8635 h 192532"/>
              <a:gd name="connsiteX26" fmla="*/ 18148 w 185635"/>
              <a:gd name="connsiteY26" fmla="*/ 6350 h 192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185635" h="192532">
                <a:moveTo>
                  <a:pt x="18148" y="6350"/>
                </a:moveTo>
                <a:lnTo>
                  <a:pt x="151612" y="6350"/>
                </a:lnTo>
                <a:cubicBezTo>
                  <a:pt x="154051" y="6350"/>
                  <a:pt x="156425" y="7873"/>
                  <a:pt x="158737" y="10795"/>
                </a:cubicBezTo>
                <a:cubicBezTo>
                  <a:pt x="161035" y="13842"/>
                  <a:pt x="162191" y="16636"/>
                  <a:pt x="162191" y="19430"/>
                </a:cubicBezTo>
                <a:cubicBezTo>
                  <a:pt x="162191" y="22605"/>
                  <a:pt x="161239" y="25527"/>
                  <a:pt x="159346" y="27939"/>
                </a:cubicBezTo>
                <a:cubicBezTo>
                  <a:pt x="157441" y="30353"/>
                  <a:pt x="155282" y="31623"/>
                  <a:pt x="152831" y="31623"/>
                </a:cubicBezTo>
                <a:lnTo>
                  <a:pt x="60464" y="31623"/>
                </a:lnTo>
                <a:lnTo>
                  <a:pt x="60464" y="151257"/>
                </a:lnTo>
                <a:cubicBezTo>
                  <a:pt x="60464" y="154432"/>
                  <a:pt x="61353" y="156972"/>
                  <a:pt x="63106" y="158750"/>
                </a:cubicBezTo>
                <a:cubicBezTo>
                  <a:pt x="64871" y="160527"/>
                  <a:pt x="67246" y="161416"/>
                  <a:pt x="70230" y="161416"/>
                </a:cubicBezTo>
                <a:lnTo>
                  <a:pt x="167487" y="161416"/>
                </a:lnTo>
                <a:cubicBezTo>
                  <a:pt x="171284" y="161416"/>
                  <a:pt x="174193" y="162686"/>
                  <a:pt x="176237" y="165480"/>
                </a:cubicBezTo>
                <a:cubicBezTo>
                  <a:pt x="178269" y="168147"/>
                  <a:pt x="179285" y="170815"/>
                  <a:pt x="179285" y="173608"/>
                </a:cubicBezTo>
                <a:cubicBezTo>
                  <a:pt x="179285" y="176784"/>
                  <a:pt x="178269" y="179704"/>
                  <a:pt x="176237" y="182372"/>
                </a:cubicBezTo>
                <a:cubicBezTo>
                  <a:pt x="174193" y="184911"/>
                  <a:pt x="171411" y="186182"/>
                  <a:pt x="167893" y="186182"/>
                </a:cubicBezTo>
                <a:lnTo>
                  <a:pt x="58839" y="186182"/>
                </a:lnTo>
                <a:cubicBezTo>
                  <a:pt x="55854" y="186182"/>
                  <a:pt x="52730" y="185927"/>
                  <a:pt x="49479" y="185419"/>
                </a:cubicBezTo>
                <a:cubicBezTo>
                  <a:pt x="46227" y="184784"/>
                  <a:pt x="43243" y="183515"/>
                  <a:pt x="40525" y="181355"/>
                </a:cubicBezTo>
                <a:cubicBezTo>
                  <a:pt x="37541" y="179450"/>
                  <a:pt x="35166" y="176657"/>
                  <a:pt x="33413" y="173227"/>
                </a:cubicBezTo>
                <a:cubicBezTo>
                  <a:pt x="31648" y="169672"/>
                  <a:pt x="30759" y="165100"/>
                  <a:pt x="30759" y="159384"/>
                </a:cubicBezTo>
                <a:lnTo>
                  <a:pt x="30759" y="52323"/>
                </a:lnTo>
                <a:cubicBezTo>
                  <a:pt x="30759" y="42798"/>
                  <a:pt x="30086" y="36576"/>
                  <a:pt x="28727" y="33400"/>
                </a:cubicBezTo>
                <a:cubicBezTo>
                  <a:pt x="27368" y="30226"/>
                  <a:pt x="23444" y="27685"/>
                  <a:pt x="16929" y="25527"/>
                </a:cubicBezTo>
                <a:cubicBezTo>
                  <a:pt x="14211" y="24638"/>
                  <a:pt x="11772" y="23622"/>
                  <a:pt x="9601" y="22225"/>
                </a:cubicBezTo>
                <a:cubicBezTo>
                  <a:pt x="7429" y="20827"/>
                  <a:pt x="6350" y="18669"/>
                  <a:pt x="6350" y="15747"/>
                </a:cubicBezTo>
                <a:cubicBezTo>
                  <a:pt x="6350" y="12446"/>
                  <a:pt x="7569" y="10033"/>
                  <a:pt x="10007" y="8635"/>
                </a:cubicBezTo>
                <a:cubicBezTo>
                  <a:pt x="12445" y="7111"/>
                  <a:pt x="15163" y="6350"/>
                  <a:pt x="1814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6" name="Freeform 3"/>
          <p:cNvSpPr/>
          <p:nvPr/>
        </p:nvSpPr>
        <p:spPr>
          <a:xfrm>
            <a:off x="2851912" y="2187448"/>
            <a:ext cx="120523" cy="127889"/>
          </a:xfrm>
          <a:custGeom>
            <a:avLst/>
            <a:gdLst>
              <a:gd name="connsiteX0" fmla="*/ 60452 w 120523"/>
              <a:gd name="connsiteY0" fmla="*/ 6350 h 127889"/>
              <a:gd name="connsiteX1" fmla="*/ 22225 w 120523"/>
              <a:gd name="connsiteY1" fmla="*/ 22225 h 127889"/>
              <a:gd name="connsiteX2" fmla="*/ 6350 w 120523"/>
              <a:gd name="connsiteY2" fmla="*/ 63753 h 127889"/>
              <a:gd name="connsiteX3" fmla="*/ 22352 w 120523"/>
              <a:gd name="connsiteY3" fmla="*/ 105664 h 127889"/>
              <a:gd name="connsiteX4" fmla="*/ 60452 w 120523"/>
              <a:gd name="connsiteY4" fmla="*/ 121539 h 127889"/>
              <a:gd name="connsiteX5" fmla="*/ 97917 w 120523"/>
              <a:gd name="connsiteY5" fmla="*/ 105664 h 127889"/>
              <a:gd name="connsiteX6" fmla="*/ 114173 w 120523"/>
              <a:gd name="connsiteY6" fmla="*/ 63753 h 127889"/>
              <a:gd name="connsiteX7" fmla="*/ 97917 w 120523"/>
              <a:gd name="connsiteY7" fmla="*/ 22225 h 127889"/>
              <a:gd name="connsiteX8" fmla="*/ 60452 w 120523"/>
              <a:gd name="connsiteY8" fmla="*/ 6350 h 1278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0523" h="127889">
                <a:moveTo>
                  <a:pt x="60452" y="6350"/>
                </a:moveTo>
                <a:cubicBezTo>
                  <a:pt x="45466" y="6350"/>
                  <a:pt x="32766" y="11684"/>
                  <a:pt x="22225" y="22225"/>
                </a:cubicBezTo>
                <a:cubicBezTo>
                  <a:pt x="11557" y="32892"/>
                  <a:pt x="6350" y="46736"/>
                  <a:pt x="6350" y="63753"/>
                </a:cubicBezTo>
                <a:cubicBezTo>
                  <a:pt x="6350" y="81153"/>
                  <a:pt x="11683" y="95122"/>
                  <a:pt x="22352" y="105664"/>
                </a:cubicBezTo>
                <a:cubicBezTo>
                  <a:pt x="33147" y="116204"/>
                  <a:pt x="45847" y="121539"/>
                  <a:pt x="60452" y="121539"/>
                </a:cubicBezTo>
                <a:cubicBezTo>
                  <a:pt x="74548" y="121539"/>
                  <a:pt x="86994" y="116204"/>
                  <a:pt x="97917" y="105664"/>
                </a:cubicBezTo>
                <a:cubicBezTo>
                  <a:pt x="108712" y="95122"/>
                  <a:pt x="114173" y="81153"/>
                  <a:pt x="114173" y="63753"/>
                </a:cubicBezTo>
                <a:cubicBezTo>
                  <a:pt x="114173" y="46736"/>
                  <a:pt x="108712" y="32892"/>
                  <a:pt x="97917" y="22225"/>
                </a:cubicBezTo>
                <a:cubicBezTo>
                  <a:pt x="86994" y="11684"/>
                  <a:pt x="74548" y="6350"/>
                  <a:pt x="6045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7" name="Freeform 3"/>
          <p:cNvSpPr/>
          <p:nvPr/>
        </p:nvSpPr>
        <p:spPr>
          <a:xfrm>
            <a:off x="2129409" y="2186305"/>
            <a:ext cx="187959" cy="186054"/>
          </a:xfrm>
          <a:custGeom>
            <a:avLst/>
            <a:gdLst>
              <a:gd name="connsiteX0" fmla="*/ 94233 w 187959"/>
              <a:gd name="connsiteY0" fmla="*/ 6350 h 186054"/>
              <a:gd name="connsiteX1" fmla="*/ 128396 w 187959"/>
              <a:gd name="connsiteY1" fmla="*/ 13461 h 186054"/>
              <a:gd name="connsiteX2" fmla="*/ 156082 w 187959"/>
              <a:gd name="connsiteY2" fmla="*/ 32384 h 186054"/>
              <a:gd name="connsiteX3" fmla="*/ 174751 w 187959"/>
              <a:gd name="connsiteY3" fmla="*/ 60070 h 186054"/>
              <a:gd name="connsiteX4" fmla="*/ 181609 w 187959"/>
              <a:gd name="connsiteY4" fmla="*/ 93344 h 186054"/>
              <a:gd name="connsiteX5" fmla="*/ 174751 w 187959"/>
              <a:gd name="connsiteY5" fmla="*/ 127634 h 186054"/>
              <a:gd name="connsiteX6" fmla="*/ 156082 w 187959"/>
              <a:gd name="connsiteY6" fmla="*/ 154812 h 186054"/>
              <a:gd name="connsiteX7" fmla="*/ 128396 w 187959"/>
              <a:gd name="connsiteY7" fmla="*/ 173100 h 186054"/>
              <a:gd name="connsiteX8" fmla="*/ 94233 w 187959"/>
              <a:gd name="connsiteY8" fmla="*/ 179704 h 186054"/>
              <a:gd name="connsiteX9" fmla="*/ 58927 w 187959"/>
              <a:gd name="connsiteY9" fmla="*/ 172973 h 186054"/>
              <a:gd name="connsiteX10" fmla="*/ 31114 w 187959"/>
              <a:gd name="connsiteY10" fmla="*/ 154431 h 186054"/>
              <a:gd name="connsiteX11" fmla="*/ 12826 w 187959"/>
              <a:gd name="connsiteY11" fmla="*/ 127000 h 186054"/>
              <a:gd name="connsiteX12" fmla="*/ 6350 w 187959"/>
              <a:gd name="connsiteY12" fmla="*/ 93344 h 186054"/>
              <a:gd name="connsiteX13" fmla="*/ 12953 w 187959"/>
              <a:gd name="connsiteY13" fmla="*/ 60070 h 186054"/>
              <a:gd name="connsiteX14" fmla="*/ 31495 w 187959"/>
              <a:gd name="connsiteY14" fmla="*/ 32384 h 186054"/>
              <a:gd name="connsiteX15" fmla="*/ 59435 w 187959"/>
              <a:gd name="connsiteY15" fmla="*/ 13461 h 186054"/>
              <a:gd name="connsiteX16" fmla="*/ 94233 w 187959"/>
              <a:gd name="connsiteY16" fmla="*/ 6350 h 1860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87959" h="186054">
                <a:moveTo>
                  <a:pt x="94233" y="6350"/>
                </a:moveTo>
                <a:cubicBezTo>
                  <a:pt x="106425" y="6350"/>
                  <a:pt x="117728" y="8635"/>
                  <a:pt x="128396" y="13461"/>
                </a:cubicBezTo>
                <a:cubicBezTo>
                  <a:pt x="138937" y="18160"/>
                  <a:pt x="148208" y="24510"/>
                  <a:pt x="156082" y="32384"/>
                </a:cubicBezTo>
                <a:cubicBezTo>
                  <a:pt x="163956" y="40258"/>
                  <a:pt x="170179" y="49402"/>
                  <a:pt x="174751" y="60070"/>
                </a:cubicBezTo>
                <a:cubicBezTo>
                  <a:pt x="179323" y="70611"/>
                  <a:pt x="181609" y="81787"/>
                  <a:pt x="181609" y="93344"/>
                </a:cubicBezTo>
                <a:cubicBezTo>
                  <a:pt x="181609" y="105536"/>
                  <a:pt x="179323" y="116966"/>
                  <a:pt x="174751" y="127634"/>
                </a:cubicBezTo>
                <a:cubicBezTo>
                  <a:pt x="170179" y="138175"/>
                  <a:pt x="163956" y="147192"/>
                  <a:pt x="156082" y="154812"/>
                </a:cubicBezTo>
                <a:cubicBezTo>
                  <a:pt x="148208" y="162686"/>
                  <a:pt x="138937" y="168782"/>
                  <a:pt x="128396" y="173100"/>
                </a:cubicBezTo>
                <a:cubicBezTo>
                  <a:pt x="117728" y="177545"/>
                  <a:pt x="106425" y="179704"/>
                  <a:pt x="94233" y="179704"/>
                </a:cubicBezTo>
                <a:cubicBezTo>
                  <a:pt x="81406" y="179704"/>
                  <a:pt x="69722" y="177419"/>
                  <a:pt x="58927" y="172973"/>
                </a:cubicBezTo>
                <a:cubicBezTo>
                  <a:pt x="48259" y="168528"/>
                  <a:pt x="38988" y="162305"/>
                  <a:pt x="31114" y="154431"/>
                </a:cubicBezTo>
                <a:cubicBezTo>
                  <a:pt x="23240" y="146557"/>
                  <a:pt x="17144" y="137413"/>
                  <a:pt x="12826" y="127000"/>
                </a:cubicBezTo>
                <a:cubicBezTo>
                  <a:pt x="8508" y="116458"/>
                  <a:pt x="6350" y="105282"/>
                  <a:pt x="6350" y="93344"/>
                </a:cubicBezTo>
                <a:cubicBezTo>
                  <a:pt x="6350" y="81787"/>
                  <a:pt x="8508" y="70611"/>
                  <a:pt x="12953" y="60070"/>
                </a:cubicBezTo>
                <a:cubicBezTo>
                  <a:pt x="17525" y="49402"/>
                  <a:pt x="23621" y="40258"/>
                  <a:pt x="31495" y="32384"/>
                </a:cubicBezTo>
                <a:cubicBezTo>
                  <a:pt x="39369" y="24510"/>
                  <a:pt x="48640" y="18160"/>
                  <a:pt x="59435" y="13461"/>
                </a:cubicBezTo>
                <a:cubicBezTo>
                  <a:pt x="70103" y="8635"/>
                  <a:pt x="81660" y="6350"/>
                  <a:pt x="9423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8" name="Freeform 3"/>
          <p:cNvSpPr/>
          <p:nvPr/>
        </p:nvSpPr>
        <p:spPr>
          <a:xfrm>
            <a:off x="1134173" y="2186305"/>
            <a:ext cx="188023" cy="186054"/>
          </a:xfrm>
          <a:custGeom>
            <a:avLst/>
            <a:gdLst>
              <a:gd name="connsiteX0" fmla="*/ 94246 w 188023"/>
              <a:gd name="connsiteY0" fmla="*/ 6350 h 186054"/>
              <a:gd name="connsiteX1" fmla="*/ 128422 w 188023"/>
              <a:gd name="connsiteY1" fmla="*/ 13461 h 186054"/>
              <a:gd name="connsiteX2" fmla="*/ 156146 w 188023"/>
              <a:gd name="connsiteY2" fmla="*/ 32384 h 186054"/>
              <a:gd name="connsiteX3" fmla="*/ 174815 w 188023"/>
              <a:gd name="connsiteY3" fmla="*/ 60070 h 186054"/>
              <a:gd name="connsiteX4" fmla="*/ 181673 w 188023"/>
              <a:gd name="connsiteY4" fmla="*/ 93344 h 186054"/>
              <a:gd name="connsiteX5" fmla="*/ 174815 w 188023"/>
              <a:gd name="connsiteY5" fmla="*/ 127634 h 186054"/>
              <a:gd name="connsiteX6" fmla="*/ 156146 w 188023"/>
              <a:gd name="connsiteY6" fmla="*/ 154812 h 186054"/>
              <a:gd name="connsiteX7" fmla="*/ 128422 w 188023"/>
              <a:gd name="connsiteY7" fmla="*/ 173100 h 186054"/>
              <a:gd name="connsiteX8" fmla="*/ 94246 w 188023"/>
              <a:gd name="connsiteY8" fmla="*/ 179704 h 186054"/>
              <a:gd name="connsiteX9" fmla="*/ 59042 w 188023"/>
              <a:gd name="connsiteY9" fmla="*/ 172973 h 186054"/>
              <a:gd name="connsiteX10" fmla="*/ 31178 w 188023"/>
              <a:gd name="connsiteY10" fmla="*/ 154431 h 186054"/>
              <a:gd name="connsiteX11" fmla="*/ 12865 w 188023"/>
              <a:gd name="connsiteY11" fmla="*/ 127000 h 186054"/>
              <a:gd name="connsiteX12" fmla="*/ 6350 w 188023"/>
              <a:gd name="connsiteY12" fmla="*/ 93344 h 186054"/>
              <a:gd name="connsiteX13" fmla="*/ 13068 w 188023"/>
              <a:gd name="connsiteY13" fmla="*/ 60070 h 186054"/>
              <a:gd name="connsiteX14" fmla="*/ 31584 w 188023"/>
              <a:gd name="connsiteY14" fmla="*/ 32384 h 186054"/>
              <a:gd name="connsiteX15" fmla="*/ 59461 w 188023"/>
              <a:gd name="connsiteY15" fmla="*/ 13461 h 186054"/>
              <a:gd name="connsiteX16" fmla="*/ 94246 w 188023"/>
              <a:gd name="connsiteY16" fmla="*/ 6350 h 1860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88023" h="186054">
                <a:moveTo>
                  <a:pt x="94246" y="6350"/>
                </a:moveTo>
                <a:cubicBezTo>
                  <a:pt x="106451" y="6350"/>
                  <a:pt x="117843" y="8635"/>
                  <a:pt x="128422" y="13461"/>
                </a:cubicBezTo>
                <a:cubicBezTo>
                  <a:pt x="139001" y="18160"/>
                  <a:pt x="148272" y="24510"/>
                  <a:pt x="156146" y="32384"/>
                </a:cubicBezTo>
                <a:cubicBezTo>
                  <a:pt x="164020" y="40258"/>
                  <a:pt x="170243" y="49402"/>
                  <a:pt x="174815" y="60070"/>
                </a:cubicBezTo>
                <a:cubicBezTo>
                  <a:pt x="179387" y="70611"/>
                  <a:pt x="181673" y="81787"/>
                  <a:pt x="181673" y="93344"/>
                </a:cubicBezTo>
                <a:cubicBezTo>
                  <a:pt x="181673" y="105536"/>
                  <a:pt x="179387" y="116966"/>
                  <a:pt x="174815" y="127634"/>
                </a:cubicBezTo>
                <a:cubicBezTo>
                  <a:pt x="170243" y="138175"/>
                  <a:pt x="164020" y="147192"/>
                  <a:pt x="156146" y="154812"/>
                </a:cubicBezTo>
                <a:cubicBezTo>
                  <a:pt x="148272" y="162686"/>
                  <a:pt x="139001" y="168782"/>
                  <a:pt x="128422" y="173100"/>
                </a:cubicBezTo>
                <a:cubicBezTo>
                  <a:pt x="117843" y="177545"/>
                  <a:pt x="106451" y="179704"/>
                  <a:pt x="94246" y="179704"/>
                </a:cubicBezTo>
                <a:cubicBezTo>
                  <a:pt x="81495" y="179704"/>
                  <a:pt x="69761" y="177419"/>
                  <a:pt x="59042" y="172973"/>
                </a:cubicBezTo>
                <a:cubicBezTo>
                  <a:pt x="48336" y="168528"/>
                  <a:pt x="39039" y="162305"/>
                  <a:pt x="31178" y="154431"/>
                </a:cubicBezTo>
                <a:cubicBezTo>
                  <a:pt x="23304" y="146557"/>
                  <a:pt x="17208" y="137413"/>
                  <a:pt x="12865" y="127000"/>
                </a:cubicBezTo>
                <a:cubicBezTo>
                  <a:pt x="8521" y="116458"/>
                  <a:pt x="6350" y="105282"/>
                  <a:pt x="6350" y="93344"/>
                </a:cubicBezTo>
                <a:cubicBezTo>
                  <a:pt x="6350" y="81787"/>
                  <a:pt x="8597" y="70611"/>
                  <a:pt x="13068" y="60070"/>
                </a:cubicBezTo>
                <a:cubicBezTo>
                  <a:pt x="17538" y="49402"/>
                  <a:pt x="23710" y="40258"/>
                  <a:pt x="31584" y="32384"/>
                </a:cubicBezTo>
                <a:cubicBezTo>
                  <a:pt x="39446" y="24510"/>
                  <a:pt x="48742" y="18160"/>
                  <a:pt x="59461" y="13461"/>
                </a:cubicBezTo>
                <a:cubicBezTo>
                  <a:pt x="70167" y="8635"/>
                  <a:pt x="81762" y="6350"/>
                  <a:pt x="9424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9" name="Freeform 3"/>
          <p:cNvSpPr/>
          <p:nvPr/>
        </p:nvSpPr>
        <p:spPr>
          <a:xfrm>
            <a:off x="1450975" y="2184654"/>
            <a:ext cx="206755" cy="201548"/>
          </a:xfrm>
          <a:custGeom>
            <a:avLst/>
            <a:gdLst>
              <a:gd name="connsiteX0" fmla="*/ 18161 w 206755"/>
              <a:gd name="connsiteY0" fmla="*/ 6350 h 201548"/>
              <a:gd name="connsiteX1" fmla="*/ 171068 w 206755"/>
              <a:gd name="connsiteY1" fmla="*/ 6350 h 201548"/>
              <a:gd name="connsiteX2" fmla="*/ 179070 w 206755"/>
              <a:gd name="connsiteY2" fmla="*/ 10667 h 201548"/>
              <a:gd name="connsiteX3" fmla="*/ 182880 w 206755"/>
              <a:gd name="connsiteY3" fmla="*/ 19303 h 201548"/>
              <a:gd name="connsiteX4" fmla="*/ 179704 w 206755"/>
              <a:gd name="connsiteY4" fmla="*/ 27304 h 201548"/>
              <a:gd name="connsiteX5" fmla="*/ 172720 w 206755"/>
              <a:gd name="connsiteY5" fmla="*/ 30733 h 201548"/>
              <a:gd name="connsiteX6" fmla="*/ 60452 w 206755"/>
              <a:gd name="connsiteY6" fmla="*/ 30733 h 201548"/>
              <a:gd name="connsiteX7" fmla="*/ 60452 w 206755"/>
              <a:gd name="connsiteY7" fmla="*/ 87756 h 201548"/>
              <a:gd name="connsiteX8" fmla="*/ 163448 w 206755"/>
              <a:gd name="connsiteY8" fmla="*/ 87756 h 201548"/>
              <a:gd name="connsiteX9" fmla="*/ 171703 w 206755"/>
              <a:gd name="connsiteY9" fmla="*/ 92201 h 201548"/>
              <a:gd name="connsiteX10" fmla="*/ 174371 w 206755"/>
              <a:gd name="connsiteY10" fmla="*/ 100329 h 201548"/>
              <a:gd name="connsiteX11" fmla="*/ 171957 w 206755"/>
              <a:gd name="connsiteY11" fmla="*/ 108330 h 201548"/>
              <a:gd name="connsiteX12" fmla="*/ 163830 w 206755"/>
              <a:gd name="connsiteY12" fmla="*/ 112521 h 201548"/>
              <a:gd name="connsiteX13" fmla="*/ 60452 w 206755"/>
              <a:gd name="connsiteY13" fmla="*/ 112521 h 201548"/>
              <a:gd name="connsiteX14" fmla="*/ 60452 w 206755"/>
              <a:gd name="connsiteY14" fmla="*/ 160908 h 201548"/>
              <a:gd name="connsiteX15" fmla="*/ 63245 w 206755"/>
              <a:gd name="connsiteY15" fmla="*/ 167893 h 201548"/>
              <a:gd name="connsiteX16" fmla="*/ 69850 w 206755"/>
              <a:gd name="connsiteY16" fmla="*/ 170306 h 201548"/>
              <a:gd name="connsiteX17" fmla="*/ 187832 w 206755"/>
              <a:gd name="connsiteY17" fmla="*/ 170306 h 201548"/>
              <a:gd name="connsiteX18" fmla="*/ 197230 w 206755"/>
              <a:gd name="connsiteY18" fmla="*/ 174370 h 201548"/>
              <a:gd name="connsiteX19" fmla="*/ 200405 w 206755"/>
              <a:gd name="connsiteY19" fmla="*/ 182879 h 201548"/>
              <a:gd name="connsiteX20" fmla="*/ 197230 w 206755"/>
              <a:gd name="connsiteY20" fmla="*/ 191515 h 201548"/>
              <a:gd name="connsiteX21" fmla="*/ 188214 w 206755"/>
              <a:gd name="connsiteY21" fmla="*/ 195198 h 201548"/>
              <a:gd name="connsiteX22" fmla="*/ 58801 w 206755"/>
              <a:gd name="connsiteY22" fmla="*/ 195198 h 201548"/>
              <a:gd name="connsiteX23" fmla="*/ 49275 w 206755"/>
              <a:gd name="connsiteY23" fmla="*/ 194309 h 201548"/>
              <a:gd name="connsiteX24" fmla="*/ 40132 w 206755"/>
              <a:gd name="connsiteY24" fmla="*/ 190245 h 201548"/>
              <a:gd name="connsiteX25" fmla="*/ 33020 w 206755"/>
              <a:gd name="connsiteY25" fmla="*/ 182117 h 201548"/>
              <a:gd name="connsiteX26" fmla="*/ 30352 w 206755"/>
              <a:gd name="connsiteY26" fmla="*/ 168274 h 201548"/>
              <a:gd name="connsiteX27" fmla="*/ 30352 w 206755"/>
              <a:gd name="connsiteY27" fmla="*/ 51561 h 201548"/>
              <a:gd name="connsiteX28" fmla="*/ 28447 w 206755"/>
              <a:gd name="connsiteY28" fmla="*/ 32765 h 201548"/>
              <a:gd name="connsiteX29" fmla="*/ 16891 w 206755"/>
              <a:gd name="connsiteY29" fmla="*/ 25018 h 201548"/>
              <a:gd name="connsiteX30" fmla="*/ 9144 w 206755"/>
              <a:gd name="connsiteY30" fmla="*/ 21970 h 201548"/>
              <a:gd name="connsiteX31" fmla="*/ 6350 w 206755"/>
              <a:gd name="connsiteY31" fmla="*/ 15239 h 201548"/>
              <a:gd name="connsiteX32" fmla="*/ 10033 w 206755"/>
              <a:gd name="connsiteY32" fmla="*/ 8382 h 201548"/>
              <a:gd name="connsiteX33" fmla="*/ 18161 w 206755"/>
              <a:gd name="connsiteY33" fmla="*/ 6350 h 2015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206755" h="201548">
                <a:moveTo>
                  <a:pt x="18161" y="6350"/>
                </a:moveTo>
                <a:lnTo>
                  <a:pt x="171068" y="6350"/>
                </a:lnTo>
                <a:cubicBezTo>
                  <a:pt x="173863" y="6350"/>
                  <a:pt x="176530" y="7746"/>
                  <a:pt x="179070" y="10667"/>
                </a:cubicBezTo>
                <a:cubicBezTo>
                  <a:pt x="181610" y="13461"/>
                  <a:pt x="182880" y="16382"/>
                  <a:pt x="182880" y="19303"/>
                </a:cubicBezTo>
                <a:cubicBezTo>
                  <a:pt x="182880" y="22351"/>
                  <a:pt x="181864" y="25018"/>
                  <a:pt x="179704" y="27304"/>
                </a:cubicBezTo>
                <a:cubicBezTo>
                  <a:pt x="177545" y="29590"/>
                  <a:pt x="175132" y="30733"/>
                  <a:pt x="172720" y="30733"/>
                </a:cubicBezTo>
                <a:lnTo>
                  <a:pt x="60452" y="30733"/>
                </a:lnTo>
                <a:lnTo>
                  <a:pt x="60452" y="87756"/>
                </a:lnTo>
                <a:lnTo>
                  <a:pt x="163448" y="87756"/>
                </a:lnTo>
                <a:cubicBezTo>
                  <a:pt x="167132" y="87756"/>
                  <a:pt x="169925" y="89153"/>
                  <a:pt x="171703" y="92201"/>
                </a:cubicBezTo>
                <a:cubicBezTo>
                  <a:pt x="173482" y="95122"/>
                  <a:pt x="174371" y="97916"/>
                  <a:pt x="174371" y="100329"/>
                </a:cubicBezTo>
                <a:cubicBezTo>
                  <a:pt x="174371" y="102742"/>
                  <a:pt x="173608" y="105409"/>
                  <a:pt x="171957" y="108330"/>
                </a:cubicBezTo>
                <a:cubicBezTo>
                  <a:pt x="170306" y="111124"/>
                  <a:pt x="167640" y="112521"/>
                  <a:pt x="163830" y="112521"/>
                </a:cubicBezTo>
                <a:lnTo>
                  <a:pt x="60452" y="112521"/>
                </a:lnTo>
                <a:lnTo>
                  <a:pt x="60452" y="160908"/>
                </a:lnTo>
                <a:cubicBezTo>
                  <a:pt x="60452" y="163956"/>
                  <a:pt x="61341" y="166242"/>
                  <a:pt x="63245" y="167893"/>
                </a:cubicBezTo>
                <a:cubicBezTo>
                  <a:pt x="65151" y="169544"/>
                  <a:pt x="67310" y="170306"/>
                  <a:pt x="69850" y="170306"/>
                </a:cubicBezTo>
                <a:lnTo>
                  <a:pt x="187832" y="170306"/>
                </a:lnTo>
                <a:cubicBezTo>
                  <a:pt x="191897" y="170306"/>
                  <a:pt x="194945" y="171703"/>
                  <a:pt x="197230" y="174370"/>
                </a:cubicBezTo>
                <a:cubicBezTo>
                  <a:pt x="199389" y="177164"/>
                  <a:pt x="200405" y="179958"/>
                  <a:pt x="200405" y="182879"/>
                </a:cubicBezTo>
                <a:cubicBezTo>
                  <a:pt x="200405" y="186182"/>
                  <a:pt x="199389" y="188975"/>
                  <a:pt x="197230" y="191515"/>
                </a:cubicBezTo>
                <a:cubicBezTo>
                  <a:pt x="194945" y="193928"/>
                  <a:pt x="192024" y="195198"/>
                  <a:pt x="188214" y="195198"/>
                </a:cubicBezTo>
                <a:lnTo>
                  <a:pt x="58801" y="195198"/>
                </a:lnTo>
                <a:cubicBezTo>
                  <a:pt x="55880" y="195198"/>
                  <a:pt x="52705" y="194817"/>
                  <a:pt x="49275" y="194309"/>
                </a:cubicBezTo>
                <a:cubicBezTo>
                  <a:pt x="45847" y="193801"/>
                  <a:pt x="42798" y="192404"/>
                  <a:pt x="40132" y="190245"/>
                </a:cubicBezTo>
                <a:cubicBezTo>
                  <a:pt x="37083" y="188340"/>
                  <a:pt x="34797" y="185673"/>
                  <a:pt x="33020" y="182117"/>
                </a:cubicBezTo>
                <a:cubicBezTo>
                  <a:pt x="31241" y="178561"/>
                  <a:pt x="30352" y="173989"/>
                  <a:pt x="30352" y="168274"/>
                </a:cubicBezTo>
                <a:lnTo>
                  <a:pt x="30352" y="51561"/>
                </a:lnTo>
                <a:cubicBezTo>
                  <a:pt x="30352" y="42290"/>
                  <a:pt x="29717" y="36067"/>
                  <a:pt x="28447" y="32765"/>
                </a:cubicBezTo>
                <a:cubicBezTo>
                  <a:pt x="27305" y="29590"/>
                  <a:pt x="23367" y="26923"/>
                  <a:pt x="16891" y="25018"/>
                </a:cubicBezTo>
                <a:cubicBezTo>
                  <a:pt x="13716" y="24256"/>
                  <a:pt x="11048" y="23240"/>
                  <a:pt x="9144" y="21970"/>
                </a:cubicBezTo>
                <a:cubicBezTo>
                  <a:pt x="7238" y="20827"/>
                  <a:pt x="6350" y="18541"/>
                  <a:pt x="6350" y="15239"/>
                </a:cubicBezTo>
                <a:cubicBezTo>
                  <a:pt x="6350" y="12064"/>
                  <a:pt x="7493" y="9778"/>
                  <a:pt x="10033" y="8382"/>
                </a:cubicBezTo>
                <a:cubicBezTo>
                  <a:pt x="12445" y="6984"/>
                  <a:pt x="15113" y="6350"/>
                  <a:pt x="1816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0" name="Freeform 3"/>
          <p:cNvSpPr/>
          <p:nvPr/>
        </p:nvSpPr>
        <p:spPr>
          <a:xfrm>
            <a:off x="2509774" y="2170049"/>
            <a:ext cx="247268" cy="184785"/>
          </a:xfrm>
          <a:custGeom>
            <a:avLst/>
            <a:gdLst>
              <a:gd name="connsiteX0" fmla="*/ 93725 w 247268"/>
              <a:gd name="connsiteY0" fmla="*/ 6350 h 184785"/>
              <a:gd name="connsiteX1" fmla="*/ 126237 w 247268"/>
              <a:gd name="connsiteY1" fmla="*/ 6350 h 184785"/>
              <a:gd name="connsiteX2" fmla="*/ 144271 w 247268"/>
              <a:gd name="connsiteY2" fmla="*/ 14478 h 184785"/>
              <a:gd name="connsiteX3" fmla="*/ 147319 w 247268"/>
              <a:gd name="connsiteY3" fmla="*/ 33528 h 184785"/>
              <a:gd name="connsiteX4" fmla="*/ 141223 w 247268"/>
              <a:gd name="connsiteY4" fmla="*/ 54864 h 184785"/>
              <a:gd name="connsiteX5" fmla="*/ 131063 w 247268"/>
              <a:gd name="connsiteY5" fmla="*/ 76327 h 184785"/>
              <a:gd name="connsiteX6" fmla="*/ 232790 w 247268"/>
              <a:gd name="connsiteY6" fmla="*/ 144271 h 184785"/>
              <a:gd name="connsiteX7" fmla="*/ 239394 w 247268"/>
              <a:gd name="connsiteY7" fmla="*/ 153035 h 184785"/>
              <a:gd name="connsiteX8" fmla="*/ 240918 w 247268"/>
              <a:gd name="connsiteY8" fmla="*/ 160909 h 184785"/>
              <a:gd name="connsiteX9" fmla="*/ 237743 w 247268"/>
              <a:gd name="connsiteY9" fmla="*/ 169671 h 184785"/>
              <a:gd name="connsiteX10" fmla="*/ 231647 w 247268"/>
              <a:gd name="connsiteY10" fmla="*/ 174371 h 184785"/>
              <a:gd name="connsiteX11" fmla="*/ 221487 w 247268"/>
              <a:gd name="connsiteY11" fmla="*/ 174498 h 184785"/>
              <a:gd name="connsiteX12" fmla="*/ 212470 w 247268"/>
              <a:gd name="connsiteY12" fmla="*/ 169417 h 184785"/>
              <a:gd name="connsiteX13" fmla="*/ 116458 w 247268"/>
              <a:gd name="connsiteY13" fmla="*/ 97409 h 184785"/>
              <a:gd name="connsiteX14" fmla="*/ 93725 w 247268"/>
              <a:gd name="connsiteY14" fmla="*/ 123952 h 184785"/>
              <a:gd name="connsiteX15" fmla="*/ 68833 w 247268"/>
              <a:gd name="connsiteY15" fmla="*/ 146685 h 184785"/>
              <a:gd name="connsiteX16" fmla="*/ 43179 w 247268"/>
              <a:gd name="connsiteY16" fmla="*/ 165227 h 184785"/>
              <a:gd name="connsiteX17" fmla="*/ 20065 w 247268"/>
              <a:gd name="connsiteY17" fmla="*/ 177546 h 184785"/>
              <a:gd name="connsiteX18" fmla="*/ 12064 w 247268"/>
              <a:gd name="connsiteY18" fmla="*/ 178435 h 184785"/>
              <a:gd name="connsiteX19" fmla="*/ 6985 w 247268"/>
              <a:gd name="connsiteY19" fmla="*/ 174371 h 184785"/>
              <a:gd name="connsiteX20" fmla="*/ 6350 w 247268"/>
              <a:gd name="connsiteY20" fmla="*/ 168021 h 184785"/>
              <a:gd name="connsiteX21" fmla="*/ 11429 w 247268"/>
              <a:gd name="connsiteY21" fmla="*/ 162179 h 184785"/>
              <a:gd name="connsiteX22" fmla="*/ 42163 w 247268"/>
              <a:gd name="connsiteY22" fmla="*/ 138938 h 184785"/>
              <a:gd name="connsiteX23" fmla="*/ 71246 w 247268"/>
              <a:gd name="connsiteY23" fmla="*/ 108077 h 184785"/>
              <a:gd name="connsiteX24" fmla="*/ 94741 w 247268"/>
              <a:gd name="connsiteY24" fmla="*/ 73279 h 184785"/>
              <a:gd name="connsiteX25" fmla="*/ 108711 w 247268"/>
              <a:gd name="connsiteY25" fmla="*/ 37972 h 184785"/>
              <a:gd name="connsiteX26" fmla="*/ 104901 w 247268"/>
              <a:gd name="connsiteY26" fmla="*/ 29337 h 184785"/>
              <a:gd name="connsiteX27" fmla="*/ 90804 w 247268"/>
              <a:gd name="connsiteY27" fmla="*/ 25019 h 184785"/>
              <a:gd name="connsiteX28" fmla="*/ 83946 w 247268"/>
              <a:gd name="connsiteY28" fmla="*/ 21336 h 184785"/>
              <a:gd name="connsiteX29" fmla="*/ 82295 w 247268"/>
              <a:gd name="connsiteY29" fmla="*/ 14859 h 184785"/>
              <a:gd name="connsiteX30" fmla="*/ 84962 w 247268"/>
              <a:gd name="connsiteY30" fmla="*/ 8763 h 184785"/>
              <a:gd name="connsiteX31" fmla="*/ 93725 w 247268"/>
              <a:gd name="connsiteY31" fmla="*/ 6350 h 1847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247268" h="184785">
                <a:moveTo>
                  <a:pt x="93725" y="6350"/>
                </a:moveTo>
                <a:lnTo>
                  <a:pt x="126237" y="6350"/>
                </a:lnTo>
                <a:cubicBezTo>
                  <a:pt x="135127" y="6350"/>
                  <a:pt x="141223" y="9017"/>
                  <a:pt x="144271" y="14478"/>
                </a:cubicBezTo>
                <a:cubicBezTo>
                  <a:pt x="147446" y="19811"/>
                  <a:pt x="148462" y="26289"/>
                  <a:pt x="147319" y="33528"/>
                </a:cubicBezTo>
                <a:cubicBezTo>
                  <a:pt x="146050" y="40640"/>
                  <a:pt x="144017" y="47752"/>
                  <a:pt x="141223" y="54864"/>
                </a:cubicBezTo>
                <a:cubicBezTo>
                  <a:pt x="138556" y="62102"/>
                  <a:pt x="135127" y="69215"/>
                  <a:pt x="131063" y="76327"/>
                </a:cubicBezTo>
                <a:lnTo>
                  <a:pt x="232790" y="144271"/>
                </a:lnTo>
                <a:cubicBezTo>
                  <a:pt x="236092" y="146685"/>
                  <a:pt x="238251" y="149606"/>
                  <a:pt x="239394" y="153035"/>
                </a:cubicBezTo>
                <a:cubicBezTo>
                  <a:pt x="240410" y="156337"/>
                  <a:pt x="240918" y="159003"/>
                  <a:pt x="240918" y="160909"/>
                </a:cubicBezTo>
                <a:cubicBezTo>
                  <a:pt x="240410" y="164465"/>
                  <a:pt x="239394" y="167386"/>
                  <a:pt x="237743" y="169671"/>
                </a:cubicBezTo>
                <a:cubicBezTo>
                  <a:pt x="236092" y="171958"/>
                  <a:pt x="234060" y="173482"/>
                  <a:pt x="231647" y="174371"/>
                </a:cubicBezTo>
                <a:cubicBezTo>
                  <a:pt x="228345" y="175387"/>
                  <a:pt x="224916" y="175514"/>
                  <a:pt x="221487" y="174498"/>
                </a:cubicBezTo>
                <a:cubicBezTo>
                  <a:pt x="217931" y="173609"/>
                  <a:pt x="214883" y="171958"/>
                  <a:pt x="212470" y="169417"/>
                </a:cubicBezTo>
                <a:lnTo>
                  <a:pt x="116458" y="97409"/>
                </a:lnTo>
                <a:cubicBezTo>
                  <a:pt x="109346" y="106679"/>
                  <a:pt x="101853" y="115442"/>
                  <a:pt x="93725" y="123952"/>
                </a:cubicBezTo>
                <a:cubicBezTo>
                  <a:pt x="85470" y="132333"/>
                  <a:pt x="77215" y="139953"/>
                  <a:pt x="68833" y="146685"/>
                </a:cubicBezTo>
                <a:cubicBezTo>
                  <a:pt x="60197" y="153670"/>
                  <a:pt x="51561" y="159892"/>
                  <a:pt x="43179" y="165227"/>
                </a:cubicBezTo>
                <a:cubicBezTo>
                  <a:pt x="34797" y="170433"/>
                  <a:pt x="27050" y="174625"/>
                  <a:pt x="20065" y="177546"/>
                </a:cubicBezTo>
                <a:cubicBezTo>
                  <a:pt x="17017" y="178942"/>
                  <a:pt x="14350" y="179197"/>
                  <a:pt x="12064" y="178435"/>
                </a:cubicBezTo>
                <a:cubicBezTo>
                  <a:pt x="9778" y="177546"/>
                  <a:pt x="8127" y="176276"/>
                  <a:pt x="6985" y="174371"/>
                </a:cubicBezTo>
                <a:cubicBezTo>
                  <a:pt x="6222" y="172466"/>
                  <a:pt x="5968" y="170307"/>
                  <a:pt x="6350" y="168021"/>
                </a:cubicBezTo>
                <a:cubicBezTo>
                  <a:pt x="6730" y="165735"/>
                  <a:pt x="8508" y="163829"/>
                  <a:pt x="11429" y="162179"/>
                </a:cubicBezTo>
                <a:cubicBezTo>
                  <a:pt x="21462" y="156210"/>
                  <a:pt x="31750" y="148463"/>
                  <a:pt x="42163" y="138938"/>
                </a:cubicBezTo>
                <a:cubicBezTo>
                  <a:pt x="52577" y="129413"/>
                  <a:pt x="62356" y="119126"/>
                  <a:pt x="71246" y="108077"/>
                </a:cubicBezTo>
                <a:cubicBezTo>
                  <a:pt x="80263" y="96901"/>
                  <a:pt x="88010" y="85344"/>
                  <a:pt x="94741" y="73279"/>
                </a:cubicBezTo>
                <a:cubicBezTo>
                  <a:pt x="101345" y="61214"/>
                  <a:pt x="106044" y="49402"/>
                  <a:pt x="108711" y="37972"/>
                </a:cubicBezTo>
                <a:cubicBezTo>
                  <a:pt x="109473" y="33909"/>
                  <a:pt x="108203" y="30988"/>
                  <a:pt x="104901" y="29337"/>
                </a:cubicBezTo>
                <a:cubicBezTo>
                  <a:pt x="101472" y="27559"/>
                  <a:pt x="96773" y="26035"/>
                  <a:pt x="90804" y="25019"/>
                </a:cubicBezTo>
                <a:cubicBezTo>
                  <a:pt x="87502" y="24765"/>
                  <a:pt x="85216" y="23495"/>
                  <a:pt x="83946" y="21336"/>
                </a:cubicBezTo>
                <a:cubicBezTo>
                  <a:pt x="82550" y="19177"/>
                  <a:pt x="82041" y="17017"/>
                  <a:pt x="82295" y="14859"/>
                </a:cubicBezTo>
                <a:cubicBezTo>
                  <a:pt x="82295" y="12446"/>
                  <a:pt x="83185" y="10414"/>
                  <a:pt x="84962" y="8763"/>
                </a:cubicBezTo>
                <a:cubicBezTo>
                  <a:pt x="86740" y="7111"/>
                  <a:pt x="89535" y="6350"/>
                  <a:pt x="9372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1" name="Freeform 3"/>
          <p:cNvSpPr/>
          <p:nvPr/>
        </p:nvSpPr>
        <p:spPr>
          <a:xfrm>
            <a:off x="2821813" y="2163064"/>
            <a:ext cx="181101" cy="175514"/>
          </a:xfrm>
          <a:custGeom>
            <a:avLst/>
            <a:gdLst>
              <a:gd name="connsiteX0" fmla="*/ 90551 w 181101"/>
              <a:gd name="connsiteY0" fmla="*/ 6350 h 175514"/>
              <a:gd name="connsiteX1" fmla="*/ 122427 w 181101"/>
              <a:gd name="connsiteY1" fmla="*/ 12700 h 175514"/>
              <a:gd name="connsiteX2" fmla="*/ 149097 w 181101"/>
              <a:gd name="connsiteY2" fmla="*/ 29591 h 175514"/>
              <a:gd name="connsiteX3" fmla="*/ 167893 w 181101"/>
              <a:gd name="connsiteY3" fmla="*/ 55626 h 175514"/>
              <a:gd name="connsiteX4" fmla="*/ 174751 w 181101"/>
              <a:gd name="connsiteY4" fmla="*/ 88137 h 175514"/>
              <a:gd name="connsiteX5" fmla="*/ 167893 w 181101"/>
              <a:gd name="connsiteY5" fmla="*/ 121538 h 175514"/>
              <a:gd name="connsiteX6" fmla="*/ 149097 w 181101"/>
              <a:gd name="connsiteY6" fmla="*/ 147192 h 175514"/>
              <a:gd name="connsiteX7" fmla="*/ 122427 w 181101"/>
              <a:gd name="connsiteY7" fmla="*/ 163448 h 175514"/>
              <a:gd name="connsiteX8" fmla="*/ 90551 w 181101"/>
              <a:gd name="connsiteY8" fmla="*/ 169164 h 175514"/>
              <a:gd name="connsiteX9" fmla="*/ 58038 w 181101"/>
              <a:gd name="connsiteY9" fmla="*/ 163195 h 175514"/>
              <a:gd name="connsiteX10" fmla="*/ 31114 w 181101"/>
              <a:gd name="connsiteY10" fmla="*/ 146303 h 175514"/>
              <a:gd name="connsiteX11" fmla="*/ 13080 w 181101"/>
              <a:gd name="connsiteY11" fmla="*/ 120903 h 175514"/>
              <a:gd name="connsiteX12" fmla="*/ 6350 w 181101"/>
              <a:gd name="connsiteY12" fmla="*/ 88137 h 175514"/>
              <a:gd name="connsiteX13" fmla="*/ 13080 w 181101"/>
              <a:gd name="connsiteY13" fmla="*/ 55626 h 175514"/>
              <a:gd name="connsiteX14" fmla="*/ 31114 w 181101"/>
              <a:gd name="connsiteY14" fmla="*/ 29591 h 175514"/>
              <a:gd name="connsiteX15" fmla="*/ 58166 w 181101"/>
              <a:gd name="connsiteY15" fmla="*/ 12700 h 175514"/>
              <a:gd name="connsiteX16" fmla="*/ 90551 w 181101"/>
              <a:gd name="connsiteY16" fmla="*/ 6350 h 1755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81101" h="175514">
                <a:moveTo>
                  <a:pt x="90551" y="6350"/>
                </a:moveTo>
                <a:cubicBezTo>
                  <a:pt x="101726" y="6350"/>
                  <a:pt x="112267" y="8508"/>
                  <a:pt x="122427" y="12700"/>
                </a:cubicBezTo>
                <a:cubicBezTo>
                  <a:pt x="132714" y="16891"/>
                  <a:pt x="141604" y="22478"/>
                  <a:pt x="149097" y="29591"/>
                </a:cubicBezTo>
                <a:cubicBezTo>
                  <a:pt x="156972" y="36829"/>
                  <a:pt x="163194" y="45592"/>
                  <a:pt x="167893" y="55626"/>
                </a:cubicBezTo>
                <a:cubicBezTo>
                  <a:pt x="172466" y="65658"/>
                  <a:pt x="174751" y="76453"/>
                  <a:pt x="174751" y="88137"/>
                </a:cubicBezTo>
                <a:cubicBezTo>
                  <a:pt x="174751" y="100329"/>
                  <a:pt x="172466" y="111505"/>
                  <a:pt x="167893" y="121538"/>
                </a:cubicBezTo>
                <a:cubicBezTo>
                  <a:pt x="163194" y="131572"/>
                  <a:pt x="156972" y="140080"/>
                  <a:pt x="149097" y="147192"/>
                </a:cubicBezTo>
                <a:cubicBezTo>
                  <a:pt x="141604" y="154177"/>
                  <a:pt x="132714" y="159638"/>
                  <a:pt x="122427" y="163448"/>
                </a:cubicBezTo>
                <a:cubicBezTo>
                  <a:pt x="112267" y="167258"/>
                  <a:pt x="101726" y="169164"/>
                  <a:pt x="90551" y="169164"/>
                </a:cubicBezTo>
                <a:cubicBezTo>
                  <a:pt x="79120" y="169164"/>
                  <a:pt x="68326" y="167132"/>
                  <a:pt x="58038" y="163195"/>
                </a:cubicBezTo>
                <a:cubicBezTo>
                  <a:pt x="47624" y="159257"/>
                  <a:pt x="38734" y="153670"/>
                  <a:pt x="31114" y="146303"/>
                </a:cubicBezTo>
                <a:cubicBezTo>
                  <a:pt x="23494" y="139318"/>
                  <a:pt x="17526" y="130810"/>
                  <a:pt x="13080" y="120903"/>
                </a:cubicBezTo>
                <a:cubicBezTo>
                  <a:pt x="8508" y="110997"/>
                  <a:pt x="6350" y="100076"/>
                  <a:pt x="6350" y="88137"/>
                </a:cubicBezTo>
                <a:cubicBezTo>
                  <a:pt x="6350" y="76453"/>
                  <a:pt x="8508" y="65658"/>
                  <a:pt x="13080" y="55626"/>
                </a:cubicBezTo>
                <a:cubicBezTo>
                  <a:pt x="17526" y="45592"/>
                  <a:pt x="23494" y="36829"/>
                  <a:pt x="31114" y="29591"/>
                </a:cubicBezTo>
                <a:cubicBezTo>
                  <a:pt x="38988" y="22478"/>
                  <a:pt x="48005" y="16891"/>
                  <a:pt x="58166" y="12700"/>
                </a:cubicBezTo>
                <a:cubicBezTo>
                  <a:pt x="68326" y="8508"/>
                  <a:pt x="79120" y="6350"/>
                  <a:pt x="9055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2" name="Freeform 3"/>
          <p:cNvSpPr/>
          <p:nvPr/>
        </p:nvSpPr>
        <p:spPr>
          <a:xfrm>
            <a:off x="1769745" y="2148078"/>
            <a:ext cx="260984" cy="343027"/>
          </a:xfrm>
          <a:custGeom>
            <a:avLst/>
            <a:gdLst>
              <a:gd name="connsiteX0" fmla="*/ 200025 w 260984"/>
              <a:gd name="connsiteY0" fmla="*/ 6350 h 343027"/>
              <a:gd name="connsiteX1" fmla="*/ 238251 w 260984"/>
              <a:gd name="connsiteY1" fmla="*/ 6350 h 343027"/>
              <a:gd name="connsiteX2" fmla="*/ 249935 w 260984"/>
              <a:gd name="connsiteY2" fmla="*/ 11938 h 343027"/>
              <a:gd name="connsiteX3" fmla="*/ 254634 w 260984"/>
              <a:gd name="connsiteY3" fmla="*/ 25019 h 343027"/>
              <a:gd name="connsiteX4" fmla="*/ 254634 w 260984"/>
              <a:gd name="connsiteY4" fmla="*/ 298450 h 343027"/>
              <a:gd name="connsiteX5" fmla="*/ 248030 w 260984"/>
              <a:gd name="connsiteY5" fmla="*/ 327532 h 343027"/>
              <a:gd name="connsiteX6" fmla="*/ 231775 w 260984"/>
              <a:gd name="connsiteY6" fmla="*/ 336677 h 343027"/>
              <a:gd name="connsiteX7" fmla="*/ 224535 w 260984"/>
              <a:gd name="connsiteY7" fmla="*/ 336677 h 343027"/>
              <a:gd name="connsiteX8" fmla="*/ 224535 w 260984"/>
              <a:gd name="connsiteY8" fmla="*/ 149478 h 343027"/>
              <a:gd name="connsiteX9" fmla="*/ 167131 w 260984"/>
              <a:gd name="connsiteY9" fmla="*/ 149478 h 343027"/>
              <a:gd name="connsiteX10" fmla="*/ 167131 w 260984"/>
              <a:gd name="connsiteY10" fmla="*/ 180466 h 343027"/>
              <a:gd name="connsiteX11" fmla="*/ 166242 w 260984"/>
              <a:gd name="connsiteY11" fmla="*/ 196469 h 343027"/>
              <a:gd name="connsiteX12" fmla="*/ 163448 w 260984"/>
              <a:gd name="connsiteY12" fmla="*/ 208533 h 343027"/>
              <a:gd name="connsiteX13" fmla="*/ 165480 w 260984"/>
              <a:gd name="connsiteY13" fmla="*/ 208533 h 343027"/>
              <a:gd name="connsiteX14" fmla="*/ 172338 w 260984"/>
              <a:gd name="connsiteY14" fmla="*/ 212851 h 343027"/>
              <a:gd name="connsiteX15" fmla="*/ 174879 w 260984"/>
              <a:gd name="connsiteY15" fmla="*/ 221107 h 343027"/>
              <a:gd name="connsiteX16" fmla="*/ 171957 w 260984"/>
              <a:gd name="connsiteY16" fmla="*/ 229488 h 343027"/>
              <a:gd name="connsiteX17" fmla="*/ 165480 w 260984"/>
              <a:gd name="connsiteY17" fmla="*/ 232917 h 343027"/>
              <a:gd name="connsiteX18" fmla="*/ 56387 w 260984"/>
              <a:gd name="connsiteY18" fmla="*/ 232917 h 343027"/>
              <a:gd name="connsiteX19" fmla="*/ 50545 w 260984"/>
              <a:gd name="connsiteY19" fmla="*/ 241046 h 343027"/>
              <a:gd name="connsiteX20" fmla="*/ 41401 w 260984"/>
              <a:gd name="connsiteY20" fmla="*/ 244347 h 343027"/>
              <a:gd name="connsiteX21" fmla="*/ 32765 w 260984"/>
              <a:gd name="connsiteY21" fmla="*/ 244347 h 343027"/>
              <a:gd name="connsiteX22" fmla="*/ 32765 w 260984"/>
              <a:gd name="connsiteY22" fmla="*/ 93726 h 343027"/>
              <a:gd name="connsiteX23" fmla="*/ 29971 w 260984"/>
              <a:gd name="connsiteY23" fmla="*/ 78866 h 343027"/>
              <a:gd name="connsiteX24" fmla="*/ 16510 w 260984"/>
              <a:gd name="connsiteY24" fmla="*/ 72643 h 343027"/>
              <a:gd name="connsiteX25" fmla="*/ 8000 w 260984"/>
              <a:gd name="connsiteY25" fmla="*/ 68579 h 343027"/>
              <a:gd name="connsiteX26" fmla="*/ 6350 w 260984"/>
              <a:gd name="connsiteY26" fmla="*/ 62483 h 343027"/>
              <a:gd name="connsiteX27" fmla="*/ 10032 w 260984"/>
              <a:gd name="connsiteY27" fmla="*/ 56769 h 343027"/>
              <a:gd name="connsiteX28" fmla="*/ 18541 w 260984"/>
              <a:gd name="connsiteY28" fmla="*/ 54736 h 343027"/>
              <a:gd name="connsiteX29" fmla="*/ 47879 w 260984"/>
              <a:gd name="connsiteY29" fmla="*/ 54736 h 343027"/>
              <a:gd name="connsiteX30" fmla="*/ 58673 w 260984"/>
              <a:gd name="connsiteY30" fmla="*/ 59562 h 343027"/>
              <a:gd name="connsiteX31" fmla="*/ 62483 w 260984"/>
              <a:gd name="connsiteY31" fmla="*/ 72643 h 343027"/>
              <a:gd name="connsiteX32" fmla="*/ 62483 w 260984"/>
              <a:gd name="connsiteY32" fmla="*/ 123951 h 343027"/>
              <a:gd name="connsiteX33" fmla="*/ 137414 w 260984"/>
              <a:gd name="connsiteY33" fmla="*/ 123951 h 343027"/>
              <a:gd name="connsiteX34" fmla="*/ 137414 w 260984"/>
              <a:gd name="connsiteY34" fmla="*/ 81914 h 343027"/>
              <a:gd name="connsiteX35" fmla="*/ 133984 w 260984"/>
              <a:gd name="connsiteY35" fmla="*/ 67690 h 343027"/>
              <a:gd name="connsiteX36" fmla="*/ 120650 w 260984"/>
              <a:gd name="connsiteY36" fmla="*/ 60832 h 343027"/>
              <a:gd name="connsiteX37" fmla="*/ 112394 w 260984"/>
              <a:gd name="connsiteY37" fmla="*/ 57911 h 343027"/>
              <a:gd name="connsiteX38" fmla="*/ 109727 w 260984"/>
              <a:gd name="connsiteY38" fmla="*/ 51815 h 343027"/>
              <a:gd name="connsiteX39" fmla="*/ 112775 w 260984"/>
              <a:gd name="connsiteY39" fmla="*/ 45338 h 343027"/>
              <a:gd name="connsiteX40" fmla="*/ 121919 w 260984"/>
              <a:gd name="connsiteY40" fmla="*/ 43307 h 343027"/>
              <a:gd name="connsiteX41" fmla="*/ 151256 w 260984"/>
              <a:gd name="connsiteY41" fmla="*/ 43307 h 343027"/>
              <a:gd name="connsiteX42" fmla="*/ 162814 w 260984"/>
              <a:gd name="connsiteY42" fmla="*/ 48259 h 343027"/>
              <a:gd name="connsiteX43" fmla="*/ 167131 w 260984"/>
              <a:gd name="connsiteY43" fmla="*/ 61594 h 343027"/>
              <a:gd name="connsiteX44" fmla="*/ 167131 w 260984"/>
              <a:gd name="connsiteY44" fmla="*/ 125094 h 343027"/>
              <a:gd name="connsiteX45" fmla="*/ 224535 w 260984"/>
              <a:gd name="connsiteY45" fmla="*/ 125094 h 343027"/>
              <a:gd name="connsiteX46" fmla="*/ 224535 w 260984"/>
              <a:gd name="connsiteY46" fmla="*/ 47370 h 343027"/>
              <a:gd name="connsiteX47" fmla="*/ 218820 w 260984"/>
              <a:gd name="connsiteY47" fmla="*/ 31750 h 343027"/>
              <a:gd name="connsiteX48" fmla="*/ 202945 w 260984"/>
              <a:gd name="connsiteY48" fmla="*/ 25780 h 343027"/>
              <a:gd name="connsiteX49" fmla="*/ 190754 w 260984"/>
              <a:gd name="connsiteY49" fmla="*/ 21970 h 343027"/>
              <a:gd name="connsiteX50" fmla="*/ 187070 w 260984"/>
              <a:gd name="connsiteY50" fmla="*/ 15620 h 343027"/>
              <a:gd name="connsiteX51" fmla="*/ 190754 w 260984"/>
              <a:gd name="connsiteY51" fmla="*/ 8889 h 343027"/>
              <a:gd name="connsiteX52" fmla="*/ 200025 w 260984"/>
              <a:gd name="connsiteY52" fmla="*/ 6350 h 343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</a:cxnLst>
            <a:rect l="l" t="t" r="r" b="b"/>
            <a:pathLst>
              <a:path w="260984" h="343027">
                <a:moveTo>
                  <a:pt x="200025" y="6350"/>
                </a:moveTo>
                <a:lnTo>
                  <a:pt x="238251" y="6350"/>
                </a:lnTo>
                <a:cubicBezTo>
                  <a:pt x="242950" y="6350"/>
                  <a:pt x="246760" y="8127"/>
                  <a:pt x="249935" y="11938"/>
                </a:cubicBezTo>
                <a:cubicBezTo>
                  <a:pt x="252983" y="15747"/>
                  <a:pt x="254634" y="20065"/>
                  <a:pt x="254634" y="25019"/>
                </a:cubicBezTo>
                <a:lnTo>
                  <a:pt x="254634" y="298450"/>
                </a:lnTo>
                <a:cubicBezTo>
                  <a:pt x="254634" y="311784"/>
                  <a:pt x="252475" y="321436"/>
                  <a:pt x="248030" y="327532"/>
                </a:cubicBezTo>
                <a:cubicBezTo>
                  <a:pt x="243712" y="333628"/>
                  <a:pt x="238251" y="336677"/>
                  <a:pt x="231775" y="336677"/>
                </a:cubicBezTo>
                <a:lnTo>
                  <a:pt x="224535" y="336677"/>
                </a:lnTo>
                <a:lnTo>
                  <a:pt x="224535" y="149478"/>
                </a:lnTo>
                <a:lnTo>
                  <a:pt x="167131" y="149478"/>
                </a:lnTo>
                <a:lnTo>
                  <a:pt x="167131" y="180466"/>
                </a:lnTo>
                <a:cubicBezTo>
                  <a:pt x="167131" y="186181"/>
                  <a:pt x="166877" y="191515"/>
                  <a:pt x="166242" y="196469"/>
                </a:cubicBezTo>
                <a:cubicBezTo>
                  <a:pt x="165734" y="201548"/>
                  <a:pt x="164845" y="205485"/>
                  <a:pt x="163448" y="208533"/>
                </a:cubicBezTo>
                <a:lnTo>
                  <a:pt x="165480" y="208533"/>
                </a:lnTo>
                <a:cubicBezTo>
                  <a:pt x="168401" y="208533"/>
                  <a:pt x="170814" y="209930"/>
                  <a:pt x="172338" y="212851"/>
                </a:cubicBezTo>
                <a:cubicBezTo>
                  <a:pt x="173989" y="215646"/>
                  <a:pt x="174879" y="218439"/>
                  <a:pt x="174879" y="221107"/>
                </a:cubicBezTo>
                <a:cubicBezTo>
                  <a:pt x="174879" y="224408"/>
                  <a:pt x="173862" y="227202"/>
                  <a:pt x="171957" y="229488"/>
                </a:cubicBezTo>
                <a:cubicBezTo>
                  <a:pt x="170052" y="231774"/>
                  <a:pt x="167894" y="232917"/>
                  <a:pt x="165480" y="232917"/>
                </a:cubicBezTo>
                <a:lnTo>
                  <a:pt x="56387" y="232917"/>
                </a:lnTo>
                <a:cubicBezTo>
                  <a:pt x="54736" y="236219"/>
                  <a:pt x="52831" y="238886"/>
                  <a:pt x="50545" y="241046"/>
                </a:cubicBezTo>
                <a:cubicBezTo>
                  <a:pt x="48260" y="243204"/>
                  <a:pt x="45211" y="244347"/>
                  <a:pt x="41401" y="244347"/>
                </a:cubicBezTo>
                <a:lnTo>
                  <a:pt x="32765" y="244347"/>
                </a:lnTo>
                <a:lnTo>
                  <a:pt x="32765" y="93726"/>
                </a:lnTo>
                <a:cubicBezTo>
                  <a:pt x="32765" y="86486"/>
                  <a:pt x="31876" y="81533"/>
                  <a:pt x="29971" y="78866"/>
                </a:cubicBezTo>
                <a:cubicBezTo>
                  <a:pt x="28066" y="76327"/>
                  <a:pt x="23621" y="74294"/>
                  <a:pt x="16510" y="72643"/>
                </a:cubicBezTo>
                <a:cubicBezTo>
                  <a:pt x="11937" y="71754"/>
                  <a:pt x="9144" y="70484"/>
                  <a:pt x="8000" y="68579"/>
                </a:cubicBezTo>
                <a:cubicBezTo>
                  <a:pt x="6857" y="66674"/>
                  <a:pt x="6350" y="64642"/>
                  <a:pt x="6350" y="62483"/>
                </a:cubicBezTo>
                <a:cubicBezTo>
                  <a:pt x="6350" y="59943"/>
                  <a:pt x="7619" y="58165"/>
                  <a:pt x="10032" y="56769"/>
                </a:cubicBezTo>
                <a:cubicBezTo>
                  <a:pt x="12445" y="55371"/>
                  <a:pt x="15366" y="54736"/>
                  <a:pt x="18541" y="54736"/>
                </a:cubicBezTo>
                <a:lnTo>
                  <a:pt x="47879" y="54736"/>
                </a:lnTo>
                <a:cubicBezTo>
                  <a:pt x="52450" y="54736"/>
                  <a:pt x="56133" y="56388"/>
                  <a:pt x="58673" y="59562"/>
                </a:cubicBezTo>
                <a:cubicBezTo>
                  <a:pt x="61214" y="62864"/>
                  <a:pt x="62483" y="67182"/>
                  <a:pt x="62483" y="72643"/>
                </a:cubicBezTo>
                <a:lnTo>
                  <a:pt x="62483" y="123951"/>
                </a:lnTo>
                <a:lnTo>
                  <a:pt x="137414" y="123951"/>
                </a:lnTo>
                <a:lnTo>
                  <a:pt x="137414" y="81914"/>
                </a:lnTo>
                <a:cubicBezTo>
                  <a:pt x="137414" y="75438"/>
                  <a:pt x="136270" y="70738"/>
                  <a:pt x="133984" y="67690"/>
                </a:cubicBezTo>
                <a:cubicBezTo>
                  <a:pt x="131571" y="64769"/>
                  <a:pt x="127254" y="62483"/>
                  <a:pt x="120650" y="60832"/>
                </a:cubicBezTo>
                <a:cubicBezTo>
                  <a:pt x="116966" y="59943"/>
                  <a:pt x="114172" y="59054"/>
                  <a:pt x="112394" y="57911"/>
                </a:cubicBezTo>
                <a:cubicBezTo>
                  <a:pt x="110616" y="56896"/>
                  <a:pt x="109727" y="54863"/>
                  <a:pt x="109727" y="51815"/>
                </a:cubicBezTo>
                <a:cubicBezTo>
                  <a:pt x="109727" y="48894"/>
                  <a:pt x="110744" y="46735"/>
                  <a:pt x="112775" y="45338"/>
                </a:cubicBezTo>
                <a:cubicBezTo>
                  <a:pt x="114807" y="43941"/>
                  <a:pt x="117855" y="43307"/>
                  <a:pt x="121919" y="43307"/>
                </a:cubicBezTo>
                <a:lnTo>
                  <a:pt x="151256" y="43307"/>
                </a:lnTo>
                <a:cubicBezTo>
                  <a:pt x="156082" y="43307"/>
                  <a:pt x="160019" y="44958"/>
                  <a:pt x="162814" y="48259"/>
                </a:cubicBezTo>
                <a:cubicBezTo>
                  <a:pt x="165734" y="51434"/>
                  <a:pt x="167131" y="55879"/>
                  <a:pt x="167131" y="61594"/>
                </a:cubicBezTo>
                <a:lnTo>
                  <a:pt x="167131" y="125094"/>
                </a:lnTo>
                <a:lnTo>
                  <a:pt x="224535" y="125094"/>
                </a:lnTo>
                <a:lnTo>
                  <a:pt x="224535" y="47370"/>
                </a:lnTo>
                <a:cubicBezTo>
                  <a:pt x="224535" y="39496"/>
                  <a:pt x="222630" y="34289"/>
                  <a:pt x="218820" y="31750"/>
                </a:cubicBezTo>
                <a:cubicBezTo>
                  <a:pt x="215010" y="29209"/>
                  <a:pt x="209676" y="27177"/>
                  <a:pt x="202945" y="25780"/>
                </a:cubicBezTo>
                <a:cubicBezTo>
                  <a:pt x="197230" y="25019"/>
                  <a:pt x="193166" y="23748"/>
                  <a:pt x="190754" y="21970"/>
                </a:cubicBezTo>
                <a:cubicBezTo>
                  <a:pt x="188214" y="20192"/>
                  <a:pt x="187070" y="18033"/>
                  <a:pt x="187070" y="15620"/>
                </a:cubicBezTo>
                <a:cubicBezTo>
                  <a:pt x="187070" y="12953"/>
                  <a:pt x="188214" y="10667"/>
                  <a:pt x="190754" y="8889"/>
                </a:cubicBezTo>
                <a:cubicBezTo>
                  <a:pt x="193166" y="7111"/>
                  <a:pt x="196214" y="6350"/>
                  <a:pt x="20002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3" name="Freeform 3"/>
          <p:cNvSpPr/>
          <p:nvPr/>
        </p:nvSpPr>
        <p:spPr>
          <a:xfrm>
            <a:off x="917016" y="2148078"/>
            <a:ext cx="118084" cy="343027"/>
          </a:xfrm>
          <a:custGeom>
            <a:avLst/>
            <a:gdLst>
              <a:gd name="connsiteX0" fmla="*/ 57619 w 118084"/>
              <a:gd name="connsiteY0" fmla="*/ 6350 h 343027"/>
              <a:gd name="connsiteX1" fmla="*/ 95859 w 118084"/>
              <a:gd name="connsiteY1" fmla="*/ 6350 h 343027"/>
              <a:gd name="connsiteX2" fmla="*/ 107264 w 118084"/>
              <a:gd name="connsiteY2" fmla="*/ 11938 h 343027"/>
              <a:gd name="connsiteX3" fmla="*/ 111734 w 118084"/>
              <a:gd name="connsiteY3" fmla="*/ 25019 h 343027"/>
              <a:gd name="connsiteX4" fmla="*/ 111734 w 118084"/>
              <a:gd name="connsiteY4" fmla="*/ 298450 h 343027"/>
              <a:gd name="connsiteX5" fmla="*/ 105422 w 118084"/>
              <a:gd name="connsiteY5" fmla="*/ 327532 h 343027"/>
              <a:gd name="connsiteX6" fmla="*/ 89357 w 118084"/>
              <a:gd name="connsiteY6" fmla="*/ 336677 h 343027"/>
              <a:gd name="connsiteX7" fmla="*/ 82029 w 118084"/>
              <a:gd name="connsiteY7" fmla="*/ 336677 h 343027"/>
              <a:gd name="connsiteX8" fmla="*/ 82029 w 118084"/>
              <a:gd name="connsiteY8" fmla="*/ 148335 h 343027"/>
              <a:gd name="connsiteX9" fmla="*/ 16522 w 118084"/>
              <a:gd name="connsiteY9" fmla="*/ 148335 h 343027"/>
              <a:gd name="connsiteX10" fmla="*/ 9601 w 118084"/>
              <a:gd name="connsiteY10" fmla="*/ 145033 h 343027"/>
              <a:gd name="connsiteX11" fmla="*/ 6350 w 118084"/>
              <a:gd name="connsiteY11" fmla="*/ 136524 h 343027"/>
              <a:gd name="connsiteX12" fmla="*/ 9601 w 118084"/>
              <a:gd name="connsiteY12" fmla="*/ 127127 h 343027"/>
              <a:gd name="connsiteX13" fmla="*/ 16929 w 118084"/>
              <a:gd name="connsiteY13" fmla="*/ 123951 h 343027"/>
              <a:gd name="connsiteX14" fmla="*/ 82029 w 118084"/>
              <a:gd name="connsiteY14" fmla="*/ 123951 h 343027"/>
              <a:gd name="connsiteX15" fmla="*/ 82029 w 118084"/>
              <a:gd name="connsiteY15" fmla="*/ 47370 h 343027"/>
              <a:gd name="connsiteX16" fmla="*/ 76339 w 118084"/>
              <a:gd name="connsiteY16" fmla="*/ 31750 h 343027"/>
              <a:gd name="connsiteX17" fmla="*/ 60464 w 118084"/>
              <a:gd name="connsiteY17" fmla="*/ 25780 h 343027"/>
              <a:gd name="connsiteX18" fmla="*/ 48056 w 118084"/>
              <a:gd name="connsiteY18" fmla="*/ 21970 h 343027"/>
              <a:gd name="connsiteX19" fmla="*/ 44589 w 118084"/>
              <a:gd name="connsiteY19" fmla="*/ 15620 h 343027"/>
              <a:gd name="connsiteX20" fmla="*/ 48260 w 118084"/>
              <a:gd name="connsiteY20" fmla="*/ 8889 h 343027"/>
              <a:gd name="connsiteX21" fmla="*/ 57619 w 118084"/>
              <a:gd name="connsiteY21" fmla="*/ 6350 h 343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18084" h="343027">
                <a:moveTo>
                  <a:pt x="57619" y="6350"/>
                </a:moveTo>
                <a:lnTo>
                  <a:pt x="95859" y="6350"/>
                </a:lnTo>
                <a:cubicBezTo>
                  <a:pt x="100482" y="6350"/>
                  <a:pt x="104279" y="8127"/>
                  <a:pt x="107264" y="11938"/>
                </a:cubicBezTo>
                <a:cubicBezTo>
                  <a:pt x="110248" y="15747"/>
                  <a:pt x="111734" y="20065"/>
                  <a:pt x="111734" y="25019"/>
                </a:cubicBezTo>
                <a:lnTo>
                  <a:pt x="111734" y="298450"/>
                </a:lnTo>
                <a:cubicBezTo>
                  <a:pt x="111734" y="311784"/>
                  <a:pt x="109626" y="321436"/>
                  <a:pt x="105422" y="327532"/>
                </a:cubicBezTo>
                <a:cubicBezTo>
                  <a:pt x="101219" y="333628"/>
                  <a:pt x="95859" y="336677"/>
                  <a:pt x="89357" y="336677"/>
                </a:cubicBezTo>
                <a:lnTo>
                  <a:pt x="82029" y="336677"/>
                </a:lnTo>
                <a:lnTo>
                  <a:pt x="82029" y="148335"/>
                </a:lnTo>
                <a:lnTo>
                  <a:pt x="16522" y="148335"/>
                </a:lnTo>
                <a:cubicBezTo>
                  <a:pt x="14071" y="148335"/>
                  <a:pt x="11772" y="147192"/>
                  <a:pt x="9601" y="145033"/>
                </a:cubicBezTo>
                <a:cubicBezTo>
                  <a:pt x="7429" y="142874"/>
                  <a:pt x="6350" y="140080"/>
                  <a:pt x="6350" y="136524"/>
                </a:cubicBezTo>
                <a:cubicBezTo>
                  <a:pt x="6350" y="132460"/>
                  <a:pt x="7429" y="129285"/>
                  <a:pt x="9601" y="127127"/>
                </a:cubicBezTo>
                <a:cubicBezTo>
                  <a:pt x="11772" y="124967"/>
                  <a:pt x="14211" y="123951"/>
                  <a:pt x="16929" y="123951"/>
                </a:cubicBezTo>
                <a:lnTo>
                  <a:pt x="82029" y="123951"/>
                </a:lnTo>
                <a:lnTo>
                  <a:pt x="82029" y="47370"/>
                </a:lnTo>
                <a:cubicBezTo>
                  <a:pt x="82029" y="39496"/>
                  <a:pt x="80137" y="34289"/>
                  <a:pt x="76339" y="31750"/>
                </a:cubicBezTo>
                <a:cubicBezTo>
                  <a:pt x="72529" y="29209"/>
                  <a:pt x="67246" y="27177"/>
                  <a:pt x="60464" y="25780"/>
                </a:cubicBezTo>
                <a:cubicBezTo>
                  <a:pt x="54495" y="25019"/>
                  <a:pt x="50355" y="23748"/>
                  <a:pt x="48056" y="21970"/>
                </a:cubicBezTo>
                <a:cubicBezTo>
                  <a:pt x="45745" y="20192"/>
                  <a:pt x="44589" y="18033"/>
                  <a:pt x="44589" y="15620"/>
                </a:cubicBezTo>
                <a:cubicBezTo>
                  <a:pt x="44589" y="12953"/>
                  <a:pt x="45821" y="10667"/>
                  <a:pt x="48260" y="8889"/>
                </a:cubicBezTo>
                <a:cubicBezTo>
                  <a:pt x="50698" y="7111"/>
                  <a:pt x="53822" y="6350"/>
                  <a:pt x="5761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4" name="Freeform 3"/>
          <p:cNvSpPr/>
          <p:nvPr/>
        </p:nvSpPr>
        <p:spPr>
          <a:xfrm>
            <a:off x="3024886" y="2126869"/>
            <a:ext cx="80644" cy="389890"/>
          </a:xfrm>
          <a:custGeom>
            <a:avLst/>
            <a:gdLst>
              <a:gd name="connsiteX0" fmla="*/ 19684 w 80644"/>
              <a:gd name="connsiteY0" fmla="*/ 6350 h 389890"/>
              <a:gd name="connsiteX1" fmla="*/ 57911 w 80644"/>
              <a:gd name="connsiteY1" fmla="*/ 6350 h 389890"/>
              <a:gd name="connsiteX2" fmla="*/ 69595 w 80644"/>
              <a:gd name="connsiteY2" fmla="*/ 11810 h 389890"/>
              <a:gd name="connsiteX3" fmla="*/ 74294 w 80644"/>
              <a:gd name="connsiteY3" fmla="*/ 24638 h 389890"/>
              <a:gd name="connsiteX4" fmla="*/ 74294 w 80644"/>
              <a:gd name="connsiteY4" fmla="*/ 345313 h 389890"/>
              <a:gd name="connsiteX5" fmla="*/ 67944 w 80644"/>
              <a:gd name="connsiteY5" fmla="*/ 374396 h 389890"/>
              <a:gd name="connsiteX6" fmla="*/ 51815 w 80644"/>
              <a:gd name="connsiteY6" fmla="*/ 383540 h 389890"/>
              <a:gd name="connsiteX7" fmla="*/ 44069 w 80644"/>
              <a:gd name="connsiteY7" fmla="*/ 383540 h 389890"/>
              <a:gd name="connsiteX8" fmla="*/ 44069 w 80644"/>
              <a:gd name="connsiteY8" fmla="*/ 47497 h 389890"/>
              <a:gd name="connsiteX9" fmla="*/ 38226 w 80644"/>
              <a:gd name="connsiteY9" fmla="*/ 31622 h 389890"/>
              <a:gd name="connsiteX10" fmla="*/ 22097 w 80644"/>
              <a:gd name="connsiteY10" fmla="*/ 25527 h 389890"/>
              <a:gd name="connsiteX11" fmla="*/ 9905 w 80644"/>
              <a:gd name="connsiteY11" fmla="*/ 21844 h 389890"/>
              <a:gd name="connsiteX12" fmla="*/ 6350 w 80644"/>
              <a:gd name="connsiteY12" fmla="*/ 15747 h 389890"/>
              <a:gd name="connsiteX13" fmla="*/ 10413 w 80644"/>
              <a:gd name="connsiteY13" fmla="*/ 8763 h 389890"/>
              <a:gd name="connsiteX14" fmla="*/ 19684 w 80644"/>
              <a:gd name="connsiteY14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0644" h="389890">
                <a:moveTo>
                  <a:pt x="19684" y="6350"/>
                </a:moveTo>
                <a:lnTo>
                  <a:pt x="57911" y="6350"/>
                </a:lnTo>
                <a:cubicBezTo>
                  <a:pt x="62610" y="6350"/>
                  <a:pt x="66420" y="8128"/>
                  <a:pt x="69595" y="11810"/>
                </a:cubicBezTo>
                <a:cubicBezTo>
                  <a:pt x="72643" y="15494"/>
                  <a:pt x="74294" y="19811"/>
                  <a:pt x="74294" y="24638"/>
                </a:cubicBezTo>
                <a:lnTo>
                  <a:pt x="74294" y="345313"/>
                </a:lnTo>
                <a:cubicBezTo>
                  <a:pt x="74294" y="358647"/>
                  <a:pt x="72135" y="368300"/>
                  <a:pt x="67944" y="374396"/>
                </a:cubicBezTo>
                <a:cubicBezTo>
                  <a:pt x="63753" y="380491"/>
                  <a:pt x="58419" y="383540"/>
                  <a:pt x="51815" y="383540"/>
                </a:cubicBezTo>
                <a:lnTo>
                  <a:pt x="44069" y="383540"/>
                </a:lnTo>
                <a:lnTo>
                  <a:pt x="44069" y="47497"/>
                </a:lnTo>
                <a:cubicBezTo>
                  <a:pt x="44069" y="39623"/>
                  <a:pt x="42163" y="34290"/>
                  <a:pt x="38226" y="31622"/>
                </a:cubicBezTo>
                <a:cubicBezTo>
                  <a:pt x="34289" y="28828"/>
                  <a:pt x="28955" y="26797"/>
                  <a:pt x="22097" y="25527"/>
                </a:cubicBezTo>
                <a:cubicBezTo>
                  <a:pt x="16509" y="24638"/>
                  <a:pt x="12445" y="23495"/>
                  <a:pt x="9905" y="21844"/>
                </a:cubicBezTo>
                <a:cubicBezTo>
                  <a:pt x="7492" y="20192"/>
                  <a:pt x="6350" y="18160"/>
                  <a:pt x="6350" y="15747"/>
                </a:cubicBezTo>
                <a:cubicBezTo>
                  <a:pt x="6350" y="12700"/>
                  <a:pt x="7619" y="10413"/>
                  <a:pt x="10413" y="8763"/>
                </a:cubicBezTo>
                <a:cubicBezTo>
                  <a:pt x="13080" y="7111"/>
                  <a:pt x="16128" y="6350"/>
                  <a:pt x="1968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5" name="Freeform 3"/>
          <p:cNvSpPr/>
          <p:nvPr/>
        </p:nvSpPr>
        <p:spPr>
          <a:xfrm>
            <a:off x="2352802" y="2126869"/>
            <a:ext cx="80645" cy="389890"/>
          </a:xfrm>
          <a:custGeom>
            <a:avLst/>
            <a:gdLst>
              <a:gd name="connsiteX0" fmla="*/ 19685 w 80645"/>
              <a:gd name="connsiteY0" fmla="*/ 6350 h 389890"/>
              <a:gd name="connsiteX1" fmla="*/ 57912 w 80645"/>
              <a:gd name="connsiteY1" fmla="*/ 6350 h 389890"/>
              <a:gd name="connsiteX2" fmla="*/ 69595 w 80645"/>
              <a:gd name="connsiteY2" fmla="*/ 11810 h 389890"/>
              <a:gd name="connsiteX3" fmla="*/ 74295 w 80645"/>
              <a:gd name="connsiteY3" fmla="*/ 24638 h 389890"/>
              <a:gd name="connsiteX4" fmla="*/ 74295 w 80645"/>
              <a:gd name="connsiteY4" fmla="*/ 345313 h 389890"/>
              <a:gd name="connsiteX5" fmla="*/ 67691 w 80645"/>
              <a:gd name="connsiteY5" fmla="*/ 374396 h 389890"/>
              <a:gd name="connsiteX6" fmla="*/ 51435 w 80645"/>
              <a:gd name="connsiteY6" fmla="*/ 383540 h 389890"/>
              <a:gd name="connsiteX7" fmla="*/ 44069 w 80645"/>
              <a:gd name="connsiteY7" fmla="*/ 383540 h 389890"/>
              <a:gd name="connsiteX8" fmla="*/ 44069 w 80645"/>
              <a:gd name="connsiteY8" fmla="*/ 47497 h 389890"/>
              <a:gd name="connsiteX9" fmla="*/ 38227 w 80645"/>
              <a:gd name="connsiteY9" fmla="*/ 31622 h 389890"/>
              <a:gd name="connsiteX10" fmla="*/ 22098 w 80645"/>
              <a:gd name="connsiteY10" fmla="*/ 25527 h 389890"/>
              <a:gd name="connsiteX11" fmla="*/ 9779 w 80645"/>
              <a:gd name="connsiteY11" fmla="*/ 21844 h 389890"/>
              <a:gd name="connsiteX12" fmla="*/ 6350 w 80645"/>
              <a:gd name="connsiteY12" fmla="*/ 15747 h 389890"/>
              <a:gd name="connsiteX13" fmla="*/ 10414 w 80645"/>
              <a:gd name="connsiteY13" fmla="*/ 8763 h 389890"/>
              <a:gd name="connsiteX14" fmla="*/ 19685 w 80645"/>
              <a:gd name="connsiteY14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0645" h="389890">
                <a:moveTo>
                  <a:pt x="19685" y="6350"/>
                </a:moveTo>
                <a:lnTo>
                  <a:pt x="57912" y="6350"/>
                </a:lnTo>
                <a:cubicBezTo>
                  <a:pt x="62611" y="6350"/>
                  <a:pt x="66420" y="8128"/>
                  <a:pt x="69595" y="11810"/>
                </a:cubicBezTo>
                <a:cubicBezTo>
                  <a:pt x="72644" y="15494"/>
                  <a:pt x="74295" y="19811"/>
                  <a:pt x="74295" y="24638"/>
                </a:cubicBezTo>
                <a:lnTo>
                  <a:pt x="74295" y="345313"/>
                </a:lnTo>
                <a:cubicBezTo>
                  <a:pt x="74295" y="358647"/>
                  <a:pt x="72135" y="368300"/>
                  <a:pt x="67691" y="374396"/>
                </a:cubicBezTo>
                <a:cubicBezTo>
                  <a:pt x="63373" y="380491"/>
                  <a:pt x="57912" y="383540"/>
                  <a:pt x="51435" y="383540"/>
                </a:cubicBezTo>
                <a:lnTo>
                  <a:pt x="44069" y="383540"/>
                </a:lnTo>
                <a:lnTo>
                  <a:pt x="44069" y="47497"/>
                </a:lnTo>
                <a:cubicBezTo>
                  <a:pt x="44069" y="39623"/>
                  <a:pt x="42164" y="34290"/>
                  <a:pt x="38227" y="31622"/>
                </a:cubicBezTo>
                <a:cubicBezTo>
                  <a:pt x="34289" y="28828"/>
                  <a:pt x="28955" y="26797"/>
                  <a:pt x="22098" y="25527"/>
                </a:cubicBezTo>
                <a:cubicBezTo>
                  <a:pt x="16129" y="24638"/>
                  <a:pt x="12064" y="23495"/>
                  <a:pt x="9779" y="21844"/>
                </a:cubicBezTo>
                <a:cubicBezTo>
                  <a:pt x="7493" y="20192"/>
                  <a:pt x="6350" y="18160"/>
                  <a:pt x="6350" y="15747"/>
                </a:cubicBezTo>
                <a:cubicBezTo>
                  <a:pt x="6350" y="12700"/>
                  <a:pt x="7620" y="10413"/>
                  <a:pt x="10414" y="8763"/>
                </a:cubicBezTo>
                <a:cubicBezTo>
                  <a:pt x="13080" y="7111"/>
                  <a:pt x="16129" y="6350"/>
                  <a:pt x="1968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6" name="Freeform 3"/>
          <p:cNvSpPr/>
          <p:nvPr/>
        </p:nvSpPr>
        <p:spPr>
          <a:xfrm>
            <a:off x="2031365" y="2126869"/>
            <a:ext cx="79882" cy="389890"/>
          </a:xfrm>
          <a:custGeom>
            <a:avLst/>
            <a:gdLst>
              <a:gd name="connsiteX0" fmla="*/ 19811 w 79882"/>
              <a:gd name="connsiteY0" fmla="*/ 6350 h 389890"/>
              <a:gd name="connsiteX1" fmla="*/ 58039 w 79882"/>
              <a:gd name="connsiteY1" fmla="*/ 6350 h 389890"/>
              <a:gd name="connsiteX2" fmla="*/ 69214 w 79882"/>
              <a:gd name="connsiteY2" fmla="*/ 11810 h 389890"/>
              <a:gd name="connsiteX3" fmla="*/ 73532 w 79882"/>
              <a:gd name="connsiteY3" fmla="*/ 24638 h 389890"/>
              <a:gd name="connsiteX4" fmla="*/ 73532 w 79882"/>
              <a:gd name="connsiteY4" fmla="*/ 345313 h 389890"/>
              <a:gd name="connsiteX5" fmla="*/ 67436 w 79882"/>
              <a:gd name="connsiteY5" fmla="*/ 374396 h 389890"/>
              <a:gd name="connsiteX6" fmla="*/ 51561 w 79882"/>
              <a:gd name="connsiteY6" fmla="*/ 383540 h 389890"/>
              <a:gd name="connsiteX7" fmla="*/ 43814 w 79882"/>
              <a:gd name="connsiteY7" fmla="*/ 383540 h 389890"/>
              <a:gd name="connsiteX8" fmla="*/ 43814 w 79882"/>
              <a:gd name="connsiteY8" fmla="*/ 47497 h 389890"/>
              <a:gd name="connsiteX9" fmla="*/ 38100 w 79882"/>
              <a:gd name="connsiteY9" fmla="*/ 31622 h 389890"/>
              <a:gd name="connsiteX10" fmla="*/ 22225 w 79882"/>
              <a:gd name="connsiteY10" fmla="*/ 25527 h 389890"/>
              <a:gd name="connsiteX11" fmla="*/ 9905 w 79882"/>
              <a:gd name="connsiteY11" fmla="*/ 21844 h 389890"/>
              <a:gd name="connsiteX12" fmla="*/ 6350 w 79882"/>
              <a:gd name="connsiteY12" fmla="*/ 15747 h 389890"/>
              <a:gd name="connsiteX13" fmla="*/ 10032 w 79882"/>
              <a:gd name="connsiteY13" fmla="*/ 8763 h 389890"/>
              <a:gd name="connsiteX14" fmla="*/ 19811 w 79882"/>
              <a:gd name="connsiteY14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79882" h="389890">
                <a:moveTo>
                  <a:pt x="19811" y="6350"/>
                </a:moveTo>
                <a:lnTo>
                  <a:pt x="58039" y="6350"/>
                </a:lnTo>
                <a:cubicBezTo>
                  <a:pt x="62738" y="6350"/>
                  <a:pt x="66421" y="8128"/>
                  <a:pt x="69214" y="11810"/>
                </a:cubicBezTo>
                <a:cubicBezTo>
                  <a:pt x="72136" y="15494"/>
                  <a:pt x="73532" y="19811"/>
                  <a:pt x="73532" y="24638"/>
                </a:cubicBezTo>
                <a:lnTo>
                  <a:pt x="73532" y="345313"/>
                </a:lnTo>
                <a:cubicBezTo>
                  <a:pt x="73532" y="358647"/>
                  <a:pt x="71501" y="368300"/>
                  <a:pt x="67436" y="374396"/>
                </a:cubicBezTo>
                <a:cubicBezTo>
                  <a:pt x="63372" y="380491"/>
                  <a:pt x="58039" y="383540"/>
                  <a:pt x="51561" y="383540"/>
                </a:cubicBezTo>
                <a:lnTo>
                  <a:pt x="43814" y="383540"/>
                </a:lnTo>
                <a:lnTo>
                  <a:pt x="43814" y="47497"/>
                </a:lnTo>
                <a:cubicBezTo>
                  <a:pt x="43814" y="39623"/>
                  <a:pt x="41910" y="34290"/>
                  <a:pt x="38100" y="31622"/>
                </a:cubicBezTo>
                <a:cubicBezTo>
                  <a:pt x="34290" y="28828"/>
                  <a:pt x="29082" y="26797"/>
                  <a:pt x="22225" y="25527"/>
                </a:cubicBezTo>
                <a:cubicBezTo>
                  <a:pt x="16255" y="24638"/>
                  <a:pt x="12191" y="23495"/>
                  <a:pt x="9905" y="21844"/>
                </a:cubicBezTo>
                <a:cubicBezTo>
                  <a:pt x="7492" y="20192"/>
                  <a:pt x="6350" y="18160"/>
                  <a:pt x="6350" y="15747"/>
                </a:cubicBezTo>
                <a:cubicBezTo>
                  <a:pt x="6350" y="12700"/>
                  <a:pt x="7620" y="10413"/>
                  <a:pt x="10032" y="8763"/>
                </a:cubicBezTo>
                <a:cubicBezTo>
                  <a:pt x="12445" y="7111"/>
                  <a:pt x="15748" y="6350"/>
                  <a:pt x="1981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7" name="Freeform 3"/>
          <p:cNvSpPr/>
          <p:nvPr/>
        </p:nvSpPr>
        <p:spPr>
          <a:xfrm>
            <a:off x="1647444" y="2126869"/>
            <a:ext cx="116966" cy="389890"/>
          </a:xfrm>
          <a:custGeom>
            <a:avLst/>
            <a:gdLst>
              <a:gd name="connsiteX0" fmla="*/ 56007 w 116966"/>
              <a:gd name="connsiteY0" fmla="*/ 6350 h 389890"/>
              <a:gd name="connsiteX1" fmla="*/ 94233 w 116966"/>
              <a:gd name="connsiteY1" fmla="*/ 6350 h 389890"/>
              <a:gd name="connsiteX2" fmla="*/ 105917 w 116966"/>
              <a:gd name="connsiteY2" fmla="*/ 11810 h 389890"/>
              <a:gd name="connsiteX3" fmla="*/ 110616 w 116966"/>
              <a:gd name="connsiteY3" fmla="*/ 24638 h 389890"/>
              <a:gd name="connsiteX4" fmla="*/ 110616 w 116966"/>
              <a:gd name="connsiteY4" fmla="*/ 345313 h 389890"/>
              <a:gd name="connsiteX5" fmla="*/ 104266 w 116966"/>
              <a:gd name="connsiteY5" fmla="*/ 374396 h 389890"/>
              <a:gd name="connsiteX6" fmla="*/ 88138 w 116966"/>
              <a:gd name="connsiteY6" fmla="*/ 383540 h 389890"/>
              <a:gd name="connsiteX7" fmla="*/ 80391 w 116966"/>
              <a:gd name="connsiteY7" fmla="*/ 383540 h 389890"/>
              <a:gd name="connsiteX8" fmla="*/ 80391 w 116966"/>
              <a:gd name="connsiteY8" fmla="*/ 166242 h 389890"/>
              <a:gd name="connsiteX9" fmla="*/ 16128 w 116966"/>
              <a:gd name="connsiteY9" fmla="*/ 166242 h 389890"/>
              <a:gd name="connsiteX10" fmla="*/ 9397 w 116966"/>
              <a:gd name="connsiteY10" fmla="*/ 162940 h 389890"/>
              <a:gd name="connsiteX11" fmla="*/ 6350 w 116966"/>
              <a:gd name="connsiteY11" fmla="*/ 154051 h 389890"/>
              <a:gd name="connsiteX12" fmla="*/ 9397 w 116966"/>
              <a:gd name="connsiteY12" fmla="*/ 144907 h 389890"/>
              <a:gd name="connsiteX13" fmla="*/ 16510 w 116966"/>
              <a:gd name="connsiteY13" fmla="*/ 141478 h 389890"/>
              <a:gd name="connsiteX14" fmla="*/ 80391 w 116966"/>
              <a:gd name="connsiteY14" fmla="*/ 141478 h 389890"/>
              <a:gd name="connsiteX15" fmla="*/ 80391 w 116966"/>
              <a:gd name="connsiteY15" fmla="*/ 47497 h 389890"/>
              <a:gd name="connsiteX16" fmla="*/ 74548 w 116966"/>
              <a:gd name="connsiteY16" fmla="*/ 31622 h 389890"/>
              <a:gd name="connsiteX17" fmla="*/ 58420 w 116966"/>
              <a:gd name="connsiteY17" fmla="*/ 25527 h 389890"/>
              <a:gd name="connsiteX18" fmla="*/ 46227 w 116966"/>
              <a:gd name="connsiteY18" fmla="*/ 21844 h 389890"/>
              <a:gd name="connsiteX19" fmla="*/ 42672 w 116966"/>
              <a:gd name="connsiteY19" fmla="*/ 15747 h 389890"/>
              <a:gd name="connsiteX20" fmla="*/ 46735 w 116966"/>
              <a:gd name="connsiteY20" fmla="*/ 8763 h 389890"/>
              <a:gd name="connsiteX21" fmla="*/ 56007 w 116966"/>
              <a:gd name="connsiteY21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16966" h="389890">
                <a:moveTo>
                  <a:pt x="56007" y="6350"/>
                </a:moveTo>
                <a:lnTo>
                  <a:pt x="94233" y="6350"/>
                </a:lnTo>
                <a:cubicBezTo>
                  <a:pt x="98932" y="6350"/>
                  <a:pt x="102742" y="8128"/>
                  <a:pt x="105917" y="11810"/>
                </a:cubicBezTo>
                <a:cubicBezTo>
                  <a:pt x="108966" y="15494"/>
                  <a:pt x="110616" y="19811"/>
                  <a:pt x="110616" y="24638"/>
                </a:cubicBezTo>
                <a:lnTo>
                  <a:pt x="110616" y="345313"/>
                </a:lnTo>
                <a:cubicBezTo>
                  <a:pt x="110616" y="358647"/>
                  <a:pt x="108457" y="368300"/>
                  <a:pt x="104266" y="374396"/>
                </a:cubicBezTo>
                <a:cubicBezTo>
                  <a:pt x="100076" y="380491"/>
                  <a:pt x="94742" y="383540"/>
                  <a:pt x="88138" y="383540"/>
                </a:cubicBezTo>
                <a:lnTo>
                  <a:pt x="80391" y="383540"/>
                </a:lnTo>
                <a:lnTo>
                  <a:pt x="80391" y="166242"/>
                </a:lnTo>
                <a:lnTo>
                  <a:pt x="16128" y="166242"/>
                </a:lnTo>
                <a:cubicBezTo>
                  <a:pt x="13716" y="166242"/>
                  <a:pt x="11430" y="165227"/>
                  <a:pt x="9397" y="162940"/>
                </a:cubicBezTo>
                <a:cubicBezTo>
                  <a:pt x="7366" y="160782"/>
                  <a:pt x="6350" y="157860"/>
                  <a:pt x="6350" y="154051"/>
                </a:cubicBezTo>
                <a:cubicBezTo>
                  <a:pt x="6350" y="150240"/>
                  <a:pt x="7366" y="147192"/>
                  <a:pt x="9397" y="144907"/>
                </a:cubicBezTo>
                <a:cubicBezTo>
                  <a:pt x="11430" y="142621"/>
                  <a:pt x="13842" y="141478"/>
                  <a:pt x="16510" y="141478"/>
                </a:cubicBezTo>
                <a:lnTo>
                  <a:pt x="80391" y="141478"/>
                </a:lnTo>
                <a:lnTo>
                  <a:pt x="80391" y="47497"/>
                </a:lnTo>
                <a:cubicBezTo>
                  <a:pt x="80391" y="39623"/>
                  <a:pt x="78485" y="34290"/>
                  <a:pt x="74548" y="31622"/>
                </a:cubicBezTo>
                <a:cubicBezTo>
                  <a:pt x="70611" y="28828"/>
                  <a:pt x="65277" y="26797"/>
                  <a:pt x="58420" y="25527"/>
                </a:cubicBezTo>
                <a:cubicBezTo>
                  <a:pt x="52832" y="24638"/>
                  <a:pt x="48767" y="23495"/>
                  <a:pt x="46227" y="21844"/>
                </a:cubicBezTo>
                <a:cubicBezTo>
                  <a:pt x="43815" y="20192"/>
                  <a:pt x="42672" y="18160"/>
                  <a:pt x="42672" y="15747"/>
                </a:cubicBezTo>
                <a:cubicBezTo>
                  <a:pt x="42672" y="12700"/>
                  <a:pt x="43942" y="10413"/>
                  <a:pt x="46735" y="8763"/>
                </a:cubicBezTo>
                <a:cubicBezTo>
                  <a:pt x="49402" y="7111"/>
                  <a:pt x="52451" y="6350"/>
                  <a:pt x="5600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8" name="Freeform 3"/>
          <p:cNvSpPr/>
          <p:nvPr/>
        </p:nvSpPr>
        <p:spPr>
          <a:xfrm>
            <a:off x="1357630" y="2126869"/>
            <a:ext cx="80644" cy="389890"/>
          </a:xfrm>
          <a:custGeom>
            <a:avLst/>
            <a:gdLst>
              <a:gd name="connsiteX0" fmla="*/ 19685 w 80644"/>
              <a:gd name="connsiteY0" fmla="*/ 6350 h 389890"/>
              <a:gd name="connsiteX1" fmla="*/ 57911 w 80644"/>
              <a:gd name="connsiteY1" fmla="*/ 6350 h 389890"/>
              <a:gd name="connsiteX2" fmla="*/ 69596 w 80644"/>
              <a:gd name="connsiteY2" fmla="*/ 11810 h 389890"/>
              <a:gd name="connsiteX3" fmla="*/ 74294 w 80644"/>
              <a:gd name="connsiteY3" fmla="*/ 24638 h 389890"/>
              <a:gd name="connsiteX4" fmla="*/ 74294 w 80644"/>
              <a:gd name="connsiteY4" fmla="*/ 345313 h 389890"/>
              <a:gd name="connsiteX5" fmla="*/ 67690 w 80644"/>
              <a:gd name="connsiteY5" fmla="*/ 374396 h 389890"/>
              <a:gd name="connsiteX6" fmla="*/ 51435 w 80644"/>
              <a:gd name="connsiteY6" fmla="*/ 383540 h 389890"/>
              <a:gd name="connsiteX7" fmla="*/ 44069 w 80644"/>
              <a:gd name="connsiteY7" fmla="*/ 383540 h 389890"/>
              <a:gd name="connsiteX8" fmla="*/ 44069 w 80644"/>
              <a:gd name="connsiteY8" fmla="*/ 47497 h 389890"/>
              <a:gd name="connsiteX9" fmla="*/ 38227 w 80644"/>
              <a:gd name="connsiteY9" fmla="*/ 31622 h 389890"/>
              <a:gd name="connsiteX10" fmla="*/ 22097 w 80644"/>
              <a:gd name="connsiteY10" fmla="*/ 25527 h 389890"/>
              <a:gd name="connsiteX11" fmla="*/ 9778 w 80644"/>
              <a:gd name="connsiteY11" fmla="*/ 21844 h 389890"/>
              <a:gd name="connsiteX12" fmla="*/ 6350 w 80644"/>
              <a:gd name="connsiteY12" fmla="*/ 15747 h 389890"/>
              <a:gd name="connsiteX13" fmla="*/ 10413 w 80644"/>
              <a:gd name="connsiteY13" fmla="*/ 8763 h 389890"/>
              <a:gd name="connsiteX14" fmla="*/ 19685 w 80644"/>
              <a:gd name="connsiteY14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0644" h="389890">
                <a:moveTo>
                  <a:pt x="19685" y="6350"/>
                </a:moveTo>
                <a:lnTo>
                  <a:pt x="57911" y="6350"/>
                </a:lnTo>
                <a:cubicBezTo>
                  <a:pt x="62611" y="6350"/>
                  <a:pt x="66420" y="8128"/>
                  <a:pt x="69596" y="11810"/>
                </a:cubicBezTo>
                <a:cubicBezTo>
                  <a:pt x="72643" y="15494"/>
                  <a:pt x="74294" y="19811"/>
                  <a:pt x="74294" y="24638"/>
                </a:cubicBezTo>
                <a:lnTo>
                  <a:pt x="74294" y="345313"/>
                </a:lnTo>
                <a:cubicBezTo>
                  <a:pt x="74294" y="358647"/>
                  <a:pt x="72136" y="368300"/>
                  <a:pt x="67690" y="374396"/>
                </a:cubicBezTo>
                <a:cubicBezTo>
                  <a:pt x="63372" y="380491"/>
                  <a:pt x="57911" y="383540"/>
                  <a:pt x="51435" y="383540"/>
                </a:cubicBezTo>
                <a:lnTo>
                  <a:pt x="44069" y="383540"/>
                </a:lnTo>
                <a:lnTo>
                  <a:pt x="44069" y="47497"/>
                </a:lnTo>
                <a:cubicBezTo>
                  <a:pt x="44069" y="39623"/>
                  <a:pt x="42163" y="34290"/>
                  <a:pt x="38227" y="31622"/>
                </a:cubicBezTo>
                <a:cubicBezTo>
                  <a:pt x="34289" y="28828"/>
                  <a:pt x="28955" y="26797"/>
                  <a:pt x="22097" y="25527"/>
                </a:cubicBezTo>
                <a:cubicBezTo>
                  <a:pt x="16128" y="24638"/>
                  <a:pt x="12065" y="23495"/>
                  <a:pt x="9778" y="21844"/>
                </a:cubicBezTo>
                <a:cubicBezTo>
                  <a:pt x="7492" y="20192"/>
                  <a:pt x="6350" y="18160"/>
                  <a:pt x="6350" y="15747"/>
                </a:cubicBezTo>
                <a:cubicBezTo>
                  <a:pt x="6350" y="12700"/>
                  <a:pt x="7619" y="10413"/>
                  <a:pt x="10413" y="8763"/>
                </a:cubicBezTo>
                <a:cubicBezTo>
                  <a:pt x="13080" y="7111"/>
                  <a:pt x="16128" y="6350"/>
                  <a:pt x="1968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9" name="Freeform 3"/>
          <p:cNvSpPr/>
          <p:nvPr/>
        </p:nvSpPr>
        <p:spPr>
          <a:xfrm>
            <a:off x="1036231" y="2126869"/>
            <a:ext cx="79845" cy="389890"/>
          </a:xfrm>
          <a:custGeom>
            <a:avLst/>
            <a:gdLst>
              <a:gd name="connsiteX0" fmla="*/ 19786 w 79845"/>
              <a:gd name="connsiteY0" fmla="*/ 6350 h 389890"/>
              <a:gd name="connsiteX1" fmla="*/ 58026 w 79845"/>
              <a:gd name="connsiteY1" fmla="*/ 6350 h 389890"/>
              <a:gd name="connsiteX2" fmla="*/ 69227 w 79845"/>
              <a:gd name="connsiteY2" fmla="*/ 11810 h 389890"/>
              <a:gd name="connsiteX3" fmla="*/ 73495 w 79845"/>
              <a:gd name="connsiteY3" fmla="*/ 24638 h 389890"/>
              <a:gd name="connsiteX4" fmla="*/ 73495 w 79845"/>
              <a:gd name="connsiteY4" fmla="*/ 345313 h 389890"/>
              <a:gd name="connsiteX5" fmla="*/ 67386 w 79845"/>
              <a:gd name="connsiteY5" fmla="*/ 374396 h 389890"/>
              <a:gd name="connsiteX6" fmla="*/ 51523 w 79845"/>
              <a:gd name="connsiteY6" fmla="*/ 383540 h 389890"/>
              <a:gd name="connsiteX7" fmla="*/ 43789 w 79845"/>
              <a:gd name="connsiteY7" fmla="*/ 383540 h 389890"/>
              <a:gd name="connsiteX8" fmla="*/ 43789 w 79845"/>
              <a:gd name="connsiteY8" fmla="*/ 47497 h 389890"/>
              <a:gd name="connsiteX9" fmla="*/ 38087 w 79845"/>
              <a:gd name="connsiteY9" fmla="*/ 31622 h 389890"/>
              <a:gd name="connsiteX10" fmla="*/ 22225 w 79845"/>
              <a:gd name="connsiteY10" fmla="*/ 25527 h 389890"/>
              <a:gd name="connsiteX11" fmla="*/ 9817 w 79845"/>
              <a:gd name="connsiteY11" fmla="*/ 21844 h 389890"/>
              <a:gd name="connsiteX12" fmla="*/ 6350 w 79845"/>
              <a:gd name="connsiteY12" fmla="*/ 15747 h 389890"/>
              <a:gd name="connsiteX13" fmla="*/ 10020 w 79845"/>
              <a:gd name="connsiteY13" fmla="*/ 8763 h 389890"/>
              <a:gd name="connsiteX14" fmla="*/ 19786 w 79845"/>
              <a:gd name="connsiteY14" fmla="*/ 6350 h 3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79845" h="389890">
                <a:moveTo>
                  <a:pt x="19786" y="6350"/>
                </a:moveTo>
                <a:lnTo>
                  <a:pt x="58026" y="6350"/>
                </a:lnTo>
                <a:cubicBezTo>
                  <a:pt x="62649" y="6350"/>
                  <a:pt x="66370" y="8128"/>
                  <a:pt x="69227" y="11810"/>
                </a:cubicBezTo>
                <a:cubicBezTo>
                  <a:pt x="72072" y="15494"/>
                  <a:pt x="73495" y="19811"/>
                  <a:pt x="73495" y="24638"/>
                </a:cubicBezTo>
                <a:lnTo>
                  <a:pt x="73495" y="345313"/>
                </a:lnTo>
                <a:cubicBezTo>
                  <a:pt x="73495" y="358647"/>
                  <a:pt x="71462" y="368300"/>
                  <a:pt x="67386" y="374396"/>
                </a:cubicBezTo>
                <a:cubicBezTo>
                  <a:pt x="63322" y="380491"/>
                  <a:pt x="58026" y="383540"/>
                  <a:pt x="51523" y="383540"/>
                </a:cubicBezTo>
                <a:lnTo>
                  <a:pt x="43789" y="383540"/>
                </a:lnTo>
                <a:lnTo>
                  <a:pt x="43789" y="47497"/>
                </a:lnTo>
                <a:cubicBezTo>
                  <a:pt x="43789" y="39623"/>
                  <a:pt x="41897" y="34290"/>
                  <a:pt x="38087" y="31622"/>
                </a:cubicBezTo>
                <a:cubicBezTo>
                  <a:pt x="34289" y="28828"/>
                  <a:pt x="29006" y="26797"/>
                  <a:pt x="22225" y="25527"/>
                </a:cubicBezTo>
                <a:cubicBezTo>
                  <a:pt x="16256" y="24638"/>
                  <a:pt x="12115" y="23495"/>
                  <a:pt x="9817" y="21844"/>
                </a:cubicBezTo>
                <a:cubicBezTo>
                  <a:pt x="7505" y="20192"/>
                  <a:pt x="6350" y="18160"/>
                  <a:pt x="6350" y="15747"/>
                </a:cubicBezTo>
                <a:cubicBezTo>
                  <a:pt x="6350" y="12700"/>
                  <a:pt x="7569" y="10413"/>
                  <a:pt x="10020" y="8763"/>
                </a:cubicBezTo>
                <a:cubicBezTo>
                  <a:pt x="12458" y="7111"/>
                  <a:pt x="15709" y="6350"/>
                  <a:pt x="1978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0" name="Freeform 3"/>
          <p:cNvSpPr/>
          <p:nvPr/>
        </p:nvSpPr>
        <p:spPr>
          <a:xfrm>
            <a:off x="3820668" y="2133219"/>
            <a:ext cx="67436" cy="201802"/>
          </a:xfrm>
          <a:custGeom>
            <a:avLst/>
            <a:gdLst>
              <a:gd name="connsiteX0" fmla="*/ 13334 w 67436"/>
              <a:gd name="connsiteY0" fmla="*/ 0 h 201802"/>
              <a:gd name="connsiteX1" fmla="*/ 51561 w 67436"/>
              <a:gd name="connsiteY1" fmla="*/ 0 h 201802"/>
              <a:gd name="connsiteX2" fmla="*/ 62991 w 67436"/>
              <a:gd name="connsiteY2" fmla="*/ 5460 h 201802"/>
              <a:gd name="connsiteX3" fmla="*/ 67436 w 67436"/>
              <a:gd name="connsiteY3" fmla="*/ 18288 h 201802"/>
              <a:gd name="connsiteX4" fmla="*/ 67436 w 67436"/>
              <a:gd name="connsiteY4" fmla="*/ 163957 h 201802"/>
              <a:gd name="connsiteX5" fmla="*/ 61214 w 67436"/>
              <a:gd name="connsiteY5" fmla="*/ 192913 h 201802"/>
              <a:gd name="connsiteX6" fmla="*/ 45084 w 67436"/>
              <a:gd name="connsiteY6" fmla="*/ 201802 h 201802"/>
              <a:gd name="connsiteX7" fmla="*/ 37719 w 67436"/>
              <a:gd name="connsiteY7" fmla="*/ 201802 h 201802"/>
              <a:gd name="connsiteX8" fmla="*/ 37719 w 67436"/>
              <a:gd name="connsiteY8" fmla="*/ 41147 h 201802"/>
              <a:gd name="connsiteX9" fmla="*/ 31876 w 67436"/>
              <a:gd name="connsiteY9" fmla="*/ 25019 h 201802"/>
              <a:gd name="connsiteX10" fmla="*/ 15747 w 67436"/>
              <a:gd name="connsiteY10" fmla="*/ 19177 h 201802"/>
              <a:gd name="connsiteX11" fmla="*/ 3429 w 67436"/>
              <a:gd name="connsiteY11" fmla="*/ 15494 h 201802"/>
              <a:gd name="connsiteX12" fmla="*/ 0 w 67436"/>
              <a:gd name="connsiteY12" fmla="*/ 9397 h 201802"/>
              <a:gd name="connsiteX13" fmla="*/ 3810 w 67436"/>
              <a:gd name="connsiteY13" fmla="*/ 2286 h 201802"/>
              <a:gd name="connsiteX14" fmla="*/ 13334 w 67436"/>
              <a:gd name="connsiteY14" fmla="*/ 0 h 2018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67436" h="201802">
                <a:moveTo>
                  <a:pt x="13334" y="0"/>
                </a:moveTo>
                <a:lnTo>
                  <a:pt x="51561" y="0"/>
                </a:lnTo>
                <a:cubicBezTo>
                  <a:pt x="56261" y="0"/>
                  <a:pt x="60071" y="1778"/>
                  <a:pt x="62991" y="5460"/>
                </a:cubicBezTo>
                <a:cubicBezTo>
                  <a:pt x="66040" y="9144"/>
                  <a:pt x="67436" y="13461"/>
                  <a:pt x="67436" y="18288"/>
                </a:cubicBezTo>
                <a:lnTo>
                  <a:pt x="67436" y="163957"/>
                </a:lnTo>
                <a:cubicBezTo>
                  <a:pt x="67436" y="177291"/>
                  <a:pt x="65404" y="186944"/>
                  <a:pt x="61214" y="192913"/>
                </a:cubicBezTo>
                <a:cubicBezTo>
                  <a:pt x="57022" y="198882"/>
                  <a:pt x="51561" y="201802"/>
                  <a:pt x="45084" y="201802"/>
                </a:cubicBezTo>
                <a:lnTo>
                  <a:pt x="37719" y="201802"/>
                </a:lnTo>
                <a:lnTo>
                  <a:pt x="37719" y="41147"/>
                </a:lnTo>
                <a:cubicBezTo>
                  <a:pt x="37719" y="32892"/>
                  <a:pt x="35814" y="27559"/>
                  <a:pt x="31876" y="25019"/>
                </a:cubicBezTo>
                <a:cubicBezTo>
                  <a:pt x="27940" y="22478"/>
                  <a:pt x="22605" y="20447"/>
                  <a:pt x="15747" y="19177"/>
                </a:cubicBezTo>
                <a:cubicBezTo>
                  <a:pt x="9779" y="18288"/>
                  <a:pt x="5715" y="17145"/>
                  <a:pt x="3429" y="15494"/>
                </a:cubicBezTo>
                <a:cubicBezTo>
                  <a:pt x="1142" y="13842"/>
                  <a:pt x="0" y="11810"/>
                  <a:pt x="0" y="9397"/>
                </a:cubicBezTo>
                <a:cubicBezTo>
                  <a:pt x="0" y="6096"/>
                  <a:pt x="1270" y="3682"/>
                  <a:pt x="3810" y="2286"/>
                </a:cubicBezTo>
                <a:cubicBezTo>
                  <a:pt x="6350" y="761"/>
                  <a:pt x="9525" y="0"/>
                  <a:pt x="1333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1" name="Freeform 3"/>
          <p:cNvSpPr/>
          <p:nvPr/>
        </p:nvSpPr>
        <p:spPr>
          <a:xfrm>
            <a:off x="3304286" y="2399919"/>
            <a:ext cx="231647" cy="124205"/>
          </a:xfrm>
          <a:custGeom>
            <a:avLst/>
            <a:gdLst>
              <a:gd name="connsiteX0" fmla="*/ 19812 w 231647"/>
              <a:gd name="connsiteY0" fmla="*/ 6350 h 124205"/>
              <a:gd name="connsiteX1" fmla="*/ 53594 w 231647"/>
              <a:gd name="connsiteY1" fmla="*/ 6350 h 124205"/>
              <a:gd name="connsiteX2" fmla="*/ 65151 w 231647"/>
              <a:gd name="connsiteY2" fmla="*/ 11810 h 124205"/>
              <a:gd name="connsiteX3" fmla="*/ 69850 w 231647"/>
              <a:gd name="connsiteY3" fmla="*/ 25019 h 124205"/>
              <a:gd name="connsiteX4" fmla="*/ 69850 w 231647"/>
              <a:gd name="connsiteY4" fmla="*/ 84073 h 124205"/>
              <a:gd name="connsiteX5" fmla="*/ 71501 w 231647"/>
              <a:gd name="connsiteY5" fmla="*/ 90932 h 124205"/>
              <a:gd name="connsiteX6" fmla="*/ 77977 w 231647"/>
              <a:gd name="connsiteY6" fmla="*/ 92963 h 124205"/>
              <a:gd name="connsiteX7" fmla="*/ 211835 w 231647"/>
              <a:gd name="connsiteY7" fmla="*/ 92963 h 124205"/>
              <a:gd name="connsiteX8" fmla="*/ 221488 w 231647"/>
              <a:gd name="connsiteY8" fmla="*/ 97028 h 124205"/>
              <a:gd name="connsiteX9" fmla="*/ 225297 w 231647"/>
              <a:gd name="connsiteY9" fmla="*/ 105155 h 124205"/>
              <a:gd name="connsiteX10" fmla="*/ 221615 w 231647"/>
              <a:gd name="connsiteY10" fmla="*/ 113919 h 124205"/>
              <a:gd name="connsiteX11" fmla="*/ 212344 w 231647"/>
              <a:gd name="connsiteY11" fmla="*/ 117855 h 124205"/>
              <a:gd name="connsiteX12" fmla="*/ 81279 w 231647"/>
              <a:gd name="connsiteY12" fmla="*/ 117855 h 124205"/>
              <a:gd name="connsiteX13" fmla="*/ 50165 w 231647"/>
              <a:gd name="connsiteY13" fmla="*/ 111125 h 124205"/>
              <a:gd name="connsiteX14" fmla="*/ 40132 w 231647"/>
              <a:gd name="connsiteY14" fmla="*/ 83692 h 124205"/>
              <a:gd name="connsiteX15" fmla="*/ 40132 w 231647"/>
              <a:gd name="connsiteY15" fmla="*/ 47371 h 124205"/>
              <a:gd name="connsiteX16" fmla="*/ 35433 w 231647"/>
              <a:gd name="connsiteY16" fmla="*/ 32511 h 124205"/>
              <a:gd name="connsiteX17" fmla="*/ 21082 w 231647"/>
              <a:gd name="connsiteY17" fmla="*/ 26670 h 124205"/>
              <a:gd name="connsiteX18" fmla="*/ 9271 w 231647"/>
              <a:gd name="connsiteY18" fmla="*/ 22605 h 124205"/>
              <a:gd name="connsiteX19" fmla="*/ 6350 w 231647"/>
              <a:gd name="connsiteY19" fmla="*/ 15240 h 124205"/>
              <a:gd name="connsiteX20" fmla="*/ 10667 w 231647"/>
              <a:gd name="connsiteY20" fmla="*/ 8509 h 124205"/>
              <a:gd name="connsiteX21" fmla="*/ 19812 w 231647"/>
              <a:gd name="connsiteY21" fmla="*/ 6350 h 1242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31647" h="124205">
                <a:moveTo>
                  <a:pt x="19812" y="6350"/>
                </a:moveTo>
                <a:lnTo>
                  <a:pt x="53594" y="6350"/>
                </a:lnTo>
                <a:cubicBezTo>
                  <a:pt x="58166" y="6350"/>
                  <a:pt x="62103" y="8128"/>
                  <a:pt x="65151" y="11810"/>
                </a:cubicBezTo>
                <a:cubicBezTo>
                  <a:pt x="68326" y="15494"/>
                  <a:pt x="69850" y="19939"/>
                  <a:pt x="69850" y="25019"/>
                </a:cubicBezTo>
                <a:lnTo>
                  <a:pt x="69850" y="84073"/>
                </a:lnTo>
                <a:cubicBezTo>
                  <a:pt x="69850" y="87248"/>
                  <a:pt x="70358" y="89661"/>
                  <a:pt x="71501" y="90932"/>
                </a:cubicBezTo>
                <a:cubicBezTo>
                  <a:pt x="72516" y="92328"/>
                  <a:pt x="74803" y="92963"/>
                  <a:pt x="77977" y="92963"/>
                </a:cubicBezTo>
                <a:lnTo>
                  <a:pt x="211835" y="92963"/>
                </a:lnTo>
                <a:cubicBezTo>
                  <a:pt x="215646" y="92963"/>
                  <a:pt x="218821" y="94360"/>
                  <a:pt x="221488" y="97028"/>
                </a:cubicBezTo>
                <a:cubicBezTo>
                  <a:pt x="224027" y="99821"/>
                  <a:pt x="225297" y="102489"/>
                  <a:pt x="225297" y="105155"/>
                </a:cubicBezTo>
                <a:cubicBezTo>
                  <a:pt x="225297" y="108458"/>
                  <a:pt x="224027" y="111378"/>
                  <a:pt x="221615" y="113919"/>
                </a:cubicBezTo>
                <a:cubicBezTo>
                  <a:pt x="219202" y="116586"/>
                  <a:pt x="216027" y="117855"/>
                  <a:pt x="212344" y="117855"/>
                </a:cubicBezTo>
                <a:lnTo>
                  <a:pt x="81279" y="117855"/>
                </a:lnTo>
                <a:cubicBezTo>
                  <a:pt x="67436" y="117855"/>
                  <a:pt x="57023" y="115570"/>
                  <a:pt x="50165" y="111125"/>
                </a:cubicBezTo>
                <a:cubicBezTo>
                  <a:pt x="43179" y="106679"/>
                  <a:pt x="39877" y="97536"/>
                  <a:pt x="40132" y="83692"/>
                </a:cubicBezTo>
                <a:lnTo>
                  <a:pt x="40132" y="47371"/>
                </a:lnTo>
                <a:cubicBezTo>
                  <a:pt x="40132" y="39878"/>
                  <a:pt x="38608" y="34925"/>
                  <a:pt x="35433" y="32511"/>
                </a:cubicBezTo>
                <a:cubicBezTo>
                  <a:pt x="32385" y="30226"/>
                  <a:pt x="27558" y="28321"/>
                  <a:pt x="21082" y="26670"/>
                </a:cubicBezTo>
                <a:cubicBezTo>
                  <a:pt x="15113" y="25527"/>
                  <a:pt x="11176" y="24257"/>
                  <a:pt x="9271" y="22605"/>
                </a:cubicBezTo>
                <a:cubicBezTo>
                  <a:pt x="7366" y="20955"/>
                  <a:pt x="6350" y="18541"/>
                  <a:pt x="6350" y="15240"/>
                </a:cubicBezTo>
                <a:cubicBezTo>
                  <a:pt x="6350" y="12319"/>
                  <a:pt x="7873" y="10032"/>
                  <a:pt x="10667" y="8509"/>
                </a:cubicBezTo>
                <a:cubicBezTo>
                  <a:pt x="13462" y="7111"/>
                  <a:pt x="16509" y="6350"/>
                  <a:pt x="1981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2" name="Freeform 3"/>
          <p:cNvSpPr/>
          <p:nvPr/>
        </p:nvSpPr>
        <p:spPr>
          <a:xfrm>
            <a:off x="3686048" y="2351913"/>
            <a:ext cx="213740" cy="173354"/>
          </a:xfrm>
          <a:custGeom>
            <a:avLst/>
            <a:gdLst>
              <a:gd name="connsiteX0" fmla="*/ 28701 w 213740"/>
              <a:gd name="connsiteY0" fmla="*/ 6350 h 173354"/>
              <a:gd name="connsiteX1" fmla="*/ 178561 w 213740"/>
              <a:gd name="connsiteY1" fmla="*/ 6350 h 173354"/>
              <a:gd name="connsiteX2" fmla="*/ 189483 w 213740"/>
              <a:gd name="connsiteY2" fmla="*/ 10414 h 173354"/>
              <a:gd name="connsiteX3" fmla="*/ 193547 w 213740"/>
              <a:gd name="connsiteY3" fmla="*/ 22986 h 173354"/>
              <a:gd name="connsiteX4" fmla="*/ 193547 w 213740"/>
              <a:gd name="connsiteY4" fmla="*/ 78739 h 173354"/>
              <a:gd name="connsiteX5" fmla="*/ 189864 w 213740"/>
              <a:gd name="connsiteY5" fmla="*/ 92836 h 173354"/>
              <a:gd name="connsiteX6" fmla="*/ 178561 w 213740"/>
              <a:gd name="connsiteY6" fmla="*/ 97916 h 173354"/>
              <a:gd name="connsiteX7" fmla="*/ 58927 w 213740"/>
              <a:gd name="connsiteY7" fmla="*/ 97916 h 173354"/>
              <a:gd name="connsiteX8" fmla="*/ 58927 w 213740"/>
              <a:gd name="connsiteY8" fmla="*/ 131191 h 173354"/>
              <a:gd name="connsiteX9" fmla="*/ 61975 w 213740"/>
              <a:gd name="connsiteY9" fmla="*/ 140334 h 173354"/>
              <a:gd name="connsiteX10" fmla="*/ 69087 w 213740"/>
              <a:gd name="connsiteY10" fmla="*/ 142239 h 173354"/>
              <a:gd name="connsiteX11" fmla="*/ 195198 w 213740"/>
              <a:gd name="connsiteY11" fmla="*/ 142239 h 173354"/>
              <a:gd name="connsiteX12" fmla="*/ 204088 w 213740"/>
              <a:gd name="connsiteY12" fmla="*/ 146303 h 173354"/>
              <a:gd name="connsiteX13" fmla="*/ 207390 w 213740"/>
              <a:gd name="connsiteY13" fmla="*/ 154051 h 173354"/>
              <a:gd name="connsiteX14" fmla="*/ 204088 w 213740"/>
              <a:gd name="connsiteY14" fmla="*/ 163195 h 173354"/>
              <a:gd name="connsiteX15" fmla="*/ 195198 w 213740"/>
              <a:gd name="connsiteY15" fmla="*/ 167004 h 173354"/>
              <a:gd name="connsiteX16" fmla="*/ 56895 w 213740"/>
              <a:gd name="connsiteY16" fmla="*/ 167004 h 173354"/>
              <a:gd name="connsiteX17" fmla="*/ 36321 w 213740"/>
              <a:gd name="connsiteY17" fmla="*/ 158496 h 173354"/>
              <a:gd name="connsiteX18" fmla="*/ 29209 w 213740"/>
              <a:gd name="connsiteY18" fmla="*/ 137795 h 173354"/>
              <a:gd name="connsiteX19" fmla="*/ 29209 w 213740"/>
              <a:gd name="connsiteY19" fmla="*/ 109727 h 173354"/>
              <a:gd name="connsiteX20" fmla="*/ 26161 w 213740"/>
              <a:gd name="connsiteY20" fmla="*/ 97408 h 173354"/>
              <a:gd name="connsiteX21" fmla="*/ 15366 w 213740"/>
              <a:gd name="connsiteY21" fmla="*/ 91821 h 173354"/>
              <a:gd name="connsiteX22" fmla="*/ 8635 w 213740"/>
              <a:gd name="connsiteY22" fmla="*/ 88265 h 173354"/>
              <a:gd name="connsiteX23" fmla="*/ 6350 w 213740"/>
              <a:gd name="connsiteY23" fmla="*/ 82042 h 173354"/>
              <a:gd name="connsiteX24" fmla="*/ 9651 w 213740"/>
              <a:gd name="connsiteY24" fmla="*/ 75438 h 173354"/>
              <a:gd name="connsiteX25" fmla="*/ 17017 w 213740"/>
              <a:gd name="connsiteY25" fmla="*/ 73405 h 173354"/>
              <a:gd name="connsiteX26" fmla="*/ 163829 w 213740"/>
              <a:gd name="connsiteY26" fmla="*/ 73405 h 173354"/>
              <a:gd name="connsiteX27" fmla="*/ 163829 w 213740"/>
              <a:gd name="connsiteY27" fmla="*/ 30734 h 173354"/>
              <a:gd name="connsiteX28" fmla="*/ 28701 w 213740"/>
              <a:gd name="connsiteY28" fmla="*/ 30734 h 173354"/>
              <a:gd name="connsiteX29" fmla="*/ 19557 w 213740"/>
              <a:gd name="connsiteY29" fmla="*/ 26923 h 173354"/>
              <a:gd name="connsiteX30" fmla="*/ 16509 w 213740"/>
              <a:gd name="connsiteY30" fmla="*/ 18923 h 173354"/>
              <a:gd name="connsiteX31" fmla="*/ 19557 w 213740"/>
              <a:gd name="connsiteY31" fmla="*/ 10159 h 173354"/>
              <a:gd name="connsiteX32" fmla="*/ 28701 w 213740"/>
              <a:gd name="connsiteY32" fmla="*/ 6350 h 1733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</a:cxnLst>
            <a:rect l="l" t="t" r="r" b="b"/>
            <a:pathLst>
              <a:path w="213740" h="173354">
                <a:moveTo>
                  <a:pt x="28701" y="6350"/>
                </a:moveTo>
                <a:lnTo>
                  <a:pt x="178561" y="6350"/>
                </a:lnTo>
                <a:cubicBezTo>
                  <a:pt x="183133" y="6350"/>
                  <a:pt x="186816" y="7619"/>
                  <a:pt x="189483" y="10414"/>
                </a:cubicBezTo>
                <a:cubicBezTo>
                  <a:pt x="192150" y="13080"/>
                  <a:pt x="193547" y="17272"/>
                  <a:pt x="193547" y="22986"/>
                </a:cubicBezTo>
                <a:lnTo>
                  <a:pt x="193547" y="78739"/>
                </a:lnTo>
                <a:cubicBezTo>
                  <a:pt x="193547" y="84708"/>
                  <a:pt x="192277" y="89407"/>
                  <a:pt x="189864" y="92836"/>
                </a:cubicBezTo>
                <a:cubicBezTo>
                  <a:pt x="187451" y="96138"/>
                  <a:pt x="183641" y="97916"/>
                  <a:pt x="178561" y="97916"/>
                </a:cubicBezTo>
                <a:lnTo>
                  <a:pt x="58927" y="97916"/>
                </a:lnTo>
                <a:lnTo>
                  <a:pt x="58927" y="131191"/>
                </a:lnTo>
                <a:cubicBezTo>
                  <a:pt x="58927" y="136144"/>
                  <a:pt x="59943" y="139192"/>
                  <a:pt x="61975" y="140334"/>
                </a:cubicBezTo>
                <a:cubicBezTo>
                  <a:pt x="64007" y="141604"/>
                  <a:pt x="66293" y="142239"/>
                  <a:pt x="69087" y="142239"/>
                </a:cubicBezTo>
                <a:lnTo>
                  <a:pt x="195198" y="142239"/>
                </a:lnTo>
                <a:cubicBezTo>
                  <a:pt x="199008" y="142239"/>
                  <a:pt x="201929" y="143636"/>
                  <a:pt x="204088" y="146303"/>
                </a:cubicBezTo>
                <a:cubicBezTo>
                  <a:pt x="206247" y="148971"/>
                  <a:pt x="207390" y="151638"/>
                  <a:pt x="207390" y="154051"/>
                </a:cubicBezTo>
                <a:cubicBezTo>
                  <a:pt x="207390" y="157607"/>
                  <a:pt x="206247" y="160654"/>
                  <a:pt x="204088" y="163195"/>
                </a:cubicBezTo>
                <a:cubicBezTo>
                  <a:pt x="201929" y="165734"/>
                  <a:pt x="199008" y="167004"/>
                  <a:pt x="195198" y="167004"/>
                </a:cubicBezTo>
                <a:lnTo>
                  <a:pt x="56895" y="167004"/>
                </a:lnTo>
                <a:cubicBezTo>
                  <a:pt x="47878" y="167004"/>
                  <a:pt x="41020" y="164211"/>
                  <a:pt x="36321" y="158496"/>
                </a:cubicBezTo>
                <a:cubicBezTo>
                  <a:pt x="31495" y="152780"/>
                  <a:pt x="29209" y="145923"/>
                  <a:pt x="29209" y="137795"/>
                </a:cubicBezTo>
                <a:lnTo>
                  <a:pt x="29209" y="109727"/>
                </a:lnTo>
                <a:cubicBezTo>
                  <a:pt x="29209" y="103758"/>
                  <a:pt x="28193" y="99695"/>
                  <a:pt x="26161" y="97408"/>
                </a:cubicBezTo>
                <a:cubicBezTo>
                  <a:pt x="24129" y="95250"/>
                  <a:pt x="20446" y="93345"/>
                  <a:pt x="15366" y="91821"/>
                </a:cubicBezTo>
                <a:cubicBezTo>
                  <a:pt x="12319" y="90932"/>
                  <a:pt x="10159" y="89788"/>
                  <a:pt x="8635" y="88265"/>
                </a:cubicBezTo>
                <a:cubicBezTo>
                  <a:pt x="7111" y="86867"/>
                  <a:pt x="6350" y="84708"/>
                  <a:pt x="6350" y="82042"/>
                </a:cubicBezTo>
                <a:cubicBezTo>
                  <a:pt x="6350" y="78994"/>
                  <a:pt x="7492" y="76834"/>
                  <a:pt x="9651" y="75438"/>
                </a:cubicBezTo>
                <a:cubicBezTo>
                  <a:pt x="11810" y="74167"/>
                  <a:pt x="14223" y="73405"/>
                  <a:pt x="17017" y="73405"/>
                </a:cubicBezTo>
                <a:lnTo>
                  <a:pt x="163829" y="73405"/>
                </a:lnTo>
                <a:lnTo>
                  <a:pt x="163829" y="30734"/>
                </a:lnTo>
                <a:lnTo>
                  <a:pt x="28701" y="30734"/>
                </a:lnTo>
                <a:cubicBezTo>
                  <a:pt x="24637" y="30734"/>
                  <a:pt x="21589" y="29464"/>
                  <a:pt x="19557" y="26923"/>
                </a:cubicBezTo>
                <a:cubicBezTo>
                  <a:pt x="17525" y="24257"/>
                  <a:pt x="16509" y="21589"/>
                  <a:pt x="16509" y="18923"/>
                </a:cubicBezTo>
                <a:cubicBezTo>
                  <a:pt x="16509" y="15621"/>
                  <a:pt x="17525" y="12700"/>
                  <a:pt x="19557" y="10159"/>
                </a:cubicBezTo>
                <a:cubicBezTo>
                  <a:pt x="21589" y="7619"/>
                  <a:pt x="24637" y="6350"/>
                  <a:pt x="2870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3" name="Freeform 3"/>
          <p:cNvSpPr/>
          <p:nvPr/>
        </p:nvSpPr>
        <p:spPr>
          <a:xfrm>
            <a:off x="3363340" y="2230628"/>
            <a:ext cx="125349" cy="57022"/>
          </a:xfrm>
          <a:custGeom>
            <a:avLst/>
            <a:gdLst>
              <a:gd name="connsiteX0" fmla="*/ 6350 w 125349"/>
              <a:gd name="connsiteY0" fmla="*/ 6350 h 57022"/>
              <a:gd name="connsiteX1" fmla="*/ 6350 w 125349"/>
              <a:gd name="connsiteY1" fmla="*/ 50672 h 57022"/>
              <a:gd name="connsiteX2" fmla="*/ 118999 w 125349"/>
              <a:gd name="connsiteY2" fmla="*/ 50672 h 57022"/>
              <a:gd name="connsiteX3" fmla="*/ 118999 w 125349"/>
              <a:gd name="connsiteY3" fmla="*/ 6350 h 57022"/>
              <a:gd name="connsiteX4" fmla="*/ 6350 w 125349"/>
              <a:gd name="connsiteY4" fmla="*/ 6350 h 570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349" h="57022">
                <a:moveTo>
                  <a:pt x="6350" y="6350"/>
                </a:moveTo>
                <a:lnTo>
                  <a:pt x="6350" y="50672"/>
                </a:lnTo>
                <a:lnTo>
                  <a:pt x="118999" y="50672"/>
                </a:lnTo>
                <a:lnTo>
                  <a:pt x="11899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4" name="Freeform 3"/>
          <p:cNvSpPr/>
          <p:nvPr/>
        </p:nvSpPr>
        <p:spPr>
          <a:xfrm>
            <a:off x="3597783" y="2163952"/>
            <a:ext cx="208026" cy="172339"/>
          </a:xfrm>
          <a:custGeom>
            <a:avLst/>
            <a:gdLst>
              <a:gd name="connsiteX0" fmla="*/ 28701 w 208026"/>
              <a:gd name="connsiteY0" fmla="*/ 6350 h 172339"/>
              <a:gd name="connsiteX1" fmla="*/ 147573 w 208026"/>
              <a:gd name="connsiteY1" fmla="*/ 6350 h 172339"/>
              <a:gd name="connsiteX2" fmla="*/ 160019 w 208026"/>
              <a:gd name="connsiteY2" fmla="*/ 14605 h 172339"/>
              <a:gd name="connsiteX3" fmla="*/ 161797 w 208026"/>
              <a:gd name="connsiteY3" fmla="*/ 28321 h 172339"/>
              <a:gd name="connsiteX4" fmla="*/ 148335 w 208026"/>
              <a:gd name="connsiteY4" fmla="*/ 58547 h 172339"/>
              <a:gd name="connsiteX5" fmla="*/ 127634 w 208026"/>
              <a:gd name="connsiteY5" fmla="*/ 86867 h 172339"/>
              <a:gd name="connsiteX6" fmla="*/ 194690 w 208026"/>
              <a:gd name="connsiteY6" fmla="*/ 132461 h 172339"/>
              <a:gd name="connsiteX7" fmla="*/ 200025 w 208026"/>
              <a:gd name="connsiteY7" fmla="*/ 140589 h 172339"/>
              <a:gd name="connsiteX8" fmla="*/ 201676 w 208026"/>
              <a:gd name="connsiteY8" fmla="*/ 147066 h 172339"/>
              <a:gd name="connsiteX9" fmla="*/ 198754 w 208026"/>
              <a:gd name="connsiteY9" fmla="*/ 157226 h 172339"/>
              <a:gd name="connsiteX10" fmla="*/ 191134 w 208026"/>
              <a:gd name="connsiteY10" fmla="*/ 162941 h 172339"/>
              <a:gd name="connsiteX11" fmla="*/ 182498 w 208026"/>
              <a:gd name="connsiteY11" fmla="*/ 162687 h 172339"/>
              <a:gd name="connsiteX12" fmla="*/ 173989 w 208026"/>
              <a:gd name="connsiteY12" fmla="*/ 157226 h 172339"/>
              <a:gd name="connsiteX13" fmla="*/ 110108 w 208026"/>
              <a:gd name="connsiteY13" fmla="*/ 104775 h 172339"/>
              <a:gd name="connsiteX14" fmla="*/ 62357 w 208026"/>
              <a:gd name="connsiteY14" fmla="*/ 142748 h 172339"/>
              <a:gd name="connsiteX15" fmla="*/ 19430 w 208026"/>
              <a:gd name="connsiteY15" fmla="*/ 165354 h 172339"/>
              <a:gd name="connsiteX16" fmla="*/ 11684 w 208026"/>
              <a:gd name="connsiteY16" fmla="*/ 165989 h 172339"/>
              <a:gd name="connsiteX17" fmla="*/ 7111 w 208026"/>
              <a:gd name="connsiteY17" fmla="*/ 161671 h 172339"/>
              <a:gd name="connsiteX18" fmla="*/ 6350 w 208026"/>
              <a:gd name="connsiteY18" fmla="*/ 156083 h 172339"/>
              <a:gd name="connsiteX19" fmla="*/ 11684 w 208026"/>
              <a:gd name="connsiteY19" fmla="*/ 150367 h 172339"/>
              <a:gd name="connsiteX20" fmla="*/ 43941 w 208026"/>
              <a:gd name="connsiteY20" fmla="*/ 128397 h 172339"/>
              <a:gd name="connsiteX21" fmla="*/ 75946 w 208026"/>
              <a:gd name="connsiteY21" fmla="*/ 99822 h 172339"/>
              <a:gd name="connsiteX22" fmla="*/ 104266 w 208026"/>
              <a:gd name="connsiteY22" fmla="*/ 66675 h 172339"/>
              <a:gd name="connsiteX23" fmla="*/ 124714 w 208026"/>
              <a:gd name="connsiteY23" fmla="*/ 30734 h 172339"/>
              <a:gd name="connsiteX24" fmla="*/ 27939 w 208026"/>
              <a:gd name="connsiteY24" fmla="*/ 30734 h 172339"/>
              <a:gd name="connsiteX25" fmla="*/ 18796 w 208026"/>
              <a:gd name="connsiteY25" fmla="*/ 27051 h 172339"/>
              <a:gd name="connsiteX26" fmla="*/ 15747 w 208026"/>
              <a:gd name="connsiteY26" fmla="*/ 18542 h 172339"/>
              <a:gd name="connsiteX27" fmla="*/ 18796 w 208026"/>
              <a:gd name="connsiteY27" fmla="*/ 10160 h 172339"/>
              <a:gd name="connsiteX28" fmla="*/ 28701 w 208026"/>
              <a:gd name="connsiteY28" fmla="*/ 6350 h 172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208026" h="172339">
                <a:moveTo>
                  <a:pt x="28701" y="6350"/>
                </a:moveTo>
                <a:lnTo>
                  <a:pt x="147573" y="6350"/>
                </a:lnTo>
                <a:cubicBezTo>
                  <a:pt x="153542" y="6350"/>
                  <a:pt x="157607" y="9017"/>
                  <a:pt x="160019" y="14605"/>
                </a:cubicBezTo>
                <a:cubicBezTo>
                  <a:pt x="162305" y="20193"/>
                  <a:pt x="162814" y="24765"/>
                  <a:pt x="161797" y="28321"/>
                </a:cubicBezTo>
                <a:cubicBezTo>
                  <a:pt x="158750" y="38608"/>
                  <a:pt x="154304" y="48641"/>
                  <a:pt x="148335" y="58547"/>
                </a:cubicBezTo>
                <a:cubicBezTo>
                  <a:pt x="142366" y="68453"/>
                  <a:pt x="135508" y="77851"/>
                  <a:pt x="127634" y="86867"/>
                </a:cubicBezTo>
                <a:lnTo>
                  <a:pt x="194690" y="132461"/>
                </a:lnTo>
                <a:cubicBezTo>
                  <a:pt x="197230" y="135128"/>
                  <a:pt x="199008" y="137795"/>
                  <a:pt x="200025" y="140589"/>
                </a:cubicBezTo>
                <a:cubicBezTo>
                  <a:pt x="201167" y="143256"/>
                  <a:pt x="201676" y="145415"/>
                  <a:pt x="201676" y="147066"/>
                </a:cubicBezTo>
                <a:cubicBezTo>
                  <a:pt x="201676" y="151129"/>
                  <a:pt x="200659" y="154559"/>
                  <a:pt x="198754" y="157226"/>
                </a:cubicBezTo>
                <a:cubicBezTo>
                  <a:pt x="196976" y="160020"/>
                  <a:pt x="194309" y="161798"/>
                  <a:pt x="191134" y="162941"/>
                </a:cubicBezTo>
                <a:cubicBezTo>
                  <a:pt x="188595" y="163703"/>
                  <a:pt x="185800" y="163703"/>
                  <a:pt x="182498" y="162687"/>
                </a:cubicBezTo>
                <a:cubicBezTo>
                  <a:pt x="179323" y="161798"/>
                  <a:pt x="176402" y="160020"/>
                  <a:pt x="173989" y="157226"/>
                </a:cubicBezTo>
                <a:lnTo>
                  <a:pt x="110108" y="104775"/>
                </a:lnTo>
                <a:cubicBezTo>
                  <a:pt x="94869" y="119379"/>
                  <a:pt x="78994" y="132079"/>
                  <a:pt x="62357" y="142748"/>
                </a:cubicBezTo>
                <a:cubicBezTo>
                  <a:pt x="45592" y="153543"/>
                  <a:pt x="31369" y="161036"/>
                  <a:pt x="19430" y="165354"/>
                </a:cubicBezTo>
                <a:cubicBezTo>
                  <a:pt x="16382" y="166751"/>
                  <a:pt x="13842" y="167005"/>
                  <a:pt x="11684" y="165989"/>
                </a:cubicBezTo>
                <a:cubicBezTo>
                  <a:pt x="9525" y="165100"/>
                  <a:pt x="8000" y="163576"/>
                  <a:pt x="7111" y="161671"/>
                </a:cubicBezTo>
                <a:cubicBezTo>
                  <a:pt x="6096" y="160147"/>
                  <a:pt x="5841" y="158242"/>
                  <a:pt x="6350" y="156083"/>
                </a:cubicBezTo>
                <a:cubicBezTo>
                  <a:pt x="6857" y="153797"/>
                  <a:pt x="8635" y="152019"/>
                  <a:pt x="11684" y="150367"/>
                </a:cubicBezTo>
                <a:cubicBezTo>
                  <a:pt x="21970" y="144398"/>
                  <a:pt x="32765" y="137033"/>
                  <a:pt x="43941" y="128397"/>
                </a:cubicBezTo>
                <a:cubicBezTo>
                  <a:pt x="55245" y="119634"/>
                  <a:pt x="65912" y="110236"/>
                  <a:pt x="75946" y="99822"/>
                </a:cubicBezTo>
                <a:cubicBezTo>
                  <a:pt x="86232" y="89535"/>
                  <a:pt x="95630" y="78486"/>
                  <a:pt x="104266" y="66675"/>
                </a:cubicBezTo>
                <a:cubicBezTo>
                  <a:pt x="112776" y="54864"/>
                  <a:pt x="119634" y="42926"/>
                  <a:pt x="124714" y="30734"/>
                </a:cubicBezTo>
                <a:lnTo>
                  <a:pt x="27939" y="30734"/>
                </a:lnTo>
                <a:cubicBezTo>
                  <a:pt x="23876" y="30734"/>
                  <a:pt x="20827" y="29464"/>
                  <a:pt x="18796" y="27051"/>
                </a:cubicBezTo>
                <a:cubicBezTo>
                  <a:pt x="16764" y="24638"/>
                  <a:pt x="15747" y="21717"/>
                  <a:pt x="15747" y="18542"/>
                </a:cubicBezTo>
                <a:cubicBezTo>
                  <a:pt x="15747" y="15494"/>
                  <a:pt x="16764" y="12700"/>
                  <a:pt x="18796" y="10160"/>
                </a:cubicBezTo>
                <a:cubicBezTo>
                  <a:pt x="20827" y="7620"/>
                  <a:pt x="24129" y="6350"/>
                  <a:pt x="2870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5" name="Freeform 3"/>
          <p:cNvSpPr/>
          <p:nvPr/>
        </p:nvSpPr>
        <p:spPr>
          <a:xfrm>
            <a:off x="3247771" y="2140712"/>
            <a:ext cx="356108" cy="238505"/>
          </a:xfrm>
          <a:custGeom>
            <a:avLst/>
            <a:gdLst>
              <a:gd name="connsiteX0" fmla="*/ 219582 w 356108"/>
              <a:gd name="connsiteY0" fmla="*/ 6350 h 238505"/>
              <a:gd name="connsiteX1" fmla="*/ 248411 w 356108"/>
              <a:gd name="connsiteY1" fmla="*/ 6350 h 238505"/>
              <a:gd name="connsiteX2" fmla="*/ 260222 w 356108"/>
              <a:gd name="connsiteY2" fmla="*/ 11048 h 238505"/>
              <a:gd name="connsiteX3" fmla="*/ 264667 w 356108"/>
              <a:gd name="connsiteY3" fmla="*/ 24257 h 238505"/>
              <a:gd name="connsiteX4" fmla="*/ 264667 w 356108"/>
              <a:gd name="connsiteY4" fmla="*/ 112522 h 238505"/>
              <a:gd name="connsiteX5" fmla="*/ 263906 w 356108"/>
              <a:gd name="connsiteY5" fmla="*/ 128651 h 238505"/>
              <a:gd name="connsiteX6" fmla="*/ 261111 w 356108"/>
              <a:gd name="connsiteY6" fmla="*/ 140970 h 238505"/>
              <a:gd name="connsiteX7" fmla="*/ 263143 w 356108"/>
              <a:gd name="connsiteY7" fmla="*/ 140970 h 238505"/>
              <a:gd name="connsiteX8" fmla="*/ 270001 w 356108"/>
              <a:gd name="connsiteY8" fmla="*/ 145034 h 238505"/>
              <a:gd name="connsiteX9" fmla="*/ 272414 w 356108"/>
              <a:gd name="connsiteY9" fmla="*/ 154051 h 238505"/>
              <a:gd name="connsiteX10" fmla="*/ 269620 w 356108"/>
              <a:gd name="connsiteY10" fmla="*/ 161544 h 238505"/>
              <a:gd name="connsiteX11" fmla="*/ 263143 w 356108"/>
              <a:gd name="connsiteY11" fmla="*/ 164973 h 238505"/>
              <a:gd name="connsiteX12" fmla="*/ 193166 w 356108"/>
              <a:gd name="connsiteY12" fmla="*/ 164973 h 238505"/>
              <a:gd name="connsiteX13" fmla="*/ 193166 w 356108"/>
              <a:gd name="connsiteY13" fmla="*/ 206883 h 238505"/>
              <a:gd name="connsiteX14" fmla="*/ 337184 w 356108"/>
              <a:gd name="connsiteY14" fmla="*/ 206883 h 238505"/>
              <a:gd name="connsiteX15" fmla="*/ 346456 w 356108"/>
              <a:gd name="connsiteY15" fmla="*/ 211454 h 238505"/>
              <a:gd name="connsiteX16" fmla="*/ 349758 w 356108"/>
              <a:gd name="connsiteY16" fmla="*/ 219583 h 238505"/>
              <a:gd name="connsiteX17" fmla="*/ 346456 w 356108"/>
              <a:gd name="connsiteY17" fmla="*/ 228346 h 238505"/>
              <a:gd name="connsiteX18" fmla="*/ 337184 w 356108"/>
              <a:gd name="connsiteY18" fmla="*/ 232155 h 238505"/>
              <a:gd name="connsiteX19" fmla="*/ 18922 w 356108"/>
              <a:gd name="connsiteY19" fmla="*/ 232155 h 238505"/>
              <a:gd name="connsiteX20" fmla="*/ 9651 w 356108"/>
              <a:gd name="connsiteY20" fmla="*/ 228092 h 238505"/>
              <a:gd name="connsiteX21" fmla="*/ 6350 w 356108"/>
              <a:gd name="connsiteY21" fmla="*/ 219202 h 238505"/>
              <a:gd name="connsiteX22" fmla="*/ 9651 w 356108"/>
              <a:gd name="connsiteY22" fmla="*/ 211201 h 238505"/>
              <a:gd name="connsiteX23" fmla="*/ 18922 w 356108"/>
              <a:gd name="connsiteY23" fmla="*/ 206883 h 238505"/>
              <a:gd name="connsiteX24" fmla="*/ 163829 w 356108"/>
              <a:gd name="connsiteY24" fmla="*/ 206883 h 238505"/>
              <a:gd name="connsiteX25" fmla="*/ 163829 w 356108"/>
              <a:gd name="connsiteY25" fmla="*/ 164973 h 238505"/>
              <a:gd name="connsiteX26" fmla="*/ 114934 w 356108"/>
              <a:gd name="connsiteY26" fmla="*/ 164973 h 238505"/>
              <a:gd name="connsiteX27" fmla="*/ 109346 w 356108"/>
              <a:gd name="connsiteY27" fmla="*/ 173354 h 238505"/>
              <a:gd name="connsiteX28" fmla="*/ 100329 w 356108"/>
              <a:gd name="connsiteY28" fmla="*/ 176403 h 238505"/>
              <a:gd name="connsiteX29" fmla="*/ 91820 w 356108"/>
              <a:gd name="connsiteY29" fmla="*/ 176403 h 238505"/>
              <a:gd name="connsiteX30" fmla="*/ 91820 w 356108"/>
              <a:gd name="connsiteY30" fmla="*/ 54355 h 238505"/>
              <a:gd name="connsiteX31" fmla="*/ 88519 w 356108"/>
              <a:gd name="connsiteY31" fmla="*/ 39751 h 238505"/>
              <a:gd name="connsiteX32" fmla="*/ 74294 w 356108"/>
              <a:gd name="connsiteY32" fmla="*/ 33654 h 238505"/>
              <a:gd name="connsiteX33" fmla="*/ 66801 w 356108"/>
              <a:gd name="connsiteY33" fmla="*/ 29717 h 238505"/>
              <a:gd name="connsiteX34" fmla="*/ 65404 w 356108"/>
              <a:gd name="connsiteY34" fmla="*/ 23367 h 238505"/>
              <a:gd name="connsiteX35" fmla="*/ 68579 w 356108"/>
              <a:gd name="connsiteY35" fmla="*/ 17779 h 238505"/>
              <a:gd name="connsiteX36" fmla="*/ 77977 w 356108"/>
              <a:gd name="connsiteY36" fmla="*/ 15747 h 238505"/>
              <a:gd name="connsiteX37" fmla="*/ 106426 w 356108"/>
              <a:gd name="connsiteY37" fmla="*/ 15747 h 238505"/>
              <a:gd name="connsiteX38" fmla="*/ 117601 w 356108"/>
              <a:gd name="connsiteY38" fmla="*/ 20574 h 238505"/>
              <a:gd name="connsiteX39" fmla="*/ 121919 w 356108"/>
              <a:gd name="connsiteY39" fmla="*/ 33654 h 238505"/>
              <a:gd name="connsiteX40" fmla="*/ 121919 w 356108"/>
              <a:gd name="connsiteY40" fmla="*/ 71882 h 238505"/>
              <a:gd name="connsiteX41" fmla="*/ 234569 w 356108"/>
              <a:gd name="connsiteY41" fmla="*/ 71882 h 238505"/>
              <a:gd name="connsiteX42" fmla="*/ 234569 w 356108"/>
              <a:gd name="connsiteY42" fmla="*/ 44577 h 238505"/>
              <a:gd name="connsiteX43" fmla="*/ 231393 w 356108"/>
              <a:gd name="connsiteY43" fmla="*/ 30607 h 238505"/>
              <a:gd name="connsiteX44" fmla="*/ 218312 w 356108"/>
              <a:gd name="connsiteY44" fmla="*/ 23367 h 238505"/>
              <a:gd name="connsiteX45" fmla="*/ 209550 w 356108"/>
              <a:gd name="connsiteY45" fmla="*/ 20574 h 238505"/>
              <a:gd name="connsiteX46" fmla="*/ 207009 w 356108"/>
              <a:gd name="connsiteY46" fmla="*/ 14858 h 238505"/>
              <a:gd name="connsiteX47" fmla="*/ 210058 w 356108"/>
              <a:gd name="connsiteY47" fmla="*/ 8382 h 238505"/>
              <a:gd name="connsiteX48" fmla="*/ 219582 w 356108"/>
              <a:gd name="connsiteY48" fmla="*/ 6350 h 238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</a:cxnLst>
            <a:rect l="l" t="t" r="r" b="b"/>
            <a:pathLst>
              <a:path w="356108" h="238505">
                <a:moveTo>
                  <a:pt x="219582" y="6350"/>
                </a:moveTo>
                <a:lnTo>
                  <a:pt x="248411" y="6350"/>
                </a:lnTo>
                <a:cubicBezTo>
                  <a:pt x="253364" y="6350"/>
                  <a:pt x="257301" y="7874"/>
                  <a:pt x="260222" y="11048"/>
                </a:cubicBezTo>
                <a:cubicBezTo>
                  <a:pt x="263270" y="14097"/>
                  <a:pt x="264667" y="18542"/>
                  <a:pt x="264667" y="24257"/>
                </a:cubicBezTo>
                <a:lnTo>
                  <a:pt x="264667" y="112522"/>
                </a:lnTo>
                <a:cubicBezTo>
                  <a:pt x="264667" y="118236"/>
                  <a:pt x="264413" y="123570"/>
                  <a:pt x="263906" y="128651"/>
                </a:cubicBezTo>
                <a:cubicBezTo>
                  <a:pt x="263397" y="133604"/>
                  <a:pt x="262381" y="137795"/>
                  <a:pt x="261111" y="140970"/>
                </a:cubicBezTo>
                <a:lnTo>
                  <a:pt x="263143" y="140970"/>
                </a:lnTo>
                <a:cubicBezTo>
                  <a:pt x="266064" y="140970"/>
                  <a:pt x="268350" y="142366"/>
                  <a:pt x="270001" y="145034"/>
                </a:cubicBezTo>
                <a:cubicBezTo>
                  <a:pt x="271652" y="147828"/>
                  <a:pt x="272414" y="150748"/>
                  <a:pt x="272414" y="154051"/>
                </a:cubicBezTo>
                <a:cubicBezTo>
                  <a:pt x="272414" y="156717"/>
                  <a:pt x="271526" y="159258"/>
                  <a:pt x="269620" y="161544"/>
                </a:cubicBezTo>
                <a:cubicBezTo>
                  <a:pt x="267715" y="163829"/>
                  <a:pt x="265557" y="164973"/>
                  <a:pt x="263143" y="164973"/>
                </a:cubicBezTo>
                <a:lnTo>
                  <a:pt x="193166" y="164973"/>
                </a:lnTo>
                <a:lnTo>
                  <a:pt x="193166" y="206883"/>
                </a:lnTo>
                <a:lnTo>
                  <a:pt x="337184" y="206883"/>
                </a:lnTo>
                <a:cubicBezTo>
                  <a:pt x="341248" y="206883"/>
                  <a:pt x="344296" y="208407"/>
                  <a:pt x="346456" y="211454"/>
                </a:cubicBezTo>
                <a:cubicBezTo>
                  <a:pt x="348741" y="214376"/>
                  <a:pt x="349758" y="217170"/>
                  <a:pt x="349758" y="219583"/>
                </a:cubicBezTo>
                <a:cubicBezTo>
                  <a:pt x="349758" y="222758"/>
                  <a:pt x="348741" y="225678"/>
                  <a:pt x="346456" y="228346"/>
                </a:cubicBezTo>
                <a:cubicBezTo>
                  <a:pt x="344296" y="230885"/>
                  <a:pt x="341248" y="232155"/>
                  <a:pt x="337184" y="232155"/>
                </a:cubicBezTo>
                <a:lnTo>
                  <a:pt x="18922" y="232155"/>
                </a:lnTo>
                <a:cubicBezTo>
                  <a:pt x="14858" y="232155"/>
                  <a:pt x="11810" y="230758"/>
                  <a:pt x="9651" y="228092"/>
                </a:cubicBezTo>
                <a:cubicBezTo>
                  <a:pt x="7492" y="225425"/>
                  <a:pt x="6350" y="222377"/>
                  <a:pt x="6350" y="219202"/>
                </a:cubicBezTo>
                <a:cubicBezTo>
                  <a:pt x="6350" y="216662"/>
                  <a:pt x="7492" y="214122"/>
                  <a:pt x="9651" y="211201"/>
                </a:cubicBezTo>
                <a:cubicBezTo>
                  <a:pt x="11810" y="208407"/>
                  <a:pt x="14858" y="206883"/>
                  <a:pt x="18922" y="206883"/>
                </a:cubicBezTo>
                <a:lnTo>
                  <a:pt x="163829" y="206883"/>
                </a:lnTo>
                <a:lnTo>
                  <a:pt x="163829" y="164973"/>
                </a:lnTo>
                <a:lnTo>
                  <a:pt x="114934" y="164973"/>
                </a:lnTo>
                <a:cubicBezTo>
                  <a:pt x="113410" y="168528"/>
                  <a:pt x="111505" y="171323"/>
                  <a:pt x="109346" y="173354"/>
                </a:cubicBezTo>
                <a:cubicBezTo>
                  <a:pt x="107060" y="175386"/>
                  <a:pt x="104139" y="176403"/>
                  <a:pt x="100329" y="176403"/>
                </a:cubicBezTo>
                <a:lnTo>
                  <a:pt x="91820" y="176403"/>
                </a:lnTo>
                <a:lnTo>
                  <a:pt x="91820" y="54355"/>
                </a:lnTo>
                <a:cubicBezTo>
                  <a:pt x="91820" y="46989"/>
                  <a:pt x="90677" y="42164"/>
                  <a:pt x="88519" y="39751"/>
                </a:cubicBezTo>
                <a:cubicBezTo>
                  <a:pt x="86359" y="37210"/>
                  <a:pt x="81660" y="35178"/>
                  <a:pt x="74294" y="33654"/>
                </a:cubicBezTo>
                <a:cubicBezTo>
                  <a:pt x="70230" y="32766"/>
                  <a:pt x="67690" y="31496"/>
                  <a:pt x="66801" y="29717"/>
                </a:cubicBezTo>
                <a:cubicBezTo>
                  <a:pt x="65785" y="27939"/>
                  <a:pt x="65404" y="25908"/>
                  <a:pt x="65404" y="23367"/>
                </a:cubicBezTo>
                <a:cubicBezTo>
                  <a:pt x="65404" y="20954"/>
                  <a:pt x="66420" y="19050"/>
                  <a:pt x="68579" y="17779"/>
                </a:cubicBezTo>
                <a:cubicBezTo>
                  <a:pt x="70738" y="16383"/>
                  <a:pt x="73913" y="15747"/>
                  <a:pt x="77977" y="15747"/>
                </a:cubicBezTo>
                <a:lnTo>
                  <a:pt x="106426" y="15747"/>
                </a:lnTo>
                <a:cubicBezTo>
                  <a:pt x="110997" y="15747"/>
                  <a:pt x="114808" y="17272"/>
                  <a:pt x="117601" y="20574"/>
                </a:cubicBezTo>
                <a:cubicBezTo>
                  <a:pt x="120522" y="23876"/>
                  <a:pt x="121919" y="28194"/>
                  <a:pt x="121919" y="33654"/>
                </a:cubicBezTo>
                <a:lnTo>
                  <a:pt x="121919" y="71882"/>
                </a:lnTo>
                <a:lnTo>
                  <a:pt x="234569" y="71882"/>
                </a:lnTo>
                <a:lnTo>
                  <a:pt x="234569" y="44577"/>
                </a:lnTo>
                <a:cubicBezTo>
                  <a:pt x="234569" y="38100"/>
                  <a:pt x="233552" y="33401"/>
                  <a:pt x="231393" y="30607"/>
                </a:cubicBezTo>
                <a:cubicBezTo>
                  <a:pt x="229234" y="27685"/>
                  <a:pt x="224916" y="25273"/>
                  <a:pt x="218312" y="23367"/>
                </a:cubicBezTo>
                <a:cubicBezTo>
                  <a:pt x="214248" y="22605"/>
                  <a:pt x="211327" y="21716"/>
                  <a:pt x="209550" y="20574"/>
                </a:cubicBezTo>
                <a:cubicBezTo>
                  <a:pt x="207771" y="19430"/>
                  <a:pt x="207009" y="17653"/>
                  <a:pt x="207009" y="14858"/>
                </a:cubicBezTo>
                <a:cubicBezTo>
                  <a:pt x="207009" y="11938"/>
                  <a:pt x="208026" y="9778"/>
                  <a:pt x="210058" y="8382"/>
                </a:cubicBezTo>
                <a:cubicBezTo>
                  <a:pt x="212089" y="6985"/>
                  <a:pt x="215264" y="6350"/>
                  <a:pt x="21958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6" name="Freeform 3"/>
          <p:cNvSpPr/>
          <p:nvPr/>
        </p:nvSpPr>
        <p:spPr>
          <a:xfrm>
            <a:off x="3814318" y="2126869"/>
            <a:ext cx="80136" cy="214502"/>
          </a:xfrm>
          <a:custGeom>
            <a:avLst/>
            <a:gdLst>
              <a:gd name="connsiteX0" fmla="*/ 19684 w 80136"/>
              <a:gd name="connsiteY0" fmla="*/ 6350 h 214502"/>
              <a:gd name="connsiteX1" fmla="*/ 57911 w 80136"/>
              <a:gd name="connsiteY1" fmla="*/ 6350 h 214502"/>
              <a:gd name="connsiteX2" fmla="*/ 69341 w 80136"/>
              <a:gd name="connsiteY2" fmla="*/ 11810 h 214502"/>
              <a:gd name="connsiteX3" fmla="*/ 73786 w 80136"/>
              <a:gd name="connsiteY3" fmla="*/ 24638 h 214502"/>
              <a:gd name="connsiteX4" fmla="*/ 73786 w 80136"/>
              <a:gd name="connsiteY4" fmla="*/ 170307 h 214502"/>
              <a:gd name="connsiteX5" fmla="*/ 67564 w 80136"/>
              <a:gd name="connsiteY5" fmla="*/ 199263 h 214502"/>
              <a:gd name="connsiteX6" fmla="*/ 51434 w 80136"/>
              <a:gd name="connsiteY6" fmla="*/ 208152 h 214502"/>
              <a:gd name="connsiteX7" fmla="*/ 44069 w 80136"/>
              <a:gd name="connsiteY7" fmla="*/ 208152 h 214502"/>
              <a:gd name="connsiteX8" fmla="*/ 44069 w 80136"/>
              <a:gd name="connsiteY8" fmla="*/ 47497 h 214502"/>
              <a:gd name="connsiteX9" fmla="*/ 38226 w 80136"/>
              <a:gd name="connsiteY9" fmla="*/ 31369 h 214502"/>
              <a:gd name="connsiteX10" fmla="*/ 22097 w 80136"/>
              <a:gd name="connsiteY10" fmla="*/ 25527 h 214502"/>
              <a:gd name="connsiteX11" fmla="*/ 9779 w 80136"/>
              <a:gd name="connsiteY11" fmla="*/ 21844 h 214502"/>
              <a:gd name="connsiteX12" fmla="*/ 6350 w 80136"/>
              <a:gd name="connsiteY12" fmla="*/ 15747 h 214502"/>
              <a:gd name="connsiteX13" fmla="*/ 10160 w 80136"/>
              <a:gd name="connsiteY13" fmla="*/ 8636 h 214502"/>
              <a:gd name="connsiteX14" fmla="*/ 19684 w 80136"/>
              <a:gd name="connsiteY14" fmla="*/ 6350 h 2145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0136" h="214502">
                <a:moveTo>
                  <a:pt x="19684" y="6350"/>
                </a:moveTo>
                <a:lnTo>
                  <a:pt x="57911" y="6350"/>
                </a:lnTo>
                <a:cubicBezTo>
                  <a:pt x="62611" y="6350"/>
                  <a:pt x="66421" y="8128"/>
                  <a:pt x="69341" y="11810"/>
                </a:cubicBezTo>
                <a:cubicBezTo>
                  <a:pt x="72390" y="15494"/>
                  <a:pt x="73786" y="19811"/>
                  <a:pt x="73786" y="24638"/>
                </a:cubicBezTo>
                <a:lnTo>
                  <a:pt x="73786" y="170307"/>
                </a:lnTo>
                <a:cubicBezTo>
                  <a:pt x="73786" y="183641"/>
                  <a:pt x="71754" y="193294"/>
                  <a:pt x="67564" y="199263"/>
                </a:cubicBezTo>
                <a:cubicBezTo>
                  <a:pt x="63372" y="205232"/>
                  <a:pt x="57911" y="208152"/>
                  <a:pt x="51434" y="208152"/>
                </a:cubicBezTo>
                <a:lnTo>
                  <a:pt x="44069" y="208152"/>
                </a:lnTo>
                <a:lnTo>
                  <a:pt x="44069" y="47497"/>
                </a:lnTo>
                <a:cubicBezTo>
                  <a:pt x="44069" y="39242"/>
                  <a:pt x="42164" y="33909"/>
                  <a:pt x="38226" y="31369"/>
                </a:cubicBezTo>
                <a:cubicBezTo>
                  <a:pt x="34290" y="28828"/>
                  <a:pt x="28955" y="26797"/>
                  <a:pt x="22097" y="25527"/>
                </a:cubicBezTo>
                <a:cubicBezTo>
                  <a:pt x="16129" y="24638"/>
                  <a:pt x="12065" y="23495"/>
                  <a:pt x="9779" y="21844"/>
                </a:cubicBezTo>
                <a:cubicBezTo>
                  <a:pt x="7492" y="20192"/>
                  <a:pt x="6350" y="18160"/>
                  <a:pt x="6350" y="15747"/>
                </a:cubicBezTo>
                <a:cubicBezTo>
                  <a:pt x="6350" y="12446"/>
                  <a:pt x="7620" y="10032"/>
                  <a:pt x="10160" y="8636"/>
                </a:cubicBezTo>
                <a:cubicBezTo>
                  <a:pt x="12700" y="7111"/>
                  <a:pt x="15875" y="6350"/>
                  <a:pt x="1968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7" name="Freeform 3"/>
          <p:cNvSpPr/>
          <p:nvPr/>
        </p:nvSpPr>
        <p:spPr>
          <a:xfrm>
            <a:off x="595884" y="6812279"/>
            <a:ext cx="7798943" cy="57912"/>
          </a:xfrm>
          <a:custGeom>
            <a:avLst/>
            <a:gdLst>
              <a:gd name="connsiteX0" fmla="*/ 14477 w 7798943"/>
              <a:gd name="connsiteY0" fmla="*/ 14478 h 57912"/>
              <a:gd name="connsiteX1" fmla="*/ 7784465 w 7798943"/>
              <a:gd name="connsiteY1" fmla="*/ 14478 h 57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798943" h="57912">
                <a:moveTo>
                  <a:pt x="14477" y="14478"/>
                </a:moveTo>
                <a:lnTo>
                  <a:pt x="7784465" y="14478"/>
                </a:lnTo>
              </a:path>
            </a:pathLst>
          </a:custGeom>
          <a:ln w="25400">
            <a:solidFill>
              <a:srgbClr val="A6A6A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1701800"/>
          </a:xfrm>
          <a:prstGeom prst="rect">
            <a:avLst/>
          </a:prstGeom>
          <a:noFill/>
        </p:spPr>
      </p:pic>
      <p:pic>
        <p:nvPicPr>
          <p:cNvPr id="109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700" y="2120900"/>
            <a:ext cx="2336800" cy="393700"/>
          </a:xfrm>
          <a:prstGeom prst="rect">
            <a:avLst/>
          </a:prstGeom>
          <a:noFill/>
        </p:spPr>
      </p:pic>
      <p:pic>
        <p:nvPicPr>
          <p:cNvPr id="1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51200" y="2120900"/>
            <a:ext cx="647700" cy="406400"/>
          </a:xfrm>
          <a:prstGeom prst="rect">
            <a:avLst/>
          </a:prstGeom>
          <a:noFill/>
        </p:spPr>
      </p:pic>
      <p:pic>
        <p:nvPicPr>
          <p:cNvPr id="110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0622" y="2806191"/>
            <a:ext cx="10795000" cy="4064000"/>
          </a:xfrm>
          <a:prstGeom prst="rect">
            <a:avLst/>
          </a:prstGeom>
          <a:noFill/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308" y="6304715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4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3933825" y="5705475"/>
            <a:ext cx="6791325" cy="600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470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780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6481064" y="2829814"/>
            <a:ext cx="390652" cy="426084"/>
          </a:xfrm>
          <a:custGeom>
            <a:avLst/>
            <a:gdLst>
              <a:gd name="connsiteX0" fmla="*/ 190372 w 390652"/>
              <a:gd name="connsiteY0" fmla="*/ 0 h 426084"/>
              <a:gd name="connsiteX1" fmla="*/ 288290 w 390652"/>
              <a:gd name="connsiteY1" fmla="*/ 20192 h 426084"/>
              <a:gd name="connsiteX2" fmla="*/ 344043 w 390652"/>
              <a:gd name="connsiteY2" fmla="*/ 57150 h 426084"/>
              <a:gd name="connsiteX3" fmla="*/ 381507 w 390652"/>
              <a:gd name="connsiteY3" fmla="*/ 113410 h 426084"/>
              <a:gd name="connsiteX4" fmla="*/ 387477 w 390652"/>
              <a:gd name="connsiteY4" fmla="*/ 133476 h 426084"/>
              <a:gd name="connsiteX5" fmla="*/ 390652 w 390652"/>
              <a:gd name="connsiteY5" fmla="*/ 158622 h 426084"/>
              <a:gd name="connsiteX6" fmla="*/ 390652 w 390652"/>
              <a:gd name="connsiteY6" fmla="*/ 184784 h 426084"/>
              <a:gd name="connsiteX7" fmla="*/ 386080 w 390652"/>
              <a:gd name="connsiteY7" fmla="*/ 207645 h 426084"/>
              <a:gd name="connsiteX8" fmla="*/ 372363 w 390652"/>
              <a:gd name="connsiteY8" fmla="*/ 233172 h 426084"/>
              <a:gd name="connsiteX9" fmla="*/ 351409 w 390652"/>
              <a:gd name="connsiteY9" fmla="*/ 246887 h 426084"/>
              <a:gd name="connsiteX10" fmla="*/ 320675 w 390652"/>
              <a:gd name="connsiteY10" fmla="*/ 252856 h 426084"/>
              <a:gd name="connsiteX11" fmla="*/ 278257 w 390652"/>
              <a:gd name="connsiteY11" fmla="*/ 255142 h 426084"/>
              <a:gd name="connsiteX12" fmla="*/ 237109 w 390652"/>
              <a:gd name="connsiteY12" fmla="*/ 256032 h 426084"/>
              <a:gd name="connsiteX13" fmla="*/ 197739 w 390652"/>
              <a:gd name="connsiteY13" fmla="*/ 255651 h 426084"/>
              <a:gd name="connsiteX14" fmla="*/ 156082 w 390652"/>
              <a:gd name="connsiteY14" fmla="*/ 254634 h 426084"/>
              <a:gd name="connsiteX15" fmla="*/ 108077 w 390652"/>
              <a:gd name="connsiteY15" fmla="*/ 253364 h 426084"/>
              <a:gd name="connsiteX16" fmla="*/ 113157 w 390652"/>
              <a:gd name="connsiteY16" fmla="*/ 284860 h 426084"/>
              <a:gd name="connsiteX17" fmla="*/ 134620 w 390652"/>
              <a:gd name="connsiteY17" fmla="*/ 306832 h 426084"/>
              <a:gd name="connsiteX18" fmla="*/ 165734 w 390652"/>
              <a:gd name="connsiteY18" fmla="*/ 320040 h 426084"/>
              <a:gd name="connsiteX19" fmla="*/ 199517 w 390652"/>
              <a:gd name="connsiteY19" fmla="*/ 325501 h 426084"/>
              <a:gd name="connsiteX20" fmla="*/ 258953 w 390652"/>
              <a:gd name="connsiteY20" fmla="*/ 320547 h 426084"/>
              <a:gd name="connsiteX21" fmla="*/ 317500 w 390652"/>
              <a:gd name="connsiteY21" fmla="*/ 304545 h 426084"/>
              <a:gd name="connsiteX22" fmla="*/ 339979 w 390652"/>
              <a:gd name="connsiteY22" fmla="*/ 300863 h 426084"/>
              <a:gd name="connsiteX23" fmla="*/ 360933 w 390652"/>
              <a:gd name="connsiteY23" fmla="*/ 303656 h 426084"/>
              <a:gd name="connsiteX24" fmla="*/ 376935 w 390652"/>
              <a:gd name="connsiteY24" fmla="*/ 315976 h 426084"/>
              <a:gd name="connsiteX25" fmla="*/ 383413 w 390652"/>
              <a:gd name="connsiteY25" fmla="*/ 340233 h 426084"/>
              <a:gd name="connsiteX26" fmla="*/ 377825 w 390652"/>
              <a:gd name="connsiteY26" fmla="*/ 361187 h 426084"/>
              <a:gd name="connsiteX27" fmla="*/ 364109 w 390652"/>
              <a:gd name="connsiteY27" fmla="*/ 379476 h 426084"/>
              <a:gd name="connsiteX28" fmla="*/ 345820 w 390652"/>
              <a:gd name="connsiteY28" fmla="*/ 393700 h 426084"/>
              <a:gd name="connsiteX29" fmla="*/ 326643 w 390652"/>
              <a:gd name="connsiteY29" fmla="*/ 403225 h 426084"/>
              <a:gd name="connsiteX30" fmla="*/ 265810 w 390652"/>
              <a:gd name="connsiteY30" fmla="*/ 421513 h 426084"/>
              <a:gd name="connsiteX31" fmla="*/ 194944 w 390652"/>
              <a:gd name="connsiteY31" fmla="*/ 426084 h 426084"/>
              <a:gd name="connsiteX32" fmla="*/ 100330 w 390652"/>
              <a:gd name="connsiteY32" fmla="*/ 406526 h 426084"/>
              <a:gd name="connsiteX33" fmla="*/ 29463 w 390652"/>
              <a:gd name="connsiteY33" fmla="*/ 347472 h 426084"/>
              <a:gd name="connsiteX34" fmla="*/ 1142 w 390652"/>
              <a:gd name="connsiteY34" fmla="*/ 257936 h 426084"/>
              <a:gd name="connsiteX35" fmla="*/ 5715 w 390652"/>
              <a:gd name="connsiteY35" fmla="*/ 164591 h 426084"/>
              <a:gd name="connsiteX36" fmla="*/ 40005 w 390652"/>
              <a:gd name="connsiteY36" fmla="*/ 78232 h 426084"/>
              <a:gd name="connsiteX37" fmla="*/ 98043 w 390652"/>
              <a:gd name="connsiteY37" fmla="*/ 24764 h 426084"/>
              <a:gd name="connsiteX38" fmla="*/ 190372 w 390652"/>
              <a:gd name="connsiteY38" fmla="*/ 0 h 4260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</a:cxnLst>
            <a:rect l="l" t="t" r="r" b="b"/>
            <a:pathLst>
              <a:path w="390652" h="426084">
                <a:moveTo>
                  <a:pt x="190372" y="0"/>
                </a:moveTo>
                <a:cubicBezTo>
                  <a:pt x="224535" y="-635"/>
                  <a:pt x="257175" y="6095"/>
                  <a:pt x="288290" y="20192"/>
                </a:cubicBezTo>
                <a:cubicBezTo>
                  <a:pt x="308990" y="29336"/>
                  <a:pt x="327532" y="41655"/>
                  <a:pt x="344043" y="57150"/>
                </a:cubicBezTo>
                <a:cubicBezTo>
                  <a:pt x="360553" y="72771"/>
                  <a:pt x="372998" y="91440"/>
                  <a:pt x="381507" y="113410"/>
                </a:cubicBezTo>
                <a:cubicBezTo>
                  <a:pt x="383920" y="118872"/>
                  <a:pt x="385953" y="125602"/>
                  <a:pt x="387477" y="133476"/>
                </a:cubicBezTo>
                <a:cubicBezTo>
                  <a:pt x="389001" y="141477"/>
                  <a:pt x="390017" y="149860"/>
                  <a:pt x="390652" y="158622"/>
                </a:cubicBezTo>
                <a:cubicBezTo>
                  <a:pt x="391286" y="167513"/>
                  <a:pt x="391286" y="176148"/>
                  <a:pt x="390652" y="184784"/>
                </a:cubicBezTo>
                <a:cubicBezTo>
                  <a:pt x="390017" y="193294"/>
                  <a:pt x="388493" y="200914"/>
                  <a:pt x="386080" y="207645"/>
                </a:cubicBezTo>
                <a:cubicBezTo>
                  <a:pt x="382397" y="218566"/>
                  <a:pt x="377825" y="227076"/>
                  <a:pt x="372363" y="233172"/>
                </a:cubicBezTo>
                <a:cubicBezTo>
                  <a:pt x="366903" y="239267"/>
                  <a:pt x="359917" y="243840"/>
                  <a:pt x="351409" y="246887"/>
                </a:cubicBezTo>
                <a:cubicBezTo>
                  <a:pt x="342772" y="249935"/>
                  <a:pt x="332613" y="251967"/>
                  <a:pt x="320675" y="252856"/>
                </a:cubicBezTo>
                <a:cubicBezTo>
                  <a:pt x="308863" y="253745"/>
                  <a:pt x="294640" y="254507"/>
                  <a:pt x="278257" y="255142"/>
                </a:cubicBezTo>
                <a:cubicBezTo>
                  <a:pt x="263525" y="255777"/>
                  <a:pt x="249809" y="256032"/>
                  <a:pt x="237109" y="256032"/>
                </a:cubicBezTo>
                <a:cubicBezTo>
                  <a:pt x="224282" y="256032"/>
                  <a:pt x="211201" y="255904"/>
                  <a:pt x="197739" y="255651"/>
                </a:cubicBezTo>
                <a:cubicBezTo>
                  <a:pt x="184277" y="255270"/>
                  <a:pt x="170433" y="255015"/>
                  <a:pt x="156082" y="254634"/>
                </a:cubicBezTo>
                <a:cubicBezTo>
                  <a:pt x="141859" y="254380"/>
                  <a:pt x="125857" y="253872"/>
                  <a:pt x="108077" y="253364"/>
                </a:cubicBezTo>
                <a:cubicBezTo>
                  <a:pt x="106298" y="265556"/>
                  <a:pt x="107950" y="275971"/>
                  <a:pt x="113157" y="284860"/>
                </a:cubicBezTo>
                <a:cubicBezTo>
                  <a:pt x="118363" y="293751"/>
                  <a:pt x="125476" y="300990"/>
                  <a:pt x="134620" y="306832"/>
                </a:cubicBezTo>
                <a:cubicBezTo>
                  <a:pt x="143763" y="312546"/>
                  <a:pt x="154178" y="316991"/>
                  <a:pt x="165734" y="320040"/>
                </a:cubicBezTo>
                <a:cubicBezTo>
                  <a:pt x="177292" y="323087"/>
                  <a:pt x="188594" y="324992"/>
                  <a:pt x="199517" y="325501"/>
                </a:cubicBezTo>
                <a:cubicBezTo>
                  <a:pt x="220344" y="326771"/>
                  <a:pt x="240157" y="325120"/>
                  <a:pt x="258953" y="320547"/>
                </a:cubicBezTo>
                <a:cubicBezTo>
                  <a:pt x="277876" y="315976"/>
                  <a:pt x="297433" y="310641"/>
                  <a:pt x="317500" y="304545"/>
                </a:cubicBezTo>
                <a:cubicBezTo>
                  <a:pt x="324866" y="302641"/>
                  <a:pt x="332359" y="301497"/>
                  <a:pt x="339979" y="300863"/>
                </a:cubicBezTo>
                <a:cubicBezTo>
                  <a:pt x="347598" y="300227"/>
                  <a:pt x="354583" y="301116"/>
                  <a:pt x="360933" y="303656"/>
                </a:cubicBezTo>
                <a:cubicBezTo>
                  <a:pt x="367410" y="306070"/>
                  <a:pt x="372744" y="310133"/>
                  <a:pt x="376935" y="315976"/>
                </a:cubicBezTo>
                <a:cubicBezTo>
                  <a:pt x="381253" y="321691"/>
                  <a:pt x="383413" y="329818"/>
                  <a:pt x="383413" y="340233"/>
                </a:cubicBezTo>
                <a:cubicBezTo>
                  <a:pt x="383413" y="347472"/>
                  <a:pt x="381507" y="354456"/>
                  <a:pt x="377825" y="361187"/>
                </a:cubicBezTo>
                <a:cubicBezTo>
                  <a:pt x="374269" y="367918"/>
                  <a:pt x="369697" y="374014"/>
                  <a:pt x="364109" y="379476"/>
                </a:cubicBezTo>
                <a:cubicBezTo>
                  <a:pt x="358647" y="384936"/>
                  <a:pt x="352552" y="389763"/>
                  <a:pt x="345820" y="393700"/>
                </a:cubicBezTo>
                <a:cubicBezTo>
                  <a:pt x="339217" y="397636"/>
                  <a:pt x="332740" y="400811"/>
                  <a:pt x="326643" y="403225"/>
                </a:cubicBezTo>
                <a:cubicBezTo>
                  <a:pt x="308990" y="411226"/>
                  <a:pt x="288670" y="417322"/>
                  <a:pt x="265810" y="421513"/>
                </a:cubicBezTo>
                <a:cubicBezTo>
                  <a:pt x="242951" y="425831"/>
                  <a:pt x="219329" y="427354"/>
                  <a:pt x="194944" y="426084"/>
                </a:cubicBezTo>
                <a:cubicBezTo>
                  <a:pt x="162052" y="424941"/>
                  <a:pt x="130555" y="418337"/>
                  <a:pt x="100330" y="406526"/>
                </a:cubicBezTo>
                <a:cubicBezTo>
                  <a:pt x="70230" y="394588"/>
                  <a:pt x="46609" y="374903"/>
                  <a:pt x="29463" y="347472"/>
                </a:cubicBezTo>
                <a:cubicBezTo>
                  <a:pt x="13588" y="320675"/>
                  <a:pt x="4190" y="290829"/>
                  <a:pt x="1142" y="257936"/>
                </a:cubicBezTo>
                <a:cubicBezTo>
                  <a:pt x="-1904" y="224916"/>
                  <a:pt x="-380" y="193928"/>
                  <a:pt x="5715" y="164591"/>
                </a:cubicBezTo>
                <a:cubicBezTo>
                  <a:pt x="12445" y="129285"/>
                  <a:pt x="23876" y="100456"/>
                  <a:pt x="40005" y="78232"/>
                </a:cubicBezTo>
                <a:cubicBezTo>
                  <a:pt x="56133" y="56006"/>
                  <a:pt x="75565" y="38100"/>
                  <a:pt x="98043" y="24764"/>
                </a:cubicBezTo>
                <a:cubicBezTo>
                  <a:pt x="125476" y="8890"/>
                  <a:pt x="156336" y="634"/>
                  <a:pt x="190372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640959" y="2814320"/>
            <a:ext cx="375792" cy="658367"/>
          </a:xfrm>
          <a:custGeom>
            <a:avLst/>
            <a:gdLst>
              <a:gd name="connsiteX0" fmla="*/ 98805 w 375792"/>
              <a:gd name="connsiteY0" fmla="*/ 0 h 658367"/>
              <a:gd name="connsiteX1" fmla="*/ 144017 w 375792"/>
              <a:gd name="connsiteY1" fmla="*/ 4571 h 658367"/>
              <a:gd name="connsiteX2" fmla="*/ 188848 w 375792"/>
              <a:gd name="connsiteY2" fmla="*/ 13208 h 658367"/>
              <a:gd name="connsiteX3" fmla="*/ 227710 w 375792"/>
              <a:gd name="connsiteY3" fmla="*/ 23748 h 658367"/>
              <a:gd name="connsiteX4" fmla="*/ 256031 w 375792"/>
              <a:gd name="connsiteY4" fmla="*/ 33781 h 658367"/>
              <a:gd name="connsiteX5" fmla="*/ 304545 w 375792"/>
              <a:gd name="connsiteY5" fmla="*/ 65404 h 658367"/>
              <a:gd name="connsiteX6" fmla="*/ 342391 w 375792"/>
              <a:gd name="connsiteY6" fmla="*/ 112395 h 658367"/>
              <a:gd name="connsiteX7" fmla="*/ 367156 w 375792"/>
              <a:gd name="connsiteY7" fmla="*/ 169545 h 658367"/>
              <a:gd name="connsiteX8" fmla="*/ 375792 w 375792"/>
              <a:gd name="connsiteY8" fmla="*/ 231266 h 658367"/>
              <a:gd name="connsiteX9" fmla="*/ 354329 w 375792"/>
              <a:gd name="connsiteY9" fmla="*/ 319150 h 658367"/>
              <a:gd name="connsiteX10" fmla="*/ 281685 w 375792"/>
              <a:gd name="connsiteY10" fmla="*/ 382142 h 658367"/>
              <a:gd name="connsiteX11" fmla="*/ 202564 w 375792"/>
              <a:gd name="connsiteY11" fmla="*/ 405510 h 658367"/>
              <a:gd name="connsiteX12" fmla="*/ 117982 w 375792"/>
              <a:gd name="connsiteY12" fmla="*/ 416051 h 658367"/>
              <a:gd name="connsiteX13" fmla="*/ 117982 w 375792"/>
              <a:gd name="connsiteY13" fmla="*/ 583310 h 658367"/>
              <a:gd name="connsiteX14" fmla="*/ 116585 w 375792"/>
              <a:gd name="connsiteY14" fmla="*/ 593470 h 658367"/>
              <a:gd name="connsiteX15" fmla="*/ 115189 w 375792"/>
              <a:gd name="connsiteY15" fmla="*/ 602615 h 658367"/>
              <a:gd name="connsiteX16" fmla="*/ 111124 w 375792"/>
              <a:gd name="connsiteY16" fmla="*/ 618997 h 658367"/>
              <a:gd name="connsiteX17" fmla="*/ 105155 w 375792"/>
              <a:gd name="connsiteY17" fmla="*/ 634619 h 658367"/>
              <a:gd name="connsiteX18" fmla="*/ 97789 w 375792"/>
              <a:gd name="connsiteY18" fmla="*/ 644651 h 658367"/>
              <a:gd name="connsiteX19" fmla="*/ 89661 w 375792"/>
              <a:gd name="connsiteY19" fmla="*/ 653796 h 658367"/>
              <a:gd name="connsiteX20" fmla="*/ 43941 w 375792"/>
              <a:gd name="connsiteY20" fmla="*/ 658367 h 658367"/>
              <a:gd name="connsiteX21" fmla="*/ 20065 w 375792"/>
              <a:gd name="connsiteY21" fmla="*/ 649223 h 658367"/>
              <a:gd name="connsiteX22" fmla="*/ 8254 w 375792"/>
              <a:gd name="connsiteY22" fmla="*/ 631825 h 658367"/>
              <a:gd name="connsiteX23" fmla="*/ 1777 w 375792"/>
              <a:gd name="connsiteY23" fmla="*/ 610742 h 658367"/>
              <a:gd name="connsiteX24" fmla="*/ 508 w 375792"/>
              <a:gd name="connsiteY24" fmla="*/ 602107 h 658367"/>
              <a:gd name="connsiteX25" fmla="*/ 0 w 375792"/>
              <a:gd name="connsiteY25" fmla="*/ 593470 h 658367"/>
              <a:gd name="connsiteX26" fmla="*/ 0 w 375792"/>
              <a:gd name="connsiteY26" fmla="*/ 84073 h 658367"/>
              <a:gd name="connsiteX27" fmla="*/ 508 w 375792"/>
              <a:gd name="connsiteY27" fmla="*/ 72644 h 658367"/>
              <a:gd name="connsiteX28" fmla="*/ 1777 w 375792"/>
              <a:gd name="connsiteY28" fmla="*/ 60325 h 658367"/>
              <a:gd name="connsiteX29" fmla="*/ 7365 w 375792"/>
              <a:gd name="connsiteY29" fmla="*/ 38354 h 658367"/>
              <a:gd name="connsiteX30" fmla="*/ 41147 w 375792"/>
              <a:gd name="connsiteY30" fmla="*/ 7239 h 658367"/>
              <a:gd name="connsiteX31" fmla="*/ 98805 w 375792"/>
              <a:gd name="connsiteY31" fmla="*/ 0 h 658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75792" h="658367">
                <a:moveTo>
                  <a:pt x="98805" y="0"/>
                </a:moveTo>
                <a:cubicBezTo>
                  <a:pt x="113410" y="635"/>
                  <a:pt x="128523" y="2158"/>
                  <a:pt x="144017" y="4571"/>
                </a:cubicBezTo>
                <a:cubicBezTo>
                  <a:pt x="159511" y="6985"/>
                  <a:pt x="174497" y="9905"/>
                  <a:pt x="188848" y="13208"/>
                </a:cubicBezTo>
                <a:cubicBezTo>
                  <a:pt x="203200" y="16636"/>
                  <a:pt x="216153" y="20066"/>
                  <a:pt x="227710" y="23748"/>
                </a:cubicBezTo>
                <a:cubicBezTo>
                  <a:pt x="239267" y="27431"/>
                  <a:pt x="248665" y="30734"/>
                  <a:pt x="256031" y="33781"/>
                </a:cubicBezTo>
                <a:cubicBezTo>
                  <a:pt x="273684" y="41147"/>
                  <a:pt x="289813" y="51689"/>
                  <a:pt x="304545" y="65404"/>
                </a:cubicBezTo>
                <a:cubicBezTo>
                  <a:pt x="319150" y="79120"/>
                  <a:pt x="331723" y="94741"/>
                  <a:pt x="342391" y="112395"/>
                </a:cubicBezTo>
                <a:cubicBezTo>
                  <a:pt x="353059" y="130175"/>
                  <a:pt x="361314" y="149225"/>
                  <a:pt x="367156" y="169545"/>
                </a:cubicBezTo>
                <a:cubicBezTo>
                  <a:pt x="372871" y="189991"/>
                  <a:pt x="375792" y="210566"/>
                  <a:pt x="375792" y="231266"/>
                </a:cubicBezTo>
                <a:cubicBezTo>
                  <a:pt x="376427" y="262381"/>
                  <a:pt x="369315" y="291719"/>
                  <a:pt x="354329" y="319150"/>
                </a:cubicBezTo>
                <a:cubicBezTo>
                  <a:pt x="339343" y="346582"/>
                  <a:pt x="315213" y="367538"/>
                  <a:pt x="281685" y="382142"/>
                </a:cubicBezTo>
                <a:cubicBezTo>
                  <a:pt x="256031" y="392557"/>
                  <a:pt x="229615" y="400304"/>
                  <a:pt x="202564" y="405510"/>
                </a:cubicBezTo>
                <a:cubicBezTo>
                  <a:pt x="175386" y="410717"/>
                  <a:pt x="147192" y="414146"/>
                  <a:pt x="117982" y="416051"/>
                </a:cubicBezTo>
                <a:lnTo>
                  <a:pt x="117982" y="583310"/>
                </a:lnTo>
                <a:cubicBezTo>
                  <a:pt x="117982" y="586994"/>
                  <a:pt x="117474" y="590422"/>
                  <a:pt x="116585" y="593470"/>
                </a:cubicBezTo>
                <a:cubicBezTo>
                  <a:pt x="115696" y="596519"/>
                  <a:pt x="115189" y="599566"/>
                  <a:pt x="115189" y="602615"/>
                </a:cubicBezTo>
                <a:cubicBezTo>
                  <a:pt x="114045" y="608710"/>
                  <a:pt x="112648" y="614171"/>
                  <a:pt x="111124" y="618997"/>
                </a:cubicBezTo>
                <a:cubicBezTo>
                  <a:pt x="109600" y="623950"/>
                  <a:pt x="107569" y="629031"/>
                  <a:pt x="105155" y="634619"/>
                </a:cubicBezTo>
                <a:cubicBezTo>
                  <a:pt x="102742" y="638175"/>
                  <a:pt x="100329" y="641604"/>
                  <a:pt x="97789" y="644651"/>
                </a:cubicBezTo>
                <a:cubicBezTo>
                  <a:pt x="95376" y="647700"/>
                  <a:pt x="92709" y="650747"/>
                  <a:pt x="89661" y="653796"/>
                </a:cubicBezTo>
                <a:cubicBezTo>
                  <a:pt x="74929" y="661035"/>
                  <a:pt x="59689" y="662558"/>
                  <a:pt x="43941" y="658367"/>
                </a:cubicBezTo>
                <a:cubicBezTo>
                  <a:pt x="34162" y="657732"/>
                  <a:pt x="26161" y="654685"/>
                  <a:pt x="20065" y="649223"/>
                </a:cubicBezTo>
                <a:cubicBezTo>
                  <a:pt x="14604" y="643762"/>
                  <a:pt x="10667" y="637920"/>
                  <a:pt x="8254" y="631825"/>
                </a:cubicBezTo>
                <a:cubicBezTo>
                  <a:pt x="5841" y="625728"/>
                  <a:pt x="3682" y="618744"/>
                  <a:pt x="1777" y="610742"/>
                </a:cubicBezTo>
                <a:cubicBezTo>
                  <a:pt x="1270" y="607695"/>
                  <a:pt x="761" y="604900"/>
                  <a:pt x="508" y="602107"/>
                </a:cubicBezTo>
                <a:cubicBezTo>
                  <a:pt x="126" y="599312"/>
                  <a:pt x="0" y="596519"/>
                  <a:pt x="0" y="593470"/>
                </a:cubicBezTo>
                <a:lnTo>
                  <a:pt x="0" y="84073"/>
                </a:lnTo>
                <a:cubicBezTo>
                  <a:pt x="0" y="80390"/>
                  <a:pt x="126" y="76580"/>
                  <a:pt x="508" y="72644"/>
                </a:cubicBezTo>
                <a:cubicBezTo>
                  <a:pt x="761" y="68707"/>
                  <a:pt x="1270" y="64642"/>
                  <a:pt x="1777" y="60325"/>
                </a:cubicBezTo>
                <a:cubicBezTo>
                  <a:pt x="2412" y="52958"/>
                  <a:pt x="4317" y="45720"/>
                  <a:pt x="7365" y="38354"/>
                </a:cubicBezTo>
                <a:cubicBezTo>
                  <a:pt x="12826" y="23114"/>
                  <a:pt x="24129" y="12827"/>
                  <a:pt x="41147" y="7239"/>
                </a:cubicBezTo>
                <a:cubicBezTo>
                  <a:pt x="58165" y="1777"/>
                  <a:pt x="77470" y="-634"/>
                  <a:pt x="9880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946392" y="2799588"/>
            <a:ext cx="370839" cy="471042"/>
          </a:xfrm>
          <a:custGeom>
            <a:avLst/>
            <a:gdLst>
              <a:gd name="connsiteX0" fmla="*/ 58673 w 370839"/>
              <a:gd name="connsiteY0" fmla="*/ 0 h 471042"/>
              <a:gd name="connsiteX1" fmla="*/ 67691 w 370839"/>
              <a:gd name="connsiteY1" fmla="*/ 127 h 471042"/>
              <a:gd name="connsiteX2" fmla="*/ 97916 w 370839"/>
              <a:gd name="connsiteY2" fmla="*/ 6477 h 471042"/>
              <a:gd name="connsiteX3" fmla="*/ 114300 w 370839"/>
              <a:gd name="connsiteY3" fmla="*/ 23367 h 471042"/>
              <a:gd name="connsiteX4" fmla="*/ 121157 w 370839"/>
              <a:gd name="connsiteY4" fmla="*/ 47117 h 471042"/>
              <a:gd name="connsiteX5" fmla="*/ 122554 w 370839"/>
              <a:gd name="connsiteY5" fmla="*/ 75057 h 471042"/>
              <a:gd name="connsiteX6" fmla="*/ 144906 w 370839"/>
              <a:gd name="connsiteY6" fmla="*/ 51308 h 471042"/>
              <a:gd name="connsiteX7" fmla="*/ 173735 w 370839"/>
              <a:gd name="connsiteY7" fmla="*/ 36702 h 471042"/>
              <a:gd name="connsiteX8" fmla="*/ 200279 w 370839"/>
              <a:gd name="connsiteY8" fmla="*/ 28828 h 471042"/>
              <a:gd name="connsiteX9" fmla="*/ 213994 w 370839"/>
              <a:gd name="connsiteY9" fmla="*/ 26542 h 471042"/>
              <a:gd name="connsiteX10" fmla="*/ 255651 w 370839"/>
              <a:gd name="connsiteY10" fmla="*/ 25653 h 471042"/>
              <a:gd name="connsiteX11" fmla="*/ 297179 w 370839"/>
              <a:gd name="connsiteY11" fmla="*/ 33909 h 471042"/>
              <a:gd name="connsiteX12" fmla="*/ 327405 w 370839"/>
              <a:gd name="connsiteY12" fmla="*/ 49021 h 471042"/>
              <a:gd name="connsiteX13" fmla="*/ 354838 w 370839"/>
              <a:gd name="connsiteY13" fmla="*/ 71373 h 471042"/>
              <a:gd name="connsiteX14" fmla="*/ 370839 w 370839"/>
              <a:gd name="connsiteY14" fmla="*/ 99313 h 471042"/>
              <a:gd name="connsiteX15" fmla="*/ 366648 w 370839"/>
              <a:gd name="connsiteY15" fmla="*/ 130809 h 471042"/>
              <a:gd name="connsiteX16" fmla="*/ 338327 w 370839"/>
              <a:gd name="connsiteY16" fmla="*/ 153289 h 471042"/>
              <a:gd name="connsiteX17" fmla="*/ 304545 w 370839"/>
              <a:gd name="connsiteY17" fmla="*/ 148209 h 471042"/>
              <a:gd name="connsiteX18" fmla="*/ 280796 w 370839"/>
              <a:gd name="connsiteY18" fmla="*/ 139953 h 471042"/>
              <a:gd name="connsiteX19" fmla="*/ 256920 w 370839"/>
              <a:gd name="connsiteY19" fmla="*/ 131698 h 471042"/>
              <a:gd name="connsiteX20" fmla="*/ 202056 w 370839"/>
              <a:gd name="connsiteY20" fmla="*/ 136271 h 471042"/>
              <a:gd name="connsiteX21" fmla="*/ 160908 w 370839"/>
              <a:gd name="connsiteY21" fmla="*/ 158241 h 471042"/>
              <a:gd name="connsiteX22" fmla="*/ 126238 w 370839"/>
              <a:gd name="connsiteY22" fmla="*/ 193928 h 471042"/>
              <a:gd name="connsiteX23" fmla="*/ 126238 w 370839"/>
              <a:gd name="connsiteY23" fmla="*/ 325628 h 471042"/>
              <a:gd name="connsiteX24" fmla="*/ 125729 w 370839"/>
              <a:gd name="connsiteY24" fmla="*/ 376809 h 471042"/>
              <a:gd name="connsiteX25" fmla="*/ 118491 w 370839"/>
              <a:gd name="connsiteY25" fmla="*/ 424814 h 471042"/>
              <a:gd name="connsiteX26" fmla="*/ 95631 w 370839"/>
              <a:gd name="connsiteY26" fmla="*/ 459613 h 471042"/>
              <a:gd name="connsiteX27" fmla="*/ 49402 w 370839"/>
              <a:gd name="connsiteY27" fmla="*/ 471042 h 471042"/>
              <a:gd name="connsiteX28" fmla="*/ 20192 w 370839"/>
              <a:gd name="connsiteY28" fmla="*/ 455040 h 471042"/>
              <a:gd name="connsiteX29" fmla="*/ 4571 w 370839"/>
              <a:gd name="connsiteY29" fmla="*/ 425322 h 471042"/>
              <a:gd name="connsiteX30" fmla="*/ 1904 w 370839"/>
              <a:gd name="connsiteY30" fmla="*/ 392302 h 471042"/>
              <a:gd name="connsiteX31" fmla="*/ 507 w 370839"/>
              <a:gd name="connsiteY31" fmla="*/ 352171 h 471042"/>
              <a:gd name="connsiteX32" fmla="*/ 0 w 370839"/>
              <a:gd name="connsiteY32" fmla="*/ 309626 h 471042"/>
              <a:gd name="connsiteX33" fmla="*/ 0 w 370839"/>
              <a:gd name="connsiteY33" fmla="*/ 269875 h 471042"/>
              <a:gd name="connsiteX34" fmla="*/ 0 w 370839"/>
              <a:gd name="connsiteY34" fmla="*/ 136271 h 471042"/>
              <a:gd name="connsiteX35" fmla="*/ 0 w 370839"/>
              <a:gd name="connsiteY35" fmla="*/ 111125 h 471042"/>
              <a:gd name="connsiteX36" fmla="*/ 889 w 370839"/>
              <a:gd name="connsiteY36" fmla="*/ 81914 h 471042"/>
              <a:gd name="connsiteX37" fmla="*/ 4191 w 370839"/>
              <a:gd name="connsiteY37" fmla="*/ 52704 h 471042"/>
              <a:gd name="connsiteX38" fmla="*/ 11048 w 370839"/>
              <a:gd name="connsiteY38" fmla="*/ 27559 h 471042"/>
              <a:gd name="connsiteX39" fmla="*/ 33908 w 370839"/>
              <a:gd name="connsiteY39" fmla="*/ 5079 h 471042"/>
              <a:gd name="connsiteX40" fmla="*/ 58673 w 370839"/>
              <a:gd name="connsiteY40" fmla="*/ 0 h 4710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</a:cxnLst>
            <a:rect l="l" t="t" r="r" b="b"/>
            <a:pathLst>
              <a:path w="370839" h="471042">
                <a:moveTo>
                  <a:pt x="58673" y="0"/>
                </a:moveTo>
                <a:cubicBezTo>
                  <a:pt x="61594" y="-127"/>
                  <a:pt x="64642" y="-127"/>
                  <a:pt x="67691" y="127"/>
                </a:cubicBezTo>
                <a:cubicBezTo>
                  <a:pt x="80517" y="127"/>
                  <a:pt x="90551" y="2159"/>
                  <a:pt x="97916" y="6477"/>
                </a:cubicBezTo>
                <a:cubicBezTo>
                  <a:pt x="105155" y="10794"/>
                  <a:pt x="110616" y="16382"/>
                  <a:pt x="114300" y="23367"/>
                </a:cubicBezTo>
                <a:cubicBezTo>
                  <a:pt x="117982" y="30352"/>
                  <a:pt x="120269" y="38353"/>
                  <a:pt x="121157" y="47117"/>
                </a:cubicBezTo>
                <a:cubicBezTo>
                  <a:pt x="122046" y="56007"/>
                  <a:pt x="122554" y="65278"/>
                  <a:pt x="122554" y="75057"/>
                </a:cubicBezTo>
                <a:cubicBezTo>
                  <a:pt x="128015" y="65278"/>
                  <a:pt x="135508" y="57403"/>
                  <a:pt x="144906" y="51308"/>
                </a:cubicBezTo>
                <a:cubicBezTo>
                  <a:pt x="154431" y="45211"/>
                  <a:pt x="163956" y="40259"/>
                  <a:pt x="173735" y="36702"/>
                </a:cubicBezTo>
                <a:cubicBezTo>
                  <a:pt x="183515" y="33020"/>
                  <a:pt x="192404" y="30352"/>
                  <a:pt x="200279" y="28828"/>
                </a:cubicBezTo>
                <a:cubicBezTo>
                  <a:pt x="208152" y="27304"/>
                  <a:pt x="212725" y="26542"/>
                  <a:pt x="213994" y="26542"/>
                </a:cubicBezTo>
                <a:cubicBezTo>
                  <a:pt x="229234" y="25400"/>
                  <a:pt x="243077" y="25019"/>
                  <a:pt x="255651" y="25653"/>
                </a:cubicBezTo>
                <a:cubicBezTo>
                  <a:pt x="268096" y="26289"/>
                  <a:pt x="281939" y="29082"/>
                  <a:pt x="297179" y="33909"/>
                </a:cubicBezTo>
                <a:cubicBezTo>
                  <a:pt x="306958" y="37591"/>
                  <a:pt x="316992" y="42544"/>
                  <a:pt x="327405" y="49021"/>
                </a:cubicBezTo>
                <a:cubicBezTo>
                  <a:pt x="337692" y="55371"/>
                  <a:pt x="346836" y="62864"/>
                  <a:pt x="354838" y="71373"/>
                </a:cubicBezTo>
                <a:cubicBezTo>
                  <a:pt x="362711" y="79882"/>
                  <a:pt x="368045" y="89280"/>
                  <a:pt x="370839" y="99313"/>
                </a:cubicBezTo>
                <a:cubicBezTo>
                  <a:pt x="373506" y="109347"/>
                  <a:pt x="372236" y="119888"/>
                  <a:pt x="366648" y="130809"/>
                </a:cubicBezTo>
                <a:cubicBezTo>
                  <a:pt x="358139" y="146050"/>
                  <a:pt x="348742" y="153542"/>
                  <a:pt x="338327" y="153289"/>
                </a:cubicBezTo>
                <a:cubicBezTo>
                  <a:pt x="328041" y="152908"/>
                  <a:pt x="316738" y="151257"/>
                  <a:pt x="304545" y="148209"/>
                </a:cubicBezTo>
                <a:cubicBezTo>
                  <a:pt x="297815" y="146939"/>
                  <a:pt x="289941" y="144271"/>
                  <a:pt x="280796" y="139953"/>
                </a:cubicBezTo>
                <a:cubicBezTo>
                  <a:pt x="271652" y="135763"/>
                  <a:pt x="263652" y="132969"/>
                  <a:pt x="256920" y="131698"/>
                </a:cubicBezTo>
                <a:cubicBezTo>
                  <a:pt x="236219" y="128651"/>
                  <a:pt x="217931" y="130175"/>
                  <a:pt x="202056" y="136271"/>
                </a:cubicBezTo>
                <a:cubicBezTo>
                  <a:pt x="186308" y="142367"/>
                  <a:pt x="172592" y="149732"/>
                  <a:pt x="160908" y="158241"/>
                </a:cubicBezTo>
                <a:cubicBezTo>
                  <a:pt x="147573" y="168655"/>
                  <a:pt x="136016" y="180467"/>
                  <a:pt x="126238" y="193928"/>
                </a:cubicBezTo>
                <a:lnTo>
                  <a:pt x="126238" y="325628"/>
                </a:lnTo>
                <a:cubicBezTo>
                  <a:pt x="126238" y="342010"/>
                  <a:pt x="126110" y="359156"/>
                  <a:pt x="125729" y="376809"/>
                </a:cubicBezTo>
                <a:cubicBezTo>
                  <a:pt x="125475" y="394461"/>
                  <a:pt x="123062" y="410463"/>
                  <a:pt x="118491" y="424814"/>
                </a:cubicBezTo>
                <a:cubicBezTo>
                  <a:pt x="113919" y="439166"/>
                  <a:pt x="106298" y="450722"/>
                  <a:pt x="95631" y="459613"/>
                </a:cubicBezTo>
                <a:cubicBezTo>
                  <a:pt x="84962" y="468376"/>
                  <a:pt x="69469" y="472186"/>
                  <a:pt x="49402" y="471042"/>
                </a:cubicBezTo>
                <a:cubicBezTo>
                  <a:pt x="38481" y="470408"/>
                  <a:pt x="28702" y="465073"/>
                  <a:pt x="20192" y="455040"/>
                </a:cubicBezTo>
                <a:cubicBezTo>
                  <a:pt x="11556" y="444881"/>
                  <a:pt x="6477" y="434975"/>
                  <a:pt x="4571" y="425322"/>
                </a:cubicBezTo>
                <a:cubicBezTo>
                  <a:pt x="3429" y="416178"/>
                  <a:pt x="2412" y="405129"/>
                  <a:pt x="1904" y="392302"/>
                </a:cubicBezTo>
                <a:cubicBezTo>
                  <a:pt x="1269" y="379602"/>
                  <a:pt x="761" y="366140"/>
                  <a:pt x="507" y="352171"/>
                </a:cubicBezTo>
                <a:cubicBezTo>
                  <a:pt x="127" y="338073"/>
                  <a:pt x="0" y="323977"/>
                  <a:pt x="0" y="309626"/>
                </a:cubicBezTo>
                <a:cubicBezTo>
                  <a:pt x="0" y="295275"/>
                  <a:pt x="0" y="282067"/>
                  <a:pt x="0" y="269875"/>
                </a:cubicBezTo>
                <a:lnTo>
                  <a:pt x="0" y="136271"/>
                </a:lnTo>
                <a:cubicBezTo>
                  <a:pt x="0" y="129032"/>
                  <a:pt x="0" y="120650"/>
                  <a:pt x="0" y="111125"/>
                </a:cubicBezTo>
                <a:cubicBezTo>
                  <a:pt x="0" y="101727"/>
                  <a:pt x="381" y="91948"/>
                  <a:pt x="889" y="81914"/>
                </a:cubicBezTo>
                <a:cubicBezTo>
                  <a:pt x="1523" y="71882"/>
                  <a:pt x="2666" y="62102"/>
                  <a:pt x="4191" y="52704"/>
                </a:cubicBezTo>
                <a:cubicBezTo>
                  <a:pt x="5715" y="43179"/>
                  <a:pt x="8001" y="34798"/>
                  <a:pt x="11048" y="27559"/>
                </a:cubicBezTo>
                <a:cubicBezTo>
                  <a:pt x="15875" y="16509"/>
                  <a:pt x="23494" y="9017"/>
                  <a:pt x="33908" y="5079"/>
                </a:cubicBezTo>
                <a:cubicBezTo>
                  <a:pt x="41655" y="2159"/>
                  <a:pt x="49910" y="380"/>
                  <a:pt x="58673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052312" y="2660015"/>
            <a:ext cx="390397" cy="603757"/>
          </a:xfrm>
          <a:custGeom>
            <a:avLst/>
            <a:gdLst>
              <a:gd name="connsiteX0" fmla="*/ 197103 w 390397"/>
              <a:gd name="connsiteY0" fmla="*/ 0 h 603757"/>
              <a:gd name="connsiteX1" fmla="*/ 216661 w 390397"/>
              <a:gd name="connsiteY1" fmla="*/ 4317 h 603757"/>
              <a:gd name="connsiteX2" fmla="*/ 237744 w 390397"/>
              <a:gd name="connsiteY2" fmla="*/ 20320 h 603757"/>
              <a:gd name="connsiteX3" fmla="*/ 250063 w 390397"/>
              <a:gd name="connsiteY3" fmla="*/ 43687 h 603757"/>
              <a:gd name="connsiteX4" fmla="*/ 254635 w 390397"/>
              <a:gd name="connsiteY4" fmla="*/ 69722 h 603757"/>
              <a:gd name="connsiteX5" fmla="*/ 256921 w 390397"/>
              <a:gd name="connsiteY5" fmla="*/ 101219 h 603757"/>
              <a:gd name="connsiteX6" fmla="*/ 257428 w 390397"/>
              <a:gd name="connsiteY6" fmla="*/ 134111 h 603757"/>
              <a:gd name="connsiteX7" fmla="*/ 257428 w 390397"/>
              <a:gd name="connsiteY7" fmla="*/ 164337 h 603757"/>
              <a:gd name="connsiteX8" fmla="*/ 266572 w 390397"/>
              <a:gd name="connsiteY8" fmla="*/ 164337 h 603757"/>
              <a:gd name="connsiteX9" fmla="*/ 298577 w 390397"/>
              <a:gd name="connsiteY9" fmla="*/ 163448 h 603757"/>
              <a:gd name="connsiteX10" fmla="*/ 334645 w 390397"/>
              <a:gd name="connsiteY10" fmla="*/ 164337 h 603757"/>
              <a:gd name="connsiteX11" fmla="*/ 367157 w 390397"/>
              <a:gd name="connsiteY11" fmla="*/ 172973 h 603757"/>
              <a:gd name="connsiteX12" fmla="*/ 389001 w 390397"/>
              <a:gd name="connsiteY12" fmla="*/ 196341 h 603757"/>
              <a:gd name="connsiteX13" fmla="*/ 390397 w 390397"/>
              <a:gd name="connsiteY13" fmla="*/ 234695 h 603757"/>
              <a:gd name="connsiteX14" fmla="*/ 368935 w 390397"/>
              <a:gd name="connsiteY14" fmla="*/ 262127 h 603757"/>
              <a:gd name="connsiteX15" fmla="*/ 346963 w 390397"/>
              <a:gd name="connsiteY15" fmla="*/ 268096 h 603757"/>
              <a:gd name="connsiteX16" fmla="*/ 317246 w 390397"/>
              <a:gd name="connsiteY16" fmla="*/ 272287 h 603757"/>
              <a:gd name="connsiteX17" fmla="*/ 285750 w 390397"/>
              <a:gd name="connsiteY17" fmla="*/ 274954 h 603757"/>
              <a:gd name="connsiteX18" fmla="*/ 259207 w 390397"/>
              <a:gd name="connsiteY18" fmla="*/ 275844 h 603757"/>
              <a:gd name="connsiteX19" fmla="*/ 260985 w 390397"/>
              <a:gd name="connsiteY19" fmla="*/ 332104 h 603757"/>
              <a:gd name="connsiteX20" fmla="*/ 262890 w 390397"/>
              <a:gd name="connsiteY20" fmla="*/ 388365 h 603757"/>
              <a:gd name="connsiteX21" fmla="*/ 263778 w 390397"/>
              <a:gd name="connsiteY21" fmla="*/ 440944 h 603757"/>
              <a:gd name="connsiteX22" fmla="*/ 262890 w 390397"/>
              <a:gd name="connsiteY22" fmla="*/ 486155 h 603757"/>
              <a:gd name="connsiteX23" fmla="*/ 262890 w 390397"/>
              <a:gd name="connsiteY23" fmla="*/ 517778 h 603757"/>
              <a:gd name="connsiteX24" fmla="*/ 260603 w 390397"/>
              <a:gd name="connsiteY24" fmla="*/ 552069 h 603757"/>
              <a:gd name="connsiteX25" fmla="*/ 253746 w 390397"/>
              <a:gd name="connsiteY25" fmla="*/ 580897 h 603757"/>
              <a:gd name="connsiteX26" fmla="*/ 240029 w 390397"/>
              <a:gd name="connsiteY26" fmla="*/ 596900 h 603757"/>
              <a:gd name="connsiteX27" fmla="*/ 188340 w 390397"/>
              <a:gd name="connsiteY27" fmla="*/ 603757 h 603757"/>
              <a:gd name="connsiteX28" fmla="*/ 154940 w 390397"/>
              <a:gd name="connsiteY28" fmla="*/ 584072 h 603757"/>
              <a:gd name="connsiteX29" fmla="*/ 144017 w 390397"/>
              <a:gd name="connsiteY29" fmla="*/ 556132 h 603757"/>
              <a:gd name="connsiteX30" fmla="*/ 138938 w 390397"/>
              <a:gd name="connsiteY30" fmla="*/ 523240 h 603757"/>
              <a:gd name="connsiteX31" fmla="*/ 138048 w 390397"/>
              <a:gd name="connsiteY31" fmla="*/ 490346 h 603757"/>
              <a:gd name="connsiteX32" fmla="*/ 138557 w 390397"/>
              <a:gd name="connsiteY32" fmla="*/ 462406 h 603757"/>
              <a:gd name="connsiteX33" fmla="*/ 139827 w 390397"/>
              <a:gd name="connsiteY33" fmla="*/ 375157 h 603757"/>
              <a:gd name="connsiteX34" fmla="*/ 140335 w 390397"/>
              <a:gd name="connsiteY34" fmla="*/ 276859 h 603757"/>
              <a:gd name="connsiteX35" fmla="*/ 126619 w 390397"/>
              <a:gd name="connsiteY35" fmla="*/ 276859 h 603757"/>
              <a:gd name="connsiteX36" fmla="*/ 98678 w 390397"/>
              <a:gd name="connsiteY36" fmla="*/ 276351 h 603757"/>
              <a:gd name="connsiteX37" fmla="*/ 64897 w 390397"/>
              <a:gd name="connsiteY37" fmla="*/ 273557 h 603757"/>
              <a:gd name="connsiteX38" fmla="*/ 33401 w 390397"/>
              <a:gd name="connsiteY38" fmla="*/ 267207 h 603757"/>
              <a:gd name="connsiteX39" fmla="*/ 12319 w 390397"/>
              <a:gd name="connsiteY39" fmla="*/ 254889 h 603757"/>
              <a:gd name="connsiteX40" fmla="*/ 0 w 390397"/>
              <a:gd name="connsiteY40" fmla="*/ 229234 h 603757"/>
              <a:gd name="connsiteX41" fmla="*/ 1778 w 390397"/>
              <a:gd name="connsiteY41" fmla="*/ 203200 h 603757"/>
              <a:gd name="connsiteX42" fmla="*/ 15113 w 390397"/>
              <a:gd name="connsiteY42" fmla="*/ 181228 h 603757"/>
              <a:gd name="connsiteX43" fmla="*/ 36067 w 390397"/>
              <a:gd name="connsiteY43" fmla="*/ 168909 h 603757"/>
              <a:gd name="connsiteX44" fmla="*/ 82677 w 390397"/>
              <a:gd name="connsiteY44" fmla="*/ 163829 h 603757"/>
              <a:gd name="connsiteX45" fmla="*/ 139446 w 390397"/>
              <a:gd name="connsiteY45" fmla="*/ 164337 h 603757"/>
              <a:gd name="connsiteX46" fmla="*/ 138557 w 390397"/>
              <a:gd name="connsiteY46" fmla="*/ 146557 h 603757"/>
              <a:gd name="connsiteX47" fmla="*/ 137540 w 390397"/>
              <a:gd name="connsiteY47" fmla="*/ 129540 h 603757"/>
              <a:gd name="connsiteX48" fmla="*/ 136651 w 390397"/>
              <a:gd name="connsiteY48" fmla="*/ 101726 h 603757"/>
              <a:gd name="connsiteX49" fmla="*/ 138938 w 390397"/>
              <a:gd name="connsiteY49" fmla="*/ 67817 h 603757"/>
              <a:gd name="connsiteX50" fmla="*/ 146685 w 390397"/>
              <a:gd name="connsiteY50" fmla="*/ 35813 h 603757"/>
              <a:gd name="connsiteX51" fmla="*/ 162305 w 390397"/>
              <a:gd name="connsiteY51" fmla="*/ 12572 h 603757"/>
              <a:gd name="connsiteX52" fmla="*/ 190119 w 390397"/>
              <a:gd name="connsiteY52" fmla="*/ 253 h 603757"/>
              <a:gd name="connsiteX53" fmla="*/ 197103 w 390397"/>
              <a:gd name="connsiteY53" fmla="*/ 0 h 6037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</a:cxnLst>
            <a:rect l="l" t="t" r="r" b="b"/>
            <a:pathLst>
              <a:path w="390397" h="603757">
                <a:moveTo>
                  <a:pt x="197103" y="0"/>
                </a:moveTo>
                <a:cubicBezTo>
                  <a:pt x="203961" y="126"/>
                  <a:pt x="210566" y="1523"/>
                  <a:pt x="216661" y="4317"/>
                </a:cubicBezTo>
                <a:cubicBezTo>
                  <a:pt x="224917" y="8001"/>
                  <a:pt x="231901" y="13334"/>
                  <a:pt x="237744" y="20320"/>
                </a:cubicBezTo>
                <a:cubicBezTo>
                  <a:pt x="243459" y="27304"/>
                  <a:pt x="247650" y="35051"/>
                  <a:pt x="250063" y="43687"/>
                </a:cubicBezTo>
                <a:cubicBezTo>
                  <a:pt x="251840" y="50926"/>
                  <a:pt x="253365" y="59690"/>
                  <a:pt x="254635" y="69722"/>
                </a:cubicBezTo>
                <a:cubicBezTo>
                  <a:pt x="255905" y="79755"/>
                  <a:pt x="256667" y="90296"/>
                  <a:pt x="256921" y="101219"/>
                </a:cubicBezTo>
                <a:cubicBezTo>
                  <a:pt x="257175" y="112267"/>
                  <a:pt x="257428" y="123190"/>
                  <a:pt x="257428" y="134111"/>
                </a:cubicBezTo>
                <a:cubicBezTo>
                  <a:pt x="257428" y="145160"/>
                  <a:pt x="257428" y="155194"/>
                  <a:pt x="257428" y="164337"/>
                </a:cubicBezTo>
                <a:lnTo>
                  <a:pt x="266572" y="164337"/>
                </a:lnTo>
                <a:cubicBezTo>
                  <a:pt x="275717" y="164337"/>
                  <a:pt x="286385" y="164083"/>
                  <a:pt x="298577" y="163448"/>
                </a:cubicBezTo>
                <a:cubicBezTo>
                  <a:pt x="310769" y="162813"/>
                  <a:pt x="322707" y="163067"/>
                  <a:pt x="334645" y="164337"/>
                </a:cubicBezTo>
                <a:cubicBezTo>
                  <a:pt x="346582" y="165607"/>
                  <a:pt x="357378" y="168401"/>
                  <a:pt x="367157" y="172973"/>
                </a:cubicBezTo>
                <a:cubicBezTo>
                  <a:pt x="376809" y="177545"/>
                  <a:pt x="384175" y="185420"/>
                  <a:pt x="389001" y="196341"/>
                </a:cubicBezTo>
                <a:cubicBezTo>
                  <a:pt x="393953" y="207898"/>
                  <a:pt x="394335" y="220725"/>
                  <a:pt x="390397" y="234695"/>
                </a:cubicBezTo>
                <a:cubicBezTo>
                  <a:pt x="386460" y="248792"/>
                  <a:pt x="379348" y="257936"/>
                  <a:pt x="368935" y="262127"/>
                </a:cubicBezTo>
                <a:cubicBezTo>
                  <a:pt x="363473" y="264667"/>
                  <a:pt x="356108" y="266572"/>
                  <a:pt x="346963" y="268096"/>
                </a:cubicBezTo>
                <a:cubicBezTo>
                  <a:pt x="337820" y="269621"/>
                  <a:pt x="327913" y="271017"/>
                  <a:pt x="317246" y="272287"/>
                </a:cubicBezTo>
                <a:cubicBezTo>
                  <a:pt x="306578" y="273431"/>
                  <a:pt x="296036" y="274320"/>
                  <a:pt x="285750" y="274954"/>
                </a:cubicBezTo>
                <a:cubicBezTo>
                  <a:pt x="275336" y="275590"/>
                  <a:pt x="266572" y="275844"/>
                  <a:pt x="259207" y="275844"/>
                </a:cubicBezTo>
                <a:cubicBezTo>
                  <a:pt x="259841" y="294132"/>
                  <a:pt x="260477" y="312927"/>
                  <a:pt x="260985" y="332104"/>
                </a:cubicBezTo>
                <a:cubicBezTo>
                  <a:pt x="261620" y="351282"/>
                  <a:pt x="262255" y="370077"/>
                  <a:pt x="262890" y="388365"/>
                </a:cubicBezTo>
                <a:cubicBezTo>
                  <a:pt x="263525" y="406653"/>
                  <a:pt x="263778" y="424179"/>
                  <a:pt x="263778" y="440944"/>
                </a:cubicBezTo>
                <a:cubicBezTo>
                  <a:pt x="263778" y="457707"/>
                  <a:pt x="263525" y="472821"/>
                  <a:pt x="262890" y="486155"/>
                </a:cubicBezTo>
                <a:cubicBezTo>
                  <a:pt x="262890" y="495300"/>
                  <a:pt x="262890" y="505840"/>
                  <a:pt x="262890" y="517778"/>
                </a:cubicBezTo>
                <a:cubicBezTo>
                  <a:pt x="262890" y="529590"/>
                  <a:pt x="262128" y="541020"/>
                  <a:pt x="260603" y="552069"/>
                </a:cubicBezTo>
                <a:cubicBezTo>
                  <a:pt x="259079" y="562990"/>
                  <a:pt x="256794" y="572642"/>
                  <a:pt x="253746" y="580897"/>
                </a:cubicBezTo>
                <a:cubicBezTo>
                  <a:pt x="250697" y="589025"/>
                  <a:pt x="246126" y="594359"/>
                  <a:pt x="240029" y="596900"/>
                </a:cubicBezTo>
                <a:cubicBezTo>
                  <a:pt x="221107" y="604773"/>
                  <a:pt x="203835" y="607059"/>
                  <a:pt x="188340" y="603757"/>
                </a:cubicBezTo>
                <a:cubicBezTo>
                  <a:pt x="172847" y="600328"/>
                  <a:pt x="161671" y="593851"/>
                  <a:pt x="154940" y="584072"/>
                </a:cubicBezTo>
                <a:cubicBezTo>
                  <a:pt x="150113" y="576071"/>
                  <a:pt x="146430" y="566801"/>
                  <a:pt x="144017" y="556132"/>
                </a:cubicBezTo>
                <a:cubicBezTo>
                  <a:pt x="141605" y="545464"/>
                  <a:pt x="139827" y="534542"/>
                  <a:pt x="138938" y="523240"/>
                </a:cubicBezTo>
                <a:cubicBezTo>
                  <a:pt x="138048" y="511936"/>
                  <a:pt x="137795" y="501014"/>
                  <a:pt x="138048" y="490346"/>
                </a:cubicBezTo>
                <a:cubicBezTo>
                  <a:pt x="138302" y="479678"/>
                  <a:pt x="138557" y="470407"/>
                  <a:pt x="138557" y="462406"/>
                </a:cubicBezTo>
                <a:cubicBezTo>
                  <a:pt x="139065" y="436879"/>
                  <a:pt x="139572" y="407670"/>
                  <a:pt x="139827" y="375157"/>
                </a:cubicBezTo>
                <a:cubicBezTo>
                  <a:pt x="140208" y="342519"/>
                  <a:pt x="140335" y="309752"/>
                  <a:pt x="140335" y="276859"/>
                </a:cubicBezTo>
                <a:lnTo>
                  <a:pt x="126619" y="276859"/>
                </a:lnTo>
                <a:cubicBezTo>
                  <a:pt x="119252" y="276859"/>
                  <a:pt x="109982" y="276605"/>
                  <a:pt x="98678" y="276351"/>
                </a:cubicBezTo>
                <a:cubicBezTo>
                  <a:pt x="87502" y="276097"/>
                  <a:pt x="76200" y="275082"/>
                  <a:pt x="64897" y="273557"/>
                </a:cubicBezTo>
                <a:cubicBezTo>
                  <a:pt x="53594" y="272033"/>
                  <a:pt x="43052" y="270001"/>
                  <a:pt x="33401" y="267207"/>
                </a:cubicBezTo>
                <a:cubicBezTo>
                  <a:pt x="23621" y="264413"/>
                  <a:pt x="16636" y="260350"/>
                  <a:pt x="12319" y="254889"/>
                </a:cubicBezTo>
                <a:cubicBezTo>
                  <a:pt x="5588" y="246887"/>
                  <a:pt x="1523" y="238378"/>
                  <a:pt x="0" y="229234"/>
                </a:cubicBezTo>
                <a:cubicBezTo>
                  <a:pt x="-1523" y="220090"/>
                  <a:pt x="-889" y="211454"/>
                  <a:pt x="1778" y="203200"/>
                </a:cubicBezTo>
                <a:cubicBezTo>
                  <a:pt x="4571" y="194944"/>
                  <a:pt x="9017" y="187705"/>
                  <a:pt x="15113" y="181228"/>
                </a:cubicBezTo>
                <a:cubicBezTo>
                  <a:pt x="21209" y="174878"/>
                  <a:pt x="28194" y="170687"/>
                  <a:pt x="36067" y="168909"/>
                </a:cubicBezTo>
                <a:cubicBezTo>
                  <a:pt x="47117" y="165861"/>
                  <a:pt x="62610" y="164210"/>
                  <a:pt x="82677" y="163829"/>
                </a:cubicBezTo>
                <a:cubicBezTo>
                  <a:pt x="102870" y="163575"/>
                  <a:pt x="121792" y="163702"/>
                  <a:pt x="139446" y="164337"/>
                </a:cubicBezTo>
                <a:cubicBezTo>
                  <a:pt x="138810" y="158241"/>
                  <a:pt x="138557" y="152272"/>
                  <a:pt x="138557" y="146557"/>
                </a:cubicBezTo>
                <a:cubicBezTo>
                  <a:pt x="138557" y="140715"/>
                  <a:pt x="138176" y="135127"/>
                  <a:pt x="137540" y="129540"/>
                </a:cubicBezTo>
                <a:cubicBezTo>
                  <a:pt x="137032" y="122301"/>
                  <a:pt x="136651" y="113029"/>
                  <a:pt x="136651" y="101726"/>
                </a:cubicBezTo>
                <a:cubicBezTo>
                  <a:pt x="136651" y="90423"/>
                  <a:pt x="137413" y="79121"/>
                  <a:pt x="138938" y="67817"/>
                </a:cubicBezTo>
                <a:cubicBezTo>
                  <a:pt x="140461" y="56641"/>
                  <a:pt x="143128" y="45973"/>
                  <a:pt x="146685" y="35813"/>
                </a:cubicBezTo>
                <a:cubicBezTo>
                  <a:pt x="150367" y="25780"/>
                  <a:pt x="155575" y="18033"/>
                  <a:pt x="162305" y="12572"/>
                </a:cubicBezTo>
                <a:cubicBezTo>
                  <a:pt x="171450" y="5206"/>
                  <a:pt x="180721" y="1142"/>
                  <a:pt x="190119" y="253"/>
                </a:cubicBezTo>
                <a:cubicBezTo>
                  <a:pt x="192532" y="0"/>
                  <a:pt x="194817" y="-127"/>
                  <a:pt x="197103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19880" y="2607945"/>
            <a:ext cx="485013" cy="660400"/>
          </a:xfrm>
          <a:custGeom>
            <a:avLst/>
            <a:gdLst>
              <a:gd name="connsiteX0" fmla="*/ 276352 w 485013"/>
              <a:gd name="connsiteY0" fmla="*/ 0 h 660400"/>
              <a:gd name="connsiteX1" fmla="*/ 294385 w 485013"/>
              <a:gd name="connsiteY1" fmla="*/ 1015 h 660400"/>
              <a:gd name="connsiteX2" fmla="*/ 362965 w 485013"/>
              <a:gd name="connsiteY2" fmla="*/ 16636 h 660400"/>
              <a:gd name="connsiteX3" fmla="*/ 418338 w 485013"/>
              <a:gd name="connsiteY3" fmla="*/ 50037 h 660400"/>
              <a:gd name="connsiteX4" fmla="*/ 448945 w 485013"/>
              <a:gd name="connsiteY4" fmla="*/ 85597 h 660400"/>
              <a:gd name="connsiteX5" fmla="*/ 472313 w 485013"/>
              <a:gd name="connsiteY5" fmla="*/ 132333 h 660400"/>
              <a:gd name="connsiteX6" fmla="*/ 472694 w 485013"/>
              <a:gd name="connsiteY6" fmla="*/ 176656 h 660400"/>
              <a:gd name="connsiteX7" fmla="*/ 435737 w 485013"/>
              <a:gd name="connsiteY7" fmla="*/ 204470 h 660400"/>
              <a:gd name="connsiteX8" fmla="*/ 412877 w 485013"/>
              <a:gd name="connsiteY8" fmla="*/ 205866 h 660400"/>
              <a:gd name="connsiteX9" fmla="*/ 394589 w 485013"/>
              <a:gd name="connsiteY9" fmla="*/ 197611 h 660400"/>
              <a:gd name="connsiteX10" fmla="*/ 378968 w 485013"/>
              <a:gd name="connsiteY10" fmla="*/ 183514 h 660400"/>
              <a:gd name="connsiteX11" fmla="*/ 365252 w 485013"/>
              <a:gd name="connsiteY11" fmla="*/ 167004 h 660400"/>
              <a:gd name="connsiteX12" fmla="*/ 314071 w 485013"/>
              <a:gd name="connsiteY12" fmla="*/ 130936 h 660400"/>
              <a:gd name="connsiteX13" fmla="*/ 256032 w 485013"/>
              <a:gd name="connsiteY13" fmla="*/ 126364 h 660400"/>
              <a:gd name="connsiteX14" fmla="*/ 202057 w 485013"/>
              <a:gd name="connsiteY14" fmla="*/ 150114 h 660400"/>
              <a:gd name="connsiteX15" fmla="*/ 163195 w 485013"/>
              <a:gd name="connsiteY15" fmla="*/ 198120 h 660400"/>
              <a:gd name="connsiteX16" fmla="*/ 139827 w 485013"/>
              <a:gd name="connsiteY16" fmla="*/ 266191 h 660400"/>
              <a:gd name="connsiteX17" fmla="*/ 130302 w 485013"/>
              <a:gd name="connsiteY17" fmla="*/ 341248 h 660400"/>
              <a:gd name="connsiteX18" fmla="*/ 137160 w 485013"/>
              <a:gd name="connsiteY18" fmla="*/ 414782 h 660400"/>
              <a:gd name="connsiteX19" fmla="*/ 164083 w 485013"/>
              <a:gd name="connsiteY19" fmla="*/ 477901 h 660400"/>
              <a:gd name="connsiteX20" fmla="*/ 200279 w 485013"/>
              <a:gd name="connsiteY20" fmla="*/ 513587 h 660400"/>
              <a:gd name="connsiteX21" fmla="*/ 246379 w 485013"/>
              <a:gd name="connsiteY21" fmla="*/ 532764 h 660400"/>
              <a:gd name="connsiteX22" fmla="*/ 296291 w 485013"/>
              <a:gd name="connsiteY22" fmla="*/ 534670 h 660400"/>
              <a:gd name="connsiteX23" fmla="*/ 345185 w 485013"/>
              <a:gd name="connsiteY23" fmla="*/ 518160 h 660400"/>
              <a:gd name="connsiteX24" fmla="*/ 361188 w 485013"/>
              <a:gd name="connsiteY24" fmla="*/ 507619 h 660400"/>
              <a:gd name="connsiteX25" fmla="*/ 378968 w 485013"/>
              <a:gd name="connsiteY25" fmla="*/ 493521 h 660400"/>
              <a:gd name="connsiteX26" fmla="*/ 397764 w 485013"/>
              <a:gd name="connsiteY26" fmla="*/ 479806 h 660400"/>
              <a:gd name="connsiteX27" fmla="*/ 418338 w 485013"/>
              <a:gd name="connsiteY27" fmla="*/ 470661 h 660400"/>
              <a:gd name="connsiteX28" fmla="*/ 454406 w 485013"/>
              <a:gd name="connsiteY28" fmla="*/ 471551 h 660400"/>
              <a:gd name="connsiteX29" fmla="*/ 484123 w 485013"/>
              <a:gd name="connsiteY29" fmla="*/ 498094 h 660400"/>
              <a:gd name="connsiteX30" fmla="*/ 485013 w 485013"/>
              <a:gd name="connsiteY30" fmla="*/ 549656 h 660400"/>
              <a:gd name="connsiteX31" fmla="*/ 450341 w 485013"/>
              <a:gd name="connsiteY31" fmla="*/ 595883 h 660400"/>
              <a:gd name="connsiteX32" fmla="*/ 395859 w 485013"/>
              <a:gd name="connsiteY32" fmla="*/ 632460 h 660400"/>
              <a:gd name="connsiteX33" fmla="*/ 337820 w 485013"/>
              <a:gd name="connsiteY33" fmla="*/ 654431 h 660400"/>
              <a:gd name="connsiteX34" fmla="*/ 274320 w 485013"/>
              <a:gd name="connsiteY34" fmla="*/ 660400 h 660400"/>
              <a:gd name="connsiteX35" fmla="*/ 207518 w 485013"/>
              <a:gd name="connsiteY35" fmla="*/ 652145 h 660400"/>
              <a:gd name="connsiteX36" fmla="*/ 142621 w 485013"/>
              <a:gd name="connsiteY36" fmla="*/ 629284 h 660400"/>
              <a:gd name="connsiteX37" fmla="*/ 84582 w 485013"/>
              <a:gd name="connsiteY37" fmla="*/ 592201 h 660400"/>
              <a:gd name="connsiteX38" fmla="*/ 34671 w 485013"/>
              <a:gd name="connsiteY38" fmla="*/ 528701 h 660400"/>
              <a:gd name="connsiteX39" fmla="*/ 8635 w 485013"/>
              <a:gd name="connsiteY39" fmla="*/ 449579 h 660400"/>
              <a:gd name="connsiteX40" fmla="*/ 0 w 485013"/>
              <a:gd name="connsiteY40" fmla="*/ 364997 h 660400"/>
              <a:gd name="connsiteX41" fmla="*/ 2285 w 485013"/>
              <a:gd name="connsiteY41" fmla="*/ 284987 h 660400"/>
              <a:gd name="connsiteX42" fmla="*/ 16002 w 485013"/>
              <a:gd name="connsiteY42" fmla="*/ 214629 h 660400"/>
              <a:gd name="connsiteX43" fmla="*/ 46609 w 485013"/>
              <a:gd name="connsiteY43" fmla="*/ 142747 h 660400"/>
              <a:gd name="connsiteX44" fmla="*/ 94107 w 485013"/>
              <a:gd name="connsiteY44" fmla="*/ 77470 h 660400"/>
              <a:gd name="connsiteX45" fmla="*/ 159511 w 485013"/>
              <a:gd name="connsiteY45" fmla="*/ 26161 h 660400"/>
              <a:gd name="connsiteX46" fmla="*/ 223139 w 485013"/>
              <a:gd name="connsiteY46" fmla="*/ 3810 h 660400"/>
              <a:gd name="connsiteX47" fmla="*/ 276352 w 485013"/>
              <a:gd name="connsiteY47" fmla="*/ 0 h 660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</a:cxnLst>
            <a:rect l="l" t="t" r="r" b="b"/>
            <a:pathLst>
              <a:path w="485013" h="660400">
                <a:moveTo>
                  <a:pt x="276352" y="0"/>
                </a:moveTo>
                <a:cubicBezTo>
                  <a:pt x="282448" y="126"/>
                  <a:pt x="288417" y="507"/>
                  <a:pt x="294385" y="1015"/>
                </a:cubicBezTo>
                <a:cubicBezTo>
                  <a:pt x="318515" y="3175"/>
                  <a:pt x="341376" y="8382"/>
                  <a:pt x="362965" y="16636"/>
                </a:cubicBezTo>
                <a:cubicBezTo>
                  <a:pt x="384683" y="24891"/>
                  <a:pt x="403098" y="35941"/>
                  <a:pt x="418338" y="50037"/>
                </a:cubicBezTo>
                <a:cubicBezTo>
                  <a:pt x="428117" y="58546"/>
                  <a:pt x="438277" y="70357"/>
                  <a:pt x="448945" y="85597"/>
                </a:cubicBezTo>
                <a:cubicBezTo>
                  <a:pt x="459613" y="100837"/>
                  <a:pt x="467360" y="116459"/>
                  <a:pt x="472313" y="132333"/>
                </a:cubicBezTo>
                <a:cubicBezTo>
                  <a:pt x="477139" y="148082"/>
                  <a:pt x="477265" y="162941"/>
                  <a:pt x="472694" y="176656"/>
                </a:cubicBezTo>
                <a:cubicBezTo>
                  <a:pt x="468122" y="190372"/>
                  <a:pt x="455803" y="199644"/>
                  <a:pt x="435737" y="204470"/>
                </a:cubicBezTo>
                <a:cubicBezTo>
                  <a:pt x="427101" y="207010"/>
                  <a:pt x="419481" y="207391"/>
                  <a:pt x="412877" y="205866"/>
                </a:cubicBezTo>
                <a:cubicBezTo>
                  <a:pt x="406145" y="204342"/>
                  <a:pt x="400050" y="201675"/>
                  <a:pt x="394589" y="197611"/>
                </a:cubicBezTo>
                <a:cubicBezTo>
                  <a:pt x="389001" y="193675"/>
                  <a:pt x="383921" y="188975"/>
                  <a:pt x="378968" y="183514"/>
                </a:cubicBezTo>
                <a:cubicBezTo>
                  <a:pt x="374141" y="178053"/>
                  <a:pt x="369570" y="172465"/>
                  <a:pt x="365252" y="167004"/>
                </a:cubicBezTo>
                <a:cubicBezTo>
                  <a:pt x="350647" y="149352"/>
                  <a:pt x="333629" y="137286"/>
                  <a:pt x="314071" y="130936"/>
                </a:cubicBezTo>
                <a:cubicBezTo>
                  <a:pt x="294513" y="124460"/>
                  <a:pt x="275209" y="122935"/>
                  <a:pt x="256032" y="126364"/>
                </a:cubicBezTo>
                <a:cubicBezTo>
                  <a:pt x="236854" y="129666"/>
                  <a:pt x="218821" y="137667"/>
                  <a:pt x="202057" y="150114"/>
                </a:cubicBezTo>
                <a:cubicBezTo>
                  <a:pt x="185292" y="162560"/>
                  <a:pt x="172339" y="178561"/>
                  <a:pt x="163195" y="198120"/>
                </a:cubicBezTo>
                <a:cubicBezTo>
                  <a:pt x="153415" y="218821"/>
                  <a:pt x="145669" y="241553"/>
                  <a:pt x="139827" y="266191"/>
                </a:cubicBezTo>
                <a:cubicBezTo>
                  <a:pt x="134111" y="290956"/>
                  <a:pt x="130937" y="315975"/>
                  <a:pt x="130302" y="341248"/>
                </a:cubicBezTo>
                <a:cubicBezTo>
                  <a:pt x="129667" y="366521"/>
                  <a:pt x="131953" y="391033"/>
                  <a:pt x="137160" y="414782"/>
                </a:cubicBezTo>
                <a:cubicBezTo>
                  <a:pt x="142367" y="438657"/>
                  <a:pt x="151257" y="459613"/>
                  <a:pt x="164083" y="477901"/>
                </a:cubicBezTo>
                <a:cubicBezTo>
                  <a:pt x="173863" y="492506"/>
                  <a:pt x="185928" y="504444"/>
                  <a:pt x="200279" y="513587"/>
                </a:cubicBezTo>
                <a:cubicBezTo>
                  <a:pt x="214503" y="522732"/>
                  <a:pt x="229997" y="529082"/>
                  <a:pt x="246379" y="532764"/>
                </a:cubicBezTo>
                <a:cubicBezTo>
                  <a:pt x="262890" y="536447"/>
                  <a:pt x="279527" y="537083"/>
                  <a:pt x="296291" y="534670"/>
                </a:cubicBezTo>
                <a:cubicBezTo>
                  <a:pt x="313054" y="532129"/>
                  <a:pt x="329310" y="526669"/>
                  <a:pt x="345185" y="518160"/>
                </a:cubicBezTo>
                <a:cubicBezTo>
                  <a:pt x="350011" y="515746"/>
                  <a:pt x="355345" y="512191"/>
                  <a:pt x="361188" y="507619"/>
                </a:cubicBezTo>
                <a:cubicBezTo>
                  <a:pt x="366903" y="503046"/>
                  <a:pt x="372872" y="498347"/>
                  <a:pt x="378968" y="493521"/>
                </a:cubicBezTo>
                <a:cubicBezTo>
                  <a:pt x="385064" y="488569"/>
                  <a:pt x="391287" y="483996"/>
                  <a:pt x="397764" y="479806"/>
                </a:cubicBezTo>
                <a:cubicBezTo>
                  <a:pt x="404114" y="475487"/>
                  <a:pt x="410972" y="472440"/>
                  <a:pt x="418338" y="470661"/>
                </a:cubicBezTo>
                <a:cubicBezTo>
                  <a:pt x="429260" y="466979"/>
                  <a:pt x="441325" y="467233"/>
                  <a:pt x="454406" y="471551"/>
                </a:cubicBezTo>
                <a:cubicBezTo>
                  <a:pt x="467487" y="475741"/>
                  <a:pt x="477392" y="484632"/>
                  <a:pt x="484123" y="498094"/>
                </a:cubicBezTo>
                <a:cubicBezTo>
                  <a:pt x="492125" y="515746"/>
                  <a:pt x="492379" y="532891"/>
                  <a:pt x="485013" y="549656"/>
                </a:cubicBezTo>
                <a:cubicBezTo>
                  <a:pt x="477773" y="566420"/>
                  <a:pt x="466217" y="581914"/>
                  <a:pt x="450341" y="595883"/>
                </a:cubicBezTo>
                <a:cubicBezTo>
                  <a:pt x="434467" y="609853"/>
                  <a:pt x="416306" y="622045"/>
                  <a:pt x="395859" y="632460"/>
                </a:cubicBezTo>
                <a:cubicBezTo>
                  <a:pt x="375539" y="642873"/>
                  <a:pt x="356108" y="650113"/>
                  <a:pt x="337820" y="654431"/>
                </a:cubicBezTo>
                <a:cubicBezTo>
                  <a:pt x="317753" y="658621"/>
                  <a:pt x="296545" y="660653"/>
                  <a:pt x="274320" y="660400"/>
                </a:cubicBezTo>
                <a:cubicBezTo>
                  <a:pt x="252095" y="660019"/>
                  <a:pt x="229742" y="657352"/>
                  <a:pt x="207518" y="652145"/>
                </a:cubicBezTo>
                <a:cubicBezTo>
                  <a:pt x="185292" y="646937"/>
                  <a:pt x="163703" y="639317"/>
                  <a:pt x="142621" y="629284"/>
                </a:cubicBezTo>
                <a:cubicBezTo>
                  <a:pt x="121539" y="619252"/>
                  <a:pt x="102234" y="606806"/>
                  <a:pt x="84582" y="592201"/>
                </a:cubicBezTo>
                <a:cubicBezTo>
                  <a:pt x="63245" y="574547"/>
                  <a:pt x="46609" y="553339"/>
                  <a:pt x="34671" y="528701"/>
                </a:cubicBezTo>
                <a:cubicBezTo>
                  <a:pt x="22860" y="503935"/>
                  <a:pt x="14097" y="477646"/>
                  <a:pt x="8635" y="449579"/>
                </a:cubicBezTo>
                <a:cubicBezTo>
                  <a:pt x="3175" y="421513"/>
                  <a:pt x="253" y="393319"/>
                  <a:pt x="0" y="364997"/>
                </a:cubicBezTo>
                <a:cubicBezTo>
                  <a:pt x="-380" y="336676"/>
                  <a:pt x="380" y="310006"/>
                  <a:pt x="2285" y="284987"/>
                </a:cubicBezTo>
                <a:cubicBezTo>
                  <a:pt x="4064" y="262382"/>
                  <a:pt x="8635" y="239014"/>
                  <a:pt x="16002" y="214629"/>
                </a:cubicBezTo>
                <a:cubicBezTo>
                  <a:pt x="23241" y="190245"/>
                  <a:pt x="33528" y="166242"/>
                  <a:pt x="46609" y="142747"/>
                </a:cubicBezTo>
                <a:cubicBezTo>
                  <a:pt x="59690" y="119379"/>
                  <a:pt x="75564" y="97535"/>
                  <a:pt x="94107" y="77470"/>
                </a:cubicBezTo>
                <a:cubicBezTo>
                  <a:pt x="112776" y="57276"/>
                  <a:pt x="134492" y="40259"/>
                  <a:pt x="159511" y="26161"/>
                </a:cubicBezTo>
                <a:cubicBezTo>
                  <a:pt x="178434" y="15240"/>
                  <a:pt x="199644" y="7746"/>
                  <a:pt x="223139" y="3810"/>
                </a:cubicBezTo>
                <a:cubicBezTo>
                  <a:pt x="240664" y="889"/>
                  <a:pt x="258445" y="-380"/>
                  <a:pt x="276352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683887" y="2604008"/>
            <a:ext cx="357504" cy="655573"/>
          </a:xfrm>
          <a:custGeom>
            <a:avLst/>
            <a:gdLst>
              <a:gd name="connsiteX0" fmla="*/ 56642 w 357504"/>
              <a:gd name="connsiteY0" fmla="*/ 0 h 655573"/>
              <a:gd name="connsiteX1" fmla="*/ 83184 w 357504"/>
              <a:gd name="connsiteY1" fmla="*/ 8254 h 655573"/>
              <a:gd name="connsiteX2" fmla="*/ 93217 w 357504"/>
              <a:gd name="connsiteY2" fmla="*/ 16001 h 655573"/>
              <a:gd name="connsiteX3" fmla="*/ 100584 w 357504"/>
              <a:gd name="connsiteY3" fmla="*/ 27432 h 655573"/>
              <a:gd name="connsiteX4" fmla="*/ 107950 w 357504"/>
              <a:gd name="connsiteY4" fmla="*/ 60324 h 655573"/>
              <a:gd name="connsiteX5" fmla="*/ 109220 w 357504"/>
              <a:gd name="connsiteY5" fmla="*/ 73532 h 655573"/>
              <a:gd name="connsiteX6" fmla="*/ 109727 w 357504"/>
              <a:gd name="connsiteY6" fmla="*/ 91439 h 655573"/>
              <a:gd name="connsiteX7" fmla="*/ 110235 w 357504"/>
              <a:gd name="connsiteY7" fmla="*/ 109220 h 655573"/>
              <a:gd name="connsiteX8" fmla="*/ 110616 w 357504"/>
              <a:gd name="connsiteY8" fmla="*/ 122554 h 655573"/>
              <a:gd name="connsiteX9" fmla="*/ 110616 w 357504"/>
              <a:gd name="connsiteY9" fmla="*/ 127127 h 655573"/>
              <a:gd name="connsiteX10" fmla="*/ 111505 w 357504"/>
              <a:gd name="connsiteY10" fmla="*/ 186562 h 655573"/>
              <a:gd name="connsiteX11" fmla="*/ 111505 w 357504"/>
              <a:gd name="connsiteY11" fmla="*/ 247777 h 655573"/>
              <a:gd name="connsiteX12" fmla="*/ 111505 w 357504"/>
              <a:gd name="connsiteY12" fmla="*/ 263270 h 655573"/>
              <a:gd name="connsiteX13" fmla="*/ 192023 w 357504"/>
              <a:gd name="connsiteY13" fmla="*/ 250951 h 655573"/>
              <a:gd name="connsiteX14" fmla="*/ 266953 w 357504"/>
              <a:gd name="connsiteY14" fmla="*/ 267842 h 655573"/>
              <a:gd name="connsiteX15" fmla="*/ 318642 w 357504"/>
              <a:gd name="connsiteY15" fmla="*/ 307212 h 655573"/>
              <a:gd name="connsiteX16" fmla="*/ 344677 w 357504"/>
              <a:gd name="connsiteY16" fmla="*/ 355727 h 655573"/>
              <a:gd name="connsiteX17" fmla="*/ 354330 w 357504"/>
              <a:gd name="connsiteY17" fmla="*/ 412369 h 655573"/>
              <a:gd name="connsiteX18" fmla="*/ 356615 w 357504"/>
              <a:gd name="connsiteY18" fmla="*/ 475488 h 655573"/>
              <a:gd name="connsiteX19" fmla="*/ 357504 w 357504"/>
              <a:gd name="connsiteY19" fmla="*/ 513460 h 655573"/>
              <a:gd name="connsiteX20" fmla="*/ 356615 w 357504"/>
              <a:gd name="connsiteY20" fmla="*/ 549528 h 655573"/>
              <a:gd name="connsiteX21" fmla="*/ 353822 w 357504"/>
              <a:gd name="connsiteY21" fmla="*/ 594740 h 655573"/>
              <a:gd name="connsiteX22" fmla="*/ 346583 w 357504"/>
              <a:gd name="connsiteY22" fmla="*/ 629539 h 655573"/>
              <a:gd name="connsiteX23" fmla="*/ 329692 w 357504"/>
              <a:gd name="connsiteY23" fmla="*/ 650620 h 655573"/>
              <a:gd name="connsiteX24" fmla="*/ 298069 w 357504"/>
              <a:gd name="connsiteY24" fmla="*/ 654684 h 655573"/>
              <a:gd name="connsiteX25" fmla="*/ 267970 w 357504"/>
              <a:gd name="connsiteY25" fmla="*/ 634619 h 655573"/>
              <a:gd name="connsiteX26" fmla="*/ 255523 w 357504"/>
              <a:gd name="connsiteY26" fmla="*/ 594740 h 655573"/>
              <a:gd name="connsiteX27" fmla="*/ 253238 w 357504"/>
              <a:gd name="connsiteY27" fmla="*/ 549528 h 655573"/>
              <a:gd name="connsiteX28" fmla="*/ 253238 w 357504"/>
              <a:gd name="connsiteY28" fmla="*/ 513841 h 655573"/>
              <a:gd name="connsiteX29" fmla="*/ 251967 w 357504"/>
              <a:gd name="connsiteY29" fmla="*/ 467740 h 655573"/>
              <a:gd name="connsiteX30" fmla="*/ 246380 w 357504"/>
              <a:gd name="connsiteY30" fmla="*/ 418338 h 655573"/>
              <a:gd name="connsiteX31" fmla="*/ 229488 w 357504"/>
              <a:gd name="connsiteY31" fmla="*/ 378586 h 655573"/>
              <a:gd name="connsiteX32" fmla="*/ 193802 w 357504"/>
              <a:gd name="connsiteY32" fmla="*/ 361188 h 655573"/>
              <a:gd name="connsiteX33" fmla="*/ 147701 w 357504"/>
              <a:gd name="connsiteY33" fmla="*/ 365759 h 655573"/>
              <a:gd name="connsiteX34" fmla="*/ 124333 w 357504"/>
              <a:gd name="connsiteY34" fmla="*/ 384428 h 655573"/>
              <a:gd name="connsiteX35" fmla="*/ 115696 w 357504"/>
              <a:gd name="connsiteY35" fmla="*/ 414147 h 655573"/>
              <a:gd name="connsiteX36" fmla="*/ 111505 w 357504"/>
              <a:gd name="connsiteY36" fmla="*/ 451739 h 655573"/>
              <a:gd name="connsiteX37" fmla="*/ 110616 w 357504"/>
              <a:gd name="connsiteY37" fmla="*/ 487298 h 655573"/>
              <a:gd name="connsiteX38" fmla="*/ 110616 w 357504"/>
              <a:gd name="connsiteY38" fmla="*/ 554101 h 655573"/>
              <a:gd name="connsiteX39" fmla="*/ 110235 w 357504"/>
              <a:gd name="connsiteY39" fmla="*/ 588390 h 655573"/>
              <a:gd name="connsiteX40" fmla="*/ 104266 w 357504"/>
              <a:gd name="connsiteY40" fmla="*/ 620902 h 655573"/>
              <a:gd name="connsiteX41" fmla="*/ 87376 w 357504"/>
              <a:gd name="connsiteY41" fmla="*/ 645540 h 655573"/>
              <a:gd name="connsiteX42" fmla="*/ 53975 w 357504"/>
              <a:gd name="connsiteY42" fmla="*/ 655573 h 655573"/>
              <a:gd name="connsiteX43" fmla="*/ 13207 w 357504"/>
              <a:gd name="connsiteY43" fmla="*/ 637793 h 655573"/>
              <a:gd name="connsiteX44" fmla="*/ 0 w 357504"/>
              <a:gd name="connsiteY44" fmla="*/ 593470 h 655573"/>
              <a:gd name="connsiteX45" fmla="*/ 0 w 357504"/>
              <a:gd name="connsiteY45" fmla="*/ 67690 h 655573"/>
              <a:gd name="connsiteX46" fmla="*/ 507 w 357504"/>
              <a:gd name="connsiteY46" fmla="*/ 57150 h 655573"/>
              <a:gd name="connsiteX47" fmla="*/ 1777 w 357504"/>
              <a:gd name="connsiteY47" fmla="*/ 46608 h 655573"/>
              <a:gd name="connsiteX48" fmla="*/ 4572 w 357504"/>
              <a:gd name="connsiteY48" fmla="*/ 36067 h 655573"/>
              <a:gd name="connsiteX49" fmla="*/ 7365 w 357504"/>
              <a:gd name="connsiteY49" fmla="*/ 26542 h 655573"/>
              <a:gd name="connsiteX50" fmla="*/ 16510 w 357504"/>
              <a:gd name="connsiteY50" fmla="*/ 12827 h 655573"/>
              <a:gd name="connsiteX51" fmla="*/ 25653 w 357504"/>
              <a:gd name="connsiteY51" fmla="*/ 5460 h 655573"/>
              <a:gd name="connsiteX52" fmla="*/ 35686 w 357504"/>
              <a:gd name="connsiteY52" fmla="*/ 1778 h 655573"/>
              <a:gd name="connsiteX53" fmla="*/ 45720 w 357504"/>
              <a:gd name="connsiteY53" fmla="*/ 380 h 655573"/>
              <a:gd name="connsiteX54" fmla="*/ 56642 w 357504"/>
              <a:gd name="connsiteY54" fmla="*/ 0 h 655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</a:cxnLst>
            <a:rect l="l" t="t" r="r" b="b"/>
            <a:pathLst>
              <a:path w="357504" h="655573">
                <a:moveTo>
                  <a:pt x="56642" y="0"/>
                </a:moveTo>
                <a:cubicBezTo>
                  <a:pt x="65785" y="0"/>
                  <a:pt x="74676" y="2666"/>
                  <a:pt x="83184" y="8254"/>
                </a:cubicBezTo>
                <a:cubicBezTo>
                  <a:pt x="86867" y="10667"/>
                  <a:pt x="90170" y="13208"/>
                  <a:pt x="93217" y="16001"/>
                </a:cubicBezTo>
                <a:cubicBezTo>
                  <a:pt x="96265" y="18669"/>
                  <a:pt x="98805" y="22478"/>
                  <a:pt x="100584" y="27432"/>
                </a:cubicBezTo>
                <a:cubicBezTo>
                  <a:pt x="105410" y="38989"/>
                  <a:pt x="107950" y="49910"/>
                  <a:pt x="107950" y="60324"/>
                </a:cubicBezTo>
                <a:cubicBezTo>
                  <a:pt x="108457" y="63372"/>
                  <a:pt x="108965" y="67817"/>
                  <a:pt x="109220" y="73532"/>
                </a:cubicBezTo>
                <a:cubicBezTo>
                  <a:pt x="109601" y="79374"/>
                  <a:pt x="109727" y="85343"/>
                  <a:pt x="109727" y="91439"/>
                </a:cubicBezTo>
                <a:cubicBezTo>
                  <a:pt x="109727" y="97535"/>
                  <a:pt x="109854" y="103504"/>
                  <a:pt x="110235" y="109220"/>
                </a:cubicBezTo>
                <a:cubicBezTo>
                  <a:pt x="110490" y="115061"/>
                  <a:pt x="110616" y="119507"/>
                  <a:pt x="110616" y="122554"/>
                </a:cubicBezTo>
                <a:lnTo>
                  <a:pt x="110616" y="127127"/>
                </a:lnTo>
                <a:cubicBezTo>
                  <a:pt x="111252" y="146558"/>
                  <a:pt x="111505" y="166370"/>
                  <a:pt x="111505" y="186562"/>
                </a:cubicBezTo>
                <a:cubicBezTo>
                  <a:pt x="111505" y="206628"/>
                  <a:pt x="111505" y="227076"/>
                  <a:pt x="111505" y="247777"/>
                </a:cubicBezTo>
                <a:lnTo>
                  <a:pt x="111505" y="263270"/>
                </a:lnTo>
                <a:cubicBezTo>
                  <a:pt x="137160" y="254761"/>
                  <a:pt x="163957" y="250697"/>
                  <a:pt x="192023" y="250951"/>
                </a:cubicBezTo>
                <a:cubicBezTo>
                  <a:pt x="220091" y="251332"/>
                  <a:pt x="245110" y="256920"/>
                  <a:pt x="266953" y="267842"/>
                </a:cubicBezTo>
                <a:cubicBezTo>
                  <a:pt x="289560" y="279527"/>
                  <a:pt x="306832" y="292608"/>
                  <a:pt x="318642" y="307212"/>
                </a:cubicBezTo>
                <a:cubicBezTo>
                  <a:pt x="330581" y="321817"/>
                  <a:pt x="339216" y="337947"/>
                  <a:pt x="344677" y="355727"/>
                </a:cubicBezTo>
                <a:cubicBezTo>
                  <a:pt x="350265" y="373379"/>
                  <a:pt x="353441" y="392302"/>
                  <a:pt x="354330" y="412369"/>
                </a:cubicBezTo>
                <a:cubicBezTo>
                  <a:pt x="355219" y="432434"/>
                  <a:pt x="355981" y="453516"/>
                  <a:pt x="356615" y="475488"/>
                </a:cubicBezTo>
                <a:cubicBezTo>
                  <a:pt x="357251" y="487679"/>
                  <a:pt x="357504" y="500252"/>
                  <a:pt x="357504" y="513460"/>
                </a:cubicBezTo>
                <a:cubicBezTo>
                  <a:pt x="357504" y="526541"/>
                  <a:pt x="357251" y="538607"/>
                  <a:pt x="356615" y="549528"/>
                </a:cubicBezTo>
                <a:cubicBezTo>
                  <a:pt x="355981" y="566039"/>
                  <a:pt x="355092" y="581024"/>
                  <a:pt x="353822" y="594740"/>
                </a:cubicBezTo>
                <a:cubicBezTo>
                  <a:pt x="352678" y="608457"/>
                  <a:pt x="350265" y="620140"/>
                  <a:pt x="346583" y="629539"/>
                </a:cubicBezTo>
                <a:cubicBezTo>
                  <a:pt x="342900" y="638937"/>
                  <a:pt x="337311" y="646048"/>
                  <a:pt x="329692" y="650620"/>
                </a:cubicBezTo>
                <a:cubicBezTo>
                  <a:pt x="322072" y="655192"/>
                  <a:pt x="311531" y="656462"/>
                  <a:pt x="298069" y="654684"/>
                </a:cubicBezTo>
                <a:cubicBezTo>
                  <a:pt x="284098" y="652907"/>
                  <a:pt x="274065" y="646176"/>
                  <a:pt x="267970" y="634619"/>
                </a:cubicBezTo>
                <a:cubicBezTo>
                  <a:pt x="261873" y="622934"/>
                  <a:pt x="257683" y="609727"/>
                  <a:pt x="255523" y="594740"/>
                </a:cubicBezTo>
                <a:cubicBezTo>
                  <a:pt x="253492" y="579882"/>
                  <a:pt x="252730" y="564769"/>
                  <a:pt x="253238" y="549528"/>
                </a:cubicBezTo>
                <a:cubicBezTo>
                  <a:pt x="253872" y="534289"/>
                  <a:pt x="253872" y="522351"/>
                  <a:pt x="253238" y="513841"/>
                </a:cubicBezTo>
                <a:cubicBezTo>
                  <a:pt x="252730" y="500507"/>
                  <a:pt x="252222" y="485012"/>
                  <a:pt x="251967" y="467740"/>
                </a:cubicBezTo>
                <a:cubicBezTo>
                  <a:pt x="251586" y="450341"/>
                  <a:pt x="249808" y="433832"/>
                  <a:pt x="246380" y="418338"/>
                </a:cubicBezTo>
                <a:cubicBezTo>
                  <a:pt x="243077" y="402716"/>
                  <a:pt x="237490" y="389508"/>
                  <a:pt x="229488" y="378586"/>
                </a:cubicBezTo>
                <a:cubicBezTo>
                  <a:pt x="221615" y="367538"/>
                  <a:pt x="209676" y="361822"/>
                  <a:pt x="193802" y="361188"/>
                </a:cubicBezTo>
                <a:cubicBezTo>
                  <a:pt x="173735" y="359917"/>
                  <a:pt x="158369" y="361441"/>
                  <a:pt x="147701" y="365759"/>
                </a:cubicBezTo>
                <a:cubicBezTo>
                  <a:pt x="137033" y="369951"/>
                  <a:pt x="129285" y="376301"/>
                  <a:pt x="124333" y="384428"/>
                </a:cubicBezTo>
                <a:cubicBezTo>
                  <a:pt x="119507" y="392683"/>
                  <a:pt x="116585" y="402589"/>
                  <a:pt x="115696" y="414147"/>
                </a:cubicBezTo>
                <a:cubicBezTo>
                  <a:pt x="114807" y="425831"/>
                  <a:pt x="113411" y="438277"/>
                  <a:pt x="111505" y="451739"/>
                </a:cubicBezTo>
                <a:lnTo>
                  <a:pt x="110616" y="487298"/>
                </a:lnTo>
                <a:lnTo>
                  <a:pt x="110616" y="554101"/>
                </a:lnTo>
                <a:cubicBezTo>
                  <a:pt x="110616" y="565022"/>
                  <a:pt x="110490" y="576452"/>
                  <a:pt x="110235" y="588390"/>
                </a:cubicBezTo>
                <a:cubicBezTo>
                  <a:pt x="109854" y="600328"/>
                  <a:pt x="107950" y="611123"/>
                  <a:pt x="104266" y="620902"/>
                </a:cubicBezTo>
                <a:cubicBezTo>
                  <a:pt x="100584" y="630554"/>
                  <a:pt x="94996" y="638809"/>
                  <a:pt x="87376" y="645540"/>
                </a:cubicBezTo>
                <a:cubicBezTo>
                  <a:pt x="79755" y="652271"/>
                  <a:pt x="68580" y="655573"/>
                  <a:pt x="53975" y="655573"/>
                </a:cubicBezTo>
                <a:cubicBezTo>
                  <a:pt x="35686" y="655573"/>
                  <a:pt x="22097" y="649604"/>
                  <a:pt x="13207" y="637793"/>
                </a:cubicBezTo>
                <a:cubicBezTo>
                  <a:pt x="4445" y="625856"/>
                  <a:pt x="0" y="611123"/>
                  <a:pt x="0" y="593470"/>
                </a:cubicBezTo>
                <a:lnTo>
                  <a:pt x="0" y="67690"/>
                </a:lnTo>
                <a:cubicBezTo>
                  <a:pt x="0" y="64008"/>
                  <a:pt x="126" y="60451"/>
                  <a:pt x="507" y="57150"/>
                </a:cubicBezTo>
                <a:cubicBezTo>
                  <a:pt x="761" y="53720"/>
                  <a:pt x="1270" y="50291"/>
                  <a:pt x="1777" y="46608"/>
                </a:cubicBezTo>
                <a:cubicBezTo>
                  <a:pt x="3047" y="42926"/>
                  <a:pt x="3936" y="39497"/>
                  <a:pt x="4572" y="36067"/>
                </a:cubicBezTo>
                <a:cubicBezTo>
                  <a:pt x="5207" y="32766"/>
                  <a:pt x="6096" y="29590"/>
                  <a:pt x="7365" y="26542"/>
                </a:cubicBezTo>
                <a:cubicBezTo>
                  <a:pt x="9144" y="20447"/>
                  <a:pt x="12192" y="15874"/>
                  <a:pt x="16510" y="12827"/>
                </a:cubicBezTo>
                <a:cubicBezTo>
                  <a:pt x="19557" y="9778"/>
                  <a:pt x="22605" y="7239"/>
                  <a:pt x="25653" y="5460"/>
                </a:cubicBezTo>
                <a:cubicBezTo>
                  <a:pt x="28702" y="3682"/>
                  <a:pt x="32003" y="2412"/>
                  <a:pt x="35686" y="1778"/>
                </a:cubicBezTo>
                <a:cubicBezTo>
                  <a:pt x="38734" y="1142"/>
                  <a:pt x="42036" y="761"/>
                  <a:pt x="45720" y="380"/>
                </a:cubicBezTo>
                <a:cubicBezTo>
                  <a:pt x="49403" y="127"/>
                  <a:pt x="53085" y="0"/>
                  <a:pt x="56642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209921" y="2949194"/>
            <a:ext cx="195960" cy="209803"/>
          </a:xfrm>
          <a:custGeom>
            <a:avLst/>
            <a:gdLst>
              <a:gd name="connsiteX0" fmla="*/ 107314 w 195960"/>
              <a:gd name="connsiteY0" fmla="*/ 6350 h 209803"/>
              <a:gd name="connsiteX1" fmla="*/ 67563 w 195960"/>
              <a:gd name="connsiteY1" fmla="*/ 12826 h 209803"/>
              <a:gd name="connsiteX2" fmla="*/ 35051 w 195960"/>
              <a:gd name="connsiteY2" fmla="*/ 32384 h 209803"/>
              <a:gd name="connsiteX3" fmla="*/ 14985 w 195960"/>
              <a:gd name="connsiteY3" fmla="*/ 62611 h 209803"/>
              <a:gd name="connsiteX4" fmla="*/ 6350 w 195960"/>
              <a:gd name="connsiteY4" fmla="*/ 99186 h 209803"/>
              <a:gd name="connsiteX5" fmla="*/ 9524 w 195960"/>
              <a:gd name="connsiteY5" fmla="*/ 137541 h 209803"/>
              <a:gd name="connsiteX6" fmla="*/ 24129 w 195960"/>
              <a:gd name="connsiteY6" fmla="*/ 171450 h 209803"/>
              <a:gd name="connsiteX7" fmla="*/ 55244 w 195960"/>
              <a:gd name="connsiteY7" fmla="*/ 192913 h 209803"/>
              <a:gd name="connsiteX8" fmla="*/ 100964 w 195960"/>
              <a:gd name="connsiteY8" fmla="*/ 203453 h 209803"/>
              <a:gd name="connsiteX9" fmla="*/ 148970 w 195960"/>
              <a:gd name="connsiteY9" fmla="*/ 188848 h 209803"/>
              <a:gd name="connsiteX10" fmla="*/ 180085 w 195960"/>
              <a:gd name="connsiteY10" fmla="*/ 147192 h 209803"/>
              <a:gd name="connsiteX11" fmla="*/ 189610 w 195960"/>
              <a:gd name="connsiteY11" fmla="*/ 93217 h 209803"/>
              <a:gd name="connsiteX12" fmla="*/ 174116 w 195960"/>
              <a:gd name="connsiteY12" fmla="*/ 40640 h 209803"/>
              <a:gd name="connsiteX13" fmla="*/ 145288 w 195960"/>
              <a:gd name="connsiteY13" fmla="*/ 15113 h 209803"/>
              <a:gd name="connsiteX14" fmla="*/ 107314 w 195960"/>
              <a:gd name="connsiteY14" fmla="*/ 6350 h 209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95960" h="209803">
                <a:moveTo>
                  <a:pt x="107314" y="6350"/>
                </a:moveTo>
                <a:cubicBezTo>
                  <a:pt x="93979" y="6096"/>
                  <a:pt x="80644" y="8254"/>
                  <a:pt x="67563" y="12826"/>
                </a:cubicBezTo>
                <a:cubicBezTo>
                  <a:pt x="54482" y="17398"/>
                  <a:pt x="43688" y="23876"/>
                  <a:pt x="35051" y="32384"/>
                </a:cubicBezTo>
                <a:cubicBezTo>
                  <a:pt x="26542" y="41021"/>
                  <a:pt x="19811" y="51053"/>
                  <a:pt x="14985" y="62611"/>
                </a:cubicBezTo>
                <a:cubicBezTo>
                  <a:pt x="10159" y="74167"/>
                  <a:pt x="7238" y="86360"/>
                  <a:pt x="6350" y="99186"/>
                </a:cubicBezTo>
                <a:cubicBezTo>
                  <a:pt x="5333" y="112014"/>
                  <a:pt x="6477" y="124841"/>
                  <a:pt x="9524" y="137541"/>
                </a:cubicBezTo>
                <a:cubicBezTo>
                  <a:pt x="12572" y="150367"/>
                  <a:pt x="17398" y="161671"/>
                  <a:pt x="24129" y="171450"/>
                </a:cubicBezTo>
                <a:cubicBezTo>
                  <a:pt x="30226" y="179958"/>
                  <a:pt x="40639" y="187071"/>
                  <a:pt x="55244" y="192913"/>
                </a:cubicBezTo>
                <a:cubicBezTo>
                  <a:pt x="69850" y="198754"/>
                  <a:pt x="85089" y="202184"/>
                  <a:pt x="100964" y="203453"/>
                </a:cubicBezTo>
                <a:cubicBezTo>
                  <a:pt x="119252" y="204596"/>
                  <a:pt x="135254" y="199771"/>
                  <a:pt x="148970" y="188848"/>
                </a:cubicBezTo>
                <a:cubicBezTo>
                  <a:pt x="162686" y="177800"/>
                  <a:pt x="172973" y="163957"/>
                  <a:pt x="180085" y="147192"/>
                </a:cubicBezTo>
                <a:cubicBezTo>
                  <a:pt x="187070" y="130428"/>
                  <a:pt x="190246" y="112395"/>
                  <a:pt x="189610" y="93217"/>
                </a:cubicBezTo>
                <a:cubicBezTo>
                  <a:pt x="188976" y="74041"/>
                  <a:pt x="183896" y="56515"/>
                  <a:pt x="174116" y="40640"/>
                </a:cubicBezTo>
                <a:cubicBezTo>
                  <a:pt x="166750" y="29083"/>
                  <a:pt x="157226" y="20573"/>
                  <a:pt x="145288" y="15113"/>
                </a:cubicBezTo>
                <a:cubicBezTo>
                  <a:pt x="133350" y="9525"/>
                  <a:pt x="120777" y="6730"/>
                  <a:pt x="10731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753481" y="2938652"/>
            <a:ext cx="151638" cy="188341"/>
          </a:xfrm>
          <a:custGeom>
            <a:avLst/>
            <a:gdLst>
              <a:gd name="connsiteX0" fmla="*/ 6350 w 151638"/>
              <a:gd name="connsiteY0" fmla="*/ 6350 h 188341"/>
              <a:gd name="connsiteX1" fmla="*/ 6858 w 151638"/>
              <a:gd name="connsiteY1" fmla="*/ 62611 h 188341"/>
              <a:gd name="connsiteX2" fmla="*/ 6350 w 151638"/>
              <a:gd name="connsiteY2" fmla="*/ 120650 h 188341"/>
              <a:gd name="connsiteX3" fmla="*/ 6350 w 151638"/>
              <a:gd name="connsiteY3" fmla="*/ 181991 h 188341"/>
              <a:gd name="connsiteX4" fmla="*/ 50672 w 151638"/>
              <a:gd name="connsiteY4" fmla="*/ 177419 h 188341"/>
              <a:gd name="connsiteX5" fmla="*/ 94107 w 151638"/>
              <a:gd name="connsiteY5" fmla="*/ 165481 h 188341"/>
              <a:gd name="connsiteX6" fmla="*/ 128397 w 151638"/>
              <a:gd name="connsiteY6" fmla="*/ 143510 h 188341"/>
              <a:gd name="connsiteX7" fmla="*/ 145288 w 151638"/>
              <a:gd name="connsiteY7" fmla="*/ 106934 h 188341"/>
              <a:gd name="connsiteX8" fmla="*/ 139446 w 151638"/>
              <a:gd name="connsiteY8" fmla="*/ 63500 h 188341"/>
              <a:gd name="connsiteX9" fmla="*/ 112394 w 151638"/>
              <a:gd name="connsiteY9" fmla="*/ 34290 h 188341"/>
              <a:gd name="connsiteX10" fmla="*/ 72644 w 151638"/>
              <a:gd name="connsiteY10" fmla="*/ 16510 h 188341"/>
              <a:gd name="connsiteX11" fmla="*/ 28321 w 151638"/>
              <a:gd name="connsiteY11" fmla="*/ 7366 h 188341"/>
              <a:gd name="connsiteX12" fmla="*/ 19558 w 151638"/>
              <a:gd name="connsiteY12" fmla="*/ 6350 h 188341"/>
              <a:gd name="connsiteX13" fmla="*/ 6350 w 151638"/>
              <a:gd name="connsiteY13" fmla="*/ 6350 h 1883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51638" h="188341">
                <a:moveTo>
                  <a:pt x="6350" y="6350"/>
                </a:moveTo>
                <a:cubicBezTo>
                  <a:pt x="6350" y="25908"/>
                  <a:pt x="6477" y="44704"/>
                  <a:pt x="6858" y="62611"/>
                </a:cubicBezTo>
                <a:cubicBezTo>
                  <a:pt x="7111" y="80645"/>
                  <a:pt x="6984" y="99948"/>
                  <a:pt x="6350" y="120650"/>
                </a:cubicBezTo>
                <a:lnTo>
                  <a:pt x="6350" y="181991"/>
                </a:lnTo>
                <a:cubicBezTo>
                  <a:pt x="20320" y="181356"/>
                  <a:pt x="35178" y="179832"/>
                  <a:pt x="50672" y="177419"/>
                </a:cubicBezTo>
                <a:cubicBezTo>
                  <a:pt x="66294" y="175006"/>
                  <a:pt x="80771" y="170942"/>
                  <a:pt x="94107" y="165481"/>
                </a:cubicBezTo>
                <a:cubicBezTo>
                  <a:pt x="107569" y="160020"/>
                  <a:pt x="118998" y="152654"/>
                  <a:pt x="128397" y="143510"/>
                </a:cubicBezTo>
                <a:cubicBezTo>
                  <a:pt x="137921" y="134366"/>
                  <a:pt x="143509" y="122174"/>
                  <a:pt x="145288" y="106934"/>
                </a:cubicBezTo>
                <a:cubicBezTo>
                  <a:pt x="147828" y="89916"/>
                  <a:pt x="145796" y="75438"/>
                  <a:pt x="139446" y="63500"/>
                </a:cubicBezTo>
                <a:cubicBezTo>
                  <a:pt x="132969" y="51689"/>
                  <a:pt x="123952" y="41910"/>
                  <a:pt x="112394" y="34290"/>
                </a:cubicBezTo>
                <a:cubicBezTo>
                  <a:pt x="100838" y="26670"/>
                  <a:pt x="87629" y="20701"/>
                  <a:pt x="72644" y="16510"/>
                </a:cubicBezTo>
                <a:cubicBezTo>
                  <a:pt x="57658" y="12192"/>
                  <a:pt x="42926" y="9144"/>
                  <a:pt x="28321" y="7366"/>
                </a:cubicBezTo>
                <a:cubicBezTo>
                  <a:pt x="26416" y="6731"/>
                  <a:pt x="23621" y="6350"/>
                  <a:pt x="19558" y="6350"/>
                </a:cubicBezTo>
                <a:cubicBezTo>
                  <a:pt x="15621" y="6350"/>
                  <a:pt x="11176" y="6350"/>
                  <a:pt x="635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589267" y="2915412"/>
            <a:ext cx="193675" cy="88138"/>
          </a:xfrm>
          <a:custGeom>
            <a:avLst/>
            <a:gdLst>
              <a:gd name="connsiteX0" fmla="*/ 102744 w 193675"/>
              <a:gd name="connsiteY0" fmla="*/ 6350 h 88138"/>
              <a:gd name="connsiteX1" fmla="*/ 72136 w 193675"/>
              <a:gd name="connsiteY1" fmla="*/ 11303 h 88138"/>
              <a:gd name="connsiteX2" fmla="*/ 27306 w 193675"/>
              <a:gd name="connsiteY2" fmla="*/ 38735 h 88138"/>
              <a:gd name="connsiteX3" fmla="*/ 20956 w 193675"/>
              <a:gd name="connsiteY3" fmla="*/ 47497 h 88138"/>
              <a:gd name="connsiteX4" fmla="*/ 12319 w 193675"/>
              <a:gd name="connsiteY4" fmla="*/ 61595 h 88138"/>
              <a:gd name="connsiteX5" fmla="*/ 6350 w 193675"/>
              <a:gd name="connsiteY5" fmla="*/ 75310 h 88138"/>
              <a:gd name="connsiteX6" fmla="*/ 8128 w 193675"/>
              <a:gd name="connsiteY6" fmla="*/ 81788 h 88138"/>
              <a:gd name="connsiteX7" fmla="*/ 187325 w 193675"/>
              <a:gd name="connsiteY7" fmla="*/ 81788 h 88138"/>
              <a:gd name="connsiteX8" fmla="*/ 182753 w 193675"/>
              <a:gd name="connsiteY8" fmla="*/ 60325 h 88138"/>
              <a:gd name="connsiteX9" fmla="*/ 170053 w 193675"/>
              <a:gd name="connsiteY9" fmla="*/ 41528 h 88138"/>
              <a:gd name="connsiteX10" fmla="*/ 133477 w 193675"/>
              <a:gd name="connsiteY10" fmla="*/ 12319 h 88138"/>
              <a:gd name="connsiteX11" fmla="*/ 102744 w 193675"/>
              <a:gd name="connsiteY11" fmla="*/ 6350 h 881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93675" h="88138">
                <a:moveTo>
                  <a:pt x="102744" y="6350"/>
                </a:moveTo>
                <a:cubicBezTo>
                  <a:pt x="92075" y="6604"/>
                  <a:pt x="81915" y="8254"/>
                  <a:pt x="72136" y="11303"/>
                </a:cubicBezTo>
                <a:cubicBezTo>
                  <a:pt x="54483" y="15620"/>
                  <a:pt x="39497" y="24765"/>
                  <a:pt x="27306" y="38735"/>
                </a:cubicBezTo>
                <a:cubicBezTo>
                  <a:pt x="26162" y="40004"/>
                  <a:pt x="24003" y="42926"/>
                  <a:pt x="20956" y="47497"/>
                </a:cubicBezTo>
                <a:cubicBezTo>
                  <a:pt x="17907" y="52070"/>
                  <a:pt x="14986" y="56769"/>
                  <a:pt x="12319" y="61595"/>
                </a:cubicBezTo>
                <a:cubicBezTo>
                  <a:pt x="9525" y="66547"/>
                  <a:pt x="7494" y="71120"/>
                  <a:pt x="6350" y="75310"/>
                </a:cubicBezTo>
                <a:cubicBezTo>
                  <a:pt x="5080" y="79628"/>
                  <a:pt x="5715" y="81788"/>
                  <a:pt x="8128" y="81788"/>
                </a:cubicBezTo>
                <a:lnTo>
                  <a:pt x="187325" y="81788"/>
                </a:lnTo>
                <a:cubicBezTo>
                  <a:pt x="186817" y="73278"/>
                  <a:pt x="185294" y="66039"/>
                  <a:pt x="182753" y="60325"/>
                </a:cubicBezTo>
                <a:cubicBezTo>
                  <a:pt x="180340" y="54483"/>
                  <a:pt x="176149" y="48259"/>
                  <a:pt x="170053" y="41528"/>
                </a:cubicBezTo>
                <a:cubicBezTo>
                  <a:pt x="158369" y="28066"/>
                  <a:pt x="146177" y="18415"/>
                  <a:pt x="133477" y="12319"/>
                </a:cubicBezTo>
                <a:cubicBezTo>
                  <a:pt x="123698" y="8001"/>
                  <a:pt x="113411" y="5969"/>
                  <a:pt x="10274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108829" y="2844800"/>
            <a:ext cx="462533" cy="415670"/>
          </a:xfrm>
          <a:custGeom>
            <a:avLst/>
            <a:gdLst>
              <a:gd name="connsiteX0" fmla="*/ 208533 w 462533"/>
              <a:gd name="connsiteY0" fmla="*/ 6350 h 415670"/>
              <a:gd name="connsiteX1" fmla="*/ 230885 w 462533"/>
              <a:gd name="connsiteY1" fmla="*/ 7492 h 415670"/>
              <a:gd name="connsiteX2" fmla="*/ 288035 w 462533"/>
              <a:gd name="connsiteY2" fmla="*/ 22986 h 415670"/>
              <a:gd name="connsiteX3" fmla="*/ 339216 w 462533"/>
              <a:gd name="connsiteY3" fmla="*/ 58166 h 415670"/>
              <a:gd name="connsiteX4" fmla="*/ 375792 w 462533"/>
              <a:gd name="connsiteY4" fmla="*/ 110363 h 415670"/>
              <a:gd name="connsiteX5" fmla="*/ 394080 w 462533"/>
              <a:gd name="connsiteY5" fmla="*/ 173355 h 415670"/>
              <a:gd name="connsiteX6" fmla="*/ 405891 w 462533"/>
              <a:gd name="connsiteY6" fmla="*/ 217297 h 415670"/>
              <a:gd name="connsiteX7" fmla="*/ 423798 w 462533"/>
              <a:gd name="connsiteY7" fmla="*/ 257555 h 415670"/>
              <a:gd name="connsiteX8" fmla="*/ 442086 w 462533"/>
              <a:gd name="connsiteY8" fmla="*/ 297815 h 415670"/>
              <a:gd name="connsiteX9" fmla="*/ 456183 w 462533"/>
              <a:gd name="connsiteY9" fmla="*/ 339851 h 415670"/>
              <a:gd name="connsiteX10" fmla="*/ 453008 w 462533"/>
              <a:gd name="connsiteY10" fmla="*/ 380491 h 415670"/>
              <a:gd name="connsiteX11" fmla="*/ 421512 w 462533"/>
              <a:gd name="connsiteY11" fmla="*/ 404748 h 415670"/>
              <a:gd name="connsiteX12" fmla="*/ 395477 w 462533"/>
              <a:gd name="connsiteY12" fmla="*/ 402463 h 415670"/>
              <a:gd name="connsiteX13" fmla="*/ 372998 w 462533"/>
              <a:gd name="connsiteY13" fmla="*/ 387858 h 415670"/>
              <a:gd name="connsiteX14" fmla="*/ 355219 w 462533"/>
              <a:gd name="connsiteY14" fmla="*/ 366776 h 415670"/>
              <a:gd name="connsiteX15" fmla="*/ 340994 w 462533"/>
              <a:gd name="connsiteY15" fmla="*/ 345313 h 415670"/>
              <a:gd name="connsiteX16" fmla="*/ 295274 w 462533"/>
              <a:gd name="connsiteY16" fmla="*/ 387858 h 415670"/>
              <a:gd name="connsiteX17" fmla="*/ 235838 w 462533"/>
              <a:gd name="connsiteY17" fmla="*/ 407542 h 415670"/>
              <a:gd name="connsiteX18" fmla="*/ 180085 w 462533"/>
              <a:gd name="connsiteY18" fmla="*/ 409320 h 415670"/>
              <a:gd name="connsiteX19" fmla="*/ 123443 w 462533"/>
              <a:gd name="connsiteY19" fmla="*/ 399288 h 415670"/>
              <a:gd name="connsiteX20" fmla="*/ 58927 w 462533"/>
              <a:gd name="connsiteY20" fmla="*/ 364109 h 415670"/>
              <a:gd name="connsiteX21" fmla="*/ 20573 w 462533"/>
              <a:gd name="connsiteY21" fmla="*/ 305561 h 415670"/>
              <a:gd name="connsiteX22" fmla="*/ 6350 w 462533"/>
              <a:gd name="connsiteY22" fmla="*/ 233807 h 415670"/>
              <a:gd name="connsiteX23" fmla="*/ 15493 w 462533"/>
              <a:gd name="connsiteY23" fmla="*/ 157860 h 415670"/>
              <a:gd name="connsiteX24" fmla="*/ 53847 w 462533"/>
              <a:gd name="connsiteY24" fmla="*/ 77342 h 415670"/>
              <a:gd name="connsiteX25" fmla="*/ 113283 w 462533"/>
              <a:gd name="connsiteY25" fmla="*/ 29845 h 415670"/>
              <a:gd name="connsiteX26" fmla="*/ 170941 w 462533"/>
              <a:gd name="connsiteY26" fmla="*/ 10159 h 415670"/>
              <a:gd name="connsiteX27" fmla="*/ 208533 w 462533"/>
              <a:gd name="connsiteY27" fmla="*/ 6350 h 4156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462533" h="415670">
                <a:moveTo>
                  <a:pt x="208533" y="6350"/>
                </a:moveTo>
                <a:cubicBezTo>
                  <a:pt x="215900" y="6222"/>
                  <a:pt x="223392" y="6604"/>
                  <a:pt x="230885" y="7492"/>
                </a:cubicBezTo>
                <a:cubicBezTo>
                  <a:pt x="250697" y="9525"/>
                  <a:pt x="269747" y="14732"/>
                  <a:pt x="288035" y="22986"/>
                </a:cubicBezTo>
                <a:cubicBezTo>
                  <a:pt x="306323" y="31241"/>
                  <a:pt x="323341" y="42926"/>
                  <a:pt x="339216" y="58166"/>
                </a:cubicBezTo>
                <a:cubicBezTo>
                  <a:pt x="355091" y="74040"/>
                  <a:pt x="367283" y="91440"/>
                  <a:pt x="375792" y="110363"/>
                </a:cubicBezTo>
                <a:cubicBezTo>
                  <a:pt x="384301" y="129159"/>
                  <a:pt x="390397" y="150240"/>
                  <a:pt x="394080" y="173355"/>
                </a:cubicBezTo>
                <a:cubicBezTo>
                  <a:pt x="396493" y="189229"/>
                  <a:pt x="400430" y="203835"/>
                  <a:pt x="405891" y="217297"/>
                </a:cubicBezTo>
                <a:cubicBezTo>
                  <a:pt x="411479" y="230759"/>
                  <a:pt x="417321" y="244094"/>
                  <a:pt x="423798" y="257555"/>
                </a:cubicBezTo>
                <a:cubicBezTo>
                  <a:pt x="430148" y="270890"/>
                  <a:pt x="436244" y="284352"/>
                  <a:pt x="442086" y="297815"/>
                </a:cubicBezTo>
                <a:cubicBezTo>
                  <a:pt x="447801" y="311150"/>
                  <a:pt x="452627" y="325247"/>
                  <a:pt x="456183" y="339851"/>
                </a:cubicBezTo>
                <a:cubicBezTo>
                  <a:pt x="459231" y="353821"/>
                  <a:pt x="458215" y="367410"/>
                  <a:pt x="453008" y="380491"/>
                </a:cubicBezTo>
                <a:cubicBezTo>
                  <a:pt x="447801" y="393572"/>
                  <a:pt x="437388" y="401701"/>
                  <a:pt x="421512" y="404748"/>
                </a:cubicBezTo>
                <a:cubicBezTo>
                  <a:pt x="412369" y="406527"/>
                  <a:pt x="403605" y="405765"/>
                  <a:pt x="395477" y="402463"/>
                </a:cubicBezTo>
                <a:cubicBezTo>
                  <a:pt x="387222" y="399160"/>
                  <a:pt x="379729" y="394208"/>
                  <a:pt x="372998" y="387858"/>
                </a:cubicBezTo>
                <a:cubicBezTo>
                  <a:pt x="366267" y="381381"/>
                  <a:pt x="360425" y="374396"/>
                  <a:pt x="355219" y="366776"/>
                </a:cubicBezTo>
                <a:cubicBezTo>
                  <a:pt x="350011" y="359156"/>
                  <a:pt x="345312" y="352044"/>
                  <a:pt x="340994" y="345313"/>
                </a:cubicBezTo>
                <a:cubicBezTo>
                  <a:pt x="327024" y="363601"/>
                  <a:pt x="311784" y="377825"/>
                  <a:pt x="295274" y="387858"/>
                </a:cubicBezTo>
                <a:cubicBezTo>
                  <a:pt x="278891" y="397890"/>
                  <a:pt x="259079" y="404495"/>
                  <a:pt x="235838" y="407542"/>
                </a:cubicBezTo>
                <a:cubicBezTo>
                  <a:pt x="216407" y="409956"/>
                  <a:pt x="197738" y="410590"/>
                  <a:pt x="180085" y="409320"/>
                </a:cubicBezTo>
                <a:cubicBezTo>
                  <a:pt x="162432" y="408051"/>
                  <a:pt x="143509" y="404748"/>
                  <a:pt x="123443" y="399288"/>
                </a:cubicBezTo>
                <a:cubicBezTo>
                  <a:pt x="97154" y="392557"/>
                  <a:pt x="75691" y="380872"/>
                  <a:pt x="58927" y="364109"/>
                </a:cubicBezTo>
                <a:cubicBezTo>
                  <a:pt x="42163" y="347345"/>
                  <a:pt x="29336" y="327786"/>
                  <a:pt x="20573" y="305561"/>
                </a:cubicBezTo>
                <a:cubicBezTo>
                  <a:pt x="11683" y="283336"/>
                  <a:pt x="6984" y="259334"/>
                  <a:pt x="6350" y="233807"/>
                </a:cubicBezTo>
                <a:cubicBezTo>
                  <a:pt x="5714" y="208152"/>
                  <a:pt x="8762" y="182879"/>
                  <a:pt x="15493" y="157860"/>
                </a:cubicBezTo>
                <a:cubicBezTo>
                  <a:pt x="24002" y="124967"/>
                  <a:pt x="36829" y="98170"/>
                  <a:pt x="53847" y="77342"/>
                </a:cubicBezTo>
                <a:cubicBezTo>
                  <a:pt x="70992" y="56641"/>
                  <a:pt x="90804" y="40766"/>
                  <a:pt x="113283" y="29845"/>
                </a:cubicBezTo>
                <a:cubicBezTo>
                  <a:pt x="131571" y="20701"/>
                  <a:pt x="150875" y="14097"/>
                  <a:pt x="170941" y="10159"/>
                </a:cubicBezTo>
                <a:cubicBezTo>
                  <a:pt x="183514" y="7747"/>
                  <a:pt x="196088" y="6477"/>
                  <a:pt x="20853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474714" y="2823464"/>
            <a:ext cx="403352" cy="438784"/>
          </a:xfrm>
          <a:custGeom>
            <a:avLst/>
            <a:gdLst>
              <a:gd name="connsiteX0" fmla="*/ 196722 w 403352"/>
              <a:gd name="connsiteY0" fmla="*/ 6350 h 438784"/>
              <a:gd name="connsiteX1" fmla="*/ 294640 w 403352"/>
              <a:gd name="connsiteY1" fmla="*/ 26542 h 438784"/>
              <a:gd name="connsiteX2" fmla="*/ 350393 w 403352"/>
              <a:gd name="connsiteY2" fmla="*/ 63500 h 438784"/>
              <a:gd name="connsiteX3" fmla="*/ 387857 w 403352"/>
              <a:gd name="connsiteY3" fmla="*/ 119760 h 438784"/>
              <a:gd name="connsiteX4" fmla="*/ 393827 w 403352"/>
              <a:gd name="connsiteY4" fmla="*/ 139826 h 438784"/>
              <a:gd name="connsiteX5" fmla="*/ 397002 w 403352"/>
              <a:gd name="connsiteY5" fmla="*/ 164972 h 438784"/>
              <a:gd name="connsiteX6" fmla="*/ 397002 w 403352"/>
              <a:gd name="connsiteY6" fmla="*/ 191134 h 438784"/>
              <a:gd name="connsiteX7" fmla="*/ 392430 w 403352"/>
              <a:gd name="connsiteY7" fmla="*/ 213995 h 438784"/>
              <a:gd name="connsiteX8" fmla="*/ 378713 w 403352"/>
              <a:gd name="connsiteY8" fmla="*/ 239522 h 438784"/>
              <a:gd name="connsiteX9" fmla="*/ 357759 w 403352"/>
              <a:gd name="connsiteY9" fmla="*/ 253237 h 438784"/>
              <a:gd name="connsiteX10" fmla="*/ 327025 w 403352"/>
              <a:gd name="connsiteY10" fmla="*/ 259206 h 438784"/>
              <a:gd name="connsiteX11" fmla="*/ 284607 w 403352"/>
              <a:gd name="connsiteY11" fmla="*/ 261492 h 438784"/>
              <a:gd name="connsiteX12" fmla="*/ 243459 w 403352"/>
              <a:gd name="connsiteY12" fmla="*/ 262382 h 438784"/>
              <a:gd name="connsiteX13" fmla="*/ 204089 w 403352"/>
              <a:gd name="connsiteY13" fmla="*/ 262001 h 438784"/>
              <a:gd name="connsiteX14" fmla="*/ 162432 w 403352"/>
              <a:gd name="connsiteY14" fmla="*/ 260984 h 438784"/>
              <a:gd name="connsiteX15" fmla="*/ 114427 w 403352"/>
              <a:gd name="connsiteY15" fmla="*/ 259714 h 438784"/>
              <a:gd name="connsiteX16" fmla="*/ 119507 w 403352"/>
              <a:gd name="connsiteY16" fmla="*/ 291210 h 438784"/>
              <a:gd name="connsiteX17" fmla="*/ 140970 w 403352"/>
              <a:gd name="connsiteY17" fmla="*/ 313182 h 438784"/>
              <a:gd name="connsiteX18" fmla="*/ 172084 w 403352"/>
              <a:gd name="connsiteY18" fmla="*/ 326390 h 438784"/>
              <a:gd name="connsiteX19" fmla="*/ 205867 w 403352"/>
              <a:gd name="connsiteY19" fmla="*/ 331851 h 438784"/>
              <a:gd name="connsiteX20" fmla="*/ 265303 w 403352"/>
              <a:gd name="connsiteY20" fmla="*/ 326897 h 438784"/>
              <a:gd name="connsiteX21" fmla="*/ 323850 w 403352"/>
              <a:gd name="connsiteY21" fmla="*/ 310895 h 438784"/>
              <a:gd name="connsiteX22" fmla="*/ 346329 w 403352"/>
              <a:gd name="connsiteY22" fmla="*/ 307213 h 438784"/>
              <a:gd name="connsiteX23" fmla="*/ 367283 w 403352"/>
              <a:gd name="connsiteY23" fmla="*/ 310006 h 438784"/>
              <a:gd name="connsiteX24" fmla="*/ 383285 w 403352"/>
              <a:gd name="connsiteY24" fmla="*/ 322326 h 438784"/>
              <a:gd name="connsiteX25" fmla="*/ 389763 w 403352"/>
              <a:gd name="connsiteY25" fmla="*/ 346583 h 438784"/>
              <a:gd name="connsiteX26" fmla="*/ 384175 w 403352"/>
              <a:gd name="connsiteY26" fmla="*/ 367537 h 438784"/>
              <a:gd name="connsiteX27" fmla="*/ 370459 w 403352"/>
              <a:gd name="connsiteY27" fmla="*/ 385826 h 438784"/>
              <a:gd name="connsiteX28" fmla="*/ 352170 w 403352"/>
              <a:gd name="connsiteY28" fmla="*/ 400050 h 438784"/>
              <a:gd name="connsiteX29" fmla="*/ 332993 w 403352"/>
              <a:gd name="connsiteY29" fmla="*/ 409575 h 438784"/>
              <a:gd name="connsiteX30" fmla="*/ 272160 w 403352"/>
              <a:gd name="connsiteY30" fmla="*/ 427863 h 438784"/>
              <a:gd name="connsiteX31" fmla="*/ 201294 w 403352"/>
              <a:gd name="connsiteY31" fmla="*/ 432434 h 438784"/>
              <a:gd name="connsiteX32" fmla="*/ 106680 w 403352"/>
              <a:gd name="connsiteY32" fmla="*/ 412876 h 438784"/>
              <a:gd name="connsiteX33" fmla="*/ 35813 w 403352"/>
              <a:gd name="connsiteY33" fmla="*/ 353822 h 438784"/>
              <a:gd name="connsiteX34" fmla="*/ 7492 w 403352"/>
              <a:gd name="connsiteY34" fmla="*/ 264286 h 438784"/>
              <a:gd name="connsiteX35" fmla="*/ 12065 w 403352"/>
              <a:gd name="connsiteY35" fmla="*/ 170941 h 438784"/>
              <a:gd name="connsiteX36" fmla="*/ 46355 w 403352"/>
              <a:gd name="connsiteY36" fmla="*/ 84582 h 438784"/>
              <a:gd name="connsiteX37" fmla="*/ 104393 w 403352"/>
              <a:gd name="connsiteY37" fmla="*/ 31114 h 438784"/>
              <a:gd name="connsiteX38" fmla="*/ 196722 w 403352"/>
              <a:gd name="connsiteY38" fmla="*/ 6350 h 438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</a:cxnLst>
            <a:rect l="l" t="t" r="r" b="b"/>
            <a:pathLst>
              <a:path w="403352" h="438784">
                <a:moveTo>
                  <a:pt x="196722" y="6350"/>
                </a:moveTo>
                <a:cubicBezTo>
                  <a:pt x="230885" y="5714"/>
                  <a:pt x="263525" y="12445"/>
                  <a:pt x="294640" y="26542"/>
                </a:cubicBezTo>
                <a:cubicBezTo>
                  <a:pt x="315340" y="35686"/>
                  <a:pt x="333882" y="48005"/>
                  <a:pt x="350393" y="63500"/>
                </a:cubicBezTo>
                <a:cubicBezTo>
                  <a:pt x="366903" y="79121"/>
                  <a:pt x="379348" y="97790"/>
                  <a:pt x="387857" y="119760"/>
                </a:cubicBezTo>
                <a:cubicBezTo>
                  <a:pt x="390270" y="125222"/>
                  <a:pt x="392303" y="131952"/>
                  <a:pt x="393827" y="139826"/>
                </a:cubicBezTo>
                <a:cubicBezTo>
                  <a:pt x="395351" y="147827"/>
                  <a:pt x="396367" y="156210"/>
                  <a:pt x="397002" y="164972"/>
                </a:cubicBezTo>
                <a:cubicBezTo>
                  <a:pt x="397636" y="173863"/>
                  <a:pt x="397636" y="182498"/>
                  <a:pt x="397002" y="191134"/>
                </a:cubicBezTo>
                <a:cubicBezTo>
                  <a:pt x="396367" y="199644"/>
                  <a:pt x="394843" y="207264"/>
                  <a:pt x="392430" y="213995"/>
                </a:cubicBezTo>
                <a:cubicBezTo>
                  <a:pt x="388747" y="224916"/>
                  <a:pt x="384175" y="233426"/>
                  <a:pt x="378713" y="239522"/>
                </a:cubicBezTo>
                <a:cubicBezTo>
                  <a:pt x="373253" y="245617"/>
                  <a:pt x="366267" y="250190"/>
                  <a:pt x="357759" y="253237"/>
                </a:cubicBezTo>
                <a:cubicBezTo>
                  <a:pt x="349122" y="256285"/>
                  <a:pt x="338963" y="258317"/>
                  <a:pt x="327025" y="259206"/>
                </a:cubicBezTo>
                <a:cubicBezTo>
                  <a:pt x="315213" y="260095"/>
                  <a:pt x="300990" y="260857"/>
                  <a:pt x="284607" y="261492"/>
                </a:cubicBezTo>
                <a:cubicBezTo>
                  <a:pt x="269875" y="262127"/>
                  <a:pt x="256159" y="262382"/>
                  <a:pt x="243459" y="262382"/>
                </a:cubicBezTo>
                <a:cubicBezTo>
                  <a:pt x="230632" y="262382"/>
                  <a:pt x="217551" y="262254"/>
                  <a:pt x="204089" y="262001"/>
                </a:cubicBezTo>
                <a:cubicBezTo>
                  <a:pt x="190627" y="261620"/>
                  <a:pt x="176783" y="261365"/>
                  <a:pt x="162432" y="260984"/>
                </a:cubicBezTo>
                <a:cubicBezTo>
                  <a:pt x="148209" y="260730"/>
                  <a:pt x="132207" y="260222"/>
                  <a:pt x="114427" y="259714"/>
                </a:cubicBezTo>
                <a:cubicBezTo>
                  <a:pt x="112648" y="271906"/>
                  <a:pt x="114300" y="282321"/>
                  <a:pt x="119507" y="291210"/>
                </a:cubicBezTo>
                <a:cubicBezTo>
                  <a:pt x="124713" y="300101"/>
                  <a:pt x="131826" y="307340"/>
                  <a:pt x="140970" y="313182"/>
                </a:cubicBezTo>
                <a:cubicBezTo>
                  <a:pt x="150113" y="318896"/>
                  <a:pt x="160528" y="323341"/>
                  <a:pt x="172084" y="326390"/>
                </a:cubicBezTo>
                <a:cubicBezTo>
                  <a:pt x="183642" y="329437"/>
                  <a:pt x="194944" y="331342"/>
                  <a:pt x="205867" y="331851"/>
                </a:cubicBezTo>
                <a:cubicBezTo>
                  <a:pt x="226694" y="333121"/>
                  <a:pt x="246507" y="331470"/>
                  <a:pt x="265303" y="326897"/>
                </a:cubicBezTo>
                <a:cubicBezTo>
                  <a:pt x="284226" y="322326"/>
                  <a:pt x="303783" y="316991"/>
                  <a:pt x="323850" y="310895"/>
                </a:cubicBezTo>
                <a:cubicBezTo>
                  <a:pt x="331216" y="308991"/>
                  <a:pt x="338709" y="307847"/>
                  <a:pt x="346329" y="307213"/>
                </a:cubicBezTo>
                <a:cubicBezTo>
                  <a:pt x="353948" y="306577"/>
                  <a:pt x="360933" y="307466"/>
                  <a:pt x="367283" y="310006"/>
                </a:cubicBezTo>
                <a:cubicBezTo>
                  <a:pt x="373760" y="312420"/>
                  <a:pt x="379094" y="316483"/>
                  <a:pt x="383285" y="322326"/>
                </a:cubicBezTo>
                <a:cubicBezTo>
                  <a:pt x="387603" y="328041"/>
                  <a:pt x="389763" y="336168"/>
                  <a:pt x="389763" y="346583"/>
                </a:cubicBezTo>
                <a:cubicBezTo>
                  <a:pt x="389763" y="353822"/>
                  <a:pt x="387857" y="360806"/>
                  <a:pt x="384175" y="367537"/>
                </a:cubicBezTo>
                <a:cubicBezTo>
                  <a:pt x="380619" y="374268"/>
                  <a:pt x="376047" y="380364"/>
                  <a:pt x="370459" y="385826"/>
                </a:cubicBezTo>
                <a:cubicBezTo>
                  <a:pt x="364997" y="391286"/>
                  <a:pt x="358902" y="396113"/>
                  <a:pt x="352170" y="400050"/>
                </a:cubicBezTo>
                <a:cubicBezTo>
                  <a:pt x="345567" y="403986"/>
                  <a:pt x="339090" y="407161"/>
                  <a:pt x="332993" y="409575"/>
                </a:cubicBezTo>
                <a:cubicBezTo>
                  <a:pt x="315340" y="417576"/>
                  <a:pt x="295020" y="423672"/>
                  <a:pt x="272160" y="427863"/>
                </a:cubicBezTo>
                <a:cubicBezTo>
                  <a:pt x="249301" y="432181"/>
                  <a:pt x="225679" y="433704"/>
                  <a:pt x="201294" y="432434"/>
                </a:cubicBezTo>
                <a:cubicBezTo>
                  <a:pt x="168402" y="431291"/>
                  <a:pt x="136905" y="424687"/>
                  <a:pt x="106680" y="412876"/>
                </a:cubicBezTo>
                <a:cubicBezTo>
                  <a:pt x="76580" y="400938"/>
                  <a:pt x="52959" y="381253"/>
                  <a:pt x="35813" y="353822"/>
                </a:cubicBezTo>
                <a:cubicBezTo>
                  <a:pt x="19938" y="327025"/>
                  <a:pt x="10540" y="297179"/>
                  <a:pt x="7492" y="264286"/>
                </a:cubicBezTo>
                <a:cubicBezTo>
                  <a:pt x="4445" y="231266"/>
                  <a:pt x="5969" y="200278"/>
                  <a:pt x="12065" y="170941"/>
                </a:cubicBezTo>
                <a:cubicBezTo>
                  <a:pt x="18795" y="135635"/>
                  <a:pt x="30226" y="106806"/>
                  <a:pt x="46355" y="84582"/>
                </a:cubicBezTo>
                <a:cubicBezTo>
                  <a:pt x="62483" y="62356"/>
                  <a:pt x="81915" y="44450"/>
                  <a:pt x="104393" y="31114"/>
                </a:cubicBezTo>
                <a:cubicBezTo>
                  <a:pt x="131826" y="15240"/>
                  <a:pt x="162686" y="6984"/>
                  <a:pt x="19672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634609" y="2807970"/>
            <a:ext cx="388492" cy="671067"/>
          </a:xfrm>
          <a:custGeom>
            <a:avLst/>
            <a:gdLst>
              <a:gd name="connsiteX0" fmla="*/ 105155 w 388492"/>
              <a:gd name="connsiteY0" fmla="*/ 6350 h 671067"/>
              <a:gd name="connsiteX1" fmla="*/ 150367 w 388492"/>
              <a:gd name="connsiteY1" fmla="*/ 10921 h 671067"/>
              <a:gd name="connsiteX2" fmla="*/ 195198 w 388492"/>
              <a:gd name="connsiteY2" fmla="*/ 19558 h 671067"/>
              <a:gd name="connsiteX3" fmla="*/ 234060 w 388492"/>
              <a:gd name="connsiteY3" fmla="*/ 30098 h 671067"/>
              <a:gd name="connsiteX4" fmla="*/ 262381 w 388492"/>
              <a:gd name="connsiteY4" fmla="*/ 40131 h 671067"/>
              <a:gd name="connsiteX5" fmla="*/ 310895 w 388492"/>
              <a:gd name="connsiteY5" fmla="*/ 71754 h 671067"/>
              <a:gd name="connsiteX6" fmla="*/ 348741 w 388492"/>
              <a:gd name="connsiteY6" fmla="*/ 118745 h 671067"/>
              <a:gd name="connsiteX7" fmla="*/ 373506 w 388492"/>
              <a:gd name="connsiteY7" fmla="*/ 175895 h 671067"/>
              <a:gd name="connsiteX8" fmla="*/ 382142 w 388492"/>
              <a:gd name="connsiteY8" fmla="*/ 237616 h 671067"/>
              <a:gd name="connsiteX9" fmla="*/ 360679 w 388492"/>
              <a:gd name="connsiteY9" fmla="*/ 325500 h 671067"/>
              <a:gd name="connsiteX10" fmla="*/ 288035 w 388492"/>
              <a:gd name="connsiteY10" fmla="*/ 388492 h 671067"/>
              <a:gd name="connsiteX11" fmla="*/ 208914 w 388492"/>
              <a:gd name="connsiteY11" fmla="*/ 411860 h 671067"/>
              <a:gd name="connsiteX12" fmla="*/ 124332 w 388492"/>
              <a:gd name="connsiteY12" fmla="*/ 422401 h 671067"/>
              <a:gd name="connsiteX13" fmla="*/ 124332 w 388492"/>
              <a:gd name="connsiteY13" fmla="*/ 589660 h 671067"/>
              <a:gd name="connsiteX14" fmla="*/ 122935 w 388492"/>
              <a:gd name="connsiteY14" fmla="*/ 599820 h 671067"/>
              <a:gd name="connsiteX15" fmla="*/ 121539 w 388492"/>
              <a:gd name="connsiteY15" fmla="*/ 608965 h 671067"/>
              <a:gd name="connsiteX16" fmla="*/ 117474 w 388492"/>
              <a:gd name="connsiteY16" fmla="*/ 625347 h 671067"/>
              <a:gd name="connsiteX17" fmla="*/ 111505 w 388492"/>
              <a:gd name="connsiteY17" fmla="*/ 640969 h 671067"/>
              <a:gd name="connsiteX18" fmla="*/ 104139 w 388492"/>
              <a:gd name="connsiteY18" fmla="*/ 651001 h 671067"/>
              <a:gd name="connsiteX19" fmla="*/ 96011 w 388492"/>
              <a:gd name="connsiteY19" fmla="*/ 660146 h 671067"/>
              <a:gd name="connsiteX20" fmla="*/ 50291 w 388492"/>
              <a:gd name="connsiteY20" fmla="*/ 664717 h 671067"/>
              <a:gd name="connsiteX21" fmla="*/ 26415 w 388492"/>
              <a:gd name="connsiteY21" fmla="*/ 655573 h 671067"/>
              <a:gd name="connsiteX22" fmla="*/ 14604 w 388492"/>
              <a:gd name="connsiteY22" fmla="*/ 638175 h 671067"/>
              <a:gd name="connsiteX23" fmla="*/ 8127 w 388492"/>
              <a:gd name="connsiteY23" fmla="*/ 617092 h 671067"/>
              <a:gd name="connsiteX24" fmla="*/ 6858 w 388492"/>
              <a:gd name="connsiteY24" fmla="*/ 608457 h 671067"/>
              <a:gd name="connsiteX25" fmla="*/ 6350 w 388492"/>
              <a:gd name="connsiteY25" fmla="*/ 599820 h 671067"/>
              <a:gd name="connsiteX26" fmla="*/ 6350 w 388492"/>
              <a:gd name="connsiteY26" fmla="*/ 90423 h 671067"/>
              <a:gd name="connsiteX27" fmla="*/ 6858 w 388492"/>
              <a:gd name="connsiteY27" fmla="*/ 78994 h 671067"/>
              <a:gd name="connsiteX28" fmla="*/ 8127 w 388492"/>
              <a:gd name="connsiteY28" fmla="*/ 66675 h 671067"/>
              <a:gd name="connsiteX29" fmla="*/ 13715 w 388492"/>
              <a:gd name="connsiteY29" fmla="*/ 44704 h 671067"/>
              <a:gd name="connsiteX30" fmla="*/ 47497 w 388492"/>
              <a:gd name="connsiteY30" fmla="*/ 13589 h 671067"/>
              <a:gd name="connsiteX31" fmla="*/ 105155 w 388492"/>
              <a:gd name="connsiteY31" fmla="*/ 6350 h 6710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88492" h="671067">
                <a:moveTo>
                  <a:pt x="105155" y="6350"/>
                </a:moveTo>
                <a:cubicBezTo>
                  <a:pt x="119760" y="6985"/>
                  <a:pt x="134873" y="8508"/>
                  <a:pt x="150367" y="10921"/>
                </a:cubicBezTo>
                <a:cubicBezTo>
                  <a:pt x="165861" y="13335"/>
                  <a:pt x="180847" y="16255"/>
                  <a:pt x="195198" y="19558"/>
                </a:cubicBezTo>
                <a:cubicBezTo>
                  <a:pt x="209550" y="22986"/>
                  <a:pt x="222503" y="26416"/>
                  <a:pt x="234060" y="30098"/>
                </a:cubicBezTo>
                <a:cubicBezTo>
                  <a:pt x="245617" y="33781"/>
                  <a:pt x="255015" y="37084"/>
                  <a:pt x="262381" y="40131"/>
                </a:cubicBezTo>
                <a:cubicBezTo>
                  <a:pt x="280034" y="47497"/>
                  <a:pt x="296163" y="58039"/>
                  <a:pt x="310895" y="71754"/>
                </a:cubicBezTo>
                <a:cubicBezTo>
                  <a:pt x="325500" y="85470"/>
                  <a:pt x="338073" y="101091"/>
                  <a:pt x="348741" y="118745"/>
                </a:cubicBezTo>
                <a:cubicBezTo>
                  <a:pt x="359409" y="136525"/>
                  <a:pt x="367664" y="155575"/>
                  <a:pt x="373506" y="175895"/>
                </a:cubicBezTo>
                <a:cubicBezTo>
                  <a:pt x="379221" y="196341"/>
                  <a:pt x="382142" y="216916"/>
                  <a:pt x="382142" y="237616"/>
                </a:cubicBezTo>
                <a:cubicBezTo>
                  <a:pt x="382777" y="268731"/>
                  <a:pt x="375665" y="298069"/>
                  <a:pt x="360679" y="325500"/>
                </a:cubicBezTo>
                <a:cubicBezTo>
                  <a:pt x="345693" y="352932"/>
                  <a:pt x="321563" y="373888"/>
                  <a:pt x="288035" y="388492"/>
                </a:cubicBezTo>
                <a:cubicBezTo>
                  <a:pt x="262381" y="398907"/>
                  <a:pt x="235965" y="406654"/>
                  <a:pt x="208914" y="411860"/>
                </a:cubicBezTo>
                <a:cubicBezTo>
                  <a:pt x="181736" y="417067"/>
                  <a:pt x="153542" y="420496"/>
                  <a:pt x="124332" y="422401"/>
                </a:cubicBezTo>
                <a:lnTo>
                  <a:pt x="124332" y="589660"/>
                </a:lnTo>
                <a:cubicBezTo>
                  <a:pt x="124332" y="593344"/>
                  <a:pt x="123824" y="596772"/>
                  <a:pt x="122935" y="599820"/>
                </a:cubicBezTo>
                <a:cubicBezTo>
                  <a:pt x="122046" y="602869"/>
                  <a:pt x="121539" y="605916"/>
                  <a:pt x="121539" y="608965"/>
                </a:cubicBezTo>
                <a:cubicBezTo>
                  <a:pt x="120395" y="615060"/>
                  <a:pt x="118998" y="620521"/>
                  <a:pt x="117474" y="625347"/>
                </a:cubicBezTo>
                <a:cubicBezTo>
                  <a:pt x="115950" y="630300"/>
                  <a:pt x="113919" y="635381"/>
                  <a:pt x="111505" y="640969"/>
                </a:cubicBezTo>
                <a:cubicBezTo>
                  <a:pt x="109092" y="644525"/>
                  <a:pt x="106679" y="647954"/>
                  <a:pt x="104139" y="651001"/>
                </a:cubicBezTo>
                <a:cubicBezTo>
                  <a:pt x="101726" y="654050"/>
                  <a:pt x="99059" y="657097"/>
                  <a:pt x="96011" y="660146"/>
                </a:cubicBezTo>
                <a:cubicBezTo>
                  <a:pt x="81279" y="667385"/>
                  <a:pt x="66039" y="668908"/>
                  <a:pt x="50291" y="664717"/>
                </a:cubicBezTo>
                <a:cubicBezTo>
                  <a:pt x="40512" y="664082"/>
                  <a:pt x="32511" y="661035"/>
                  <a:pt x="26415" y="655573"/>
                </a:cubicBezTo>
                <a:cubicBezTo>
                  <a:pt x="20954" y="650112"/>
                  <a:pt x="17017" y="644270"/>
                  <a:pt x="14604" y="638175"/>
                </a:cubicBezTo>
                <a:cubicBezTo>
                  <a:pt x="12191" y="632078"/>
                  <a:pt x="10032" y="625094"/>
                  <a:pt x="8127" y="617092"/>
                </a:cubicBezTo>
                <a:cubicBezTo>
                  <a:pt x="7620" y="614045"/>
                  <a:pt x="7111" y="611250"/>
                  <a:pt x="6858" y="608457"/>
                </a:cubicBezTo>
                <a:cubicBezTo>
                  <a:pt x="6476" y="605662"/>
                  <a:pt x="6350" y="602869"/>
                  <a:pt x="6350" y="599820"/>
                </a:cubicBezTo>
                <a:lnTo>
                  <a:pt x="6350" y="90423"/>
                </a:lnTo>
                <a:cubicBezTo>
                  <a:pt x="6350" y="86740"/>
                  <a:pt x="6476" y="82930"/>
                  <a:pt x="6858" y="78994"/>
                </a:cubicBezTo>
                <a:cubicBezTo>
                  <a:pt x="7111" y="75057"/>
                  <a:pt x="7620" y="70992"/>
                  <a:pt x="8127" y="66675"/>
                </a:cubicBezTo>
                <a:cubicBezTo>
                  <a:pt x="8762" y="59308"/>
                  <a:pt x="10667" y="52070"/>
                  <a:pt x="13715" y="44704"/>
                </a:cubicBezTo>
                <a:cubicBezTo>
                  <a:pt x="19176" y="29464"/>
                  <a:pt x="30479" y="19177"/>
                  <a:pt x="47497" y="13589"/>
                </a:cubicBezTo>
                <a:cubicBezTo>
                  <a:pt x="64515" y="8127"/>
                  <a:pt x="83820" y="5715"/>
                  <a:pt x="10515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940042" y="2793238"/>
            <a:ext cx="383539" cy="483742"/>
          </a:xfrm>
          <a:custGeom>
            <a:avLst/>
            <a:gdLst>
              <a:gd name="connsiteX0" fmla="*/ 65023 w 383539"/>
              <a:gd name="connsiteY0" fmla="*/ 6350 h 483742"/>
              <a:gd name="connsiteX1" fmla="*/ 74041 w 383539"/>
              <a:gd name="connsiteY1" fmla="*/ 6477 h 483742"/>
              <a:gd name="connsiteX2" fmla="*/ 104266 w 383539"/>
              <a:gd name="connsiteY2" fmla="*/ 12827 h 483742"/>
              <a:gd name="connsiteX3" fmla="*/ 120650 w 383539"/>
              <a:gd name="connsiteY3" fmla="*/ 29717 h 483742"/>
              <a:gd name="connsiteX4" fmla="*/ 127507 w 383539"/>
              <a:gd name="connsiteY4" fmla="*/ 53467 h 483742"/>
              <a:gd name="connsiteX5" fmla="*/ 128904 w 383539"/>
              <a:gd name="connsiteY5" fmla="*/ 81407 h 483742"/>
              <a:gd name="connsiteX6" fmla="*/ 151256 w 383539"/>
              <a:gd name="connsiteY6" fmla="*/ 57658 h 483742"/>
              <a:gd name="connsiteX7" fmla="*/ 180085 w 383539"/>
              <a:gd name="connsiteY7" fmla="*/ 43052 h 483742"/>
              <a:gd name="connsiteX8" fmla="*/ 206629 w 383539"/>
              <a:gd name="connsiteY8" fmla="*/ 35178 h 483742"/>
              <a:gd name="connsiteX9" fmla="*/ 220344 w 383539"/>
              <a:gd name="connsiteY9" fmla="*/ 32892 h 483742"/>
              <a:gd name="connsiteX10" fmla="*/ 262001 w 383539"/>
              <a:gd name="connsiteY10" fmla="*/ 32003 h 483742"/>
              <a:gd name="connsiteX11" fmla="*/ 303529 w 383539"/>
              <a:gd name="connsiteY11" fmla="*/ 40259 h 483742"/>
              <a:gd name="connsiteX12" fmla="*/ 333755 w 383539"/>
              <a:gd name="connsiteY12" fmla="*/ 55371 h 483742"/>
              <a:gd name="connsiteX13" fmla="*/ 361188 w 383539"/>
              <a:gd name="connsiteY13" fmla="*/ 77723 h 483742"/>
              <a:gd name="connsiteX14" fmla="*/ 377189 w 383539"/>
              <a:gd name="connsiteY14" fmla="*/ 105663 h 483742"/>
              <a:gd name="connsiteX15" fmla="*/ 372998 w 383539"/>
              <a:gd name="connsiteY15" fmla="*/ 137159 h 483742"/>
              <a:gd name="connsiteX16" fmla="*/ 344677 w 383539"/>
              <a:gd name="connsiteY16" fmla="*/ 159639 h 483742"/>
              <a:gd name="connsiteX17" fmla="*/ 310895 w 383539"/>
              <a:gd name="connsiteY17" fmla="*/ 154559 h 483742"/>
              <a:gd name="connsiteX18" fmla="*/ 287146 w 383539"/>
              <a:gd name="connsiteY18" fmla="*/ 146303 h 483742"/>
              <a:gd name="connsiteX19" fmla="*/ 263270 w 383539"/>
              <a:gd name="connsiteY19" fmla="*/ 138048 h 483742"/>
              <a:gd name="connsiteX20" fmla="*/ 208406 w 383539"/>
              <a:gd name="connsiteY20" fmla="*/ 142621 h 483742"/>
              <a:gd name="connsiteX21" fmla="*/ 167258 w 383539"/>
              <a:gd name="connsiteY21" fmla="*/ 164591 h 483742"/>
              <a:gd name="connsiteX22" fmla="*/ 132588 w 383539"/>
              <a:gd name="connsiteY22" fmla="*/ 200278 h 483742"/>
              <a:gd name="connsiteX23" fmla="*/ 132588 w 383539"/>
              <a:gd name="connsiteY23" fmla="*/ 331978 h 483742"/>
              <a:gd name="connsiteX24" fmla="*/ 132079 w 383539"/>
              <a:gd name="connsiteY24" fmla="*/ 383159 h 483742"/>
              <a:gd name="connsiteX25" fmla="*/ 124841 w 383539"/>
              <a:gd name="connsiteY25" fmla="*/ 431164 h 483742"/>
              <a:gd name="connsiteX26" fmla="*/ 101981 w 383539"/>
              <a:gd name="connsiteY26" fmla="*/ 465963 h 483742"/>
              <a:gd name="connsiteX27" fmla="*/ 55752 w 383539"/>
              <a:gd name="connsiteY27" fmla="*/ 477392 h 483742"/>
              <a:gd name="connsiteX28" fmla="*/ 26542 w 383539"/>
              <a:gd name="connsiteY28" fmla="*/ 461390 h 483742"/>
              <a:gd name="connsiteX29" fmla="*/ 10921 w 383539"/>
              <a:gd name="connsiteY29" fmla="*/ 431672 h 483742"/>
              <a:gd name="connsiteX30" fmla="*/ 8254 w 383539"/>
              <a:gd name="connsiteY30" fmla="*/ 398652 h 483742"/>
              <a:gd name="connsiteX31" fmla="*/ 6857 w 383539"/>
              <a:gd name="connsiteY31" fmla="*/ 358521 h 483742"/>
              <a:gd name="connsiteX32" fmla="*/ 6350 w 383539"/>
              <a:gd name="connsiteY32" fmla="*/ 315976 h 483742"/>
              <a:gd name="connsiteX33" fmla="*/ 6350 w 383539"/>
              <a:gd name="connsiteY33" fmla="*/ 276225 h 483742"/>
              <a:gd name="connsiteX34" fmla="*/ 6350 w 383539"/>
              <a:gd name="connsiteY34" fmla="*/ 142621 h 483742"/>
              <a:gd name="connsiteX35" fmla="*/ 6350 w 383539"/>
              <a:gd name="connsiteY35" fmla="*/ 117475 h 483742"/>
              <a:gd name="connsiteX36" fmla="*/ 7239 w 383539"/>
              <a:gd name="connsiteY36" fmla="*/ 88264 h 483742"/>
              <a:gd name="connsiteX37" fmla="*/ 10541 w 383539"/>
              <a:gd name="connsiteY37" fmla="*/ 59054 h 483742"/>
              <a:gd name="connsiteX38" fmla="*/ 17398 w 383539"/>
              <a:gd name="connsiteY38" fmla="*/ 33909 h 483742"/>
              <a:gd name="connsiteX39" fmla="*/ 40258 w 383539"/>
              <a:gd name="connsiteY39" fmla="*/ 11429 h 483742"/>
              <a:gd name="connsiteX40" fmla="*/ 65023 w 383539"/>
              <a:gd name="connsiteY40" fmla="*/ 6350 h 4837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</a:cxnLst>
            <a:rect l="l" t="t" r="r" b="b"/>
            <a:pathLst>
              <a:path w="383539" h="483742">
                <a:moveTo>
                  <a:pt x="65023" y="6350"/>
                </a:moveTo>
                <a:cubicBezTo>
                  <a:pt x="67944" y="6222"/>
                  <a:pt x="70992" y="6222"/>
                  <a:pt x="74041" y="6477"/>
                </a:cubicBezTo>
                <a:cubicBezTo>
                  <a:pt x="86867" y="6477"/>
                  <a:pt x="96901" y="8509"/>
                  <a:pt x="104266" y="12827"/>
                </a:cubicBezTo>
                <a:cubicBezTo>
                  <a:pt x="111505" y="17144"/>
                  <a:pt x="116966" y="22732"/>
                  <a:pt x="120650" y="29717"/>
                </a:cubicBezTo>
                <a:cubicBezTo>
                  <a:pt x="124332" y="36702"/>
                  <a:pt x="126619" y="44703"/>
                  <a:pt x="127507" y="53467"/>
                </a:cubicBezTo>
                <a:cubicBezTo>
                  <a:pt x="128396" y="62357"/>
                  <a:pt x="128904" y="71628"/>
                  <a:pt x="128904" y="81407"/>
                </a:cubicBezTo>
                <a:cubicBezTo>
                  <a:pt x="134365" y="71628"/>
                  <a:pt x="141858" y="63753"/>
                  <a:pt x="151256" y="57658"/>
                </a:cubicBezTo>
                <a:cubicBezTo>
                  <a:pt x="160781" y="51561"/>
                  <a:pt x="170306" y="46609"/>
                  <a:pt x="180085" y="43052"/>
                </a:cubicBezTo>
                <a:cubicBezTo>
                  <a:pt x="189865" y="39370"/>
                  <a:pt x="198754" y="36702"/>
                  <a:pt x="206629" y="35178"/>
                </a:cubicBezTo>
                <a:cubicBezTo>
                  <a:pt x="214502" y="33654"/>
                  <a:pt x="219075" y="32892"/>
                  <a:pt x="220344" y="32892"/>
                </a:cubicBezTo>
                <a:cubicBezTo>
                  <a:pt x="235584" y="31750"/>
                  <a:pt x="249427" y="31369"/>
                  <a:pt x="262001" y="32003"/>
                </a:cubicBezTo>
                <a:cubicBezTo>
                  <a:pt x="274446" y="32639"/>
                  <a:pt x="288289" y="35432"/>
                  <a:pt x="303529" y="40259"/>
                </a:cubicBezTo>
                <a:cubicBezTo>
                  <a:pt x="313308" y="43941"/>
                  <a:pt x="323342" y="48894"/>
                  <a:pt x="333755" y="55371"/>
                </a:cubicBezTo>
                <a:cubicBezTo>
                  <a:pt x="344042" y="61721"/>
                  <a:pt x="353186" y="69214"/>
                  <a:pt x="361188" y="77723"/>
                </a:cubicBezTo>
                <a:cubicBezTo>
                  <a:pt x="369061" y="86232"/>
                  <a:pt x="374395" y="95630"/>
                  <a:pt x="377189" y="105663"/>
                </a:cubicBezTo>
                <a:cubicBezTo>
                  <a:pt x="379856" y="115697"/>
                  <a:pt x="378586" y="126238"/>
                  <a:pt x="372998" y="137159"/>
                </a:cubicBezTo>
                <a:cubicBezTo>
                  <a:pt x="364489" y="152400"/>
                  <a:pt x="355092" y="159892"/>
                  <a:pt x="344677" y="159639"/>
                </a:cubicBezTo>
                <a:cubicBezTo>
                  <a:pt x="334391" y="159258"/>
                  <a:pt x="323088" y="157607"/>
                  <a:pt x="310895" y="154559"/>
                </a:cubicBezTo>
                <a:cubicBezTo>
                  <a:pt x="304165" y="153289"/>
                  <a:pt x="296291" y="150621"/>
                  <a:pt x="287146" y="146303"/>
                </a:cubicBezTo>
                <a:cubicBezTo>
                  <a:pt x="278002" y="142113"/>
                  <a:pt x="270002" y="139319"/>
                  <a:pt x="263270" y="138048"/>
                </a:cubicBezTo>
                <a:cubicBezTo>
                  <a:pt x="242569" y="135001"/>
                  <a:pt x="224281" y="136525"/>
                  <a:pt x="208406" y="142621"/>
                </a:cubicBezTo>
                <a:cubicBezTo>
                  <a:pt x="192658" y="148717"/>
                  <a:pt x="178942" y="156082"/>
                  <a:pt x="167258" y="164591"/>
                </a:cubicBezTo>
                <a:cubicBezTo>
                  <a:pt x="153923" y="175005"/>
                  <a:pt x="142366" y="186817"/>
                  <a:pt x="132588" y="200278"/>
                </a:cubicBezTo>
                <a:lnTo>
                  <a:pt x="132588" y="331978"/>
                </a:lnTo>
                <a:cubicBezTo>
                  <a:pt x="132588" y="348360"/>
                  <a:pt x="132460" y="365506"/>
                  <a:pt x="132079" y="383159"/>
                </a:cubicBezTo>
                <a:cubicBezTo>
                  <a:pt x="131825" y="400811"/>
                  <a:pt x="129412" y="416813"/>
                  <a:pt x="124841" y="431164"/>
                </a:cubicBezTo>
                <a:cubicBezTo>
                  <a:pt x="120269" y="445516"/>
                  <a:pt x="112648" y="457072"/>
                  <a:pt x="101981" y="465963"/>
                </a:cubicBezTo>
                <a:cubicBezTo>
                  <a:pt x="91312" y="474726"/>
                  <a:pt x="75819" y="478536"/>
                  <a:pt x="55752" y="477392"/>
                </a:cubicBezTo>
                <a:cubicBezTo>
                  <a:pt x="44831" y="476758"/>
                  <a:pt x="35052" y="471423"/>
                  <a:pt x="26542" y="461390"/>
                </a:cubicBezTo>
                <a:cubicBezTo>
                  <a:pt x="17906" y="451231"/>
                  <a:pt x="12827" y="441325"/>
                  <a:pt x="10921" y="431672"/>
                </a:cubicBezTo>
                <a:cubicBezTo>
                  <a:pt x="9779" y="422528"/>
                  <a:pt x="8762" y="411479"/>
                  <a:pt x="8254" y="398652"/>
                </a:cubicBezTo>
                <a:cubicBezTo>
                  <a:pt x="7619" y="385952"/>
                  <a:pt x="7111" y="372490"/>
                  <a:pt x="6857" y="358521"/>
                </a:cubicBezTo>
                <a:cubicBezTo>
                  <a:pt x="6477" y="344423"/>
                  <a:pt x="6350" y="330327"/>
                  <a:pt x="6350" y="315976"/>
                </a:cubicBezTo>
                <a:cubicBezTo>
                  <a:pt x="6350" y="301625"/>
                  <a:pt x="6350" y="288417"/>
                  <a:pt x="6350" y="276225"/>
                </a:cubicBezTo>
                <a:lnTo>
                  <a:pt x="6350" y="142621"/>
                </a:lnTo>
                <a:cubicBezTo>
                  <a:pt x="6350" y="135382"/>
                  <a:pt x="6350" y="127000"/>
                  <a:pt x="6350" y="117475"/>
                </a:cubicBezTo>
                <a:cubicBezTo>
                  <a:pt x="6350" y="108077"/>
                  <a:pt x="6731" y="98298"/>
                  <a:pt x="7239" y="88264"/>
                </a:cubicBezTo>
                <a:cubicBezTo>
                  <a:pt x="7873" y="78232"/>
                  <a:pt x="9016" y="68452"/>
                  <a:pt x="10541" y="59054"/>
                </a:cubicBezTo>
                <a:cubicBezTo>
                  <a:pt x="12065" y="49529"/>
                  <a:pt x="14351" y="41148"/>
                  <a:pt x="17398" y="33909"/>
                </a:cubicBezTo>
                <a:cubicBezTo>
                  <a:pt x="22225" y="22859"/>
                  <a:pt x="29844" y="15367"/>
                  <a:pt x="40258" y="11429"/>
                </a:cubicBezTo>
                <a:cubicBezTo>
                  <a:pt x="48005" y="8509"/>
                  <a:pt x="56260" y="6730"/>
                  <a:pt x="6502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045962" y="2653665"/>
            <a:ext cx="403097" cy="616457"/>
          </a:xfrm>
          <a:custGeom>
            <a:avLst/>
            <a:gdLst>
              <a:gd name="connsiteX0" fmla="*/ 203453 w 403097"/>
              <a:gd name="connsiteY0" fmla="*/ 6350 h 616457"/>
              <a:gd name="connsiteX1" fmla="*/ 223011 w 403097"/>
              <a:gd name="connsiteY1" fmla="*/ 10667 h 616457"/>
              <a:gd name="connsiteX2" fmla="*/ 244094 w 403097"/>
              <a:gd name="connsiteY2" fmla="*/ 26670 h 616457"/>
              <a:gd name="connsiteX3" fmla="*/ 256413 w 403097"/>
              <a:gd name="connsiteY3" fmla="*/ 50037 h 616457"/>
              <a:gd name="connsiteX4" fmla="*/ 260985 w 403097"/>
              <a:gd name="connsiteY4" fmla="*/ 76072 h 616457"/>
              <a:gd name="connsiteX5" fmla="*/ 263271 w 403097"/>
              <a:gd name="connsiteY5" fmla="*/ 107569 h 616457"/>
              <a:gd name="connsiteX6" fmla="*/ 263778 w 403097"/>
              <a:gd name="connsiteY6" fmla="*/ 140461 h 616457"/>
              <a:gd name="connsiteX7" fmla="*/ 263778 w 403097"/>
              <a:gd name="connsiteY7" fmla="*/ 170687 h 616457"/>
              <a:gd name="connsiteX8" fmla="*/ 272922 w 403097"/>
              <a:gd name="connsiteY8" fmla="*/ 170687 h 616457"/>
              <a:gd name="connsiteX9" fmla="*/ 304927 w 403097"/>
              <a:gd name="connsiteY9" fmla="*/ 169798 h 616457"/>
              <a:gd name="connsiteX10" fmla="*/ 340995 w 403097"/>
              <a:gd name="connsiteY10" fmla="*/ 170687 h 616457"/>
              <a:gd name="connsiteX11" fmla="*/ 373507 w 403097"/>
              <a:gd name="connsiteY11" fmla="*/ 179323 h 616457"/>
              <a:gd name="connsiteX12" fmla="*/ 395351 w 403097"/>
              <a:gd name="connsiteY12" fmla="*/ 202691 h 616457"/>
              <a:gd name="connsiteX13" fmla="*/ 396747 w 403097"/>
              <a:gd name="connsiteY13" fmla="*/ 241045 h 616457"/>
              <a:gd name="connsiteX14" fmla="*/ 375285 w 403097"/>
              <a:gd name="connsiteY14" fmla="*/ 268477 h 616457"/>
              <a:gd name="connsiteX15" fmla="*/ 353313 w 403097"/>
              <a:gd name="connsiteY15" fmla="*/ 274446 h 616457"/>
              <a:gd name="connsiteX16" fmla="*/ 323596 w 403097"/>
              <a:gd name="connsiteY16" fmla="*/ 278637 h 616457"/>
              <a:gd name="connsiteX17" fmla="*/ 292100 w 403097"/>
              <a:gd name="connsiteY17" fmla="*/ 281304 h 616457"/>
              <a:gd name="connsiteX18" fmla="*/ 265557 w 403097"/>
              <a:gd name="connsiteY18" fmla="*/ 282194 h 616457"/>
              <a:gd name="connsiteX19" fmla="*/ 267335 w 403097"/>
              <a:gd name="connsiteY19" fmla="*/ 338454 h 616457"/>
              <a:gd name="connsiteX20" fmla="*/ 269240 w 403097"/>
              <a:gd name="connsiteY20" fmla="*/ 394715 h 616457"/>
              <a:gd name="connsiteX21" fmla="*/ 270128 w 403097"/>
              <a:gd name="connsiteY21" fmla="*/ 447294 h 616457"/>
              <a:gd name="connsiteX22" fmla="*/ 269240 w 403097"/>
              <a:gd name="connsiteY22" fmla="*/ 492505 h 616457"/>
              <a:gd name="connsiteX23" fmla="*/ 269240 w 403097"/>
              <a:gd name="connsiteY23" fmla="*/ 524128 h 616457"/>
              <a:gd name="connsiteX24" fmla="*/ 266953 w 403097"/>
              <a:gd name="connsiteY24" fmla="*/ 558419 h 616457"/>
              <a:gd name="connsiteX25" fmla="*/ 260096 w 403097"/>
              <a:gd name="connsiteY25" fmla="*/ 587247 h 616457"/>
              <a:gd name="connsiteX26" fmla="*/ 246379 w 403097"/>
              <a:gd name="connsiteY26" fmla="*/ 603250 h 616457"/>
              <a:gd name="connsiteX27" fmla="*/ 194690 w 403097"/>
              <a:gd name="connsiteY27" fmla="*/ 610107 h 616457"/>
              <a:gd name="connsiteX28" fmla="*/ 161290 w 403097"/>
              <a:gd name="connsiteY28" fmla="*/ 590422 h 616457"/>
              <a:gd name="connsiteX29" fmla="*/ 150367 w 403097"/>
              <a:gd name="connsiteY29" fmla="*/ 562482 h 616457"/>
              <a:gd name="connsiteX30" fmla="*/ 145288 w 403097"/>
              <a:gd name="connsiteY30" fmla="*/ 529590 h 616457"/>
              <a:gd name="connsiteX31" fmla="*/ 144398 w 403097"/>
              <a:gd name="connsiteY31" fmla="*/ 496696 h 616457"/>
              <a:gd name="connsiteX32" fmla="*/ 144907 w 403097"/>
              <a:gd name="connsiteY32" fmla="*/ 468756 h 616457"/>
              <a:gd name="connsiteX33" fmla="*/ 146177 w 403097"/>
              <a:gd name="connsiteY33" fmla="*/ 381507 h 616457"/>
              <a:gd name="connsiteX34" fmla="*/ 146685 w 403097"/>
              <a:gd name="connsiteY34" fmla="*/ 283209 h 616457"/>
              <a:gd name="connsiteX35" fmla="*/ 132969 w 403097"/>
              <a:gd name="connsiteY35" fmla="*/ 283209 h 616457"/>
              <a:gd name="connsiteX36" fmla="*/ 105028 w 403097"/>
              <a:gd name="connsiteY36" fmla="*/ 282701 h 616457"/>
              <a:gd name="connsiteX37" fmla="*/ 71247 w 403097"/>
              <a:gd name="connsiteY37" fmla="*/ 279907 h 616457"/>
              <a:gd name="connsiteX38" fmla="*/ 39751 w 403097"/>
              <a:gd name="connsiteY38" fmla="*/ 273557 h 616457"/>
              <a:gd name="connsiteX39" fmla="*/ 18669 w 403097"/>
              <a:gd name="connsiteY39" fmla="*/ 261239 h 616457"/>
              <a:gd name="connsiteX40" fmla="*/ 6350 w 403097"/>
              <a:gd name="connsiteY40" fmla="*/ 235584 h 616457"/>
              <a:gd name="connsiteX41" fmla="*/ 8128 w 403097"/>
              <a:gd name="connsiteY41" fmla="*/ 209550 h 616457"/>
              <a:gd name="connsiteX42" fmla="*/ 21463 w 403097"/>
              <a:gd name="connsiteY42" fmla="*/ 187578 h 616457"/>
              <a:gd name="connsiteX43" fmla="*/ 42417 w 403097"/>
              <a:gd name="connsiteY43" fmla="*/ 175259 h 616457"/>
              <a:gd name="connsiteX44" fmla="*/ 89027 w 403097"/>
              <a:gd name="connsiteY44" fmla="*/ 170179 h 616457"/>
              <a:gd name="connsiteX45" fmla="*/ 145796 w 403097"/>
              <a:gd name="connsiteY45" fmla="*/ 170687 h 616457"/>
              <a:gd name="connsiteX46" fmla="*/ 144907 w 403097"/>
              <a:gd name="connsiteY46" fmla="*/ 152907 h 616457"/>
              <a:gd name="connsiteX47" fmla="*/ 143890 w 403097"/>
              <a:gd name="connsiteY47" fmla="*/ 135890 h 616457"/>
              <a:gd name="connsiteX48" fmla="*/ 143001 w 403097"/>
              <a:gd name="connsiteY48" fmla="*/ 108076 h 616457"/>
              <a:gd name="connsiteX49" fmla="*/ 145288 w 403097"/>
              <a:gd name="connsiteY49" fmla="*/ 74167 h 616457"/>
              <a:gd name="connsiteX50" fmla="*/ 153035 w 403097"/>
              <a:gd name="connsiteY50" fmla="*/ 42163 h 616457"/>
              <a:gd name="connsiteX51" fmla="*/ 168655 w 403097"/>
              <a:gd name="connsiteY51" fmla="*/ 18922 h 616457"/>
              <a:gd name="connsiteX52" fmla="*/ 196469 w 403097"/>
              <a:gd name="connsiteY52" fmla="*/ 6603 h 616457"/>
              <a:gd name="connsiteX53" fmla="*/ 203453 w 403097"/>
              <a:gd name="connsiteY53" fmla="*/ 6350 h 616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</a:cxnLst>
            <a:rect l="l" t="t" r="r" b="b"/>
            <a:pathLst>
              <a:path w="403097" h="616457">
                <a:moveTo>
                  <a:pt x="203453" y="6350"/>
                </a:moveTo>
                <a:cubicBezTo>
                  <a:pt x="210311" y="6476"/>
                  <a:pt x="216916" y="7873"/>
                  <a:pt x="223011" y="10667"/>
                </a:cubicBezTo>
                <a:cubicBezTo>
                  <a:pt x="231267" y="14351"/>
                  <a:pt x="238251" y="19684"/>
                  <a:pt x="244094" y="26670"/>
                </a:cubicBezTo>
                <a:cubicBezTo>
                  <a:pt x="249809" y="33654"/>
                  <a:pt x="254000" y="41401"/>
                  <a:pt x="256413" y="50037"/>
                </a:cubicBezTo>
                <a:cubicBezTo>
                  <a:pt x="258190" y="57276"/>
                  <a:pt x="259715" y="66040"/>
                  <a:pt x="260985" y="76072"/>
                </a:cubicBezTo>
                <a:cubicBezTo>
                  <a:pt x="262255" y="86105"/>
                  <a:pt x="263017" y="96646"/>
                  <a:pt x="263271" y="107569"/>
                </a:cubicBezTo>
                <a:cubicBezTo>
                  <a:pt x="263525" y="118617"/>
                  <a:pt x="263778" y="129540"/>
                  <a:pt x="263778" y="140461"/>
                </a:cubicBezTo>
                <a:cubicBezTo>
                  <a:pt x="263778" y="151510"/>
                  <a:pt x="263778" y="161544"/>
                  <a:pt x="263778" y="170687"/>
                </a:cubicBezTo>
                <a:lnTo>
                  <a:pt x="272922" y="170687"/>
                </a:lnTo>
                <a:cubicBezTo>
                  <a:pt x="282067" y="170687"/>
                  <a:pt x="292735" y="170433"/>
                  <a:pt x="304927" y="169798"/>
                </a:cubicBezTo>
                <a:cubicBezTo>
                  <a:pt x="317119" y="169163"/>
                  <a:pt x="329057" y="169417"/>
                  <a:pt x="340995" y="170687"/>
                </a:cubicBezTo>
                <a:cubicBezTo>
                  <a:pt x="352932" y="171957"/>
                  <a:pt x="363728" y="174751"/>
                  <a:pt x="373507" y="179323"/>
                </a:cubicBezTo>
                <a:cubicBezTo>
                  <a:pt x="383159" y="183895"/>
                  <a:pt x="390525" y="191770"/>
                  <a:pt x="395351" y="202691"/>
                </a:cubicBezTo>
                <a:cubicBezTo>
                  <a:pt x="400303" y="214248"/>
                  <a:pt x="400685" y="227075"/>
                  <a:pt x="396747" y="241045"/>
                </a:cubicBezTo>
                <a:cubicBezTo>
                  <a:pt x="392810" y="255142"/>
                  <a:pt x="385698" y="264286"/>
                  <a:pt x="375285" y="268477"/>
                </a:cubicBezTo>
                <a:cubicBezTo>
                  <a:pt x="369823" y="271017"/>
                  <a:pt x="362458" y="272922"/>
                  <a:pt x="353313" y="274446"/>
                </a:cubicBezTo>
                <a:cubicBezTo>
                  <a:pt x="344170" y="275971"/>
                  <a:pt x="334263" y="277367"/>
                  <a:pt x="323596" y="278637"/>
                </a:cubicBezTo>
                <a:cubicBezTo>
                  <a:pt x="312928" y="279781"/>
                  <a:pt x="302386" y="280670"/>
                  <a:pt x="292100" y="281304"/>
                </a:cubicBezTo>
                <a:cubicBezTo>
                  <a:pt x="281686" y="281940"/>
                  <a:pt x="272922" y="282194"/>
                  <a:pt x="265557" y="282194"/>
                </a:cubicBezTo>
                <a:cubicBezTo>
                  <a:pt x="266191" y="300482"/>
                  <a:pt x="266827" y="319277"/>
                  <a:pt x="267335" y="338454"/>
                </a:cubicBezTo>
                <a:cubicBezTo>
                  <a:pt x="267970" y="357632"/>
                  <a:pt x="268605" y="376427"/>
                  <a:pt x="269240" y="394715"/>
                </a:cubicBezTo>
                <a:cubicBezTo>
                  <a:pt x="269875" y="413003"/>
                  <a:pt x="270128" y="430529"/>
                  <a:pt x="270128" y="447294"/>
                </a:cubicBezTo>
                <a:cubicBezTo>
                  <a:pt x="270128" y="464057"/>
                  <a:pt x="269875" y="479171"/>
                  <a:pt x="269240" y="492505"/>
                </a:cubicBezTo>
                <a:cubicBezTo>
                  <a:pt x="269240" y="501650"/>
                  <a:pt x="269240" y="512190"/>
                  <a:pt x="269240" y="524128"/>
                </a:cubicBezTo>
                <a:cubicBezTo>
                  <a:pt x="269240" y="535940"/>
                  <a:pt x="268478" y="547370"/>
                  <a:pt x="266953" y="558419"/>
                </a:cubicBezTo>
                <a:cubicBezTo>
                  <a:pt x="265429" y="569340"/>
                  <a:pt x="263144" y="578992"/>
                  <a:pt x="260096" y="587247"/>
                </a:cubicBezTo>
                <a:cubicBezTo>
                  <a:pt x="257047" y="595375"/>
                  <a:pt x="252476" y="600709"/>
                  <a:pt x="246379" y="603250"/>
                </a:cubicBezTo>
                <a:cubicBezTo>
                  <a:pt x="227457" y="611123"/>
                  <a:pt x="210185" y="613409"/>
                  <a:pt x="194690" y="610107"/>
                </a:cubicBezTo>
                <a:cubicBezTo>
                  <a:pt x="179197" y="606678"/>
                  <a:pt x="168021" y="600201"/>
                  <a:pt x="161290" y="590422"/>
                </a:cubicBezTo>
                <a:cubicBezTo>
                  <a:pt x="156463" y="582421"/>
                  <a:pt x="152780" y="573151"/>
                  <a:pt x="150367" y="562482"/>
                </a:cubicBezTo>
                <a:cubicBezTo>
                  <a:pt x="147955" y="551814"/>
                  <a:pt x="146177" y="540892"/>
                  <a:pt x="145288" y="529590"/>
                </a:cubicBezTo>
                <a:cubicBezTo>
                  <a:pt x="144398" y="518286"/>
                  <a:pt x="144145" y="507364"/>
                  <a:pt x="144398" y="496696"/>
                </a:cubicBezTo>
                <a:cubicBezTo>
                  <a:pt x="144652" y="486028"/>
                  <a:pt x="144907" y="476757"/>
                  <a:pt x="144907" y="468756"/>
                </a:cubicBezTo>
                <a:cubicBezTo>
                  <a:pt x="145415" y="443229"/>
                  <a:pt x="145922" y="414020"/>
                  <a:pt x="146177" y="381507"/>
                </a:cubicBezTo>
                <a:cubicBezTo>
                  <a:pt x="146558" y="348869"/>
                  <a:pt x="146685" y="316102"/>
                  <a:pt x="146685" y="283209"/>
                </a:cubicBezTo>
                <a:lnTo>
                  <a:pt x="132969" y="283209"/>
                </a:lnTo>
                <a:cubicBezTo>
                  <a:pt x="125602" y="283209"/>
                  <a:pt x="116332" y="282955"/>
                  <a:pt x="105028" y="282701"/>
                </a:cubicBezTo>
                <a:cubicBezTo>
                  <a:pt x="93852" y="282447"/>
                  <a:pt x="82550" y="281432"/>
                  <a:pt x="71247" y="279907"/>
                </a:cubicBezTo>
                <a:cubicBezTo>
                  <a:pt x="59944" y="278383"/>
                  <a:pt x="49402" y="276351"/>
                  <a:pt x="39751" y="273557"/>
                </a:cubicBezTo>
                <a:cubicBezTo>
                  <a:pt x="29971" y="270763"/>
                  <a:pt x="22986" y="266700"/>
                  <a:pt x="18669" y="261239"/>
                </a:cubicBezTo>
                <a:cubicBezTo>
                  <a:pt x="11938" y="253237"/>
                  <a:pt x="7873" y="244728"/>
                  <a:pt x="6350" y="235584"/>
                </a:cubicBezTo>
                <a:cubicBezTo>
                  <a:pt x="4826" y="226440"/>
                  <a:pt x="5460" y="217804"/>
                  <a:pt x="8128" y="209550"/>
                </a:cubicBezTo>
                <a:cubicBezTo>
                  <a:pt x="10921" y="201294"/>
                  <a:pt x="15367" y="194055"/>
                  <a:pt x="21463" y="187578"/>
                </a:cubicBezTo>
                <a:cubicBezTo>
                  <a:pt x="27559" y="181228"/>
                  <a:pt x="34544" y="177037"/>
                  <a:pt x="42417" y="175259"/>
                </a:cubicBezTo>
                <a:cubicBezTo>
                  <a:pt x="53467" y="172211"/>
                  <a:pt x="68960" y="170560"/>
                  <a:pt x="89027" y="170179"/>
                </a:cubicBezTo>
                <a:cubicBezTo>
                  <a:pt x="109220" y="169925"/>
                  <a:pt x="128142" y="170052"/>
                  <a:pt x="145796" y="170687"/>
                </a:cubicBezTo>
                <a:cubicBezTo>
                  <a:pt x="145160" y="164591"/>
                  <a:pt x="144907" y="158622"/>
                  <a:pt x="144907" y="152907"/>
                </a:cubicBezTo>
                <a:cubicBezTo>
                  <a:pt x="144907" y="147065"/>
                  <a:pt x="144526" y="141477"/>
                  <a:pt x="143890" y="135890"/>
                </a:cubicBezTo>
                <a:cubicBezTo>
                  <a:pt x="143382" y="128651"/>
                  <a:pt x="143001" y="119379"/>
                  <a:pt x="143001" y="108076"/>
                </a:cubicBezTo>
                <a:cubicBezTo>
                  <a:pt x="143001" y="96773"/>
                  <a:pt x="143763" y="85471"/>
                  <a:pt x="145288" y="74167"/>
                </a:cubicBezTo>
                <a:cubicBezTo>
                  <a:pt x="146811" y="62991"/>
                  <a:pt x="149478" y="52323"/>
                  <a:pt x="153035" y="42163"/>
                </a:cubicBezTo>
                <a:cubicBezTo>
                  <a:pt x="156717" y="32130"/>
                  <a:pt x="161925" y="24383"/>
                  <a:pt x="168655" y="18922"/>
                </a:cubicBezTo>
                <a:cubicBezTo>
                  <a:pt x="177800" y="11556"/>
                  <a:pt x="187071" y="7492"/>
                  <a:pt x="196469" y="6603"/>
                </a:cubicBezTo>
                <a:cubicBezTo>
                  <a:pt x="198882" y="6350"/>
                  <a:pt x="201167" y="6222"/>
                  <a:pt x="20345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113530" y="2601595"/>
            <a:ext cx="497713" cy="673100"/>
          </a:xfrm>
          <a:custGeom>
            <a:avLst/>
            <a:gdLst>
              <a:gd name="connsiteX0" fmla="*/ 282702 w 497713"/>
              <a:gd name="connsiteY0" fmla="*/ 6350 h 673100"/>
              <a:gd name="connsiteX1" fmla="*/ 300735 w 497713"/>
              <a:gd name="connsiteY1" fmla="*/ 7365 h 673100"/>
              <a:gd name="connsiteX2" fmla="*/ 369315 w 497713"/>
              <a:gd name="connsiteY2" fmla="*/ 22986 h 673100"/>
              <a:gd name="connsiteX3" fmla="*/ 424688 w 497713"/>
              <a:gd name="connsiteY3" fmla="*/ 56387 h 673100"/>
              <a:gd name="connsiteX4" fmla="*/ 455295 w 497713"/>
              <a:gd name="connsiteY4" fmla="*/ 91947 h 673100"/>
              <a:gd name="connsiteX5" fmla="*/ 478663 w 497713"/>
              <a:gd name="connsiteY5" fmla="*/ 138683 h 673100"/>
              <a:gd name="connsiteX6" fmla="*/ 479044 w 497713"/>
              <a:gd name="connsiteY6" fmla="*/ 183006 h 673100"/>
              <a:gd name="connsiteX7" fmla="*/ 442087 w 497713"/>
              <a:gd name="connsiteY7" fmla="*/ 210820 h 673100"/>
              <a:gd name="connsiteX8" fmla="*/ 419227 w 497713"/>
              <a:gd name="connsiteY8" fmla="*/ 212216 h 673100"/>
              <a:gd name="connsiteX9" fmla="*/ 400939 w 497713"/>
              <a:gd name="connsiteY9" fmla="*/ 203961 h 673100"/>
              <a:gd name="connsiteX10" fmla="*/ 385318 w 497713"/>
              <a:gd name="connsiteY10" fmla="*/ 189864 h 673100"/>
              <a:gd name="connsiteX11" fmla="*/ 371602 w 497713"/>
              <a:gd name="connsiteY11" fmla="*/ 173354 h 673100"/>
              <a:gd name="connsiteX12" fmla="*/ 320421 w 497713"/>
              <a:gd name="connsiteY12" fmla="*/ 137286 h 673100"/>
              <a:gd name="connsiteX13" fmla="*/ 262382 w 497713"/>
              <a:gd name="connsiteY13" fmla="*/ 132714 h 673100"/>
              <a:gd name="connsiteX14" fmla="*/ 208407 w 497713"/>
              <a:gd name="connsiteY14" fmla="*/ 156464 h 673100"/>
              <a:gd name="connsiteX15" fmla="*/ 169545 w 497713"/>
              <a:gd name="connsiteY15" fmla="*/ 204470 h 673100"/>
              <a:gd name="connsiteX16" fmla="*/ 146177 w 497713"/>
              <a:gd name="connsiteY16" fmla="*/ 272541 h 673100"/>
              <a:gd name="connsiteX17" fmla="*/ 136652 w 497713"/>
              <a:gd name="connsiteY17" fmla="*/ 347598 h 673100"/>
              <a:gd name="connsiteX18" fmla="*/ 143510 w 497713"/>
              <a:gd name="connsiteY18" fmla="*/ 421132 h 673100"/>
              <a:gd name="connsiteX19" fmla="*/ 170433 w 497713"/>
              <a:gd name="connsiteY19" fmla="*/ 484251 h 673100"/>
              <a:gd name="connsiteX20" fmla="*/ 206629 w 497713"/>
              <a:gd name="connsiteY20" fmla="*/ 519937 h 673100"/>
              <a:gd name="connsiteX21" fmla="*/ 252729 w 497713"/>
              <a:gd name="connsiteY21" fmla="*/ 539114 h 673100"/>
              <a:gd name="connsiteX22" fmla="*/ 302641 w 497713"/>
              <a:gd name="connsiteY22" fmla="*/ 541020 h 673100"/>
              <a:gd name="connsiteX23" fmla="*/ 351535 w 497713"/>
              <a:gd name="connsiteY23" fmla="*/ 524510 h 673100"/>
              <a:gd name="connsiteX24" fmla="*/ 367538 w 497713"/>
              <a:gd name="connsiteY24" fmla="*/ 513969 h 673100"/>
              <a:gd name="connsiteX25" fmla="*/ 385318 w 497713"/>
              <a:gd name="connsiteY25" fmla="*/ 499871 h 673100"/>
              <a:gd name="connsiteX26" fmla="*/ 404114 w 497713"/>
              <a:gd name="connsiteY26" fmla="*/ 486156 h 673100"/>
              <a:gd name="connsiteX27" fmla="*/ 424688 w 497713"/>
              <a:gd name="connsiteY27" fmla="*/ 477011 h 673100"/>
              <a:gd name="connsiteX28" fmla="*/ 460756 w 497713"/>
              <a:gd name="connsiteY28" fmla="*/ 477901 h 673100"/>
              <a:gd name="connsiteX29" fmla="*/ 490473 w 497713"/>
              <a:gd name="connsiteY29" fmla="*/ 504444 h 673100"/>
              <a:gd name="connsiteX30" fmla="*/ 491363 w 497713"/>
              <a:gd name="connsiteY30" fmla="*/ 556006 h 673100"/>
              <a:gd name="connsiteX31" fmla="*/ 456691 w 497713"/>
              <a:gd name="connsiteY31" fmla="*/ 602233 h 673100"/>
              <a:gd name="connsiteX32" fmla="*/ 402209 w 497713"/>
              <a:gd name="connsiteY32" fmla="*/ 638810 h 673100"/>
              <a:gd name="connsiteX33" fmla="*/ 344170 w 497713"/>
              <a:gd name="connsiteY33" fmla="*/ 660781 h 673100"/>
              <a:gd name="connsiteX34" fmla="*/ 280670 w 497713"/>
              <a:gd name="connsiteY34" fmla="*/ 666750 h 673100"/>
              <a:gd name="connsiteX35" fmla="*/ 213868 w 497713"/>
              <a:gd name="connsiteY35" fmla="*/ 658495 h 673100"/>
              <a:gd name="connsiteX36" fmla="*/ 148971 w 497713"/>
              <a:gd name="connsiteY36" fmla="*/ 635634 h 673100"/>
              <a:gd name="connsiteX37" fmla="*/ 90932 w 497713"/>
              <a:gd name="connsiteY37" fmla="*/ 598551 h 673100"/>
              <a:gd name="connsiteX38" fmla="*/ 41021 w 497713"/>
              <a:gd name="connsiteY38" fmla="*/ 535051 h 673100"/>
              <a:gd name="connsiteX39" fmla="*/ 14985 w 497713"/>
              <a:gd name="connsiteY39" fmla="*/ 455929 h 673100"/>
              <a:gd name="connsiteX40" fmla="*/ 6350 w 497713"/>
              <a:gd name="connsiteY40" fmla="*/ 371347 h 673100"/>
              <a:gd name="connsiteX41" fmla="*/ 8635 w 497713"/>
              <a:gd name="connsiteY41" fmla="*/ 291337 h 673100"/>
              <a:gd name="connsiteX42" fmla="*/ 22352 w 497713"/>
              <a:gd name="connsiteY42" fmla="*/ 220979 h 673100"/>
              <a:gd name="connsiteX43" fmla="*/ 52959 w 497713"/>
              <a:gd name="connsiteY43" fmla="*/ 149097 h 673100"/>
              <a:gd name="connsiteX44" fmla="*/ 100457 w 497713"/>
              <a:gd name="connsiteY44" fmla="*/ 83820 h 673100"/>
              <a:gd name="connsiteX45" fmla="*/ 165861 w 497713"/>
              <a:gd name="connsiteY45" fmla="*/ 32511 h 673100"/>
              <a:gd name="connsiteX46" fmla="*/ 229489 w 497713"/>
              <a:gd name="connsiteY46" fmla="*/ 10160 h 673100"/>
              <a:gd name="connsiteX47" fmla="*/ 282702 w 497713"/>
              <a:gd name="connsiteY47" fmla="*/ 6350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</a:cxnLst>
            <a:rect l="l" t="t" r="r" b="b"/>
            <a:pathLst>
              <a:path w="497713" h="673100">
                <a:moveTo>
                  <a:pt x="282702" y="6350"/>
                </a:moveTo>
                <a:cubicBezTo>
                  <a:pt x="288798" y="6476"/>
                  <a:pt x="294767" y="6857"/>
                  <a:pt x="300735" y="7365"/>
                </a:cubicBezTo>
                <a:cubicBezTo>
                  <a:pt x="324865" y="9525"/>
                  <a:pt x="347726" y="14732"/>
                  <a:pt x="369315" y="22986"/>
                </a:cubicBezTo>
                <a:cubicBezTo>
                  <a:pt x="391033" y="31241"/>
                  <a:pt x="409448" y="42291"/>
                  <a:pt x="424688" y="56387"/>
                </a:cubicBezTo>
                <a:cubicBezTo>
                  <a:pt x="434467" y="64896"/>
                  <a:pt x="444627" y="76707"/>
                  <a:pt x="455295" y="91947"/>
                </a:cubicBezTo>
                <a:cubicBezTo>
                  <a:pt x="465963" y="107187"/>
                  <a:pt x="473710" y="122809"/>
                  <a:pt x="478663" y="138683"/>
                </a:cubicBezTo>
                <a:cubicBezTo>
                  <a:pt x="483489" y="154432"/>
                  <a:pt x="483615" y="169291"/>
                  <a:pt x="479044" y="183006"/>
                </a:cubicBezTo>
                <a:cubicBezTo>
                  <a:pt x="474472" y="196722"/>
                  <a:pt x="462153" y="205994"/>
                  <a:pt x="442087" y="210820"/>
                </a:cubicBezTo>
                <a:cubicBezTo>
                  <a:pt x="433451" y="213360"/>
                  <a:pt x="425831" y="213741"/>
                  <a:pt x="419227" y="212216"/>
                </a:cubicBezTo>
                <a:cubicBezTo>
                  <a:pt x="412495" y="210692"/>
                  <a:pt x="406400" y="208025"/>
                  <a:pt x="400939" y="203961"/>
                </a:cubicBezTo>
                <a:cubicBezTo>
                  <a:pt x="395351" y="200025"/>
                  <a:pt x="390271" y="195325"/>
                  <a:pt x="385318" y="189864"/>
                </a:cubicBezTo>
                <a:cubicBezTo>
                  <a:pt x="380491" y="184403"/>
                  <a:pt x="375920" y="178815"/>
                  <a:pt x="371602" y="173354"/>
                </a:cubicBezTo>
                <a:cubicBezTo>
                  <a:pt x="356997" y="155702"/>
                  <a:pt x="339979" y="143636"/>
                  <a:pt x="320421" y="137286"/>
                </a:cubicBezTo>
                <a:cubicBezTo>
                  <a:pt x="300863" y="130810"/>
                  <a:pt x="281559" y="129285"/>
                  <a:pt x="262382" y="132714"/>
                </a:cubicBezTo>
                <a:cubicBezTo>
                  <a:pt x="243204" y="136016"/>
                  <a:pt x="225171" y="144017"/>
                  <a:pt x="208407" y="156464"/>
                </a:cubicBezTo>
                <a:cubicBezTo>
                  <a:pt x="191642" y="168910"/>
                  <a:pt x="178689" y="184911"/>
                  <a:pt x="169545" y="204470"/>
                </a:cubicBezTo>
                <a:cubicBezTo>
                  <a:pt x="159765" y="225171"/>
                  <a:pt x="152019" y="247903"/>
                  <a:pt x="146177" y="272541"/>
                </a:cubicBezTo>
                <a:cubicBezTo>
                  <a:pt x="140461" y="297306"/>
                  <a:pt x="137287" y="322325"/>
                  <a:pt x="136652" y="347598"/>
                </a:cubicBezTo>
                <a:cubicBezTo>
                  <a:pt x="136017" y="372871"/>
                  <a:pt x="138303" y="397383"/>
                  <a:pt x="143510" y="421132"/>
                </a:cubicBezTo>
                <a:cubicBezTo>
                  <a:pt x="148717" y="445007"/>
                  <a:pt x="157607" y="465963"/>
                  <a:pt x="170433" y="484251"/>
                </a:cubicBezTo>
                <a:cubicBezTo>
                  <a:pt x="180213" y="498856"/>
                  <a:pt x="192278" y="510794"/>
                  <a:pt x="206629" y="519937"/>
                </a:cubicBezTo>
                <a:cubicBezTo>
                  <a:pt x="220853" y="529082"/>
                  <a:pt x="236347" y="535432"/>
                  <a:pt x="252729" y="539114"/>
                </a:cubicBezTo>
                <a:cubicBezTo>
                  <a:pt x="269240" y="542797"/>
                  <a:pt x="285877" y="543433"/>
                  <a:pt x="302641" y="541020"/>
                </a:cubicBezTo>
                <a:cubicBezTo>
                  <a:pt x="319404" y="538479"/>
                  <a:pt x="335660" y="533019"/>
                  <a:pt x="351535" y="524510"/>
                </a:cubicBezTo>
                <a:cubicBezTo>
                  <a:pt x="356361" y="522096"/>
                  <a:pt x="361695" y="518541"/>
                  <a:pt x="367538" y="513969"/>
                </a:cubicBezTo>
                <a:cubicBezTo>
                  <a:pt x="373253" y="509396"/>
                  <a:pt x="379222" y="504697"/>
                  <a:pt x="385318" y="499871"/>
                </a:cubicBezTo>
                <a:cubicBezTo>
                  <a:pt x="391414" y="494919"/>
                  <a:pt x="397637" y="490346"/>
                  <a:pt x="404114" y="486156"/>
                </a:cubicBezTo>
                <a:cubicBezTo>
                  <a:pt x="410464" y="481837"/>
                  <a:pt x="417322" y="478790"/>
                  <a:pt x="424688" y="477011"/>
                </a:cubicBezTo>
                <a:cubicBezTo>
                  <a:pt x="435610" y="473329"/>
                  <a:pt x="447675" y="473583"/>
                  <a:pt x="460756" y="477901"/>
                </a:cubicBezTo>
                <a:cubicBezTo>
                  <a:pt x="473837" y="482091"/>
                  <a:pt x="483742" y="490982"/>
                  <a:pt x="490473" y="504444"/>
                </a:cubicBezTo>
                <a:cubicBezTo>
                  <a:pt x="498475" y="522096"/>
                  <a:pt x="498729" y="539241"/>
                  <a:pt x="491363" y="556006"/>
                </a:cubicBezTo>
                <a:cubicBezTo>
                  <a:pt x="484123" y="572770"/>
                  <a:pt x="472567" y="588264"/>
                  <a:pt x="456691" y="602233"/>
                </a:cubicBezTo>
                <a:cubicBezTo>
                  <a:pt x="440817" y="616203"/>
                  <a:pt x="422656" y="628395"/>
                  <a:pt x="402209" y="638810"/>
                </a:cubicBezTo>
                <a:cubicBezTo>
                  <a:pt x="381889" y="649223"/>
                  <a:pt x="362458" y="656463"/>
                  <a:pt x="344170" y="660781"/>
                </a:cubicBezTo>
                <a:cubicBezTo>
                  <a:pt x="324103" y="664971"/>
                  <a:pt x="302895" y="667003"/>
                  <a:pt x="280670" y="666750"/>
                </a:cubicBezTo>
                <a:cubicBezTo>
                  <a:pt x="258445" y="666369"/>
                  <a:pt x="236092" y="663702"/>
                  <a:pt x="213868" y="658495"/>
                </a:cubicBezTo>
                <a:cubicBezTo>
                  <a:pt x="191642" y="653287"/>
                  <a:pt x="170053" y="645667"/>
                  <a:pt x="148971" y="635634"/>
                </a:cubicBezTo>
                <a:cubicBezTo>
                  <a:pt x="127889" y="625602"/>
                  <a:pt x="108584" y="613156"/>
                  <a:pt x="90932" y="598551"/>
                </a:cubicBezTo>
                <a:cubicBezTo>
                  <a:pt x="69595" y="580897"/>
                  <a:pt x="52959" y="559689"/>
                  <a:pt x="41021" y="535051"/>
                </a:cubicBezTo>
                <a:cubicBezTo>
                  <a:pt x="29210" y="510285"/>
                  <a:pt x="20447" y="483996"/>
                  <a:pt x="14985" y="455929"/>
                </a:cubicBezTo>
                <a:cubicBezTo>
                  <a:pt x="9525" y="427863"/>
                  <a:pt x="6603" y="399669"/>
                  <a:pt x="6350" y="371347"/>
                </a:cubicBezTo>
                <a:cubicBezTo>
                  <a:pt x="5969" y="343026"/>
                  <a:pt x="6730" y="316356"/>
                  <a:pt x="8635" y="291337"/>
                </a:cubicBezTo>
                <a:cubicBezTo>
                  <a:pt x="10414" y="268732"/>
                  <a:pt x="14985" y="245364"/>
                  <a:pt x="22352" y="220979"/>
                </a:cubicBezTo>
                <a:cubicBezTo>
                  <a:pt x="29591" y="196595"/>
                  <a:pt x="39878" y="172592"/>
                  <a:pt x="52959" y="149097"/>
                </a:cubicBezTo>
                <a:cubicBezTo>
                  <a:pt x="66040" y="125729"/>
                  <a:pt x="81914" y="103885"/>
                  <a:pt x="100457" y="83820"/>
                </a:cubicBezTo>
                <a:cubicBezTo>
                  <a:pt x="119126" y="63626"/>
                  <a:pt x="140842" y="46609"/>
                  <a:pt x="165861" y="32511"/>
                </a:cubicBezTo>
                <a:cubicBezTo>
                  <a:pt x="184784" y="21590"/>
                  <a:pt x="205994" y="14096"/>
                  <a:pt x="229489" y="10160"/>
                </a:cubicBezTo>
                <a:cubicBezTo>
                  <a:pt x="247014" y="7239"/>
                  <a:pt x="264795" y="5969"/>
                  <a:pt x="28270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677537" y="2597658"/>
            <a:ext cx="370204" cy="668273"/>
          </a:xfrm>
          <a:custGeom>
            <a:avLst/>
            <a:gdLst>
              <a:gd name="connsiteX0" fmla="*/ 62992 w 370204"/>
              <a:gd name="connsiteY0" fmla="*/ 6350 h 668273"/>
              <a:gd name="connsiteX1" fmla="*/ 89534 w 370204"/>
              <a:gd name="connsiteY1" fmla="*/ 14604 h 668273"/>
              <a:gd name="connsiteX2" fmla="*/ 99567 w 370204"/>
              <a:gd name="connsiteY2" fmla="*/ 22351 h 668273"/>
              <a:gd name="connsiteX3" fmla="*/ 106934 w 370204"/>
              <a:gd name="connsiteY3" fmla="*/ 33782 h 668273"/>
              <a:gd name="connsiteX4" fmla="*/ 114300 w 370204"/>
              <a:gd name="connsiteY4" fmla="*/ 66674 h 668273"/>
              <a:gd name="connsiteX5" fmla="*/ 115570 w 370204"/>
              <a:gd name="connsiteY5" fmla="*/ 79882 h 668273"/>
              <a:gd name="connsiteX6" fmla="*/ 116077 w 370204"/>
              <a:gd name="connsiteY6" fmla="*/ 97789 h 668273"/>
              <a:gd name="connsiteX7" fmla="*/ 116585 w 370204"/>
              <a:gd name="connsiteY7" fmla="*/ 115570 h 668273"/>
              <a:gd name="connsiteX8" fmla="*/ 116966 w 370204"/>
              <a:gd name="connsiteY8" fmla="*/ 128904 h 668273"/>
              <a:gd name="connsiteX9" fmla="*/ 116966 w 370204"/>
              <a:gd name="connsiteY9" fmla="*/ 133477 h 668273"/>
              <a:gd name="connsiteX10" fmla="*/ 117855 w 370204"/>
              <a:gd name="connsiteY10" fmla="*/ 192912 h 668273"/>
              <a:gd name="connsiteX11" fmla="*/ 117855 w 370204"/>
              <a:gd name="connsiteY11" fmla="*/ 254127 h 668273"/>
              <a:gd name="connsiteX12" fmla="*/ 117855 w 370204"/>
              <a:gd name="connsiteY12" fmla="*/ 269620 h 668273"/>
              <a:gd name="connsiteX13" fmla="*/ 198373 w 370204"/>
              <a:gd name="connsiteY13" fmla="*/ 257301 h 668273"/>
              <a:gd name="connsiteX14" fmla="*/ 273303 w 370204"/>
              <a:gd name="connsiteY14" fmla="*/ 274192 h 668273"/>
              <a:gd name="connsiteX15" fmla="*/ 324992 w 370204"/>
              <a:gd name="connsiteY15" fmla="*/ 313562 h 668273"/>
              <a:gd name="connsiteX16" fmla="*/ 351027 w 370204"/>
              <a:gd name="connsiteY16" fmla="*/ 362077 h 668273"/>
              <a:gd name="connsiteX17" fmla="*/ 360680 w 370204"/>
              <a:gd name="connsiteY17" fmla="*/ 418719 h 668273"/>
              <a:gd name="connsiteX18" fmla="*/ 362965 w 370204"/>
              <a:gd name="connsiteY18" fmla="*/ 481838 h 668273"/>
              <a:gd name="connsiteX19" fmla="*/ 363854 w 370204"/>
              <a:gd name="connsiteY19" fmla="*/ 519810 h 668273"/>
              <a:gd name="connsiteX20" fmla="*/ 362965 w 370204"/>
              <a:gd name="connsiteY20" fmla="*/ 555878 h 668273"/>
              <a:gd name="connsiteX21" fmla="*/ 360172 w 370204"/>
              <a:gd name="connsiteY21" fmla="*/ 601090 h 668273"/>
              <a:gd name="connsiteX22" fmla="*/ 352933 w 370204"/>
              <a:gd name="connsiteY22" fmla="*/ 635889 h 668273"/>
              <a:gd name="connsiteX23" fmla="*/ 336042 w 370204"/>
              <a:gd name="connsiteY23" fmla="*/ 656970 h 668273"/>
              <a:gd name="connsiteX24" fmla="*/ 304419 w 370204"/>
              <a:gd name="connsiteY24" fmla="*/ 661034 h 668273"/>
              <a:gd name="connsiteX25" fmla="*/ 274320 w 370204"/>
              <a:gd name="connsiteY25" fmla="*/ 640969 h 668273"/>
              <a:gd name="connsiteX26" fmla="*/ 261873 w 370204"/>
              <a:gd name="connsiteY26" fmla="*/ 601090 h 668273"/>
              <a:gd name="connsiteX27" fmla="*/ 259588 w 370204"/>
              <a:gd name="connsiteY27" fmla="*/ 555878 h 668273"/>
              <a:gd name="connsiteX28" fmla="*/ 259588 w 370204"/>
              <a:gd name="connsiteY28" fmla="*/ 520191 h 668273"/>
              <a:gd name="connsiteX29" fmla="*/ 258317 w 370204"/>
              <a:gd name="connsiteY29" fmla="*/ 474090 h 668273"/>
              <a:gd name="connsiteX30" fmla="*/ 252730 w 370204"/>
              <a:gd name="connsiteY30" fmla="*/ 424688 h 668273"/>
              <a:gd name="connsiteX31" fmla="*/ 235838 w 370204"/>
              <a:gd name="connsiteY31" fmla="*/ 384936 h 668273"/>
              <a:gd name="connsiteX32" fmla="*/ 200152 w 370204"/>
              <a:gd name="connsiteY32" fmla="*/ 367538 h 668273"/>
              <a:gd name="connsiteX33" fmla="*/ 154051 w 370204"/>
              <a:gd name="connsiteY33" fmla="*/ 372109 h 668273"/>
              <a:gd name="connsiteX34" fmla="*/ 130683 w 370204"/>
              <a:gd name="connsiteY34" fmla="*/ 390778 h 668273"/>
              <a:gd name="connsiteX35" fmla="*/ 122046 w 370204"/>
              <a:gd name="connsiteY35" fmla="*/ 420497 h 668273"/>
              <a:gd name="connsiteX36" fmla="*/ 117855 w 370204"/>
              <a:gd name="connsiteY36" fmla="*/ 458089 h 668273"/>
              <a:gd name="connsiteX37" fmla="*/ 116966 w 370204"/>
              <a:gd name="connsiteY37" fmla="*/ 493648 h 668273"/>
              <a:gd name="connsiteX38" fmla="*/ 116966 w 370204"/>
              <a:gd name="connsiteY38" fmla="*/ 560451 h 668273"/>
              <a:gd name="connsiteX39" fmla="*/ 116585 w 370204"/>
              <a:gd name="connsiteY39" fmla="*/ 594740 h 668273"/>
              <a:gd name="connsiteX40" fmla="*/ 110616 w 370204"/>
              <a:gd name="connsiteY40" fmla="*/ 627252 h 668273"/>
              <a:gd name="connsiteX41" fmla="*/ 93726 w 370204"/>
              <a:gd name="connsiteY41" fmla="*/ 651890 h 668273"/>
              <a:gd name="connsiteX42" fmla="*/ 60325 w 370204"/>
              <a:gd name="connsiteY42" fmla="*/ 661923 h 668273"/>
              <a:gd name="connsiteX43" fmla="*/ 19557 w 370204"/>
              <a:gd name="connsiteY43" fmla="*/ 644143 h 668273"/>
              <a:gd name="connsiteX44" fmla="*/ 6350 w 370204"/>
              <a:gd name="connsiteY44" fmla="*/ 599820 h 668273"/>
              <a:gd name="connsiteX45" fmla="*/ 6350 w 370204"/>
              <a:gd name="connsiteY45" fmla="*/ 74040 h 668273"/>
              <a:gd name="connsiteX46" fmla="*/ 6857 w 370204"/>
              <a:gd name="connsiteY46" fmla="*/ 63500 h 668273"/>
              <a:gd name="connsiteX47" fmla="*/ 8127 w 370204"/>
              <a:gd name="connsiteY47" fmla="*/ 52958 h 668273"/>
              <a:gd name="connsiteX48" fmla="*/ 10922 w 370204"/>
              <a:gd name="connsiteY48" fmla="*/ 42417 h 668273"/>
              <a:gd name="connsiteX49" fmla="*/ 13715 w 370204"/>
              <a:gd name="connsiteY49" fmla="*/ 32892 h 668273"/>
              <a:gd name="connsiteX50" fmla="*/ 22860 w 370204"/>
              <a:gd name="connsiteY50" fmla="*/ 19177 h 668273"/>
              <a:gd name="connsiteX51" fmla="*/ 32003 w 370204"/>
              <a:gd name="connsiteY51" fmla="*/ 11810 h 668273"/>
              <a:gd name="connsiteX52" fmla="*/ 42036 w 370204"/>
              <a:gd name="connsiteY52" fmla="*/ 8128 h 668273"/>
              <a:gd name="connsiteX53" fmla="*/ 52070 w 370204"/>
              <a:gd name="connsiteY53" fmla="*/ 6730 h 668273"/>
              <a:gd name="connsiteX54" fmla="*/ 62992 w 370204"/>
              <a:gd name="connsiteY54" fmla="*/ 6350 h 668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</a:cxnLst>
            <a:rect l="l" t="t" r="r" b="b"/>
            <a:pathLst>
              <a:path w="370204" h="668273">
                <a:moveTo>
                  <a:pt x="62992" y="6350"/>
                </a:moveTo>
                <a:cubicBezTo>
                  <a:pt x="72135" y="6350"/>
                  <a:pt x="81026" y="9016"/>
                  <a:pt x="89534" y="14604"/>
                </a:cubicBezTo>
                <a:cubicBezTo>
                  <a:pt x="93217" y="17017"/>
                  <a:pt x="96520" y="19558"/>
                  <a:pt x="99567" y="22351"/>
                </a:cubicBezTo>
                <a:cubicBezTo>
                  <a:pt x="102615" y="25019"/>
                  <a:pt x="105155" y="28828"/>
                  <a:pt x="106934" y="33782"/>
                </a:cubicBezTo>
                <a:cubicBezTo>
                  <a:pt x="111760" y="45339"/>
                  <a:pt x="114300" y="56260"/>
                  <a:pt x="114300" y="66674"/>
                </a:cubicBezTo>
                <a:cubicBezTo>
                  <a:pt x="114807" y="69722"/>
                  <a:pt x="115315" y="74167"/>
                  <a:pt x="115570" y="79882"/>
                </a:cubicBezTo>
                <a:cubicBezTo>
                  <a:pt x="115951" y="85724"/>
                  <a:pt x="116077" y="91693"/>
                  <a:pt x="116077" y="97789"/>
                </a:cubicBezTo>
                <a:cubicBezTo>
                  <a:pt x="116077" y="103885"/>
                  <a:pt x="116204" y="109854"/>
                  <a:pt x="116585" y="115570"/>
                </a:cubicBezTo>
                <a:cubicBezTo>
                  <a:pt x="116840" y="121411"/>
                  <a:pt x="116966" y="125857"/>
                  <a:pt x="116966" y="128904"/>
                </a:cubicBezTo>
                <a:lnTo>
                  <a:pt x="116966" y="133477"/>
                </a:lnTo>
                <a:cubicBezTo>
                  <a:pt x="117602" y="152908"/>
                  <a:pt x="117855" y="172720"/>
                  <a:pt x="117855" y="192912"/>
                </a:cubicBezTo>
                <a:cubicBezTo>
                  <a:pt x="117855" y="212978"/>
                  <a:pt x="117855" y="233426"/>
                  <a:pt x="117855" y="254127"/>
                </a:cubicBezTo>
                <a:lnTo>
                  <a:pt x="117855" y="269620"/>
                </a:lnTo>
                <a:cubicBezTo>
                  <a:pt x="143510" y="261111"/>
                  <a:pt x="170307" y="257047"/>
                  <a:pt x="198373" y="257301"/>
                </a:cubicBezTo>
                <a:cubicBezTo>
                  <a:pt x="226441" y="257682"/>
                  <a:pt x="251460" y="263270"/>
                  <a:pt x="273303" y="274192"/>
                </a:cubicBezTo>
                <a:cubicBezTo>
                  <a:pt x="295910" y="285877"/>
                  <a:pt x="313182" y="298958"/>
                  <a:pt x="324992" y="313562"/>
                </a:cubicBezTo>
                <a:cubicBezTo>
                  <a:pt x="336931" y="328167"/>
                  <a:pt x="345566" y="344297"/>
                  <a:pt x="351027" y="362077"/>
                </a:cubicBezTo>
                <a:cubicBezTo>
                  <a:pt x="356615" y="379729"/>
                  <a:pt x="359791" y="398652"/>
                  <a:pt x="360680" y="418719"/>
                </a:cubicBezTo>
                <a:cubicBezTo>
                  <a:pt x="361569" y="438784"/>
                  <a:pt x="362331" y="459866"/>
                  <a:pt x="362965" y="481838"/>
                </a:cubicBezTo>
                <a:cubicBezTo>
                  <a:pt x="363601" y="494029"/>
                  <a:pt x="363854" y="506602"/>
                  <a:pt x="363854" y="519810"/>
                </a:cubicBezTo>
                <a:cubicBezTo>
                  <a:pt x="363854" y="532891"/>
                  <a:pt x="363601" y="544957"/>
                  <a:pt x="362965" y="555878"/>
                </a:cubicBezTo>
                <a:cubicBezTo>
                  <a:pt x="362331" y="572389"/>
                  <a:pt x="361442" y="587374"/>
                  <a:pt x="360172" y="601090"/>
                </a:cubicBezTo>
                <a:cubicBezTo>
                  <a:pt x="359028" y="614807"/>
                  <a:pt x="356615" y="626490"/>
                  <a:pt x="352933" y="635889"/>
                </a:cubicBezTo>
                <a:cubicBezTo>
                  <a:pt x="349250" y="645287"/>
                  <a:pt x="343661" y="652398"/>
                  <a:pt x="336042" y="656970"/>
                </a:cubicBezTo>
                <a:cubicBezTo>
                  <a:pt x="328422" y="661542"/>
                  <a:pt x="317881" y="662812"/>
                  <a:pt x="304419" y="661034"/>
                </a:cubicBezTo>
                <a:cubicBezTo>
                  <a:pt x="290448" y="659257"/>
                  <a:pt x="280415" y="652526"/>
                  <a:pt x="274320" y="640969"/>
                </a:cubicBezTo>
                <a:cubicBezTo>
                  <a:pt x="268223" y="629284"/>
                  <a:pt x="264033" y="616077"/>
                  <a:pt x="261873" y="601090"/>
                </a:cubicBezTo>
                <a:cubicBezTo>
                  <a:pt x="259842" y="586232"/>
                  <a:pt x="259080" y="571119"/>
                  <a:pt x="259588" y="555878"/>
                </a:cubicBezTo>
                <a:cubicBezTo>
                  <a:pt x="260222" y="540639"/>
                  <a:pt x="260222" y="528701"/>
                  <a:pt x="259588" y="520191"/>
                </a:cubicBezTo>
                <a:cubicBezTo>
                  <a:pt x="259080" y="506857"/>
                  <a:pt x="258572" y="491362"/>
                  <a:pt x="258317" y="474090"/>
                </a:cubicBezTo>
                <a:cubicBezTo>
                  <a:pt x="257936" y="456691"/>
                  <a:pt x="256158" y="440182"/>
                  <a:pt x="252730" y="424688"/>
                </a:cubicBezTo>
                <a:cubicBezTo>
                  <a:pt x="249427" y="409066"/>
                  <a:pt x="243840" y="395858"/>
                  <a:pt x="235838" y="384936"/>
                </a:cubicBezTo>
                <a:cubicBezTo>
                  <a:pt x="227965" y="373888"/>
                  <a:pt x="216026" y="368172"/>
                  <a:pt x="200152" y="367538"/>
                </a:cubicBezTo>
                <a:cubicBezTo>
                  <a:pt x="180085" y="366267"/>
                  <a:pt x="164719" y="367791"/>
                  <a:pt x="154051" y="372109"/>
                </a:cubicBezTo>
                <a:cubicBezTo>
                  <a:pt x="143383" y="376301"/>
                  <a:pt x="135635" y="382651"/>
                  <a:pt x="130683" y="390778"/>
                </a:cubicBezTo>
                <a:cubicBezTo>
                  <a:pt x="125857" y="399033"/>
                  <a:pt x="122935" y="408939"/>
                  <a:pt x="122046" y="420497"/>
                </a:cubicBezTo>
                <a:cubicBezTo>
                  <a:pt x="121157" y="432181"/>
                  <a:pt x="119761" y="444627"/>
                  <a:pt x="117855" y="458089"/>
                </a:cubicBezTo>
                <a:lnTo>
                  <a:pt x="116966" y="493648"/>
                </a:lnTo>
                <a:lnTo>
                  <a:pt x="116966" y="560451"/>
                </a:lnTo>
                <a:cubicBezTo>
                  <a:pt x="116966" y="571372"/>
                  <a:pt x="116840" y="582802"/>
                  <a:pt x="116585" y="594740"/>
                </a:cubicBezTo>
                <a:cubicBezTo>
                  <a:pt x="116204" y="606678"/>
                  <a:pt x="114300" y="617473"/>
                  <a:pt x="110616" y="627252"/>
                </a:cubicBezTo>
                <a:cubicBezTo>
                  <a:pt x="106934" y="636904"/>
                  <a:pt x="101346" y="645159"/>
                  <a:pt x="93726" y="651890"/>
                </a:cubicBezTo>
                <a:cubicBezTo>
                  <a:pt x="86105" y="658621"/>
                  <a:pt x="74930" y="661923"/>
                  <a:pt x="60325" y="661923"/>
                </a:cubicBezTo>
                <a:cubicBezTo>
                  <a:pt x="42036" y="661923"/>
                  <a:pt x="28447" y="655954"/>
                  <a:pt x="19557" y="644143"/>
                </a:cubicBezTo>
                <a:cubicBezTo>
                  <a:pt x="10795" y="632206"/>
                  <a:pt x="6350" y="617473"/>
                  <a:pt x="6350" y="599820"/>
                </a:cubicBezTo>
                <a:lnTo>
                  <a:pt x="6350" y="74040"/>
                </a:lnTo>
                <a:cubicBezTo>
                  <a:pt x="6350" y="70358"/>
                  <a:pt x="6476" y="66801"/>
                  <a:pt x="6857" y="63500"/>
                </a:cubicBezTo>
                <a:cubicBezTo>
                  <a:pt x="7111" y="60070"/>
                  <a:pt x="7620" y="56641"/>
                  <a:pt x="8127" y="52958"/>
                </a:cubicBezTo>
                <a:cubicBezTo>
                  <a:pt x="9397" y="49276"/>
                  <a:pt x="10286" y="45847"/>
                  <a:pt x="10922" y="42417"/>
                </a:cubicBezTo>
                <a:cubicBezTo>
                  <a:pt x="11557" y="39116"/>
                  <a:pt x="12446" y="35940"/>
                  <a:pt x="13715" y="32892"/>
                </a:cubicBezTo>
                <a:cubicBezTo>
                  <a:pt x="15494" y="26797"/>
                  <a:pt x="18542" y="22224"/>
                  <a:pt x="22860" y="19177"/>
                </a:cubicBezTo>
                <a:cubicBezTo>
                  <a:pt x="25907" y="16128"/>
                  <a:pt x="28955" y="13589"/>
                  <a:pt x="32003" y="11810"/>
                </a:cubicBezTo>
                <a:cubicBezTo>
                  <a:pt x="35052" y="10032"/>
                  <a:pt x="38353" y="8762"/>
                  <a:pt x="42036" y="8128"/>
                </a:cubicBezTo>
                <a:cubicBezTo>
                  <a:pt x="45084" y="7492"/>
                  <a:pt x="48386" y="7111"/>
                  <a:pt x="52070" y="6730"/>
                </a:cubicBezTo>
                <a:cubicBezTo>
                  <a:pt x="55753" y="6477"/>
                  <a:pt x="59435" y="6350"/>
                  <a:pt x="6299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790821" y="4212082"/>
            <a:ext cx="246379" cy="465708"/>
          </a:xfrm>
          <a:custGeom>
            <a:avLst/>
            <a:gdLst>
              <a:gd name="connsiteX0" fmla="*/ 124459 w 246379"/>
              <a:gd name="connsiteY0" fmla="*/ 0 h 465708"/>
              <a:gd name="connsiteX1" fmla="*/ 139700 w 246379"/>
              <a:gd name="connsiteY1" fmla="*/ 635 h 465708"/>
              <a:gd name="connsiteX2" fmla="*/ 154304 w 246379"/>
              <a:gd name="connsiteY2" fmla="*/ 2412 h 465708"/>
              <a:gd name="connsiteX3" fmla="*/ 195071 w 246379"/>
              <a:gd name="connsiteY3" fmla="*/ 23748 h 465708"/>
              <a:gd name="connsiteX4" fmla="*/ 219201 w 246379"/>
              <a:gd name="connsiteY4" fmla="*/ 60071 h 465708"/>
              <a:gd name="connsiteX5" fmla="*/ 234188 w 246379"/>
              <a:gd name="connsiteY5" fmla="*/ 102997 h 465708"/>
              <a:gd name="connsiteX6" fmla="*/ 242061 w 246379"/>
              <a:gd name="connsiteY6" fmla="*/ 149097 h 465708"/>
              <a:gd name="connsiteX7" fmla="*/ 245744 w 246379"/>
              <a:gd name="connsiteY7" fmla="*/ 194436 h 465708"/>
              <a:gd name="connsiteX8" fmla="*/ 246379 w 246379"/>
              <a:gd name="connsiteY8" fmla="*/ 250571 h 465708"/>
              <a:gd name="connsiteX9" fmla="*/ 242696 w 246379"/>
              <a:gd name="connsiteY9" fmla="*/ 306070 h 465708"/>
              <a:gd name="connsiteX10" fmla="*/ 233807 w 246379"/>
              <a:gd name="connsiteY10" fmla="*/ 363601 h 465708"/>
              <a:gd name="connsiteX11" fmla="*/ 212851 w 246379"/>
              <a:gd name="connsiteY11" fmla="*/ 415797 h 465708"/>
              <a:gd name="connsiteX12" fmla="*/ 181101 w 246379"/>
              <a:gd name="connsiteY12" fmla="*/ 447801 h 465708"/>
              <a:gd name="connsiteX13" fmla="*/ 141477 w 246379"/>
              <a:gd name="connsiteY13" fmla="*/ 464565 h 465708"/>
              <a:gd name="connsiteX14" fmla="*/ 103123 w 246379"/>
              <a:gd name="connsiteY14" fmla="*/ 465708 h 465708"/>
              <a:gd name="connsiteX15" fmla="*/ 65912 w 246379"/>
              <a:gd name="connsiteY15" fmla="*/ 453008 h 465708"/>
              <a:gd name="connsiteX16" fmla="*/ 38100 w 246379"/>
              <a:gd name="connsiteY16" fmla="*/ 428625 h 465708"/>
              <a:gd name="connsiteX17" fmla="*/ 18288 w 246379"/>
              <a:gd name="connsiteY17" fmla="*/ 394461 h 465708"/>
              <a:gd name="connsiteX18" fmla="*/ 4317 w 246379"/>
              <a:gd name="connsiteY18" fmla="*/ 334136 h 465708"/>
              <a:gd name="connsiteX19" fmla="*/ 1015 w 246379"/>
              <a:gd name="connsiteY19" fmla="*/ 282828 h 465708"/>
              <a:gd name="connsiteX20" fmla="*/ 0 w 246379"/>
              <a:gd name="connsiteY20" fmla="*/ 231647 h 465708"/>
              <a:gd name="connsiteX21" fmla="*/ 3682 w 246379"/>
              <a:gd name="connsiteY21" fmla="*/ 163448 h 465708"/>
              <a:gd name="connsiteX22" fmla="*/ 6096 w 246379"/>
              <a:gd name="connsiteY22" fmla="*/ 135635 h 465708"/>
              <a:gd name="connsiteX23" fmla="*/ 9778 w 246379"/>
              <a:gd name="connsiteY23" fmla="*/ 108585 h 465708"/>
              <a:gd name="connsiteX24" fmla="*/ 14096 w 246379"/>
              <a:gd name="connsiteY24" fmla="*/ 87757 h 465708"/>
              <a:gd name="connsiteX25" fmla="*/ 20827 w 246379"/>
              <a:gd name="connsiteY25" fmla="*/ 67690 h 465708"/>
              <a:gd name="connsiteX26" fmla="*/ 31496 w 246379"/>
              <a:gd name="connsiteY26" fmla="*/ 48133 h 465708"/>
              <a:gd name="connsiteX27" fmla="*/ 45211 w 246379"/>
              <a:gd name="connsiteY27" fmla="*/ 31750 h 465708"/>
              <a:gd name="connsiteX28" fmla="*/ 75057 w 246379"/>
              <a:gd name="connsiteY28" fmla="*/ 11048 h 465708"/>
              <a:gd name="connsiteX29" fmla="*/ 109219 w 246379"/>
              <a:gd name="connsiteY29" fmla="*/ 1270 h 465708"/>
              <a:gd name="connsiteX30" fmla="*/ 116839 w 246379"/>
              <a:gd name="connsiteY30" fmla="*/ 635 h 465708"/>
              <a:gd name="connsiteX31" fmla="*/ 124459 w 246379"/>
              <a:gd name="connsiteY31" fmla="*/ 0 h 465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246379" h="465708">
                <a:moveTo>
                  <a:pt x="124459" y="0"/>
                </a:moveTo>
                <a:cubicBezTo>
                  <a:pt x="129666" y="0"/>
                  <a:pt x="134746" y="253"/>
                  <a:pt x="139700" y="635"/>
                </a:cubicBezTo>
                <a:cubicBezTo>
                  <a:pt x="144526" y="1015"/>
                  <a:pt x="149351" y="1651"/>
                  <a:pt x="154304" y="2412"/>
                </a:cubicBezTo>
                <a:cubicBezTo>
                  <a:pt x="169671" y="4952"/>
                  <a:pt x="183388" y="12064"/>
                  <a:pt x="195071" y="23748"/>
                </a:cubicBezTo>
                <a:cubicBezTo>
                  <a:pt x="204850" y="34416"/>
                  <a:pt x="212851" y="46482"/>
                  <a:pt x="219201" y="60071"/>
                </a:cubicBezTo>
                <a:cubicBezTo>
                  <a:pt x="225551" y="73660"/>
                  <a:pt x="230504" y="88011"/>
                  <a:pt x="234188" y="102997"/>
                </a:cubicBezTo>
                <a:cubicBezTo>
                  <a:pt x="237743" y="118110"/>
                  <a:pt x="240410" y="133476"/>
                  <a:pt x="242061" y="149097"/>
                </a:cubicBezTo>
                <a:cubicBezTo>
                  <a:pt x="243712" y="164719"/>
                  <a:pt x="244855" y="179832"/>
                  <a:pt x="245744" y="194436"/>
                </a:cubicBezTo>
                <a:cubicBezTo>
                  <a:pt x="246507" y="213233"/>
                  <a:pt x="246760" y="231901"/>
                  <a:pt x="246379" y="250571"/>
                </a:cubicBezTo>
                <a:cubicBezTo>
                  <a:pt x="245871" y="269239"/>
                  <a:pt x="244728" y="287782"/>
                  <a:pt x="242696" y="306070"/>
                </a:cubicBezTo>
                <a:cubicBezTo>
                  <a:pt x="240664" y="325120"/>
                  <a:pt x="237743" y="344297"/>
                  <a:pt x="233807" y="363601"/>
                </a:cubicBezTo>
                <a:cubicBezTo>
                  <a:pt x="229996" y="382904"/>
                  <a:pt x="223011" y="400303"/>
                  <a:pt x="212851" y="415797"/>
                </a:cubicBezTo>
                <a:cubicBezTo>
                  <a:pt x="204215" y="428751"/>
                  <a:pt x="193674" y="439420"/>
                  <a:pt x="181101" y="447801"/>
                </a:cubicBezTo>
                <a:cubicBezTo>
                  <a:pt x="168528" y="456057"/>
                  <a:pt x="155320" y="461645"/>
                  <a:pt x="141477" y="464565"/>
                </a:cubicBezTo>
                <a:cubicBezTo>
                  <a:pt x="128904" y="466978"/>
                  <a:pt x="116077" y="467360"/>
                  <a:pt x="103123" y="465708"/>
                </a:cubicBezTo>
                <a:cubicBezTo>
                  <a:pt x="90042" y="464185"/>
                  <a:pt x="77723" y="459866"/>
                  <a:pt x="65912" y="453008"/>
                </a:cubicBezTo>
                <a:cubicBezTo>
                  <a:pt x="54863" y="446404"/>
                  <a:pt x="45719" y="438276"/>
                  <a:pt x="38100" y="428625"/>
                </a:cubicBezTo>
                <a:cubicBezTo>
                  <a:pt x="30607" y="418846"/>
                  <a:pt x="24002" y="407415"/>
                  <a:pt x="18288" y="394461"/>
                </a:cubicBezTo>
                <a:cubicBezTo>
                  <a:pt x="10159" y="374903"/>
                  <a:pt x="5588" y="354838"/>
                  <a:pt x="4317" y="334136"/>
                </a:cubicBezTo>
                <a:cubicBezTo>
                  <a:pt x="2666" y="316991"/>
                  <a:pt x="1523" y="299973"/>
                  <a:pt x="1015" y="282828"/>
                </a:cubicBezTo>
                <a:cubicBezTo>
                  <a:pt x="380" y="265811"/>
                  <a:pt x="0" y="248792"/>
                  <a:pt x="0" y="231647"/>
                </a:cubicBezTo>
                <a:cubicBezTo>
                  <a:pt x="0" y="208914"/>
                  <a:pt x="1269" y="186182"/>
                  <a:pt x="3682" y="163448"/>
                </a:cubicBezTo>
                <a:cubicBezTo>
                  <a:pt x="4571" y="154051"/>
                  <a:pt x="5333" y="144779"/>
                  <a:pt x="6096" y="135635"/>
                </a:cubicBezTo>
                <a:cubicBezTo>
                  <a:pt x="6984" y="126491"/>
                  <a:pt x="8127" y="117475"/>
                  <a:pt x="9778" y="108585"/>
                </a:cubicBezTo>
                <a:cubicBezTo>
                  <a:pt x="11429" y="101219"/>
                  <a:pt x="12827" y="94361"/>
                  <a:pt x="14096" y="87757"/>
                </a:cubicBezTo>
                <a:cubicBezTo>
                  <a:pt x="15239" y="81279"/>
                  <a:pt x="17526" y="74548"/>
                  <a:pt x="20827" y="67690"/>
                </a:cubicBezTo>
                <a:cubicBezTo>
                  <a:pt x="24002" y="60833"/>
                  <a:pt x="27558" y="54228"/>
                  <a:pt x="31496" y="48133"/>
                </a:cubicBezTo>
                <a:cubicBezTo>
                  <a:pt x="35305" y="42036"/>
                  <a:pt x="39877" y="36576"/>
                  <a:pt x="45211" y="31750"/>
                </a:cubicBezTo>
                <a:cubicBezTo>
                  <a:pt x="54101" y="22733"/>
                  <a:pt x="64008" y="15875"/>
                  <a:pt x="75057" y="11048"/>
                </a:cubicBezTo>
                <a:cubicBezTo>
                  <a:pt x="85978" y="6096"/>
                  <a:pt x="97408" y="2921"/>
                  <a:pt x="109219" y="1270"/>
                </a:cubicBezTo>
                <a:cubicBezTo>
                  <a:pt x="111632" y="888"/>
                  <a:pt x="114172" y="635"/>
                  <a:pt x="116839" y="635"/>
                </a:cubicBezTo>
                <a:cubicBezTo>
                  <a:pt x="119379" y="635"/>
                  <a:pt x="121919" y="380"/>
                  <a:pt x="12445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656709" y="4212082"/>
            <a:ext cx="74580" cy="488061"/>
          </a:xfrm>
          <a:custGeom>
            <a:avLst/>
            <a:gdLst>
              <a:gd name="connsiteX0" fmla="*/ 37845 w 74580"/>
              <a:gd name="connsiteY0" fmla="*/ 0 h 488061"/>
              <a:gd name="connsiteX1" fmla="*/ 55498 w 74580"/>
              <a:gd name="connsiteY1" fmla="*/ 5841 h 488061"/>
              <a:gd name="connsiteX2" fmla="*/ 66547 w 74580"/>
              <a:gd name="connsiteY2" fmla="*/ 21335 h 488061"/>
              <a:gd name="connsiteX3" fmla="*/ 72643 w 74580"/>
              <a:gd name="connsiteY3" fmla="*/ 47625 h 488061"/>
              <a:gd name="connsiteX4" fmla="*/ 73786 w 74580"/>
              <a:gd name="connsiteY4" fmla="*/ 75057 h 488061"/>
              <a:gd name="connsiteX5" fmla="*/ 73786 w 74580"/>
              <a:gd name="connsiteY5" fmla="*/ 78104 h 488061"/>
              <a:gd name="connsiteX6" fmla="*/ 74421 w 74580"/>
              <a:gd name="connsiteY6" fmla="*/ 167004 h 488061"/>
              <a:gd name="connsiteX7" fmla="*/ 73786 w 74580"/>
              <a:gd name="connsiteY7" fmla="*/ 252984 h 488061"/>
              <a:gd name="connsiteX8" fmla="*/ 73786 w 74580"/>
              <a:gd name="connsiteY8" fmla="*/ 411479 h 488061"/>
              <a:gd name="connsiteX9" fmla="*/ 72897 w 74580"/>
              <a:gd name="connsiteY9" fmla="*/ 441960 h 488061"/>
              <a:gd name="connsiteX10" fmla="*/ 65912 w 74580"/>
              <a:gd name="connsiteY10" fmla="*/ 469391 h 488061"/>
              <a:gd name="connsiteX11" fmla="*/ 62483 w 74580"/>
              <a:gd name="connsiteY11" fmla="*/ 476758 h 488061"/>
              <a:gd name="connsiteX12" fmla="*/ 56769 w 74580"/>
              <a:gd name="connsiteY12" fmla="*/ 482853 h 488061"/>
              <a:gd name="connsiteX13" fmla="*/ 42163 w 74580"/>
              <a:gd name="connsiteY13" fmla="*/ 488061 h 488061"/>
              <a:gd name="connsiteX14" fmla="*/ 26289 w 74580"/>
              <a:gd name="connsiteY14" fmla="*/ 487045 h 488061"/>
              <a:gd name="connsiteX15" fmla="*/ 11938 w 74580"/>
              <a:gd name="connsiteY15" fmla="*/ 479425 h 488061"/>
              <a:gd name="connsiteX16" fmla="*/ 4063 w 74580"/>
              <a:gd name="connsiteY16" fmla="*/ 466344 h 488061"/>
              <a:gd name="connsiteX17" fmla="*/ 634 w 74580"/>
              <a:gd name="connsiteY17" fmla="*/ 450469 h 488061"/>
              <a:gd name="connsiteX18" fmla="*/ 0 w 74580"/>
              <a:gd name="connsiteY18" fmla="*/ 434085 h 488061"/>
              <a:gd name="connsiteX19" fmla="*/ 0 w 74580"/>
              <a:gd name="connsiteY19" fmla="*/ 68961 h 488061"/>
              <a:gd name="connsiteX20" fmla="*/ 0 w 74580"/>
              <a:gd name="connsiteY20" fmla="*/ 53339 h 488061"/>
              <a:gd name="connsiteX21" fmla="*/ 1270 w 74580"/>
              <a:gd name="connsiteY21" fmla="*/ 36322 h 488061"/>
              <a:gd name="connsiteX22" fmla="*/ 4571 w 74580"/>
              <a:gd name="connsiteY22" fmla="*/ 20701 h 488061"/>
              <a:gd name="connsiteX23" fmla="*/ 11048 w 74580"/>
              <a:gd name="connsiteY23" fmla="*/ 9144 h 488061"/>
              <a:gd name="connsiteX24" fmla="*/ 23494 w 74580"/>
              <a:gd name="connsiteY24" fmla="*/ 1523 h 488061"/>
              <a:gd name="connsiteX25" fmla="*/ 37845 w 74580"/>
              <a:gd name="connsiteY25" fmla="*/ 0 h 4880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74580" h="488061">
                <a:moveTo>
                  <a:pt x="37845" y="0"/>
                </a:moveTo>
                <a:cubicBezTo>
                  <a:pt x="44703" y="0"/>
                  <a:pt x="50672" y="1904"/>
                  <a:pt x="55498" y="5841"/>
                </a:cubicBezTo>
                <a:cubicBezTo>
                  <a:pt x="60451" y="9651"/>
                  <a:pt x="64008" y="14858"/>
                  <a:pt x="66547" y="21335"/>
                </a:cubicBezTo>
                <a:cubicBezTo>
                  <a:pt x="70103" y="29845"/>
                  <a:pt x="72135" y="38608"/>
                  <a:pt x="72643" y="47625"/>
                </a:cubicBezTo>
                <a:cubicBezTo>
                  <a:pt x="73024" y="56514"/>
                  <a:pt x="73405" y="65658"/>
                  <a:pt x="73786" y="75057"/>
                </a:cubicBezTo>
                <a:lnTo>
                  <a:pt x="73786" y="78104"/>
                </a:lnTo>
                <a:cubicBezTo>
                  <a:pt x="74675" y="108965"/>
                  <a:pt x="74802" y="138557"/>
                  <a:pt x="74421" y="167004"/>
                </a:cubicBezTo>
                <a:cubicBezTo>
                  <a:pt x="74040" y="195452"/>
                  <a:pt x="73786" y="224154"/>
                  <a:pt x="73786" y="252984"/>
                </a:cubicBezTo>
                <a:lnTo>
                  <a:pt x="73786" y="411479"/>
                </a:lnTo>
                <a:cubicBezTo>
                  <a:pt x="73786" y="422021"/>
                  <a:pt x="73532" y="432181"/>
                  <a:pt x="72897" y="441960"/>
                </a:cubicBezTo>
                <a:cubicBezTo>
                  <a:pt x="72262" y="451738"/>
                  <a:pt x="69976" y="460883"/>
                  <a:pt x="65912" y="469391"/>
                </a:cubicBezTo>
                <a:cubicBezTo>
                  <a:pt x="64642" y="472312"/>
                  <a:pt x="63500" y="474726"/>
                  <a:pt x="62483" y="476758"/>
                </a:cubicBezTo>
                <a:cubicBezTo>
                  <a:pt x="61467" y="478789"/>
                  <a:pt x="59562" y="480822"/>
                  <a:pt x="56769" y="482853"/>
                </a:cubicBezTo>
                <a:cubicBezTo>
                  <a:pt x="52323" y="485647"/>
                  <a:pt x="47370" y="487426"/>
                  <a:pt x="42163" y="488061"/>
                </a:cubicBezTo>
                <a:cubicBezTo>
                  <a:pt x="36829" y="488569"/>
                  <a:pt x="31495" y="488314"/>
                  <a:pt x="26289" y="487045"/>
                </a:cubicBezTo>
                <a:cubicBezTo>
                  <a:pt x="20192" y="485901"/>
                  <a:pt x="15366" y="483361"/>
                  <a:pt x="11938" y="479425"/>
                </a:cubicBezTo>
                <a:cubicBezTo>
                  <a:pt x="8508" y="475614"/>
                  <a:pt x="5841" y="471297"/>
                  <a:pt x="4063" y="466344"/>
                </a:cubicBezTo>
                <a:cubicBezTo>
                  <a:pt x="2158" y="461517"/>
                  <a:pt x="1015" y="456184"/>
                  <a:pt x="634" y="450469"/>
                </a:cubicBezTo>
                <a:cubicBezTo>
                  <a:pt x="253" y="444881"/>
                  <a:pt x="0" y="439292"/>
                  <a:pt x="0" y="434085"/>
                </a:cubicBezTo>
                <a:lnTo>
                  <a:pt x="0" y="68961"/>
                </a:lnTo>
                <a:cubicBezTo>
                  <a:pt x="0" y="64388"/>
                  <a:pt x="0" y="59308"/>
                  <a:pt x="0" y="53339"/>
                </a:cubicBezTo>
                <a:cubicBezTo>
                  <a:pt x="0" y="47497"/>
                  <a:pt x="508" y="41783"/>
                  <a:pt x="1270" y="36322"/>
                </a:cubicBezTo>
                <a:cubicBezTo>
                  <a:pt x="2031" y="30861"/>
                  <a:pt x="3174" y="25653"/>
                  <a:pt x="4571" y="20701"/>
                </a:cubicBezTo>
                <a:cubicBezTo>
                  <a:pt x="6095" y="15875"/>
                  <a:pt x="8127" y="12064"/>
                  <a:pt x="11048" y="9144"/>
                </a:cubicBezTo>
                <a:cubicBezTo>
                  <a:pt x="15493" y="5079"/>
                  <a:pt x="19684" y="2539"/>
                  <a:pt x="23494" y="1523"/>
                </a:cubicBezTo>
                <a:cubicBezTo>
                  <a:pt x="27431" y="508"/>
                  <a:pt x="32130" y="0"/>
                  <a:pt x="3784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130419" y="4210939"/>
            <a:ext cx="81248" cy="492505"/>
          </a:xfrm>
          <a:custGeom>
            <a:avLst/>
            <a:gdLst>
              <a:gd name="connsiteX0" fmla="*/ 41402 w 81248"/>
              <a:gd name="connsiteY0" fmla="*/ 0 h 492505"/>
              <a:gd name="connsiteX1" fmla="*/ 60705 w 81248"/>
              <a:gd name="connsiteY1" fmla="*/ 5715 h 492505"/>
              <a:gd name="connsiteX2" fmla="*/ 73152 w 81248"/>
              <a:gd name="connsiteY2" fmla="*/ 21844 h 492505"/>
              <a:gd name="connsiteX3" fmla="*/ 79248 w 81248"/>
              <a:gd name="connsiteY3" fmla="*/ 48767 h 492505"/>
              <a:gd name="connsiteX4" fmla="*/ 80517 w 81248"/>
              <a:gd name="connsiteY4" fmla="*/ 76707 h 492505"/>
              <a:gd name="connsiteX5" fmla="*/ 80517 w 81248"/>
              <a:gd name="connsiteY5" fmla="*/ 79755 h 492505"/>
              <a:gd name="connsiteX6" fmla="*/ 81025 w 81248"/>
              <a:gd name="connsiteY6" fmla="*/ 176148 h 492505"/>
              <a:gd name="connsiteX7" fmla="*/ 80517 w 81248"/>
              <a:gd name="connsiteY7" fmla="*/ 269366 h 492505"/>
              <a:gd name="connsiteX8" fmla="*/ 80517 w 81248"/>
              <a:gd name="connsiteY8" fmla="*/ 415670 h 492505"/>
              <a:gd name="connsiteX9" fmla="*/ 80771 w 81248"/>
              <a:gd name="connsiteY9" fmla="*/ 426719 h 492505"/>
              <a:gd name="connsiteX10" fmla="*/ 80517 w 81248"/>
              <a:gd name="connsiteY10" fmla="*/ 437641 h 492505"/>
              <a:gd name="connsiteX11" fmla="*/ 78613 w 81248"/>
              <a:gd name="connsiteY11" fmla="*/ 451992 h 492505"/>
              <a:gd name="connsiteX12" fmla="*/ 75564 w 81248"/>
              <a:gd name="connsiteY12" fmla="*/ 466344 h 492505"/>
              <a:gd name="connsiteX13" fmla="*/ 73786 w 81248"/>
              <a:gd name="connsiteY13" fmla="*/ 470534 h 492505"/>
              <a:gd name="connsiteX14" fmla="*/ 71882 w 81248"/>
              <a:gd name="connsiteY14" fmla="*/ 474853 h 492505"/>
              <a:gd name="connsiteX15" fmla="*/ 60960 w 81248"/>
              <a:gd name="connsiteY15" fmla="*/ 488188 h 492505"/>
              <a:gd name="connsiteX16" fmla="*/ 29844 w 81248"/>
              <a:gd name="connsiteY16" fmla="*/ 492505 h 492505"/>
              <a:gd name="connsiteX17" fmla="*/ 13970 w 81248"/>
              <a:gd name="connsiteY17" fmla="*/ 485140 h 492505"/>
              <a:gd name="connsiteX18" fmla="*/ 5841 w 81248"/>
              <a:gd name="connsiteY18" fmla="*/ 472694 h 492505"/>
              <a:gd name="connsiteX19" fmla="*/ 1523 w 81248"/>
              <a:gd name="connsiteY19" fmla="*/ 457707 h 492505"/>
              <a:gd name="connsiteX20" fmla="*/ 0 w 81248"/>
              <a:gd name="connsiteY20" fmla="*/ 445007 h 492505"/>
              <a:gd name="connsiteX21" fmla="*/ 0 w 81248"/>
              <a:gd name="connsiteY21" fmla="*/ 438911 h 492505"/>
              <a:gd name="connsiteX22" fmla="*/ 0 w 81248"/>
              <a:gd name="connsiteY22" fmla="*/ 70104 h 492505"/>
              <a:gd name="connsiteX23" fmla="*/ 0 w 81248"/>
              <a:gd name="connsiteY23" fmla="*/ 54228 h 492505"/>
              <a:gd name="connsiteX24" fmla="*/ 1270 w 81248"/>
              <a:gd name="connsiteY24" fmla="*/ 37083 h 492505"/>
              <a:gd name="connsiteX25" fmla="*/ 4825 w 81248"/>
              <a:gd name="connsiteY25" fmla="*/ 21335 h 492505"/>
              <a:gd name="connsiteX26" fmla="*/ 11556 w 81248"/>
              <a:gd name="connsiteY26" fmla="*/ 9651 h 492505"/>
              <a:gd name="connsiteX27" fmla="*/ 25653 w 81248"/>
              <a:gd name="connsiteY27" fmla="*/ 1523 h 492505"/>
              <a:gd name="connsiteX28" fmla="*/ 41402 w 81248"/>
              <a:gd name="connsiteY28" fmla="*/ 0 h 492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81248" h="492505">
                <a:moveTo>
                  <a:pt x="41402" y="0"/>
                </a:moveTo>
                <a:cubicBezTo>
                  <a:pt x="48386" y="0"/>
                  <a:pt x="54736" y="1904"/>
                  <a:pt x="60705" y="5715"/>
                </a:cubicBezTo>
                <a:cubicBezTo>
                  <a:pt x="66548" y="9651"/>
                  <a:pt x="70739" y="14985"/>
                  <a:pt x="73152" y="21844"/>
                </a:cubicBezTo>
                <a:cubicBezTo>
                  <a:pt x="76834" y="30479"/>
                  <a:pt x="78866" y="39369"/>
                  <a:pt x="79248" y="48767"/>
                </a:cubicBezTo>
                <a:cubicBezTo>
                  <a:pt x="79629" y="58039"/>
                  <a:pt x="80010" y="67436"/>
                  <a:pt x="80517" y="76707"/>
                </a:cubicBezTo>
                <a:lnTo>
                  <a:pt x="80517" y="79755"/>
                </a:lnTo>
                <a:cubicBezTo>
                  <a:pt x="81279" y="111125"/>
                  <a:pt x="81533" y="143255"/>
                  <a:pt x="81025" y="176148"/>
                </a:cubicBezTo>
                <a:cubicBezTo>
                  <a:pt x="80644" y="209041"/>
                  <a:pt x="80517" y="240156"/>
                  <a:pt x="80517" y="269366"/>
                </a:cubicBezTo>
                <a:lnTo>
                  <a:pt x="80517" y="415670"/>
                </a:lnTo>
                <a:cubicBezTo>
                  <a:pt x="80517" y="419354"/>
                  <a:pt x="80517" y="423036"/>
                  <a:pt x="80771" y="426719"/>
                </a:cubicBezTo>
                <a:cubicBezTo>
                  <a:pt x="81025" y="430276"/>
                  <a:pt x="80898" y="433958"/>
                  <a:pt x="80517" y="437641"/>
                </a:cubicBezTo>
                <a:cubicBezTo>
                  <a:pt x="79629" y="442467"/>
                  <a:pt x="78994" y="447294"/>
                  <a:pt x="78613" y="451992"/>
                </a:cubicBezTo>
                <a:cubicBezTo>
                  <a:pt x="78232" y="456691"/>
                  <a:pt x="77215" y="461390"/>
                  <a:pt x="75564" y="466344"/>
                </a:cubicBezTo>
                <a:cubicBezTo>
                  <a:pt x="74802" y="467867"/>
                  <a:pt x="74167" y="469391"/>
                  <a:pt x="73786" y="470534"/>
                </a:cubicBezTo>
                <a:cubicBezTo>
                  <a:pt x="73405" y="471804"/>
                  <a:pt x="72771" y="473201"/>
                  <a:pt x="71882" y="474853"/>
                </a:cubicBezTo>
                <a:cubicBezTo>
                  <a:pt x="69088" y="480567"/>
                  <a:pt x="65404" y="485013"/>
                  <a:pt x="60960" y="488188"/>
                </a:cubicBezTo>
                <a:cubicBezTo>
                  <a:pt x="51561" y="493903"/>
                  <a:pt x="41275" y="495300"/>
                  <a:pt x="29844" y="492505"/>
                </a:cubicBezTo>
                <a:cubicBezTo>
                  <a:pt x="23367" y="491235"/>
                  <a:pt x="18033" y="488822"/>
                  <a:pt x="13970" y="485140"/>
                </a:cubicBezTo>
                <a:cubicBezTo>
                  <a:pt x="10414" y="481965"/>
                  <a:pt x="7620" y="477773"/>
                  <a:pt x="5841" y="472694"/>
                </a:cubicBezTo>
                <a:cubicBezTo>
                  <a:pt x="3936" y="467614"/>
                  <a:pt x="2540" y="462660"/>
                  <a:pt x="1523" y="457707"/>
                </a:cubicBezTo>
                <a:cubicBezTo>
                  <a:pt x="508" y="452881"/>
                  <a:pt x="0" y="448564"/>
                  <a:pt x="0" y="445007"/>
                </a:cubicBezTo>
                <a:cubicBezTo>
                  <a:pt x="0" y="441325"/>
                  <a:pt x="0" y="439292"/>
                  <a:pt x="0" y="438911"/>
                </a:cubicBezTo>
                <a:lnTo>
                  <a:pt x="0" y="70104"/>
                </a:lnTo>
                <a:cubicBezTo>
                  <a:pt x="0" y="65151"/>
                  <a:pt x="0" y="59944"/>
                  <a:pt x="0" y="54228"/>
                </a:cubicBezTo>
                <a:cubicBezTo>
                  <a:pt x="0" y="48514"/>
                  <a:pt x="380" y="42798"/>
                  <a:pt x="1270" y="37083"/>
                </a:cubicBezTo>
                <a:cubicBezTo>
                  <a:pt x="2032" y="31495"/>
                  <a:pt x="3302" y="26161"/>
                  <a:pt x="4825" y="21335"/>
                </a:cubicBezTo>
                <a:cubicBezTo>
                  <a:pt x="6476" y="16382"/>
                  <a:pt x="8763" y="12572"/>
                  <a:pt x="11556" y="9651"/>
                </a:cubicBezTo>
                <a:cubicBezTo>
                  <a:pt x="16002" y="5206"/>
                  <a:pt x="20701" y="2540"/>
                  <a:pt x="25653" y="1523"/>
                </a:cubicBezTo>
                <a:cubicBezTo>
                  <a:pt x="30479" y="507"/>
                  <a:pt x="35814" y="0"/>
                  <a:pt x="41402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541010" y="4209034"/>
            <a:ext cx="171830" cy="495046"/>
          </a:xfrm>
          <a:custGeom>
            <a:avLst/>
            <a:gdLst>
              <a:gd name="connsiteX0" fmla="*/ 124968 w 171830"/>
              <a:gd name="connsiteY0" fmla="*/ 0 h 495046"/>
              <a:gd name="connsiteX1" fmla="*/ 126111 w 171830"/>
              <a:gd name="connsiteY1" fmla="*/ 0 h 495046"/>
              <a:gd name="connsiteX2" fmla="*/ 149987 w 171830"/>
              <a:gd name="connsiteY2" fmla="*/ 8890 h 495046"/>
              <a:gd name="connsiteX3" fmla="*/ 163957 w 171830"/>
              <a:gd name="connsiteY3" fmla="*/ 28702 h 495046"/>
              <a:gd name="connsiteX4" fmla="*/ 170307 w 171830"/>
              <a:gd name="connsiteY4" fmla="*/ 52705 h 495046"/>
              <a:gd name="connsiteX5" fmla="*/ 171830 w 171830"/>
              <a:gd name="connsiteY5" fmla="*/ 75057 h 495046"/>
              <a:gd name="connsiteX6" fmla="*/ 171830 w 171830"/>
              <a:gd name="connsiteY6" fmla="*/ 440817 h 495046"/>
              <a:gd name="connsiteX7" fmla="*/ 171830 w 171830"/>
              <a:gd name="connsiteY7" fmla="*/ 446532 h 495046"/>
              <a:gd name="connsiteX8" fmla="*/ 170688 w 171830"/>
              <a:gd name="connsiteY8" fmla="*/ 459105 h 495046"/>
              <a:gd name="connsiteX9" fmla="*/ 167004 w 171830"/>
              <a:gd name="connsiteY9" fmla="*/ 473710 h 495046"/>
              <a:gd name="connsiteX10" fmla="*/ 159130 w 171830"/>
              <a:gd name="connsiteY10" fmla="*/ 485902 h 495046"/>
              <a:gd name="connsiteX11" fmla="*/ 146939 w 171830"/>
              <a:gd name="connsiteY11" fmla="*/ 492633 h 495046"/>
              <a:gd name="connsiteX12" fmla="*/ 132207 w 171830"/>
              <a:gd name="connsiteY12" fmla="*/ 495046 h 495046"/>
              <a:gd name="connsiteX13" fmla="*/ 118491 w 171830"/>
              <a:gd name="connsiteY13" fmla="*/ 492633 h 495046"/>
              <a:gd name="connsiteX14" fmla="*/ 107315 w 171830"/>
              <a:gd name="connsiteY14" fmla="*/ 485267 h 495046"/>
              <a:gd name="connsiteX15" fmla="*/ 97535 w 171830"/>
              <a:gd name="connsiteY15" fmla="*/ 467614 h 495046"/>
              <a:gd name="connsiteX16" fmla="*/ 94488 w 171830"/>
              <a:gd name="connsiteY16" fmla="*/ 448056 h 495046"/>
              <a:gd name="connsiteX17" fmla="*/ 94107 w 171830"/>
              <a:gd name="connsiteY17" fmla="*/ 444373 h 495046"/>
              <a:gd name="connsiteX18" fmla="*/ 93853 w 171830"/>
              <a:gd name="connsiteY18" fmla="*/ 440182 h 495046"/>
              <a:gd name="connsiteX19" fmla="*/ 92583 w 171830"/>
              <a:gd name="connsiteY19" fmla="*/ 419481 h 495046"/>
              <a:gd name="connsiteX20" fmla="*/ 92075 w 171830"/>
              <a:gd name="connsiteY20" fmla="*/ 397510 h 495046"/>
              <a:gd name="connsiteX21" fmla="*/ 91440 w 171830"/>
              <a:gd name="connsiteY21" fmla="*/ 384429 h 495046"/>
              <a:gd name="connsiteX22" fmla="*/ 91440 w 171830"/>
              <a:gd name="connsiteY22" fmla="*/ 371221 h 495046"/>
              <a:gd name="connsiteX23" fmla="*/ 91440 w 171830"/>
              <a:gd name="connsiteY23" fmla="*/ 357251 h 495046"/>
              <a:gd name="connsiteX24" fmla="*/ 91440 w 171830"/>
              <a:gd name="connsiteY24" fmla="*/ 342010 h 495046"/>
              <a:gd name="connsiteX25" fmla="*/ 91059 w 171830"/>
              <a:gd name="connsiteY25" fmla="*/ 323088 h 495046"/>
              <a:gd name="connsiteX26" fmla="*/ 90804 w 171830"/>
              <a:gd name="connsiteY26" fmla="*/ 304546 h 495046"/>
              <a:gd name="connsiteX27" fmla="*/ 90804 w 171830"/>
              <a:gd name="connsiteY27" fmla="*/ 288925 h 495046"/>
              <a:gd name="connsiteX28" fmla="*/ 90804 w 171830"/>
              <a:gd name="connsiteY28" fmla="*/ 282321 h 495046"/>
              <a:gd name="connsiteX29" fmla="*/ 89534 w 171830"/>
              <a:gd name="connsiteY29" fmla="*/ 275590 h 495046"/>
              <a:gd name="connsiteX30" fmla="*/ 67310 w 171830"/>
              <a:gd name="connsiteY30" fmla="*/ 274066 h 495046"/>
              <a:gd name="connsiteX31" fmla="*/ 45084 w 171830"/>
              <a:gd name="connsiteY31" fmla="*/ 272542 h 495046"/>
              <a:gd name="connsiteX32" fmla="*/ 25273 w 171830"/>
              <a:gd name="connsiteY32" fmla="*/ 267970 h 495046"/>
              <a:gd name="connsiteX33" fmla="*/ 9144 w 171830"/>
              <a:gd name="connsiteY33" fmla="*/ 257302 h 495046"/>
              <a:gd name="connsiteX34" fmla="*/ 0 w 171830"/>
              <a:gd name="connsiteY34" fmla="*/ 241173 h 495046"/>
              <a:gd name="connsiteX35" fmla="*/ 634 w 171830"/>
              <a:gd name="connsiteY35" fmla="*/ 220091 h 495046"/>
              <a:gd name="connsiteX36" fmla="*/ 5715 w 171830"/>
              <a:gd name="connsiteY36" fmla="*/ 209677 h 495046"/>
              <a:gd name="connsiteX37" fmla="*/ 13334 w 171830"/>
              <a:gd name="connsiteY37" fmla="*/ 201168 h 495046"/>
              <a:gd name="connsiteX38" fmla="*/ 30480 w 171830"/>
              <a:gd name="connsiteY38" fmla="*/ 193294 h 495046"/>
              <a:gd name="connsiteX39" fmla="*/ 43307 w 171830"/>
              <a:gd name="connsiteY39" fmla="*/ 192659 h 495046"/>
              <a:gd name="connsiteX40" fmla="*/ 59690 w 171830"/>
              <a:gd name="connsiteY40" fmla="*/ 192659 h 495046"/>
              <a:gd name="connsiteX41" fmla="*/ 76200 w 171830"/>
              <a:gd name="connsiteY41" fmla="*/ 192659 h 495046"/>
              <a:gd name="connsiteX42" fmla="*/ 89027 w 171830"/>
              <a:gd name="connsiteY42" fmla="*/ 192024 h 495046"/>
              <a:gd name="connsiteX43" fmla="*/ 90804 w 171830"/>
              <a:gd name="connsiteY43" fmla="*/ 192024 h 495046"/>
              <a:gd name="connsiteX44" fmla="*/ 90804 w 171830"/>
              <a:gd name="connsiteY44" fmla="*/ 189610 h 495046"/>
              <a:gd name="connsiteX45" fmla="*/ 91059 w 171830"/>
              <a:gd name="connsiteY45" fmla="*/ 177419 h 495046"/>
              <a:gd name="connsiteX46" fmla="*/ 91440 w 171830"/>
              <a:gd name="connsiteY46" fmla="*/ 168275 h 495046"/>
              <a:gd name="connsiteX47" fmla="*/ 91059 w 171830"/>
              <a:gd name="connsiteY47" fmla="*/ 159131 h 495046"/>
              <a:gd name="connsiteX48" fmla="*/ 90804 w 171830"/>
              <a:gd name="connsiteY48" fmla="*/ 146304 h 495046"/>
              <a:gd name="connsiteX49" fmla="*/ 90551 w 171830"/>
              <a:gd name="connsiteY49" fmla="*/ 114935 h 495046"/>
              <a:gd name="connsiteX50" fmla="*/ 90804 w 171830"/>
              <a:gd name="connsiteY50" fmla="*/ 84201 h 495046"/>
              <a:gd name="connsiteX51" fmla="*/ 90804 w 171830"/>
              <a:gd name="connsiteY51" fmla="*/ 75565 h 495046"/>
              <a:gd name="connsiteX52" fmla="*/ 91059 w 171830"/>
              <a:gd name="connsiteY52" fmla="*/ 58293 h 495046"/>
              <a:gd name="connsiteX53" fmla="*/ 92583 w 171830"/>
              <a:gd name="connsiteY53" fmla="*/ 39370 h 495046"/>
              <a:gd name="connsiteX54" fmla="*/ 96901 w 171830"/>
              <a:gd name="connsiteY54" fmla="*/ 21717 h 495046"/>
              <a:gd name="connsiteX55" fmla="*/ 105410 w 171830"/>
              <a:gd name="connsiteY55" fmla="*/ 8001 h 495046"/>
              <a:gd name="connsiteX56" fmla="*/ 124968 w 171830"/>
              <a:gd name="connsiteY56" fmla="*/ 0 h 495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171830" h="495046">
                <a:moveTo>
                  <a:pt x="124968" y="0"/>
                </a:moveTo>
                <a:lnTo>
                  <a:pt x="126111" y="0"/>
                </a:lnTo>
                <a:cubicBezTo>
                  <a:pt x="135890" y="381"/>
                  <a:pt x="143891" y="3429"/>
                  <a:pt x="149987" y="8890"/>
                </a:cubicBezTo>
                <a:cubicBezTo>
                  <a:pt x="156083" y="14351"/>
                  <a:pt x="160654" y="20955"/>
                  <a:pt x="163957" y="28702"/>
                </a:cubicBezTo>
                <a:cubicBezTo>
                  <a:pt x="167259" y="36449"/>
                  <a:pt x="169291" y="44450"/>
                  <a:pt x="170307" y="52705"/>
                </a:cubicBezTo>
                <a:cubicBezTo>
                  <a:pt x="171323" y="61086"/>
                  <a:pt x="171830" y="68453"/>
                  <a:pt x="171830" y="75057"/>
                </a:cubicBezTo>
                <a:lnTo>
                  <a:pt x="171830" y="440817"/>
                </a:lnTo>
                <a:cubicBezTo>
                  <a:pt x="171830" y="441198"/>
                  <a:pt x="171830" y="443103"/>
                  <a:pt x="171830" y="446532"/>
                </a:cubicBezTo>
                <a:cubicBezTo>
                  <a:pt x="171830" y="449960"/>
                  <a:pt x="171450" y="454152"/>
                  <a:pt x="170688" y="459105"/>
                </a:cubicBezTo>
                <a:cubicBezTo>
                  <a:pt x="169799" y="463931"/>
                  <a:pt x="168655" y="468757"/>
                  <a:pt x="167004" y="473710"/>
                </a:cubicBezTo>
                <a:cubicBezTo>
                  <a:pt x="165353" y="478536"/>
                  <a:pt x="162687" y="482600"/>
                  <a:pt x="159130" y="485902"/>
                </a:cubicBezTo>
                <a:cubicBezTo>
                  <a:pt x="156210" y="488696"/>
                  <a:pt x="152146" y="490982"/>
                  <a:pt x="146939" y="492633"/>
                </a:cubicBezTo>
                <a:cubicBezTo>
                  <a:pt x="141604" y="494157"/>
                  <a:pt x="136779" y="495046"/>
                  <a:pt x="132207" y="495046"/>
                </a:cubicBezTo>
                <a:cubicBezTo>
                  <a:pt x="127761" y="495046"/>
                  <a:pt x="123190" y="494157"/>
                  <a:pt x="118491" y="492633"/>
                </a:cubicBezTo>
                <a:cubicBezTo>
                  <a:pt x="113919" y="490982"/>
                  <a:pt x="110109" y="488569"/>
                  <a:pt x="107315" y="485267"/>
                </a:cubicBezTo>
                <a:cubicBezTo>
                  <a:pt x="101980" y="479552"/>
                  <a:pt x="98679" y="473710"/>
                  <a:pt x="97535" y="467614"/>
                </a:cubicBezTo>
                <a:cubicBezTo>
                  <a:pt x="96265" y="461518"/>
                  <a:pt x="95250" y="455041"/>
                  <a:pt x="94488" y="448056"/>
                </a:cubicBezTo>
                <a:cubicBezTo>
                  <a:pt x="94488" y="446913"/>
                  <a:pt x="94361" y="445643"/>
                  <a:pt x="94107" y="444373"/>
                </a:cubicBezTo>
                <a:cubicBezTo>
                  <a:pt x="93980" y="443230"/>
                  <a:pt x="93853" y="441833"/>
                  <a:pt x="93853" y="440182"/>
                </a:cubicBezTo>
                <a:cubicBezTo>
                  <a:pt x="93091" y="433705"/>
                  <a:pt x="92583" y="426720"/>
                  <a:pt x="92583" y="419481"/>
                </a:cubicBezTo>
                <a:cubicBezTo>
                  <a:pt x="92583" y="412115"/>
                  <a:pt x="92455" y="404749"/>
                  <a:pt x="92075" y="397510"/>
                </a:cubicBezTo>
                <a:cubicBezTo>
                  <a:pt x="91567" y="393065"/>
                  <a:pt x="91440" y="388620"/>
                  <a:pt x="91440" y="384429"/>
                </a:cubicBezTo>
                <a:cubicBezTo>
                  <a:pt x="91440" y="380110"/>
                  <a:pt x="91440" y="375793"/>
                  <a:pt x="91440" y="371221"/>
                </a:cubicBezTo>
                <a:lnTo>
                  <a:pt x="91440" y="357251"/>
                </a:lnTo>
                <a:cubicBezTo>
                  <a:pt x="91440" y="353186"/>
                  <a:pt x="91440" y="348107"/>
                  <a:pt x="91440" y="342010"/>
                </a:cubicBezTo>
                <a:cubicBezTo>
                  <a:pt x="91440" y="335915"/>
                  <a:pt x="91313" y="329565"/>
                  <a:pt x="91059" y="323088"/>
                </a:cubicBezTo>
                <a:cubicBezTo>
                  <a:pt x="90932" y="316610"/>
                  <a:pt x="90804" y="310388"/>
                  <a:pt x="90804" y="304546"/>
                </a:cubicBezTo>
                <a:cubicBezTo>
                  <a:pt x="90804" y="298577"/>
                  <a:pt x="90804" y="293497"/>
                  <a:pt x="90804" y="288925"/>
                </a:cubicBezTo>
                <a:cubicBezTo>
                  <a:pt x="90804" y="286893"/>
                  <a:pt x="90804" y="284734"/>
                  <a:pt x="90804" y="282321"/>
                </a:cubicBezTo>
                <a:cubicBezTo>
                  <a:pt x="90804" y="279781"/>
                  <a:pt x="90423" y="277622"/>
                  <a:pt x="89534" y="275590"/>
                </a:cubicBezTo>
                <a:cubicBezTo>
                  <a:pt x="83947" y="274701"/>
                  <a:pt x="76453" y="274193"/>
                  <a:pt x="67310" y="274066"/>
                </a:cubicBezTo>
                <a:cubicBezTo>
                  <a:pt x="58165" y="273811"/>
                  <a:pt x="50800" y="273304"/>
                  <a:pt x="45084" y="272542"/>
                </a:cubicBezTo>
                <a:cubicBezTo>
                  <a:pt x="38227" y="272160"/>
                  <a:pt x="31623" y="270636"/>
                  <a:pt x="25273" y="267970"/>
                </a:cubicBezTo>
                <a:cubicBezTo>
                  <a:pt x="18923" y="265303"/>
                  <a:pt x="13589" y="261747"/>
                  <a:pt x="9144" y="257302"/>
                </a:cubicBezTo>
                <a:cubicBezTo>
                  <a:pt x="4699" y="252857"/>
                  <a:pt x="1651" y="247396"/>
                  <a:pt x="0" y="241173"/>
                </a:cubicBezTo>
                <a:cubicBezTo>
                  <a:pt x="-1650" y="234823"/>
                  <a:pt x="-1396" y="227838"/>
                  <a:pt x="634" y="220091"/>
                </a:cubicBezTo>
                <a:cubicBezTo>
                  <a:pt x="1397" y="216789"/>
                  <a:pt x="3175" y="213360"/>
                  <a:pt x="5715" y="209677"/>
                </a:cubicBezTo>
                <a:cubicBezTo>
                  <a:pt x="8382" y="206121"/>
                  <a:pt x="10922" y="203200"/>
                  <a:pt x="13334" y="201168"/>
                </a:cubicBezTo>
                <a:cubicBezTo>
                  <a:pt x="19050" y="197104"/>
                  <a:pt x="24765" y="194436"/>
                  <a:pt x="30480" y="193294"/>
                </a:cubicBezTo>
                <a:cubicBezTo>
                  <a:pt x="33654" y="192913"/>
                  <a:pt x="37973" y="192659"/>
                  <a:pt x="43307" y="192659"/>
                </a:cubicBezTo>
                <a:cubicBezTo>
                  <a:pt x="48514" y="192659"/>
                  <a:pt x="53975" y="192659"/>
                  <a:pt x="59690" y="192659"/>
                </a:cubicBezTo>
                <a:cubicBezTo>
                  <a:pt x="65404" y="192659"/>
                  <a:pt x="70865" y="192659"/>
                  <a:pt x="76200" y="192659"/>
                </a:cubicBezTo>
                <a:cubicBezTo>
                  <a:pt x="81407" y="192659"/>
                  <a:pt x="85725" y="192405"/>
                  <a:pt x="89027" y="192024"/>
                </a:cubicBezTo>
                <a:lnTo>
                  <a:pt x="90804" y="192024"/>
                </a:lnTo>
                <a:lnTo>
                  <a:pt x="90804" y="189610"/>
                </a:lnTo>
                <a:cubicBezTo>
                  <a:pt x="90804" y="184785"/>
                  <a:pt x="90932" y="180721"/>
                  <a:pt x="91059" y="177419"/>
                </a:cubicBezTo>
                <a:cubicBezTo>
                  <a:pt x="91313" y="174117"/>
                  <a:pt x="91440" y="171069"/>
                  <a:pt x="91440" y="168275"/>
                </a:cubicBezTo>
                <a:cubicBezTo>
                  <a:pt x="91440" y="165481"/>
                  <a:pt x="91313" y="162433"/>
                  <a:pt x="91059" y="159131"/>
                </a:cubicBezTo>
                <a:cubicBezTo>
                  <a:pt x="90932" y="155829"/>
                  <a:pt x="90804" y="151638"/>
                  <a:pt x="90804" y="146304"/>
                </a:cubicBezTo>
                <a:cubicBezTo>
                  <a:pt x="90804" y="135763"/>
                  <a:pt x="90678" y="125349"/>
                  <a:pt x="90551" y="114935"/>
                </a:cubicBezTo>
                <a:cubicBezTo>
                  <a:pt x="90297" y="104521"/>
                  <a:pt x="90423" y="94360"/>
                  <a:pt x="90804" y="84201"/>
                </a:cubicBezTo>
                <a:lnTo>
                  <a:pt x="90804" y="75565"/>
                </a:lnTo>
                <a:cubicBezTo>
                  <a:pt x="90804" y="70358"/>
                  <a:pt x="90932" y="64516"/>
                  <a:pt x="91059" y="58293"/>
                </a:cubicBezTo>
                <a:cubicBezTo>
                  <a:pt x="91313" y="51943"/>
                  <a:pt x="91821" y="45593"/>
                  <a:pt x="92583" y="39370"/>
                </a:cubicBezTo>
                <a:cubicBezTo>
                  <a:pt x="93472" y="33020"/>
                  <a:pt x="94869" y="27178"/>
                  <a:pt x="96901" y="21717"/>
                </a:cubicBezTo>
                <a:cubicBezTo>
                  <a:pt x="98933" y="16129"/>
                  <a:pt x="101727" y="11557"/>
                  <a:pt x="105410" y="8001"/>
                </a:cubicBezTo>
                <a:cubicBezTo>
                  <a:pt x="111505" y="2667"/>
                  <a:pt x="117983" y="0"/>
                  <a:pt x="124968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858004" y="4298188"/>
            <a:ext cx="111759" cy="303656"/>
          </a:xfrm>
          <a:custGeom>
            <a:avLst/>
            <a:gdLst>
              <a:gd name="connsiteX0" fmla="*/ 60833 w 111759"/>
              <a:gd name="connsiteY0" fmla="*/ 6350 h 303656"/>
              <a:gd name="connsiteX1" fmla="*/ 56007 w 111759"/>
              <a:gd name="connsiteY1" fmla="*/ 6604 h 303656"/>
              <a:gd name="connsiteX2" fmla="*/ 37084 w 111759"/>
              <a:gd name="connsiteY2" fmla="*/ 13842 h 303656"/>
              <a:gd name="connsiteX3" fmla="*/ 23114 w 111759"/>
              <a:gd name="connsiteY3" fmla="*/ 32130 h 303656"/>
              <a:gd name="connsiteX4" fmla="*/ 17653 w 111759"/>
              <a:gd name="connsiteY4" fmla="*/ 44957 h 303656"/>
              <a:gd name="connsiteX5" fmla="*/ 12065 w 111759"/>
              <a:gd name="connsiteY5" fmla="*/ 69088 h 303656"/>
              <a:gd name="connsiteX6" fmla="*/ 9017 w 111759"/>
              <a:gd name="connsiteY6" fmla="*/ 93726 h 303656"/>
              <a:gd name="connsiteX7" fmla="*/ 7239 w 111759"/>
              <a:gd name="connsiteY7" fmla="*/ 118745 h 303656"/>
              <a:gd name="connsiteX8" fmla="*/ 6604 w 111759"/>
              <a:gd name="connsiteY8" fmla="*/ 143764 h 303656"/>
              <a:gd name="connsiteX9" fmla="*/ 6350 w 111759"/>
              <a:gd name="connsiteY9" fmla="*/ 167513 h 303656"/>
              <a:gd name="connsiteX10" fmla="*/ 6604 w 111759"/>
              <a:gd name="connsiteY10" fmla="*/ 191261 h 303656"/>
              <a:gd name="connsiteX11" fmla="*/ 10033 w 111759"/>
              <a:gd name="connsiteY11" fmla="*/ 225425 h 303656"/>
              <a:gd name="connsiteX12" fmla="*/ 17017 w 111759"/>
              <a:gd name="connsiteY12" fmla="*/ 259841 h 303656"/>
              <a:gd name="connsiteX13" fmla="*/ 30988 w 111759"/>
              <a:gd name="connsiteY13" fmla="*/ 286639 h 303656"/>
              <a:gd name="connsiteX14" fmla="*/ 55371 w 111759"/>
              <a:gd name="connsiteY14" fmla="*/ 297306 h 303656"/>
              <a:gd name="connsiteX15" fmla="*/ 77978 w 111759"/>
              <a:gd name="connsiteY15" fmla="*/ 290067 h 303656"/>
              <a:gd name="connsiteX16" fmla="*/ 92583 w 111759"/>
              <a:gd name="connsiteY16" fmla="*/ 270509 h 303656"/>
              <a:gd name="connsiteX17" fmla="*/ 99948 w 111759"/>
              <a:gd name="connsiteY17" fmla="*/ 243713 h 303656"/>
              <a:gd name="connsiteX18" fmla="*/ 105409 w 111759"/>
              <a:gd name="connsiteY18" fmla="*/ 184022 h 303656"/>
              <a:gd name="connsiteX19" fmla="*/ 104775 w 111759"/>
              <a:gd name="connsiteY19" fmla="*/ 123063 h 303656"/>
              <a:gd name="connsiteX20" fmla="*/ 104140 w 111759"/>
              <a:gd name="connsiteY20" fmla="*/ 98297 h 303656"/>
              <a:gd name="connsiteX21" fmla="*/ 101980 w 111759"/>
              <a:gd name="connsiteY21" fmla="*/ 72390 h 303656"/>
              <a:gd name="connsiteX22" fmla="*/ 97409 w 111759"/>
              <a:gd name="connsiteY22" fmla="*/ 47752 h 303656"/>
              <a:gd name="connsiteX23" fmla="*/ 88900 w 111759"/>
              <a:gd name="connsiteY23" fmla="*/ 26670 h 303656"/>
              <a:gd name="connsiteX24" fmla="*/ 74295 w 111759"/>
              <a:gd name="connsiteY24" fmla="*/ 10795 h 303656"/>
              <a:gd name="connsiteX25" fmla="*/ 60833 w 111759"/>
              <a:gd name="connsiteY25" fmla="*/ 6350 h 3036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1759" h="303656">
                <a:moveTo>
                  <a:pt x="60833" y="6350"/>
                </a:moveTo>
                <a:cubicBezTo>
                  <a:pt x="59182" y="6350"/>
                  <a:pt x="57658" y="6350"/>
                  <a:pt x="56007" y="6604"/>
                </a:cubicBezTo>
                <a:cubicBezTo>
                  <a:pt x="49148" y="7366"/>
                  <a:pt x="42798" y="9779"/>
                  <a:pt x="37084" y="13842"/>
                </a:cubicBezTo>
                <a:cubicBezTo>
                  <a:pt x="31369" y="17906"/>
                  <a:pt x="26797" y="24002"/>
                  <a:pt x="23114" y="32130"/>
                </a:cubicBezTo>
                <a:lnTo>
                  <a:pt x="17653" y="44957"/>
                </a:lnTo>
                <a:cubicBezTo>
                  <a:pt x="15113" y="52705"/>
                  <a:pt x="13335" y="60705"/>
                  <a:pt x="12065" y="69088"/>
                </a:cubicBezTo>
                <a:cubicBezTo>
                  <a:pt x="10921" y="77342"/>
                  <a:pt x="9905" y="85597"/>
                  <a:pt x="9017" y="93726"/>
                </a:cubicBezTo>
                <a:cubicBezTo>
                  <a:pt x="8255" y="101854"/>
                  <a:pt x="7620" y="110235"/>
                  <a:pt x="7239" y="118745"/>
                </a:cubicBezTo>
                <a:cubicBezTo>
                  <a:pt x="6858" y="127254"/>
                  <a:pt x="6604" y="135635"/>
                  <a:pt x="6604" y="143764"/>
                </a:cubicBezTo>
                <a:cubicBezTo>
                  <a:pt x="6985" y="151891"/>
                  <a:pt x="6985" y="159766"/>
                  <a:pt x="6350" y="167513"/>
                </a:cubicBezTo>
                <a:cubicBezTo>
                  <a:pt x="5715" y="175259"/>
                  <a:pt x="5841" y="183133"/>
                  <a:pt x="6604" y="191261"/>
                </a:cubicBezTo>
                <a:cubicBezTo>
                  <a:pt x="7493" y="201802"/>
                  <a:pt x="8509" y="213232"/>
                  <a:pt x="10033" y="225425"/>
                </a:cubicBezTo>
                <a:cubicBezTo>
                  <a:pt x="11429" y="237616"/>
                  <a:pt x="13716" y="249046"/>
                  <a:pt x="17017" y="259841"/>
                </a:cubicBezTo>
                <a:cubicBezTo>
                  <a:pt x="20193" y="270636"/>
                  <a:pt x="24891" y="279527"/>
                  <a:pt x="30988" y="286639"/>
                </a:cubicBezTo>
                <a:cubicBezTo>
                  <a:pt x="37084" y="293751"/>
                  <a:pt x="45211" y="297306"/>
                  <a:pt x="55371" y="297306"/>
                </a:cubicBezTo>
                <a:cubicBezTo>
                  <a:pt x="63119" y="297306"/>
                  <a:pt x="70611" y="294894"/>
                  <a:pt x="77978" y="290067"/>
                </a:cubicBezTo>
                <a:cubicBezTo>
                  <a:pt x="84836" y="285115"/>
                  <a:pt x="89789" y="278638"/>
                  <a:pt x="92583" y="270509"/>
                </a:cubicBezTo>
                <a:cubicBezTo>
                  <a:pt x="95377" y="262382"/>
                  <a:pt x="97917" y="253491"/>
                  <a:pt x="99948" y="243713"/>
                </a:cubicBezTo>
                <a:cubicBezTo>
                  <a:pt x="103124" y="225044"/>
                  <a:pt x="105029" y="205105"/>
                  <a:pt x="105409" y="184022"/>
                </a:cubicBezTo>
                <a:cubicBezTo>
                  <a:pt x="105790" y="162814"/>
                  <a:pt x="105536" y="142494"/>
                  <a:pt x="104775" y="123063"/>
                </a:cubicBezTo>
                <a:cubicBezTo>
                  <a:pt x="104775" y="115316"/>
                  <a:pt x="104521" y="107060"/>
                  <a:pt x="104140" y="98297"/>
                </a:cubicBezTo>
                <a:cubicBezTo>
                  <a:pt x="103759" y="89534"/>
                  <a:pt x="102997" y="80898"/>
                  <a:pt x="101980" y="72390"/>
                </a:cubicBezTo>
                <a:cubicBezTo>
                  <a:pt x="100965" y="63880"/>
                  <a:pt x="99440" y="55626"/>
                  <a:pt x="97409" y="47752"/>
                </a:cubicBezTo>
                <a:cubicBezTo>
                  <a:pt x="95377" y="39751"/>
                  <a:pt x="92583" y="32766"/>
                  <a:pt x="88900" y="26670"/>
                </a:cubicBezTo>
                <a:cubicBezTo>
                  <a:pt x="84836" y="19811"/>
                  <a:pt x="80009" y="14478"/>
                  <a:pt x="74295" y="10795"/>
                </a:cubicBezTo>
                <a:cubicBezTo>
                  <a:pt x="69977" y="8128"/>
                  <a:pt x="65532" y="6604"/>
                  <a:pt x="6083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74944" y="4225290"/>
            <a:ext cx="293751" cy="453389"/>
          </a:xfrm>
          <a:custGeom>
            <a:avLst/>
            <a:gdLst>
              <a:gd name="connsiteX0" fmla="*/ 58801 w 293751"/>
              <a:gd name="connsiteY0" fmla="*/ 6350 h 453389"/>
              <a:gd name="connsiteX1" fmla="*/ 195326 w 293751"/>
              <a:gd name="connsiteY1" fmla="*/ 6350 h 453389"/>
              <a:gd name="connsiteX2" fmla="*/ 202692 w 293751"/>
              <a:gd name="connsiteY2" fmla="*/ 6350 h 453389"/>
              <a:gd name="connsiteX3" fmla="*/ 209042 w 293751"/>
              <a:gd name="connsiteY3" fmla="*/ 6603 h 453389"/>
              <a:gd name="connsiteX4" fmla="*/ 215392 w 293751"/>
              <a:gd name="connsiteY4" fmla="*/ 6350 h 453389"/>
              <a:gd name="connsiteX5" fmla="*/ 216662 w 293751"/>
              <a:gd name="connsiteY5" fmla="*/ 6350 h 453389"/>
              <a:gd name="connsiteX6" fmla="*/ 228219 w 293751"/>
              <a:gd name="connsiteY6" fmla="*/ 6984 h 453389"/>
              <a:gd name="connsiteX7" fmla="*/ 239268 w 293751"/>
              <a:gd name="connsiteY7" fmla="*/ 9397 h 453389"/>
              <a:gd name="connsiteX8" fmla="*/ 250190 w 293751"/>
              <a:gd name="connsiteY8" fmla="*/ 12445 h 453389"/>
              <a:gd name="connsiteX9" fmla="*/ 259969 w 293751"/>
              <a:gd name="connsiteY9" fmla="*/ 19177 h 453389"/>
              <a:gd name="connsiteX10" fmla="*/ 269113 w 293751"/>
              <a:gd name="connsiteY10" fmla="*/ 39242 h 453389"/>
              <a:gd name="connsiteX11" fmla="*/ 270637 w 293751"/>
              <a:gd name="connsiteY11" fmla="*/ 48386 h 453389"/>
              <a:gd name="connsiteX12" fmla="*/ 269748 w 293751"/>
              <a:gd name="connsiteY12" fmla="*/ 57530 h 453389"/>
              <a:gd name="connsiteX13" fmla="*/ 259588 w 293751"/>
              <a:gd name="connsiteY13" fmla="*/ 79755 h 453389"/>
              <a:gd name="connsiteX14" fmla="*/ 237363 w 293751"/>
              <a:gd name="connsiteY14" fmla="*/ 89280 h 453389"/>
              <a:gd name="connsiteX15" fmla="*/ 89916 w 293751"/>
              <a:gd name="connsiteY15" fmla="*/ 89280 h 453389"/>
              <a:gd name="connsiteX16" fmla="*/ 89916 w 293751"/>
              <a:gd name="connsiteY16" fmla="*/ 142239 h 453389"/>
              <a:gd name="connsiteX17" fmla="*/ 89916 w 293751"/>
              <a:gd name="connsiteY17" fmla="*/ 154431 h 453389"/>
              <a:gd name="connsiteX18" fmla="*/ 89916 w 293751"/>
              <a:gd name="connsiteY18" fmla="*/ 179450 h 453389"/>
              <a:gd name="connsiteX19" fmla="*/ 107823 w 293751"/>
              <a:gd name="connsiteY19" fmla="*/ 180085 h 453389"/>
              <a:gd name="connsiteX20" fmla="*/ 122809 w 293751"/>
              <a:gd name="connsiteY20" fmla="*/ 180085 h 453389"/>
              <a:gd name="connsiteX21" fmla="*/ 136144 w 293751"/>
              <a:gd name="connsiteY21" fmla="*/ 179450 h 453389"/>
              <a:gd name="connsiteX22" fmla="*/ 171577 w 293751"/>
              <a:gd name="connsiteY22" fmla="*/ 179450 h 453389"/>
              <a:gd name="connsiteX23" fmla="*/ 177673 w 293751"/>
              <a:gd name="connsiteY23" fmla="*/ 179704 h 453389"/>
              <a:gd name="connsiteX24" fmla="*/ 183769 w 293751"/>
              <a:gd name="connsiteY24" fmla="*/ 179450 h 453389"/>
              <a:gd name="connsiteX25" fmla="*/ 200152 w 293751"/>
              <a:gd name="connsiteY25" fmla="*/ 179450 h 453389"/>
              <a:gd name="connsiteX26" fmla="*/ 213868 w 293751"/>
              <a:gd name="connsiteY26" fmla="*/ 180720 h 453389"/>
              <a:gd name="connsiteX27" fmla="*/ 227076 w 293751"/>
              <a:gd name="connsiteY27" fmla="*/ 185546 h 453389"/>
              <a:gd name="connsiteX28" fmla="*/ 238633 w 293751"/>
              <a:gd name="connsiteY28" fmla="*/ 201676 h 453389"/>
              <a:gd name="connsiteX29" fmla="*/ 239776 w 293751"/>
              <a:gd name="connsiteY29" fmla="*/ 222122 h 453389"/>
              <a:gd name="connsiteX30" fmla="*/ 239522 w 293751"/>
              <a:gd name="connsiteY30" fmla="*/ 231902 h 453389"/>
              <a:gd name="connsiteX31" fmla="*/ 236220 w 293751"/>
              <a:gd name="connsiteY31" fmla="*/ 240410 h 453389"/>
              <a:gd name="connsiteX32" fmla="*/ 221488 w 293751"/>
              <a:gd name="connsiteY32" fmla="*/ 252856 h 453389"/>
              <a:gd name="connsiteX33" fmla="*/ 205740 w 293751"/>
              <a:gd name="connsiteY33" fmla="*/ 255015 h 453389"/>
              <a:gd name="connsiteX34" fmla="*/ 156337 w 293751"/>
              <a:gd name="connsiteY34" fmla="*/ 255015 h 453389"/>
              <a:gd name="connsiteX35" fmla="*/ 147193 w 293751"/>
              <a:gd name="connsiteY35" fmla="*/ 255650 h 453389"/>
              <a:gd name="connsiteX36" fmla="*/ 122174 w 293751"/>
              <a:gd name="connsiteY36" fmla="*/ 255650 h 453389"/>
              <a:gd name="connsiteX37" fmla="*/ 106299 w 293751"/>
              <a:gd name="connsiteY37" fmla="*/ 255650 h 453389"/>
              <a:gd name="connsiteX38" fmla="*/ 90424 w 293751"/>
              <a:gd name="connsiteY38" fmla="*/ 255015 h 453389"/>
              <a:gd name="connsiteX39" fmla="*/ 90424 w 293751"/>
              <a:gd name="connsiteY39" fmla="*/ 293750 h 453389"/>
              <a:gd name="connsiteX40" fmla="*/ 89916 w 293751"/>
              <a:gd name="connsiteY40" fmla="*/ 308736 h 453389"/>
              <a:gd name="connsiteX41" fmla="*/ 89916 w 293751"/>
              <a:gd name="connsiteY41" fmla="*/ 336677 h 453389"/>
              <a:gd name="connsiteX42" fmla="*/ 91059 w 293751"/>
              <a:gd name="connsiteY42" fmla="*/ 351663 h 453389"/>
              <a:gd name="connsiteX43" fmla="*/ 93472 w 293751"/>
              <a:gd name="connsiteY43" fmla="*/ 358647 h 453389"/>
              <a:gd name="connsiteX44" fmla="*/ 107569 w 293751"/>
              <a:gd name="connsiteY44" fmla="*/ 362330 h 453389"/>
              <a:gd name="connsiteX45" fmla="*/ 128905 w 293751"/>
              <a:gd name="connsiteY45" fmla="*/ 363600 h 453389"/>
              <a:gd name="connsiteX46" fmla="*/ 131318 w 293751"/>
              <a:gd name="connsiteY46" fmla="*/ 363600 h 453389"/>
              <a:gd name="connsiteX47" fmla="*/ 155067 w 293751"/>
              <a:gd name="connsiteY47" fmla="*/ 362965 h 453389"/>
              <a:gd name="connsiteX48" fmla="*/ 178816 w 293751"/>
              <a:gd name="connsiteY48" fmla="*/ 363600 h 453389"/>
              <a:gd name="connsiteX49" fmla="*/ 208788 w 293751"/>
              <a:gd name="connsiteY49" fmla="*/ 363600 h 453389"/>
              <a:gd name="connsiteX50" fmla="*/ 212725 w 293751"/>
              <a:gd name="connsiteY50" fmla="*/ 363600 h 453389"/>
              <a:gd name="connsiteX51" fmla="*/ 217297 w 293751"/>
              <a:gd name="connsiteY51" fmla="*/ 362965 h 453389"/>
              <a:gd name="connsiteX52" fmla="*/ 227584 w 293751"/>
              <a:gd name="connsiteY52" fmla="*/ 362965 h 453389"/>
              <a:gd name="connsiteX53" fmla="*/ 247142 w 293751"/>
              <a:gd name="connsiteY53" fmla="*/ 363600 h 453389"/>
              <a:gd name="connsiteX54" fmla="*/ 266700 w 293751"/>
              <a:gd name="connsiteY54" fmla="*/ 367156 h 453389"/>
              <a:gd name="connsiteX55" fmla="*/ 270002 w 293751"/>
              <a:gd name="connsiteY55" fmla="*/ 368427 h 453389"/>
              <a:gd name="connsiteX56" fmla="*/ 273304 w 293751"/>
              <a:gd name="connsiteY56" fmla="*/ 370204 h 453389"/>
              <a:gd name="connsiteX57" fmla="*/ 284607 w 293751"/>
              <a:gd name="connsiteY57" fmla="*/ 384936 h 453389"/>
              <a:gd name="connsiteX58" fmla="*/ 287401 w 293751"/>
              <a:gd name="connsiteY58" fmla="*/ 403732 h 453389"/>
              <a:gd name="connsiteX59" fmla="*/ 282194 w 293751"/>
              <a:gd name="connsiteY59" fmla="*/ 422020 h 453389"/>
              <a:gd name="connsiteX60" fmla="*/ 269113 w 293751"/>
              <a:gd name="connsiteY60" fmla="*/ 434847 h 453389"/>
              <a:gd name="connsiteX61" fmla="*/ 241046 w 293751"/>
              <a:gd name="connsiteY61" fmla="*/ 444627 h 453389"/>
              <a:gd name="connsiteX62" fmla="*/ 212344 w 293751"/>
              <a:gd name="connsiteY62" fmla="*/ 447039 h 453389"/>
              <a:gd name="connsiteX63" fmla="*/ 187452 w 293751"/>
              <a:gd name="connsiteY63" fmla="*/ 447039 h 453389"/>
              <a:gd name="connsiteX64" fmla="*/ 149860 w 293751"/>
              <a:gd name="connsiteY64" fmla="*/ 447039 h 453389"/>
              <a:gd name="connsiteX65" fmla="*/ 112395 w 293751"/>
              <a:gd name="connsiteY65" fmla="*/ 447039 h 453389"/>
              <a:gd name="connsiteX66" fmla="*/ 102108 w 293751"/>
              <a:gd name="connsiteY66" fmla="*/ 447039 h 453389"/>
              <a:gd name="connsiteX67" fmla="*/ 80391 w 293751"/>
              <a:gd name="connsiteY67" fmla="*/ 446404 h 453389"/>
              <a:gd name="connsiteX68" fmla="*/ 57912 w 293751"/>
              <a:gd name="connsiteY68" fmla="*/ 443356 h 453389"/>
              <a:gd name="connsiteX69" fmla="*/ 36830 w 293751"/>
              <a:gd name="connsiteY69" fmla="*/ 436371 h 453389"/>
              <a:gd name="connsiteX70" fmla="*/ 20955 w 293751"/>
              <a:gd name="connsiteY70" fmla="*/ 423926 h 453389"/>
              <a:gd name="connsiteX71" fmla="*/ 11811 w 293751"/>
              <a:gd name="connsiteY71" fmla="*/ 404748 h 453389"/>
              <a:gd name="connsiteX72" fmla="*/ 7620 w 293751"/>
              <a:gd name="connsiteY72" fmla="*/ 381253 h 453389"/>
              <a:gd name="connsiteX73" fmla="*/ 6350 w 293751"/>
              <a:gd name="connsiteY73" fmla="*/ 361060 h 453389"/>
              <a:gd name="connsiteX74" fmla="*/ 6350 w 293751"/>
              <a:gd name="connsiteY74" fmla="*/ 351408 h 453389"/>
              <a:gd name="connsiteX75" fmla="*/ 6350 w 293751"/>
              <a:gd name="connsiteY75" fmla="*/ 63627 h 453389"/>
              <a:gd name="connsiteX76" fmla="*/ 6350 w 293751"/>
              <a:gd name="connsiteY76" fmla="*/ 58165 h 453389"/>
              <a:gd name="connsiteX77" fmla="*/ 6985 w 293751"/>
              <a:gd name="connsiteY77" fmla="*/ 47497 h 453389"/>
              <a:gd name="connsiteX78" fmla="*/ 8763 w 293751"/>
              <a:gd name="connsiteY78" fmla="*/ 35940 h 453389"/>
              <a:gd name="connsiteX79" fmla="*/ 11811 w 293751"/>
              <a:gd name="connsiteY79" fmla="*/ 26415 h 453389"/>
              <a:gd name="connsiteX80" fmla="*/ 22860 w 293751"/>
              <a:gd name="connsiteY80" fmla="*/ 13589 h 453389"/>
              <a:gd name="connsiteX81" fmla="*/ 37465 w 293751"/>
              <a:gd name="connsiteY81" fmla="*/ 8127 h 453389"/>
              <a:gd name="connsiteX82" fmla="*/ 43180 w 293751"/>
              <a:gd name="connsiteY82" fmla="*/ 7492 h 453389"/>
              <a:gd name="connsiteX83" fmla="*/ 50292 w 293751"/>
              <a:gd name="connsiteY83" fmla="*/ 6984 h 453389"/>
              <a:gd name="connsiteX84" fmla="*/ 58801 w 293751"/>
              <a:gd name="connsiteY84" fmla="*/ 6350 h 4533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</a:cxnLst>
            <a:rect l="l" t="t" r="r" b="b"/>
            <a:pathLst>
              <a:path w="293751" h="453389">
                <a:moveTo>
                  <a:pt x="58801" y="6350"/>
                </a:moveTo>
                <a:lnTo>
                  <a:pt x="195326" y="6350"/>
                </a:lnTo>
                <a:lnTo>
                  <a:pt x="202692" y="6350"/>
                </a:lnTo>
                <a:cubicBezTo>
                  <a:pt x="204724" y="6350"/>
                  <a:pt x="206756" y="6477"/>
                  <a:pt x="209042" y="6603"/>
                </a:cubicBezTo>
                <a:cubicBezTo>
                  <a:pt x="211328" y="6857"/>
                  <a:pt x="213360" y="6730"/>
                  <a:pt x="215392" y="6350"/>
                </a:cubicBezTo>
                <a:lnTo>
                  <a:pt x="216662" y="6350"/>
                </a:lnTo>
                <a:cubicBezTo>
                  <a:pt x="220726" y="6350"/>
                  <a:pt x="224536" y="6477"/>
                  <a:pt x="228219" y="6984"/>
                </a:cubicBezTo>
                <a:cubicBezTo>
                  <a:pt x="231902" y="7365"/>
                  <a:pt x="235585" y="8127"/>
                  <a:pt x="239268" y="9397"/>
                </a:cubicBezTo>
                <a:cubicBezTo>
                  <a:pt x="242824" y="10159"/>
                  <a:pt x="246507" y="11176"/>
                  <a:pt x="250190" y="12445"/>
                </a:cubicBezTo>
                <a:cubicBezTo>
                  <a:pt x="253873" y="13589"/>
                  <a:pt x="257048" y="15875"/>
                  <a:pt x="259969" y="19177"/>
                </a:cubicBezTo>
                <a:cubicBezTo>
                  <a:pt x="264795" y="24383"/>
                  <a:pt x="267843" y="31114"/>
                  <a:pt x="269113" y="39242"/>
                </a:cubicBezTo>
                <a:cubicBezTo>
                  <a:pt x="269875" y="42544"/>
                  <a:pt x="270383" y="45592"/>
                  <a:pt x="270637" y="48386"/>
                </a:cubicBezTo>
                <a:cubicBezTo>
                  <a:pt x="270764" y="51180"/>
                  <a:pt x="270510" y="54228"/>
                  <a:pt x="269748" y="57530"/>
                </a:cubicBezTo>
                <a:cubicBezTo>
                  <a:pt x="268478" y="66039"/>
                  <a:pt x="265176" y="73532"/>
                  <a:pt x="259588" y="79755"/>
                </a:cubicBezTo>
                <a:cubicBezTo>
                  <a:pt x="254127" y="86105"/>
                  <a:pt x="246761" y="89280"/>
                  <a:pt x="237363" y="89280"/>
                </a:cubicBezTo>
                <a:lnTo>
                  <a:pt x="89916" y="89280"/>
                </a:lnTo>
                <a:lnTo>
                  <a:pt x="89916" y="142239"/>
                </a:lnTo>
                <a:lnTo>
                  <a:pt x="89916" y="154431"/>
                </a:lnTo>
                <a:lnTo>
                  <a:pt x="89916" y="179450"/>
                </a:lnTo>
                <a:cubicBezTo>
                  <a:pt x="96393" y="179831"/>
                  <a:pt x="102362" y="180085"/>
                  <a:pt x="107823" y="180085"/>
                </a:cubicBezTo>
                <a:cubicBezTo>
                  <a:pt x="113284" y="180085"/>
                  <a:pt x="118364" y="180085"/>
                  <a:pt x="122809" y="180085"/>
                </a:cubicBezTo>
                <a:cubicBezTo>
                  <a:pt x="127635" y="180085"/>
                  <a:pt x="132080" y="179831"/>
                  <a:pt x="136144" y="179450"/>
                </a:cubicBezTo>
                <a:lnTo>
                  <a:pt x="171577" y="179450"/>
                </a:lnTo>
                <a:cubicBezTo>
                  <a:pt x="173609" y="179450"/>
                  <a:pt x="175641" y="179577"/>
                  <a:pt x="177673" y="179704"/>
                </a:cubicBezTo>
                <a:cubicBezTo>
                  <a:pt x="179705" y="179958"/>
                  <a:pt x="181737" y="179831"/>
                  <a:pt x="183769" y="179450"/>
                </a:cubicBezTo>
                <a:lnTo>
                  <a:pt x="200152" y="179450"/>
                </a:lnTo>
                <a:cubicBezTo>
                  <a:pt x="204724" y="179450"/>
                  <a:pt x="209296" y="179831"/>
                  <a:pt x="213868" y="180720"/>
                </a:cubicBezTo>
                <a:cubicBezTo>
                  <a:pt x="218567" y="181482"/>
                  <a:pt x="223012" y="183133"/>
                  <a:pt x="227076" y="185546"/>
                </a:cubicBezTo>
                <a:cubicBezTo>
                  <a:pt x="233172" y="189229"/>
                  <a:pt x="236982" y="194564"/>
                  <a:pt x="238633" y="201676"/>
                </a:cubicBezTo>
                <a:cubicBezTo>
                  <a:pt x="240284" y="208788"/>
                  <a:pt x="240665" y="215645"/>
                  <a:pt x="239776" y="222122"/>
                </a:cubicBezTo>
                <a:cubicBezTo>
                  <a:pt x="239776" y="225425"/>
                  <a:pt x="239776" y="228600"/>
                  <a:pt x="239522" y="231902"/>
                </a:cubicBezTo>
                <a:cubicBezTo>
                  <a:pt x="239268" y="235077"/>
                  <a:pt x="238252" y="237997"/>
                  <a:pt x="236220" y="240410"/>
                </a:cubicBezTo>
                <a:cubicBezTo>
                  <a:pt x="231267" y="247268"/>
                  <a:pt x="226441" y="251459"/>
                  <a:pt x="221488" y="252856"/>
                </a:cubicBezTo>
                <a:cubicBezTo>
                  <a:pt x="216662" y="254380"/>
                  <a:pt x="211328" y="255015"/>
                  <a:pt x="205740" y="255015"/>
                </a:cubicBezTo>
                <a:lnTo>
                  <a:pt x="156337" y="255015"/>
                </a:lnTo>
                <a:cubicBezTo>
                  <a:pt x="153924" y="255396"/>
                  <a:pt x="150876" y="255650"/>
                  <a:pt x="147193" y="255650"/>
                </a:cubicBezTo>
                <a:lnTo>
                  <a:pt x="122174" y="255650"/>
                </a:lnTo>
                <a:cubicBezTo>
                  <a:pt x="116840" y="255650"/>
                  <a:pt x="111633" y="255650"/>
                  <a:pt x="106299" y="255650"/>
                </a:cubicBezTo>
                <a:cubicBezTo>
                  <a:pt x="101092" y="255650"/>
                  <a:pt x="95758" y="255396"/>
                  <a:pt x="90424" y="255015"/>
                </a:cubicBezTo>
                <a:cubicBezTo>
                  <a:pt x="90932" y="271271"/>
                  <a:pt x="90932" y="284226"/>
                  <a:pt x="90424" y="293750"/>
                </a:cubicBezTo>
                <a:cubicBezTo>
                  <a:pt x="90043" y="303276"/>
                  <a:pt x="89916" y="308228"/>
                  <a:pt x="89916" y="308736"/>
                </a:cubicBezTo>
                <a:lnTo>
                  <a:pt x="89916" y="336677"/>
                </a:lnTo>
                <a:cubicBezTo>
                  <a:pt x="89916" y="342391"/>
                  <a:pt x="90297" y="347344"/>
                  <a:pt x="91059" y="351663"/>
                </a:cubicBezTo>
                <a:cubicBezTo>
                  <a:pt x="91948" y="355980"/>
                  <a:pt x="92710" y="358266"/>
                  <a:pt x="93472" y="358647"/>
                </a:cubicBezTo>
                <a:cubicBezTo>
                  <a:pt x="96393" y="360298"/>
                  <a:pt x="101092" y="361568"/>
                  <a:pt x="107569" y="362330"/>
                </a:cubicBezTo>
                <a:cubicBezTo>
                  <a:pt x="114046" y="363092"/>
                  <a:pt x="121158" y="363600"/>
                  <a:pt x="128905" y="363600"/>
                </a:cubicBezTo>
                <a:lnTo>
                  <a:pt x="131318" y="363600"/>
                </a:lnTo>
                <a:cubicBezTo>
                  <a:pt x="138176" y="363092"/>
                  <a:pt x="146177" y="362965"/>
                  <a:pt x="155067" y="362965"/>
                </a:cubicBezTo>
                <a:cubicBezTo>
                  <a:pt x="164084" y="362965"/>
                  <a:pt x="171958" y="363092"/>
                  <a:pt x="178816" y="363600"/>
                </a:cubicBezTo>
                <a:lnTo>
                  <a:pt x="208788" y="363600"/>
                </a:lnTo>
                <a:cubicBezTo>
                  <a:pt x="209930" y="363600"/>
                  <a:pt x="211328" y="363600"/>
                  <a:pt x="212725" y="363600"/>
                </a:cubicBezTo>
                <a:cubicBezTo>
                  <a:pt x="214122" y="363600"/>
                  <a:pt x="215646" y="363346"/>
                  <a:pt x="217297" y="362965"/>
                </a:cubicBezTo>
                <a:lnTo>
                  <a:pt x="227584" y="362965"/>
                </a:lnTo>
                <a:cubicBezTo>
                  <a:pt x="234188" y="362965"/>
                  <a:pt x="240665" y="363092"/>
                  <a:pt x="247142" y="363600"/>
                </a:cubicBezTo>
                <a:cubicBezTo>
                  <a:pt x="253619" y="363981"/>
                  <a:pt x="260096" y="365125"/>
                  <a:pt x="266700" y="367156"/>
                </a:cubicBezTo>
                <a:cubicBezTo>
                  <a:pt x="267843" y="367664"/>
                  <a:pt x="268986" y="368045"/>
                  <a:pt x="270002" y="368427"/>
                </a:cubicBezTo>
                <a:cubicBezTo>
                  <a:pt x="271018" y="368807"/>
                  <a:pt x="272161" y="369442"/>
                  <a:pt x="273304" y="370204"/>
                </a:cubicBezTo>
                <a:cubicBezTo>
                  <a:pt x="278638" y="373888"/>
                  <a:pt x="282448" y="378840"/>
                  <a:pt x="284607" y="384936"/>
                </a:cubicBezTo>
                <a:cubicBezTo>
                  <a:pt x="286893" y="391032"/>
                  <a:pt x="287782" y="397255"/>
                  <a:pt x="287401" y="403732"/>
                </a:cubicBezTo>
                <a:cubicBezTo>
                  <a:pt x="287020" y="410336"/>
                  <a:pt x="285242" y="416432"/>
                  <a:pt x="282194" y="422020"/>
                </a:cubicBezTo>
                <a:cubicBezTo>
                  <a:pt x="279146" y="427735"/>
                  <a:pt x="274828" y="432053"/>
                  <a:pt x="269113" y="434847"/>
                </a:cubicBezTo>
                <a:cubicBezTo>
                  <a:pt x="260096" y="439800"/>
                  <a:pt x="250825" y="442976"/>
                  <a:pt x="241046" y="444627"/>
                </a:cubicBezTo>
                <a:cubicBezTo>
                  <a:pt x="231267" y="446277"/>
                  <a:pt x="221742" y="447039"/>
                  <a:pt x="212344" y="447039"/>
                </a:cubicBezTo>
                <a:lnTo>
                  <a:pt x="187452" y="447039"/>
                </a:lnTo>
                <a:cubicBezTo>
                  <a:pt x="176022" y="447420"/>
                  <a:pt x="163576" y="447420"/>
                  <a:pt x="149860" y="447039"/>
                </a:cubicBezTo>
                <a:cubicBezTo>
                  <a:pt x="136271" y="446658"/>
                  <a:pt x="123825" y="446658"/>
                  <a:pt x="112395" y="447039"/>
                </a:cubicBezTo>
                <a:lnTo>
                  <a:pt x="102108" y="447039"/>
                </a:lnTo>
                <a:cubicBezTo>
                  <a:pt x="95123" y="447039"/>
                  <a:pt x="87884" y="446913"/>
                  <a:pt x="80391" y="446404"/>
                </a:cubicBezTo>
                <a:cubicBezTo>
                  <a:pt x="72898" y="446023"/>
                  <a:pt x="65405" y="445007"/>
                  <a:pt x="57912" y="443356"/>
                </a:cubicBezTo>
                <a:cubicBezTo>
                  <a:pt x="50292" y="441832"/>
                  <a:pt x="43307" y="439419"/>
                  <a:pt x="36830" y="436371"/>
                </a:cubicBezTo>
                <a:cubicBezTo>
                  <a:pt x="30353" y="433323"/>
                  <a:pt x="25019" y="429132"/>
                  <a:pt x="20955" y="423926"/>
                </a:cubicBezTo>
                <a:cubicBezTo>
                  <a:pt x="16891" y="418972"/>
                  <a:pt x="13843" y="412622"/>
                  <a:pt x="11811" y="404748"/>
                </a:cubicBezTo>
                <a:cubicBezTo>
                  <a:pt x="9779" y="396747"/>
                  <a:pt x="8382" y="389000"/>
                  <a:pt x="7620" y="381253"/>
                </a:cubicBezTo>
                <a:cubicBezTo>
                  <a:pt x="6730" y="373506"/>
                  <a:pt x="6350" y="366776"/>
                  <a:pt x="6350" y="361060"/>
                </a:cubicBezTo>
                <a:cubicBezTo>
                  <a:pt x="6350" y="355472"/>
                  <a:pt x="6350" y="352170"/>
                  <a:pt x="6350" y="351408"/>
                </a:cubicBezTo>
                <a:lnTo>
                  <a:pt x="6350" y="63627"/>
                </a:lnTo>
                <a:cubicBezTo>
                  <a:pt x="6350" y="63245"/>
                  <a:pt x="6350" y="61340"/>
                  <a:pt x="6350" y="58165"/>
                </a:cubicBezTo>
                <a:cubicBezTo>
                  <a:pt x="6350" y="54864"/>
                  <a:pt x="6604" y="51307"/>
                  <a:pt x="6985" y="47497"/>
                </a:cubicBezTo>
                <a:cubicBezTo>
                  <a:pt x="7366" y="43560"/>
                  <a:pt x="8001" y="39750"/>
                  <a:pt x="8763" y="35940"/>
                </a:cubicBezTo>
                <a:cubicBezTo>
                  <a:pt x="9652" y="32003"/>
                  <a:pt x="10668" y="28828"/>
                  <a:pt x="11811" y="26415"/>
                </a:cubicBezTo>
                <a:cubicBezTo>
                  <a:pt x="15494" y="20700"/>
                  <a:pt x="19177" y="16509"/>
                  <a:pt x="22860" y="13589"/>
                </a:cubicBezTo>
                <a:cubicBezTo>
                  <a:pt x="26416" y="10794"/>
                  <a:pt x="31369" y="9016"/>
                  <a:pt x="37465" y="8127"/>
                </a:cubicBezTo>
                <a:cubicBezTo>
                  <a:pt x="39116" y="7746"/>
                  <a:pt x="41021" y="7492"/>
                  <a:pt x="43180" y="7492"/>
                </a:cubicBezTo>
                <a:cubicBezTo>
                  <a:pt x="45466" y="7492"/>
                  <a:pt x="47752" y="7365"/>
                  <a:pt x="50292" y="6984"/>
                </a:cubicBezTo>
                <a:cubicBezTo>
                  <a:pt x="52705" y="6984"/>
                  <a:pt x="55499" y="6730"/>
                  <a:pt x="5880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285234" y="4224020"/>
            <a:ext cx="247141" cy="449834"/>
          </a:xfrm>
          <a:custGeom>
            <a:avLst/>
            <a:gdLst>
              <a:gd name="connsiteX0" fmla="*/ 58166 w 247141"/>
              <a:gd name="connsiteY0" fmla="*/ 6350 h 449834"/>
              <a:gd name="connsiteX1" fmla="*/ 171577 w 247141"/>
              <a:gd name="connsiteY1" fmla="*/ 6350 h 449834"/>
              <a:gd name="connsiteX2" fmla="*/ 180975 w 247141"/>
              <a:gd name="connsiteY2" fmla="*/ 7873 h 449834"/>
              <a:gd name="connsiteX3" fmla="*/ 190500 w 247141"/>
              <a:gd name="connsiteY3" fmla="*/ 9397 h 449834"/>
              <a:gd name="connsiteX4" fmla="*/ 209930 w 247141"/>
              <a:gd name="connsiteY4" fmla="*/ 14859 h 449834"/>
              <a:gd name="connsiteX5" fmla="*/ 222758 w 247141"/>
              <a:gd name="connsiteY5" fmla="*/ 29590 h 449834"/>
              <a:gd name="connsiteX6" fmla="*/ 224917 w 247141"/>
              <a:gd name="connsiteY6" fmla="*/ 38100 h 449834"/>
              <a:gd name="connsiteX7" fmla="*/ 224663 w 247141"/>
              <a:gd name="connsiteY7" fmla="*/ 47244 h 449834"/>
              <a:gd name="connsiteX8" fmla="*/ 224282 w 247141"/>
              <a:gd name="connsiteY8" fmla="*/ 56388 h 449834"/>
              <a:gd name="connsiteX9" fmla="*/ 222758 w 247141"/>
              <a:gd name="connsiteY9" fmla="*/ 62484 h 449834"/>
              <a:gd name="connsiteX10" fmla="*/ 206375 w 247141"/>
              <a:gd name="connsiteY10" fmla="*/ 75310 h 449834"/>
              <a:gd name="connsiteX11" fmla="*/ 193167 w 247141"/>
              <a:gd name="connsiteY11" fmla="*/ 76200 h 449834"/>
              <a:gd name="connsiteX12" fmla="*/ 171577 w 247141"/>
              <a:gd name="connsiteY12" fmla="*/ 77088 h 449834"/>
              <a:gd name="connsiteX13" fmla="*/ 109347 w 247141"/>
              <a:gd name="connsiteY13" fmla="*/ 77088 h 449834"/>
              <a:gd name="connsiteX14" fmla="*/ 94741 w 247141"/>
              <a:gd name="connsiteY14" fmla="*/ 80136 h 449834"/>
              <a:gd name="connsiteX15" fmla="*/ 89916 w 247141"/>
              <a:gd name="connsiteY15" fmla="*/ 85597 h 449834"/>
              <a:gd name="connsiteX16" fmla="*/ 87503 w 247141"/>
              <a:gd name="connsiteY16" fmla="*/ 91059 h 449834"/>
              <a:gd name="connsiteX17" fmla="*/ 86233 w 247141"/>
              <a:gd name="connsiteY17" fmla="*/ 96647 h 449834"/>
              <a:gd name="connsiteX18" fmla="*/ 86233 w 247141"/>
              <a:gd name="connsiteY18" fmla="*/ 119760 h 449834"/>
              <a:gd name="connsiteX19" fmla="*/ 88010 w 247141"/>
              <a:gd name="connsiteY19" fmla="*/ 344042 h 449834"/>
              <a:gd name="connsiteX20" fmla="*/ 88391 w 247141"/>
              <a:gd name="connsiteY20" fmla="*/ 357759 h 449834"/>
              <a:gd name="connsiteX21" fmla="*/ 91694 w 247141"/>
              <a:gd name="connsiteY21" fmla="*/ 365378 h 449834"/>
              <a:gd name="connsiteX22" fmla="*/ 107569 w 247141"/>
              <a:gd name="connsiteY22" fmla="*/ 370966 h 449834"/>
              <a:gd name="connsiteX23" fmla="*/ 130175 w 247141"/>
              <a:gd name="connsiteY23" fmla="*/ 370966 h 449834"/>
              <a:gd name="connsiteX24" fmla="*/ 143891 w 247141"/>
              <a:gd name="connsiteY24" fmla="*/ 371856 h 449834"/>
              <a:gd name="connsiteX25" fmla="*/ 158750 w 247141"/>
              <a:gd name="connsiteY25" fmla="*/ 372745 h 449834"/>
              <a:gd name="connsiteX26" fmla="*/ 188595 w 247141"/>
              <a:gd name="connsiteY26" fmla="*/ 372745 h 449834"/>
              <a:gd name="connsiteX27" fmla="*/ 196215 w 247141"/>
              <a:gd name="connsiteY27" fmla="*/ 372998 h 449834"/>
              <a:gd name="connsiteX28" fmla="*/ 204470 w 247141"/>
              <a:gd name="connsiteY28" fmla="*/ 374523 h 449834"/>
              <a:gd name="connsiteX29" fmla="*/ 220979 w 247141"/>
              <a:gd name="connsiteY29" fmla="*/ 380110 h 449834"/>
              <a:gd name="connsiteX30" fmla="*/ 227329 w 247141"/>
              <a:gd name="connsiteY30" fmla="*/ 383666 h 449834"/>
              <a:gd name="connsiteX31" fmla="*/ 233172 w 247141"/>
              <a:gd name="connsiteY31" fmla="*/ 389254 h 449834"/>
              <a:gd name="connsiteX32" fmla="*/ 240410 w 247141"/>
              <a:gd name="connsiteY32" fmla="*/ 405002 h 449834"/>
              <a:gd name="connsiteX33" fmla="*/ 240791 w 247141"/>
              <a:gd name="connsiteY33" fmla="*/ 413892 h 449834"/>
              <a:gd name="connsiteX34" fmla="*/ 238633 w 247141"/>
              <a:gd name="connsiteY34" fmla="*/ 421513 h 449834"/>
              <a:gd name="connsiteX35" fmla="*/ 233172 w 247141"/>
              <a:gd name="connsiteY35" fmla="*/ 429133 h 449834"/>
              <a:gd name="connsiteX36" fmla="*/ 227710 w 247141"/>
              <a:gd name="connsiteY36" fmla="*/ 434339 h 449834"/>
              <a:gd name="connsiteX37" fmla="*/ 219710 w 247141"/>
              <a:gd name="connsiteY37" fmla="*/ 437641 h 449834"/>
              <a:gd name="connsiteX38" fmla="*/ 209930 w 247141"/>
              <a:gd name="connsiteY38" fmla="*/ 439800 h 449834"/>
              <a:gd name="connsiteX39" fmla="*/ 200787 w 247141"/>
              <a:gd name="connsiteY39" fmla="*/ 442213 h 449834"/>
              <a:gd name="connsiteX40" fmla="*/ 191643 w 247141"/>
              <a:gd name="connsiteY40" fmla="*/ 443484 h 449834"/>
              <a:gd name="connsiteX41" fmla="*/ 102108 w 247141"/>
              <a:gd name="connsiteY41" fmla="*/ 443484 h 449834"/>
              <a:gd name="connsiteX42" fmla="*/ 90170 w 247141"/>
              <a:gd name="connsiteY42" fmla="*/ 442595 h 449834"/>
              <a:gd name="connsiteX43" fmla="*/ 77089 w 247141"/>
              <a:gd name="connsiteY43" fmla="*/ 441578 h 449834"/>
              <a:gd name="connsiteX44" fmla="*/ 64897 w 247141"/>
              <a:gd name="connsiteY44" fmla="*/ 440435 h 449834"/>
              <a:gd name="connsiteX45" fmla="*/ 53340 w 247141"/>
              <a:gd name="connsiteY45" fmla="*/ 438023 h 449834"/>
              <a:gd name="connsiteX46" fmla="*/ 31369 w 247141"/>
              <a:gd name="connsiteY46" fmla="*/ 427609 h 449834"/>
              <a:gd name="connsiteX47" fmla="*/ 23749 w 247141"/>
              <a:gd name="connsiteY47" fmla="*/ 419988 h 449834"/>
              <a:gd name="connsiteX48" fmla="*/ 17399 w 247141"/>
              <a:gd name="connsiteY48" fmla="*/ 408685 h 449834"/>
              <a:gd name="connsiteX49" fmla="*/ 11810 w 247141"/>
              <a:gd name="connsiteY49" fmla="*/ 394715 h 449834"/>
              <a:gd name="connsiteX50" fmla="*/ 10033 w 247141"/>
              <a:gd name="connsiteY50" fmla="*/ 384936 h 449834"/>
              <a:gd name="connsiteX51" fmla="*/ 8255 w 247141"/>
              <a:gd name="connsiteY51" fmla="*/ 376427 h 449834"/>
              <a:gd name="connsiteX52" fmla="*/ 8255 w 247141"/>
              <a:gd name="connsiteY52" fmla="*/ 81914 h 449834"/>
              <a:gd name="connsiteX53" fmla="*/ 6730 w 247141"/>
              <a:gd name="connsiteY53" fmla="*/ 73151 h 449834"/>
              <a:gd name="connsiteX54" fmla="*/ 6350 w 247141"/>
              <a:gd name="connsiteY54" fmla="*/ 62484 h 449834"/>
              <a:gd name="connsiteX55" fmla="*/ 8255 w 247141"/>
              <a:gd name="connsiteY55" fmla="*/ 52704 h 449834"/>
              <a:gd name="connsiteX56" fmla="*/ 10033 w 247141"/>
              <a:gd name="connsiteY56" fmla="*/ 42290 h 449834"/>
              <a:gd name="connsiteX57" fmla="*/ 15494 w 247141"/>
              <a:gd name="connsiteY57" fmla="*/ 24002 h 449834"/>
              <a:gd name="connsiteX58" fmla="*/ 21336 w 247141"/>
              <a:gd name="connsiteY58" fmla="*/ 18541 h 449834"/>
              <a:gd name="connsiteX59" fmla="*/ 27686 w 247141"/>
              <a:gd name="connsiteY59" fmla="*/ 14859 h 449834"/>
              <a:gd name="connsiteX60" fmla="*/ 44196 w 247141"/>
              <a:gd name="connsiteY60" fmla="*/ 9397 h 449834"/>
              <a:gd name="connsiteX61" fmla="*/ 51435 w 247141"/>
              <a:gd name="connsiteY61" fmla="*/ 7873 h 449834"/>
              <a:gd name="connsiteX62" fmla="*/ 58166 w 247141"/>
              <a:gd name="connsiteY62" fmla="*/ 6350 h 449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</a:cxnLst>
            <a:rect l="l" t="t" r="r" b="b"/>
            <a:pathLst>
              <a:path w="247141" h="449834">
                <a:moveTo>
                  <a:pt x="58166" y="6350"/>
                </a:moveTo>
                <a:lnTo>
                  <a:pt x="171577" y="6350"/>
                </a:lnTo>
                <a:cubicBezTo>
                  <a:pt x="174371" y="7238"/>
                  <a:pt x="177546" y="7747"/>
                  <a:pt x="180975" y="7873"/>
                </a:cubicBezTo>
                <a:cubicBezTo>
                  <a:pt x="184530" y="8127"/>
                  <a:pt x="187579" y="8635"/>
                  <a:pt x="190500" y="9397"/>
                </a:cubicBezTo>
                <a:cubicBezTo>
                  <a:pt x="197739" y="9397"/>
                  <a:pt x="204343" y="11302"/>
                  <a:pt x="209930" y="14859"/>
                </a:cubicBezTo>
                <a:cubicBezTo>
                  <a:pt x="216535" y="18160"/>
                  <a:pt x="220726" y="22986"/>
                  <a:pt x="222758" y="29590"/>
                </a:cubicBezTo>
                <a:cubicBezTo>
                  <a:pt x="223647" y="32384"/>
                  <a:pt x="224282" y="35178"/>
                  <a:pt x="224917" y="38100"/>
                </a:cubicBezTo>
                <a:cubicBezTo>
                  <a:pt x="225552" y="40894"/>
                  <a:pt x="225425" y="43941"/>
                  <a:pt x="224663" y="47244"/>
                </a:cubicBezTo>
                <a:cubicBezTo>
                  <a:pt x="224663" y="51308"/>
                  <a:pt x="224536" y="54355"/>
                  <a:pt x="224282" y="56388"/>
                </a:cubicBezTo>
                <a:cubicBezTo>
                  <a:pt x="224155" y="58420"/>
                  <a:pt x="223647" y="60451"/>
                  <a:pt x="222758" y="62484"/>
                </a:cubicBezTo>
                <a:cubicBezTo>
                  <a:pt x="219583" y="66928"/>
                  <a:pt x="213995" y="71247"/>
                  <a:pt x="206375" y="75310"/>
                </a:cubicBezTo>
                <a:cubicBezTo>
                  <a:pt x="203454" y="75310"/>
                  <a:pt x="199136" y="75564"/>
                  <a:pt x="193167" y="76200"/>
                </a:cubicBezTo>
                <a:cubicBezTo>
                  <a:pt x="187325" y="76834"/>
                  <a:pt x="180086" y="77088"/>
                  <a:pt x="171577" y="77088"/>
                </a:cubicBezTo>
                <a:lnTo>
                  <a:pt x="109347" y="77088"/>
                </a:lnTo>
                <a:cubicBezTo>
                  <a:pt x="103759" y="77088"/>
                  <a:pt x="98806" y="78104"/>
                  <a:pt x="94741" y="80136"/>
                </a:cubicBezTo>
                <a:cubicBezTo>
                  <a:pt x="93091" y="80136"/>
                  <a:pt x="91567" y="81914"/>
                  <a:pt x="89916" y="85597"/>
                </a:cubicBezTo>
                <a:cubicBezTo>
                  <a:pt x="89027" y="87629"/>
                  <a:pt x="88265" y="89534"/>
                  <a:pt x="87503" y="91059"/>
                </a:cubicBezTo>
                <a:cubicBezTo>
                  <a:pt x="86614" y="92709"/>
                  <a:pt x="86233" y="94614"/>
                  <a:pt x="86233" y="96647"/>
                </a:cubicBezTo>
                <a:lnTo>
                  <a:pt x="86233" y="119760"/>
                </a:lnTo>
                <a:lnTo>
                  <a:pt x="88010" y="344042"/>
                </a:lnTo>
                <a:cubicBezTo>
                  <a:pt x="88010" y="349758"/>
                  <a:pt x="88138" y="354329"/>
                  <a:pt x="88391" y="357759"/>
                </a:cubicBezTo>
                <a:cubicBezTo>
                  <a:pt x="88519" y="361314"/>
                  <a:pt x="89661" y="363854"/>
                  <a:pt x="91694" y="365378"/>
                </a:cubicBezTo>
                <a:cubicBezTo>
                  <a:pt x="94615" y="369061"/>
                  <a:pt x="99822" y="370966"/>
                  <a:pt x="107569" y="370966"/>
                </a:cubicBezTo>
                <a:lnTo>
                  <a:pt x="130175" y="370966"/>
                </a:lnTo>
                <a:cubicBezTo>
                  <a:pt x="134620" y="370966"/>
                  <a:pt x="139191" y="371220"/>
                  <a:pt x="143891" y="371856"/>
                </a:cubicBezTo>
                <a:cubicBezTo>
                  <a:pt x="148463" y="372490"/>
                  <a:pt x="153543" y="372745"/>
                  <a:pt x="158750" y="372745"/>
                </a:cubicBezTo>
                <a:lnTo>
                  <a:pt x="188595" y="372745"/>
                </a:lnTo>
                <a:cubicBezTo>
                  <a:pt x="191135" y="372745"/>
                  <a:pt x="193675" y="372872"/>
                  <a:pt x="196215" y="372998"/>
                </a:cubicBezTo>
                <a:cubicBezTo>
                  <a:pt x="198882" y="373252"/>
                  <a:pt x="201676" y="373760"/>
                  <a:pt x="204470" y="374523"/>
                </a:cubicBezTo>
                <a:cubicBezTo>
                  <a:pt x="209804" y="374523"/>
                  <a:pt x="215265" y="376427"/>
                  <a:pt x="220979" y="380110"/>
                </a:cubicBezTo>
                <a:cubicBezTo>
                  <a:pt x="223393" y="380873"/>
                  <a:pt x="225552" y="382142"/>
                  <a:pt x="227329" y="383666"/>
                </a:cubicBezTo>
                <a:cubicBezTo>
                  <a:pt x="229235" y="385317"/>
                  <a:pt x="231140" y="387223"/>
                  <a:pt x="233172" y="389254"/>
                </a:cubicBezTo>
                <a:cubicBezTo>
                  <a:pt x="237998" y="392429"/>
                  <a:pt x="240410" y="397763"/>
                  <a:pt x="240410" y="405002"/>
                </a:cubicBezTo>
                <a:cubicBezTo>
                  <a:pt x="241300" y="407923"/>
                  <a:pt x="241427" y="410845"/>
                  <a:pt x="240791" y="413892"/>
                </a:cubicBezTo>
                <a:cubicBezTo>
                  <a:pt x="240157" y="416940"/>
                  <a:pt x="239395" y="419481"/>
                  <a:pt x="238633" y="421513"/>
                </a:cubicBezTo>
                <a:cubicBezTo>
                  <a:pt x="236601" y="424814"/>
                  <a:pt x="234823" y="427354"/>
                  <a:pt x="233172" y="429133"/>
                </a:cubicBezTo>
                <a:cubicBezTo>
                  <a:pt x="231521" y="430910"/>
                  <a:pt x="229743" y="432688"/>
                  <a:pt x="227710" y="434339"/>
                </a:cubicBezTo>
                <a:cubicBezTo>
                  <a:pt x="225171" y="435101"/>
                  <a:pt x="222630" y="436245"/>
                  <a:pt x="219710" y="437641"/>
                </a:cubicBezTo>
                <a:cubicBezTo>
                  <a:pt x="216916" y="439038"/>
                  <a:pt x="213614" y="439800"/>
                  <a:pt x="209930" y="439800"/>
                </a:cubicBezTo>
                <a:cubicBezTo>
                  <a:pt x="207137" y="440563"/>
                  <a:pt x="204089" y="441451"/>
                  <a:pt x="200787" y="442213"/>
                </a:cubicBezTo>
                <a:cubicBezTo>
                  <a:pt x="197611" y="443102"/>
                  <a:pt x="194564" y="443484"/>
                  <a:pt x="191643" y="443484"/>
                </a:cubicBezTo>
                <a:lnTo>
                  <a:pt x="102108" y="443484"/>
                </a:lnTo>
                <a:cubicBezTo>
                  <a:pt x="98425" y="443484"/>
                  <a:pt x="94488" y="443102"/>
                  <a:pt x="90170" y="442595"/>
                </a:cubicBezTo>
                <a:cubicBezTo>
                  <a:pt x="85979" y="441959"/>
                  <a:pt x="81534" y="441578"/>
                  <a:pt x="77089" y="441578"/>
                </a:cubicBezTo>
                <a:cubicBezTo>
                  <a:pt x="73406" y="441578"/>
                  <a:pt x="69341" y="441197"/>
                  <a:pt x="64897" y="440435"/>
                </a:cubicBezTo>
                <a:cubicBezTo>
                  <a:pt x="60452" y="439547"/>
                  <a:pt x="56515" y="438784"/>
                  <a:pt x="53340" y="438023"/>
                </a:cubicBezTo>
                <a:cubicBezTo>
                  <a:pt x="45211" y="435990"/>
                  <a:pt x="37846" y="432434"/>
                  <a:pt x="31369" y="427609"/>
                </a:cubicBezTo>
                <a:cubicBezTo>
                  <a:pt x="28575" y="425576"/>
                  <a:pt x="26035" y="423036"/>
                  <a:pt x="23749" y="419988"/>
                </a:cubicBezTo>
                <a:cubicBezTo>
                  <a:pt x="21463" y="416940"/>
                  <a:pt x="19430" y="413131"/>
                  <a:pt x="17399" y="408685"/>
                </a:cubicBezTo>
                <a:cubicBezTo>
                  <a:pt x="13716" y="405002"/>
                  <a:pt x="11810" y="400431"/>
                  <a:pt x="11810" y="394715"/>
                </a:cubicBezTo>
                <a:cubicBezTo>
                  <a:pt x="11049" y="391033"/>
                  <a:pt x="10414" y="387731"/>
                  <a:pt x="10033" y="384936"/>
                </a:cubicBezTo>
                <a:cubicBezTo>
                  <a:pt x="9652" y="382142"/>
                  <a:pt x="9017" y="379222"/>
                  <a:pt x="8255" y="376427"/>
                </a:cubicBezTo>
                <a:lnTo>
                  <a:pt x="8255" y="81914"/>
                </a:lnTo>
                <a:cubicBezTo>
                  <a:pt x="7366" y="79501"/>
                  <a:pt x="6858" y="76580"/>
                  <a:pt x="6730" y="73151"/>
                </a:cubicBezTo>
                <a:cubicBezTo>
                  <a:pt x="6477" y="69723"/>
                  <a:pt x="6350" y="66166"/>
                  <a:pt x="6350" y="62484"/>
                </a:cubicBezTo>
                <a:cubicBezTo>
                  <a:pt x="7239" y="59563"/>
                  <a:pt x="7747" y="56388"/>
                  <a:pt x="8255" y="52704"/>
                </a:cubicBezTo>
                <a:cubicBezTo>
                  <a:pt x="8636" y="49022"/>
                  <a:pt x="9271" y="45592"/>
                  <a:pt x="10033" y="42290"/>
                </a:cubicBezTo>
                <a:cubicBezTo>
                  <a:pt x="10033" y="35813"/>
                  <a:pt x="11810" y="29717"/>
                  <a:pt x="15494" y="24002"/>
                </a:cubicBezTo>
                <a:cubicBezTo>
                  <a:pt x="17526" y="21970"/>
                  <a:pt x="19430" y="20192"/>
                  <a:pt x="21336" y="18541"/>
                </a:cubicBezTo>
                <a:cubicBezTo>
                  <a:pt x="23114" y="16890"/>
                  <a:pt x="25273" y="15747"/>
                  <a:pt x="27686" y="14859"/>
                </a:cubicBezTo>
                <a:cubicBezTo>
                  <a:pt x="33020" y="11302"/>
                  <a:pt x="38480" y="9397"/>
                  <a:pt x="44196" y="9397"/>
                </a:cubicBezTo>
                <a:cubicBezTo>
                  <a:pt x="46990" y="8635"/>
                  <a:pt x="49403" y="8127"/>
                  <a:pt x="51435" y="7873"/>
                </a:cubicBezTo>
                <a:cubicBezTo>
                  <a:pt x="53467" y="7747"/>
                  <a:pt x="55753" y="7238"/>
                  <a:pt x="5816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436999" y="4207637"/>
            <a:ext cx="185928" cy="491235"/>
          </a:xfrm>
          <a:custGeom>
            <a:avLst/>
            <a:gdLst>
              <a:gd name="connsiteX0" fmla="*/ 143510 w 185928"/>
              <a:gd name="connsiteY0" fmla="*/ 6350 h 491235"/>
              <a:gd name="connsiteX1" fmla="*/ 173990 w 185928"/>
              <a:gd name="connsiteY1" fmla="*/ 24638 h 491235"/>
              <a:gd name="connsiteX2" fmla="*/ 177419 w 185928"/>
              <a:gd name="connsiteY2" fmla="*/ 34925 h 491235"/>
              <a:gd name="connsiteX3" fmla="*/ 178942 w 185928"/>
              <a:gd name="connsiteY3" fmla="*/ 48641 h 491235"/>
              <a:gd name="connsiteX4" fmla="*/ 179578 w 185928"/>
              <a:gd name="connsiteY4" fmla="*/ 60833 h 491235"/>
              <a:gd name="connsiteX5" fmla="*/ 179578 w 185928"/>
              <a:gd name="connsiteY5" fmla="*/ 67309 h 491235"/>
              <a:gd name="connsiteX6" fmla="*/ 179578 w 185928"/>
              <a:gd name="connsiteY6" fmla="*/ 352552 h 491235"/>
              <a:gd name="connsiteX7" fmla="*/ 179578 w 185928"/>
              <a:gd name="connsiteY7" fmla="*/ 415925 h 491235"/>
              <a:gd name="connsiteX8" fmla="*/ 178561 w 185928"/>
              <a:gd name="connsiteY8" fmla="*/ 440308 h 491235"/>
              <a:gd name="connsiteX9" fmla="*/ 172846 w 185928"/>
              <a:gd name="connsiteY9" fmla="*/ 463550 h 491235"/>
              <a:gd name="connsiteX10" fmla="*/ 162433 w 185928"/>
              <a:gd name="connsiteY10" fmla="*/ 478790 h 491235"/>
              <a:gd name="connsiteX11" fmla="*/ 141732 w 185928"/>
              <a:gd name="connsiteY11" fmla="*/ 484885 h 491235"/>
              <a:gd name="connsiteX12" fmla="*/ 132334 w 185928"/>
              <a:gd name="connsiteY12" fmla="*/ 483870 h 491235"/>
              <a:gd name="connsiteX13" fmla="*/ 123444 w 185928"/>
              <a:gd name="connsiteY13" fmla="*/ 480567 h 491235"/>
              <a:gd name="connsiteX14" fmla="*/ 114045 w 185928"/>
              <a:gd name="connsiteY14" fmla="*/ 468630 h 491235"/>
              <a:gd name="connsiteX15" fmla="*/ 108839 w 185928"/>
              <a:gd name="connsiteY15" fmla="*/ 451357 h 491235"/>
              <a:gd name="connsiteX16" fmla="*/ 106680 w 185928"/>
              <a:gd name="connsiteY16" fmla="*/ 433578 h 491235"/>
              <a:gd name="connsiteX17" fmla="*/ 106426 w 185928"/>
              <a:gd name="connsiteY17" fmla="*/ 420242 h 491235"/>
              <a:gd name="connsiteX18" fmla="*/ 106426 w 185928"/>
              <a:gd name="connsiteY18" fmla="*/ 269621 h 491235"/>
              <a:gd name="connsiteX19" fmla="*/ 41783 w 185928"/>
              <a:gd name="connsiteY19" fmla="*/ 267842 h 491235"/>
              <a:gd name="connsiteX20" fmla="*/ 30480 w 185928"/>
              <a:gd name="connsiteY20" fmla="*/ 266319 h 491235"/>
              <a:gd name="connsiteX21" fmla="*/ 19558 w 185928"/>
              <a:gd name="connsiteY21" fmla="*/ 261111 h 491235"/>
              <a:gd name="connsiteX22" fmla="*/ 10668 w 185928"/>
              <a:gd name="connsiteY22" fmla="*/ 251333 h 491235"/>
              <a:gd name="connsiteX23" fmla="*/ 6350 w 185928"/>
              <a:gd name="connsiteY23" fmla="*/ 236092 h 491235"/>
              <a:gd name="connsiteX24" fmla="*/ 7873 w 185928"/>
              <a:gd name="connsiteY24" fmla="*/ 212597 h 491235"/>
              <a:gd name="connsiteX25" fmla="*/ 24638 w 185928"/>
              <a:gd name="connsiteY25" fmla="*/ 193421 h 491235"/>
              <a:gd name="connsiteX26" fmla="*/ 38353 w 185928"/>
              <a:gd name="connsiteY26" fmla="*/ 189738 h 491235"/>
              <a:gd name="connsiteX27" fmla="*/ 52704 w 185928"/>
              <a:gd name="connsiteY27" fmla="*/ 189738 h 491235"/>
              <a:gd name="connsiteX28" fmla="*/ 106426 w 185928"/>
              <a:gd name="connsiteY28" fmla="*/ 189738 h 491235"/>
              <a:gd name="connsiteX29" fmla="*/ 106426 w 185928"/>
              <a:gd name="connsiteY29" fmla="*/ 66675 h 491235"/>
              <a:gd name="connsiteX30" fmla="*/ 106426 w 185928"/>
              <a:gd name="connsiteY30" fmla="*/ 50546 h 491235"/>
              <a:gd name="connsiteX31" fmla="*/ 108203 w 185928"/>
              <a:gd name="connsiteY31" fmla="*/ 34290 h 491235"/>
              <a:gd name="connsiteX32" fmla="*/ 110363 w 185928"/>
              <a:gd name="connsiteY32" fmla="*/ 28829 h 491235"/>
              <a:gd name="connsiteX33" fmla="*/ 112522 w 185928"/>
              <a:gd name="connsiteY33" fmla="*/ 23367 h 491235"/>
              <a:gd name="connsiteX34" fmla="*/ 120141 w 185928"/>
              <a:gd name="connsiteY34" fmla="*/ 13970 h 491235"/>
              <a:gd name="connsiteX35" fmla="*/ 130810 w 185928"/>
              <a:gd name="connsiteY35" fmla="*/ 8128 h 491235"/>
              <a:gd name="connsiteX36" fmla="*/ 137160 w 185928"/>
              <a:gd name="connsiteY36" fmla="*/ 6603 h 491235"/>
              <a:gd name="connsiteX37" fmla="*/ 143510 w 185928"/>
              <a:gd name="connsiteY37" fmla="*/ 6350 h 4912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</a:cxnLst>
            <a:rect l="l" t="t" r="r" b="b"/>
            <a:pathLst>
              <a:path w="185928" h="491235">
                <a:moveTo>
                  <a:pt x="143510" y="6350"/>
                </a:moveTo>
                <a:cubicBezTo>
                  <a:pt x="156972" y="6350"/>
                  <a:pt x="167132" y="12446"/>
                  <a:pt x="173990" y="24638"/>
                </a:cubicBezTo>
                <a:cubicBezTo>
                  <a:pt x="175641" y="27051"/>
                  <a:pt x="176784" y="30480"/>
                  <a:pt x="177419" y="34925"/>
                </a:cubicBezTo>
                <a:cubicBezTo>
                  <a:pt x="178053" y="39370"/>
                  <a:pt x="178561" y="43942"/>
                  <a:pt x="178942" y="48641"/>
                </a:cubicBezTo>
                <a:cubicBezTo>
                  <a:pt x="179323" y="53340"/>
                  <a:pt x="179578" y="57403"/>
                  <a:pt x="179578" y="60833"/>
                </a:cubicBezTo>
                <a:cubicBezTo>
                  <a:pt x="179578" y="64261"/>
                  <a:pt x="179578" y="66421"/>
                  <a:pt x="179578" y="67309"/>
                </a:cubicBezTo>
                <a:lnTo>
                  <a:pt x="179578" y="352552"/>
                </a:lnTo>
                <a:lnTo>
                  <a:pt x="179578" y="415925"/>
                </a:lnTo>
                <a:cubicBezTo>
                  <a:pt x="179578" y="426084"/>
                  <a:pt x="179196" y="434213"/>
                  <a:pt x="178561" y="440308"/>
                </a:cubicBezTo>
                <a:cubicBezTo>
                  <a:pt x="178053" y="446405"/>
                  <a:pt x="176022" y="454152"/>
                  <a:pt x="172846" y="463550"/>
                </a:cubicBezTo>
                <a:cubicBezTo>
                  <a:pt x="170814" y="469646"/>
                  <a:pt x="167385" y="474726"/>
                  <a:pt x="162433" y="478790"/>
                </a:cubicBezTo>
                <a:cubicBezTo>
                  <a:pt x="157607" y="482853"/>
                  <a:pt x="150622" y="484885"/>
                  <a:pt x="141732" y="484885"/>
                </a:cubicBezTo>
                <a:cubicBezTo>
                  <a:pt x="139319" y="484885"/>
                  <a:pt x="136144" y="484505"/>
                  <a:pt x="132334" y="483870"/>
                </a:cubicBezTo>
                <a:cubicBezTo>
                  <a:pt x="128396" y="483361"/>
                  <a:pt x="125476" y="482219"/>
                  <a:pt x="123444" y="480567"/>
                </a:cubicBezTo>
                <a:cubicBezTo>
                  <a:pt x="119380" y="478155"/>
                  <a:pt x="116204" y="474217"/>
                  <a:pt x="114045" y="468630"/>
                </a:cubicBezTo>
                <a:cubicBezTo>
                  <a:pt x="111760" y="463169"/>
                  <a:pt x="109982" y="457453"/>
                  <a:pt x="108839" y="451357"/>
                </a:cubicBezTo>
                <a:cubicBezTo>
                  <a:pt x="107569" y="445261"/>
                  <a:pt x="106934" y="439292"/>
                  <a:pt x="106680" y="433578"/>
                </a:cubicBezTo>
                <a:cubicBezTo>
                  <a:pt x="106426" y="427990"/>
                  <a:pt x="106426" y="423417"/>
                  <a:pt x="106426" y="420242"/>
                </a:cubicBezTo>
                <a:lnTo>
                  <a:pt x="106426" y="269621"/>
                </a:lnTo>
                <a:lnTo>
                  <a:pt x="41783" y="267842"/>
                </a:lnTo>
                <a:cubicBezTo>
                  <a:pt x="38100" y="267842"/>
                  <a:pt x="34290" y="267334"/>
                  <a:pt x="30480" y="266319"/>
                </a:cubicBezTo>
                <a:cubicBezTo>
                  <a:pt x="26670" y="265303"/>
                  <a:pt x="22986" y="263525"/>
                  <a:pt x="19558" y="261111"/>
                </a:cubicBezTo>
                <a:cubicBezTo>
                  <a:pt x="16002" y="258698"/>
                  <a:pt x="13080" y="255396"/>
                  <a:pt x="10668" y="251333"/>
                </a:cubicBezTo>
                <a:cubicBezTo>
                  <a:pt x="8254" y="247269"/>
                  <a:pt x="6858" y="242189"/>
                  <a:pt x="6350" y="236092"/>
                </a:cubicBezTo>
                <a:cubicBezTo>
                  <a:pt x="5588" y="228853"/>
                  <a:pt x="6095" y="220980"/>
                  <a:pt x="7873" y="212597"/>
                </a:cubicBezTo>
                <a:cubicBezTo>
                  <a:pt x="9779" y="204342"/>
                  <a:pt x="15366" y="197866"/>
                  <a:pt x="24638" y="193421"/>
                </a:cubicBezTo>
                <a:cubicBezTo>
                  <a:pt x="28321" y="191389"/>
                  <a:pt x="32892" y="190246"/>
                  <a:pt x="38353" y="189738"/>
                </a:cubicBezTo>
                <a:cubicBezTo>
                  <a:pt x="43941" y="189357"/>
                  <a:pt x="48641" y="189357"/>
                  <a:pt x="52704" y="189738"/>
                </a:cubicBezTo>
                <a:lnTo>
                  <a:pt x="106426" y="189738"/>
                </a:lnTo>
                <a:lnTo>
                  <a:pt x="106426" y="66675"/>
                </a:lnTo>
                <a:cubicBezTo>
                  <a:pt x="106426" y="61341"/>
                  <a:pt x="106426" y="56007"/>
                  <a:pt x="106426" y="50546"/>
                </a:cubicBezTo>
                <a:cubicBezTo>
                  <a:pt x="106426" y="44957"/>
                  <a:pt x="106934" y="39623"/>
                  <a:pt x="108203" y="34290"/>
                </a:cubicBezTo>
                <a:cubicBezTo>
                  <a:pt x="108965" y="32257"/>
                  <a:pt x="109728" y="30480"/>
                  <a:pt x="110363" y="28829"/>
                </a:cubicBezTo>
                <a:cubicBezTo>
                  <a:pt x="110998" y="27178"/>
                  <a:pt x="111633" y="25400"/>
                  <a:pt x="112522" y="23367"/>
                </a:cubicBezTo>
                <a:cubicBezTo>
                  <a:pt x="114934" y="19303"/>
                  <a:pt x="117475" y="16129"/>
                  <a:pt x="120141" y="13970"/>
                </a:cubicBezTo>
                <a:cubicBezTo>
                  <a:pt x="122682" y="11683"/>
                  <a:pt x="126238" y="9779"/>
                  <a:pt x="130810" y="8128"/>
                </a:cubicBezTo>
                <a:cubicBezTo>
                  <a:pt x="132841" y="7366"/>
                  <a:pt x="134873" y="6857"/>
                  <a:pt x="137160" y="6603"/>
                </a:cubicBezTo>
                <a:cubicBezTo>
                  <a:pt x="139445" y="6350"/>
                  <a:pt x="141478" y="6350"/>
                  <a:pt x="14351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784471" y="4205732"/>
            <a:ext cx="259079" cy="478408"/>
          </a:xfrm>
          <a:custGeom>
            <a:avLst/>
            <a:gdLst>
              <a:gd name="connsiteX0" fmla="*/ 130809 w 259079"/>
              <a:gd name="connsiteY0" fmla="*/ 6350 h 478408"/>
              <a:gd name="connsiteX1" fmla="*/ 146050 w 259079"/>
              <a:gd name="connsiteY1" fmla="*/ 6985 h 478408"/>
              <a:gd name="connsiteX2" fmla="*/ 160654 w 259079"/>
              <a:gd name="connsiteY2" fmla="*/ 8762 h 478408"/>
              <a:gd name="connsiteX3" fmla="*/ 201421 w 259079"/>
              <a:gd name="connsiteY3" fmla="*/ 30098 h 478408"/>
              <a:gd name="connsiteX4" fmla="*/ 225551 w 259079"/>
              <a:gd name="connsiteY4" fmla="*/ 66421 h 478408"/>
              <a:gd name="connsiteX5" fmla="*/ 240538 w 259079"/>
              <a:gd name="connsiteY5" fmla="*/ 109347 h 478408"/>
              <a:gd name="connsiteX6" fmla="*/ 248411 w 259079"/>
              <a:gd name="connsiteY6" fmla="*/ 155447 h 478408"/>
              <a:gd name="connsiteX7" fmla="*/ 252094 w 259079"/>
              <a:gd name="connsiteY7" fmla="*/ 200786 h 478408"/>
              <a:gd name="connsiteX8" fmla="*/ 252729 w 259079"/>
              <a:gd name="connsiteY8" fmla="*/ 256921 h 478408"/>
              <a:gd name="connsiteX9" fmla="*/ 249046 w 259079"/>
              <a:gd name="connsiteY9" fmla="*/ 312420 h 478408"/>
              <a:gd name="connsiteX10" fmla="*/ 240157 w 259079"/>
              <a:gd name="connsiteY10" fmla="*/ 369951 h 478408"/>
              <a:gd name="connsiteX11" fmla="*/ 219201 w 259079"/>
              <a:gd name="connsiteY11" fmla="*/ 422147 h 478408"/>
              <a:gd name="connsiteX12" fmla="*/ 187451 w 259079"/>
              <a:gd name="connsiteY12" fmla="*/ 454151 h 478408"/>
              <a:gd name="connsiteX13" fmla="*/ 147827 w 259079"/>
              <a:gd name="connsiteY13" fmla="*/ 470915 h 478408"/>
              <a:gd name="connsiteX14" fmla="*/ 109473 w 259079"/>
              <a:gd name="connsiteY14" fmla="*/ 472058 h 478408"/>
              <a:gd name="connsiteX15" fmla="*/ 72262 w 259079"/>
              <a:gd name="connsiteY15" fmla="*/ 459358 h 478408"/>
              <a:gd name="connsiteX16" fmla="*/ 44450 w 259079"/>
              <a:gd name="connsiteY16" fmla="*/ 434975 h 478408"/>
              <a:gd name="connsiteX17" fmla="*/ 24638 w 259079"/>
              <a:gd name="connsiteY17" fmla="*/ 400811 h 478408"/>
              <a:gd name="connsiteX18" fmla="*/ 10667 w 259079"/>
              <a:gd name="connsiteY18" fmla="*/ 340486 h 478408"/>
              <a:gd name="connsiteX19" fmla="*/ 7365 w 259079"/>
              <a:gd name="connsiteY19" fmla="*/ 289178 h 478408"/>
              <a:gd name="connsiteX20" fmla="*/ 6350 w 259079"/>
              <a:gd name="connsiteY20" fmla="*/ 237997 h 478408"/>
              <a:gd name="connsiteX21" fmla="*/ 10032 w 259079"/>
              <a:gd name="connsiteY21" fmla="*/ 169798 h 478408"/>
              <a:gd name="connsiteX22" fmla="*/ 12446 w 259079"/>
              <a:gd name="connsiteY22" fmla="*/ 141985 h 478408"/>
              <a:gd name="connsiteX23" fmla="*/ 16128 w 259079"/>
              <a:gd name="connsiteY23" fmla="*/ 114935 h 478408"/>
              <a:gd name="connsiteX24" fmla="*/ 20446 w 259079"/>
              <a:gd name="connsiteY24" fmla="*/ 94107 h 478408"/>
              <a:gd name="connsiteX25" fmla="*/ 27177 w 259079"/>
              <a:gd name="connsiteY25" fmla="*/ 74040 h 478408"/>
              <a:gd name="connsiteX26" fmla="*/ 37846 w 259079"/>
              <a:gd name="connsiteY26" fmla="*/ 54483 h 478408"/>
              <a:gd name="connsiteX27" fmla="*/ 51561 w 259079"/>
              <a:gd name="connsiteY27" fmla="*/ 38100 h 478408"/>
              <a:gd name="connsiteX28" fmla="*/ 81407 w 259079"/>
              <a:gd name="connsiteY28" fmla="*/ 17398 h 478408"/>
              <a:gd name="connsiteX29" fmla="*/ 115569 w 259079"/>
              <a:gd name="connsiteY29" fmla="*/ 7620 h 478408"/>
              <a:gd name="connsiteX30" fmla="*/ 123189 w 259079"/>
              <a:gd name="connsiteY30" fmla="*/ 6985 h 478408"/>
              <a:gd name="connsiteX31" fmla="*/ 130809 w 259079"/>
              <a:gd name="connsiteY31" fmla="*/ 6350 h 4784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259079" h="478408">
                <a:moveTo>
                  <a:pt x="130809" y="6350"/>
                </a:moveTo>
                <a:cubicBezTo>
                  <a:pt x="136016" y="6350"/>
                  <a:pt x="141096" y="6603"/>
                  <a:pt x="146050" y="6985"/>
                </a:cubicBezTo>
                <a:cubicBezTo>
                  <a:pt x="150876" y="7365"/>
                  <a:pt x="155701" y="8001"/>
                  <a:pt x="160654" y="8762"/>
                </a:cubicBezTo>
                <a:cubicBezTo>
                  <a:pt x="176021" y="11302"/>
                  <a:pt x="189738" y="18414"/>
                  <a:pt x="201421" y="30098"/>
                </a:cubicBezTo>
                <a:cubicBezTo>
                  <a:pt x="211200" y="40766"/>
                  <a:pt x="219201" y="52832"/>
                  <a:pt x="225551" y="66421"/>
                </a:cubicBezTo>
                <a:cubicBezTo>
                  <a:pt x="231901" y="80010"/>
                  <a:pt x="236854" y="94361"/>
                  <a:pt x="240538" y="109347"/>
                </a:cubicBezTo>
                <a:cubicBezTo>
                  <a:pt x="244093" y="124460"/>
                  <a:pt x="246760" y="139826"/>
                  <a:pt x="248411" y="155447"/>
                </a:cubicBezTo>
                <a:cubicBezTo>
                  <a:pt x="250062" y="171069"/>
                  <a:pt x="251205" y="186182"/>
                  <a:pt x="252094" y="200786"/>
                </a:cubicBezTo>
                <a:cubicBezTo>
                  <a:pt x="252857" y="219583"/>
                  <a:pt x="253110" y="238251"/>
                  <a:pt x="252729" y="256921"/>
                </a:cubicBezTo>
                <a:cubicBezTo>
                  <a:pt x="252221" y="275589"/>
                  <a:pt x="251078" y="294132"/>
                  <a:pt x="249046" y="312420"/>
                </a:cubicBezTo>
                <a:cubicBezTo>
                  <a:pt x="247014" y="331470"/>
                  <a:pt x="244093" y="350647"/>
                  <a:pt x="240157" y="369951"/>
                </a:cubicBezTo>
                <a:cubicBezTo>
                  <a:pt x="236346" y="389254"/>
                  <a:pt x="229361" y="406653"/>
                  <a:pt x="219201" y="422147"/>
                </a:cubicBezTo>
                <a:cubicBezTo>
                  <a:pt x="210565" y="435101"/>
                  <a:pt x="200024" y="445770"/>
                  <a:pt x="187451" y="454151"/>
                </a:cubicBezTo>
                <a:cubicBezTo>
                  <a:pt x="174878" y="462407"/>
                  <a:pt x="161670" y="467995"/>
                  <a:pt x="147827" y="470915"/>
                </a:cubicBezTo>
                <a:cubicBezTo>
                  <a:pt x="135254" y="473328"/>
                  <a:pt x="122427" y="473710"/>
                  <a:pt x="109473" y="472058"/>
                </a:cubicBezTo>
                <a:cubicBezTo>
                  <a:pt x="96392" y="470535"/>
                  <a:pt x="84073" y="466216"/>
                  <a:pt x="72262" y="459358"/>
                </a:cubicBezTo>
                <a:cubicBezTo>
                  <a:pt x="61213" y="452754"/>
                  <a:pt x="52069" y="444626"/>
                  <a:pt x="44450" y="434975"/>
                </a:cubicBezTo>
                <a:cubicBezTo>
                  <a:pt x="36957" y="425196"/>
                  <a:pt x="30352" y="413765"/>
                  <a:pt x="24638" y="400811"/>
                </a:cubicBezTo>
                <a:cubicBezTo>
                  <a:pt x="16509" y="381253"/>
                  <a:pt x="11938" y="361188"/>
                  <a:pt x="10667" y="340486"/>
                </a:cubicBezTo>
                <a:cubicBezTo>
                  <a:pt x="9016" y="323341"/>
                  <a:pt x="7873" y="306323"/>
                  <a:pt x="7365" y="289178"/>
                </a:cubicBezTo>
                <a:cubicBezTo>
                  <a:pt x="6730" y="272161"/>
                  <a:pt x="6350" y="255142"/>
                  <a:pt x="6350" y="237997"/>
                </a:cubicBezTo>
                <a:cubicBezTo>
                  <a:pt x="6350" y="215264"/>
                  <a:pt x="7619" y="192532"/>
                  <a:pt x="10032" y="169798"/>
                </a:cubicBezTo>
                <a:cubicBezTo>
                  <a:pt x="10921" y="160401"/>
                  <a:pt x="11683" y="151129"/>
                  <a:pt x="12446" y="141985"/>
                </a:cubicBezTo>
                <a:cubicBezTo>
                  <a:pt x="13334" y="132841"/>
                  <a:pt x="14477" y="123825"/>
                  <a:pt x="16128" y="114935"/>
                </a:cubicBezTo>
                <a:cubicBezTo>
                  <a:pt x="17779" y="107569"/>
                  <a:pt x="19177" y="100711"/>
                  <a:pt x="20446" y="94107"/>
                </a:cubicBezTo>
                <a:cubicBezTo>
                  <a:pt x="21589" y="87629"/>
                  <a:pt x="23876" y="80898"/>
                  <a:pt x="27177" y="74040"/>
                </a:cubicBezTo>
                <a:cubicBezTo>
                  <a:pt x="30352" y="67183"/>
                  <a:pt x="33908" y="60578"/>
                  <a:pt x="37846" y="54483"/>
                </a:cubicBezTo>
                <a:cubicBezTo>
                  <a:pt x="41655" y="48386"/>
                  <a:pt x="46227" y="42926"/>
                  <a:pt x="51561" y="38100"/>
                </a:cubicBezTo>
                <a:cubicBezTo>
                  <a:pt x="60451" y="29083"/>
                  <a:pt x="70358" y="22225"/>
                  <a:pt x="81407" y="17398"/>
                </a:cubicBezTo>
                <a:cubicBezTo>
                  <a:pt x="92328" y="12446"/>
                  <a:pt x="103758" y="9271"/>
                  <a:pt x="115569" y="7620"/>
                </a:cubicBezTo>
                <a:cubicBezTo>
                  <a:pt x="117982" y="7238"/>
                  <a:pt x="120522" y="6985"/>
                  <a:pt x="123189" y="6985"/>
                </a:cubicBezTo>
                <a:cubicBezTo>
                  <a:pt x="125729" y="6985"/>
                  <a:pt x="128269" y="6730"/>
                  <a:pt x="13080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650359" y="4205732"/>
            <a:ext cx="87280" cy="500761"/>
          </a:xfrm>
          <a:custGeom>
            <a:avLst/>
            <a:gdLst>
              <a:gd name="connsiteX0" fmla="*/ 44195 w 87280"/>
              <a:gd name="connsiteY0" fmla="*/ 6350 h 500761"/>
              <a:gd name="connsiteX1" fmla="*/ 61848 w 87280"/>
              <a:gd name="connsiteY1" fmla="*/ 12191 h 500761"/>
              <a:gd name="connsiteX2" fmla="*/ 72897 w 87280"/>
              <a:gd name="connsiteY2" fmla="*/ 27685 h 500761"/>
              <a:gd name="connsiteX3" fmla="*/ 78993 w 87280"/>
              <a:gd name="connsiteY3" fmla="*/ 53975 h 500761"/>
              <a:gd name="connsiteX4" fmla="*/ 80136 w 87280"/>
              <a:gd name="connsiteY4" fmla="*/ 81407 h 500761"/>
              <a:gd name="connsiteX5" fmla="*/ 80136 w 87280"/>
              <a:gd name="connsiteY5" fmla="*/ 84454 h 500761"/>
              <a:gd name="connsiteX6" fmla="*/ 80771 w 87280"/>
              <a:gd name="connsiteY6" fmla="*/ 173354 h 500761"/>
              <a:gd name="connsiteX7" fmla="*/ 80136 w 87280"/>
              <a:gd name="connsiteY7" fmla="*/ 259334 h 500761"/>
              <a:gd name="connsiteX8" fmla="*/ 80136 w 87280"/>
              <a:gd name="connsiteY8" fmla="*/ 417829 h 500761"/>
              <a:gd name="connsiteX9" fmla="*/ 79247 w 87280"/>
              <a:gd name="connsiteY9" fmla="*/ 448310 h 500761"/>
              <a:gd name="connsiteX10" fmla="*/ 72262 w 87280"/>
              <a:gd name="connsiteY10" fmla="*/ 475741 h 500761"/>
              <a:gd name="connsiteX11" fmla="*/ 68833 w 87280"/>
              <a:gd name="connsiteY11" fmla="*/ 483108 h 500761"/>
              <a:gd name="connsiteX12" fmla="*/ 63119 w 87280"/>
              <a:gd name="connsiteY12" fmla="*/ 489203 h 500761"/>
              <a:gd name="connsiteX13" fmla="*/ 48513 w 87280"/>
              <a:gd name="connsiteY13" fmla="*/ 494411 h 500761"/>
              <a:gd name="connsiteX14" fmla="*/ 32639 w 87280"/>
              <a:gd name="connsiteY14" fmla="*/ 493395 h 500761"/>
              <a:gd name="connsiteX15" fmla="*/ 18288 w 87280"/>
              <a:gd name="connsiteY15" fmla="*/ 485775 h 500761"/>
              <a:gd name="connsiteX16" fmla="*/ 10413 w 87280"/>
              <a:gd name="connsiteY16" fmla="*/ 472694 h 500761"/>
              <a:gd name="connsiteX17" fmla="*/ 6984 w 87280"/>
              <a:gd name="connsiteY17" fmla="*/ 456819 h 500761"/>
              <a:gd name="connsiteX18" fmla="*/ 6350 w 87280"/>
              <a:gd name="connsiteY18" fmla="*/ 440435 h 500761"/>
              <a:gd name="connsiteX19" fmla="*/ 6350 w 87280"/>
              <a:gd name="connsiteY19" fmla="*/ 75311 h 500761"/>
              <a:gd name="connsiteX20" fmla="*/ 6350 w 87280"/>
              <a:gd name="connsiteY20" fmla="*/ 59689 h 500761"/>
              <a:gd name="connsiteX21" fmla="*/ 7620 w 87280"/>
              <a:gd name="connsiteY21" fmla="*/ 42672 h 500761"/>
              <a:gd name="connsiteX22" fmla="*/ 10921 w 87280"/>
              <a:gd name="connsiteY22" fmla="*/ 27051 h 500761"/>
              <a:gd name="connsiteX23" fmla="*/ 17398 w 87280"/>
              <a:gd name="connsiteY23" fmla="*/ 15494 h 500761"/>
              <a:gd name="connsiteX24" fmla="*/ 29844 w 87280"/>
              <a:gd name="connsiteY24" fmla="*/ 7873 h 500761"/>
              <a:gd name="connsiteX25" fmla="*/ 44195 w 87280"/>
              <a:gd name="connsiteY25" fmla="*/ 6350 h 5007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87280" h="500761">
                <a:moveTo>
                  <a:pt x="44195" y="6350"/>
                </a:moveTo>
                <a:cubicBezTo>
                  <a:pt x="51053" y="6350"/>
                  <a:pt x="57022" y="8254"/>
                  <a:pt x="61848" y="12191"/>
                </a:cubicBezTo>
                <a:cubicBezTo>
                  <a:pt x="66801" y="16001"/>
                  <a:pt x="70358" y="21208"/>
                  <a:pt x="72897" y="27685"/>
                </a:cubicBezTo>
                <a:cubicBezTo>
                  <a:pt x="76453" y="36195"/>
                  <a:pt x="78485" y="44958"/>
                  <a:pt x="78993" y="53975"/>
                </a:cubicBezTo>
                <a:cubicBezTo>
                  <a:pt x="79374" y="62864"/>
                  <a:pt x="79755" y="72008"/>
                  <a:pt x="80136" y="81407"/>
                </a:cubicBezTo>
                <a:lnTo>
                  <a:pt x="80136" y="84454"/>
                </a:lnTo>
                <a:cubicBezTo>
                  <a:pt x="81025" y="115315"/>
                  <a:pt x="81152" y="144907"/>
                  <a:pt x="80771" y="173354"/>
                </a:cubicBezTo>
                <a:cubicBezTo>
                  <a:pt x="80390" y="201802"/>
                  <a:pt x="80136" y="230504"/>
                  <a:pt x="80136" y="259334"/>
                </a:cubicBezTo>
                <a:lnTo>
                  <a:pt x="80136" y="417829"/>
                </a:lnTo>
                <a:cubicBezTo>
                  <a:pt x="80136" y="428371"/>
                  <a:pt x="79882" y="438531"/>
                  <a:pt x="79247" y="448310"/>
                </a:cubicBezTo>
                <a:cubicBezTo>
                  <a:pt x="78612" y="458088"/>
                  <a:pt x="76326" y="467233"/>
                  <a:pt x="72262" y="475741"/>
                </a:cubicBezTo>
                <a:cubicBezTo>
                  <a:pt x="70992" y="478662"/>
                  <a:pt x="69850" y="481076"/>
                  <a:pt x="68833" y="483108"/>
                </a:cubicBezTo>
                <a:cubicBezTo>
                  <a:pt x="67817" y="485139"/>
                  <a:pt x="65912" y="487172"/>
                  <a:pt x="63119" y="489203"/>
                </a:cubicBezTo>
                <a:cubicBezTo>
                  <a:pt x="58673" y="491997"/>
                  <a:pt x="53720" y="493776"/>
                  <a:pt x="48513" y="494411"/>
                </a:cubicBezTo>
                <a:cubicBezTo>
                  <a:pt x="43179" y="494919"/>
                  <a:pt x="37845" y="494664"/>
                  <a:pt x="32639" y="493395"/>
                </a:cubicBezTo>
                <a:cubicBezTo>
                  <a:pt x="26542" y="492251"/>
                  <a:pt x="21716" y="489711"/>
                  <a:pt x="18288" y="485775"/>
                </a:cubicBezTo>
                <a:cubicBezTo>
                  <a:pt x="14858" y="481964"/>
                  <a:pt x="12191" y="477647"/>
                  <a:pt x="10413" y="472694"/>
                </a:cubicBezTo>
                <a:cubicBezTo>
                  <a:pt x="8508" y="467867"/>
                  <a:pt x="7365" y="462534"/>
                  <a:pt x="6984" y="456819"/>
                </a:cubicBezTo>
                <a:cubicBezTo>
                  <a:pt x="6603" y="451231"/>
                  <a:pt x="6350" y="445642"/>
                  <a:pt x="6350" y="440435"/>
                </a:cubicBezTo>
                <a:lnTo>
                  <a:pt x="6350" y="75311"/>
                </a:lnTo>
                <a:cubicBezTo>
                  <a:pt x="6350" y="70738"/>
                  <a:pt x="6350" y="65658"/>
                  <a:pt x="6350" y="59689"/>
                </a:cubicBezTo>
                <a:cubicBezTo>
                  <a:pt x="6350" y="53847"/>
                  <a:pt x="6858" y="48133"/>
                  <a:pt x="7620" y="42672"/>
                </a:cubicBezTo>
                <a:cubicBezTo>
                  <a:pt x="8381" y="37211"/>
                  <a:pt x="9524" y="32003"/>
                  <a:pt x="10921" y="27051"/>
                </a:cubicBezTo>
                <a:cubicBezTo>
                  <a:pt x="12445" y="22225"/>
                  <a:pt x="14477" y="18414"/>
                  <a:pt x="17398" y="15494"/>
                </a:cubicBezTo>
                <a:cubicBezTo>
                  <a:pt x="21843" y="11429"/>
                  <a:pt x="26034" y="8889"/>
                  <a:pt x="29844" y="7873"/>
                </a:cubicBezTo>
                <a:cubicBezTo>
                  <a:pt x="33781" y="6858"/>
                  <a:pt x="38480" y="6350"/>
                  <a:pt x="4419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124069" y="4204589"/>
            <a:ext cx="93948" cy="505205"/>
          </a:xfrm>
          <a:custGeom>
            <a:avLst/>
            <a:gdLst>
              <a:gd name="connsiteX0" fmla="*/ 47752 w 93948"/>
              <a:gd name="connsiteY0" fmla="*/ 6350 h 505205"/>
              <a:gd name="connsiteX1" fmla="*/ 67055 w 93948"/>
              <a:gd name="connsiteY1" fmla="*/ 12065 h 505205"/>
              <a:gd name="connsiteX2" fmla="*/ 79502 w 93948"/>
              <a:gd name="connsiteY2" fmla="*/ 28194 h 505205"/>
              <a:gd name="connsiteX3" fmla="*/ 85598 w 93948"/>
              <a:gd name="connsiteY3" fmla="*/ 55117 h 505205"/>
              <a:gd name="connsiteX4" fmla="*/ 86867 w 93948"/>
              <a:gd name="connsiteY4" fmla="*/ 83057 h 505205"/>
              <a:gd name="connsiteX5" fmla="*/ 86867 w 93948"/>
              <a:gd name="connsiteY5" fmla="*/ 86105 h 505205"/>
              <a:gd name="connsiteX6" fmla="*/ 87375 w 93948"/>
              <a:gd name="connsiteY6" fmla="*/ 182498 h 505205"/>
              <a:gd name="connsiteX7" fmla="*/ 86867 w 93948"/>
              <a:gd name="connsiteY7" fmla="*/ 275716 h 505205"/>
              <a:gd name="connsiteX8" fmla="*/ 86867 w 93948"/>
              <a:gd name="connsiteY8" fmla="*/ 422020 h 505205"/>
              <a:gd name="connsiteX9" fmla="*/ 87121 w 93948"/>
              <a:gd name="connsiteY9" fmla="*/ 433069 h 505205"/>
              <a:gd name="connsiteX10" fmla="*/ 86867 w 93948"/>
              <a:gd name="connsiteY10" fmla="*/ 443991 h 505205"/>
              <a:gd name="connsiteX11" fmla="*/ 84963 w 93948"/>
              <a:gd name="connsiteY11" fmla="*/ 458342 h 505205"/>
              <a:gd name="connsiteX12" fmla="*/ 81914 w 93948"/>
              <a:gd name="connsiteY12" fmla="*/ 472694 h 505205"/>
              <a:gd name="connsiteX13" fmla="*/ 80136 w 93948"/>
              <a:gd name="connsiteY13" fmla="*/ 476884 h 505205"/>
              <a:gd name="connsiteX14" fmla="*/ 78232 w 93948"/>
              <a:gd name="connsiteY14" fmla="*/ 481203 h 505205"/>
              <a:gd name="connsiteX15" fmla="*/ 67310 w 93948"/>
              <a:gd name="connsiteY15" fmla="*/ 494538 h 505205"/>
              <a:gd name="connsiteX16" fmla="*/ 36194 w 93948"/>
              <a:gd name="connsiteY16" fmla="*/ 498855 h 505205"/>
              <a:gd name="connsiteX17" fmla="*/ 20320 w 93948"/>
              <a:gd name="connsiteY17" fmla="*/ 491490 h 505205"/>
              <a:gd name="connsiteX18" fmla="*/ 12191 w 93948"/>
              <a:gd name="connsiteY18" fmla="*/ 479044 h 505205"/>
              <a:gd name="connsiteX19" fmla="*/ 7873 w 93948"/>
              <a:gd name="connsiteY19" fmla="*/ 464057 h 505205"/>
              <a:gd name="connsiteX20" fmla="*/ 6350 w 93948"/>
              <a:gd name="connsiteY20" fmla="*/ 451357 h 505205"/>
              <a:gd name="connsiteX21" fmla="*/ 6350 w 93948"/>
              <a:gd name="connsiteY21" fmla="*/ 445261 h 505205"/>
              <a:gd name="connsiteX22" fmla="*/ 6350 w 93948"/>
              <a:gd name="connsiteY22" fmla="*/ 76454 h 505205"/>
              <a:gd name="connsiteX23" fmla="*/ 6350 w 93948"/>
              <a:gd name="connsiteY23" fmla="*/ 60578 h 505205"/>
              <a:gd name="connsiteX24" fmla="*/ 7620 w 93948"/>
              <a:gd name="connsiteY24" fmla="*/ 43433 h 505205"/>
              <a:gd name="connsiteX25" fmla="*/ 11175 w 93948"/>
              <a:gd name="connsiteY25" fmla="*/ 27685 h 505205"/>
              <a:gd name="connsiteX26" fmla="*/ 17906 w 93948"/>
              <a:gd name="connsiteY26" fmla="*/ 16001 h 505205"/>
              <a:gd name="connsiteX27" fmla="*/ 32003 w 93948"/>
              <a:gd name="connsiteY27" fmla="*/ 7873 h 505205"/>
              <a:gd name="connsiteX28" fmla="*/ 47752 w 93948"/>
              <a:gd name="connsiteY28" fmla="*/ 6350 h 5052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93948" h="505205">
                <a:moveTo>
                  <a:pt x="47752" y="6350"/>
                </a:moveTo>
                <a:cubicBezTo>
                  <a:pt x="54736" y="6350"/>
                  <a:pt x="61086" y="8254"/>
                  <a:pt x="67055" y="12065"/>
                </a:cubicBezTo>
                <a:cubicBezTo>
                  <a:pt x="72898" y="16001"/>
                  <a:pt x="77089" y="21335"/>
                  <a:pt x="79502" y="28194"/>
                </a:cubicBezTo>
                <a:cubicBezTo>
                  <a:pt x="83184" y="36829"/>
                  <a:pt x="85216" y="45719"/>
                  <a:pt x="85598" y="55117"/>
                </a:cubicBezTo>
                <a:cubicBezTo>
                  <a:pt x="85979" y="64389"/>
                  <a:pt x="86360" y="73786"/>
                  <a:pt x="86867" y="83057"/>
                </a:cubicBezTo>
                <a:lnTo>
                  <a:pt x="86867" y="86105"/>
                </a:lnTo>
                <a:cubicBezTo>
                  <a:pt x="87629" y="117475"/>
                  <a:pt x="87883" y="149605"/>
                  <a:pt x="87375" y="182498"/>
                </a:cubicBezTo>
                <a:cubicBezTo>
                  <a:pt x="86994" y="215391"/>
                  <a:pt x="86867" y="246506"/>
                  <a:pt x="86867" y="275716"/>
                </a:cubicBezTo>
                <a:lnTo>
                  <a:pt x="86867" y="422020"/>
                </a:lnTo>
                <a:cubicBezTo>
                  <a:pt x="86867" y="425704"/>
                  <a:pt x="86867" y="429386"/>
                  <a:pt x="87121" y="433069"/>
                </a:cubicBezTo>
                <a:cubicBezTo>
                  <a:pt x="87375" y="436626"/>
                  <a:pt x="87248" y="440308"/>
                  <a:pt x="86867" y="443991"/>
                </a:cubicBezTo>
                <a:cubicBezTo>
                  <a:pt x="85979" y="448817"/>
                  <a:pt x="85344" y="453644"/>
                  <a:pt x="84963" y="458342"/>
                </a:cubicBezTo>
                <a:cubicBezTo>
                  <a:pt x="84582" y="463041"/>
                  <a:pt x="83565" y="467740"/>
                  <a:pt x="81914" y="472694"/>
                </a:cubicBezTo>
                <a:cubicBezTo>
                  <a:pt x="81152" y="474217"/>
                  <a:pt x="80517" y="475741"/>
                  <a:pt x="80136" y="476884"/>
                </a:cubicBezTo>
                <a:cubicBezTo>
                  <a:pt x="79755" y="478154"/>
                  <a:pt x="79121" y="479551"/>
                  <a:pt x="78232" y="481203"/>
                </a:cubicBezTo>
                <a:cubicBezTo>
                  <a:pt x="75438" y="486917"/>
                  <a:pt x="71754" y="491363"/>
                  <a:pt x="67310" y="494538"/>
                </a:cubicBezTo>
                <a:cubicBezTo>
                  <a:pt x="57911" y="500253"/>
                  <a:pt x="47625" y="501650"/>
                  <a:pt x="36194" y="498855"/>
                </a:cubicBezTo>
                <a:cubicBezTo>
                  <a:pt x="29717" y="497585"/>
                  <a:pt x="24383" y="495172"/>
                  <a:pt x="20320" y="491490"/>
                </a:cubicBezTo>
                <a:cubicBezTo>
                  <a:pt x="16764" y="488315"/>
                  <a:pt x="13970" y="484123"/>
                  <a:pt x="12191" y="479044"/>
                </a:cubicBezTo>
                <a:cubicBezTo>
                  <a:pt x="10286" y="473964"/>
                  <a:pt x="8890" y="469010"/>
                  <a:pt x="7873" y="464057"/>
                </a:cubicBezTo>
                <a:cubicBezTo>
                  <a:pt x="6858" y="459231"/>
                  <a:pt x="6350" y="454914"/>
                  <a:pt x="6350" y="451357"/>
                </a:cubicBezTo>
                <a:cubicBezTo>
                  <a:pt x="6350" y="447675"/>
                  <a:pt x="6350" y="445642"/>
                  <a:pt x="6350" y="445261"/>
                </a:cubicBezTo>
                <a:lnTo>
                  <a:pt x="6350" y="76454"/>
                </a:lnTo>
                <a:cubicBezTo>
                  <a:pt x="6350" y="71501"/>
                  <a:pt x="6350" y="66294"/>
                  <a:pt x="6350" y="60578"/>
                </a:cubicBezTo>
                <a:cubicBezTo>
                  <a:pt x="6350" y="54864"/>
                  <a:pt x="6730" y="49148"/>
                  <a:pt x="7620" y="43433"/>
                </a:cubicBezTo>
                <a:cubicBezTo>
                  <a:pt x="8382" y="37845"/>
                  <a:pt x="9652" y="32511"/>
                  <a:pt x="11175" y="27685"/>
                </a:cubicBezTo>
                <a:cubicBezTo>
                  <a:pt x="12826" y="22732"/>
                  <a:pt x="15113" y="18922"/>
                  <a:pt x="17906" y="16001"/>
                </a:cubicBezTo>
                <a:cubicBezTo>
                  <a:pt x="22352" y="11556"/>
                  <a:pt x="27051" y="8890"/>
                  <a:pt x="32003" y="7873"/>
                </a:cubicBezTo>
                <a:cubicBezTo>
                  <a:pt x="36829" y="6857"/>
                  <a:pt x="42164" y="6350"/>
                  <a:pt x="4775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5534660" y="4202684"/>
            <a:ext cx="184530" cy="507746"/>
          </a:xfrm>
          <a:custGeom>
            <a:avLst/>
            <a:gdLst>
              <a:gd name="connsiteX0" fmla="*/ 131318 w 184530"/>
              <a:gd name="connsiteY0" fmla="*/ 6350 h 507746"/>
              <a:gd name="connsiteX1" fmla="*/ 132461 w 184530"/>
              <a:gd name="connsiteY1" fmla="*/ 6350 h 507746"/>
              <a:gd name="connsiteX2" fmla="*/ 156337 w 184530"/>
              <a:gd name="connsiteY2" fmla="*/ 15240 h 507746"/>
              <a:gd name="connsiteX3" fmla="*/ 170307 w 184530"/>
              <a:gd name="connsiteY3" fmla="*/ 35052 h 507746"/>
              <a:gd name="connsiteX4" fmla="*/ 176657 w 184530"/>
              <a:gd name="connsiteY4" fmla="*/ 59055 h 507746"/>
              <a:gd name="connsiteX5" fmla="*/ 178180 w 184530"/>
              <a:gd name="connsiteY5" fmla="*/ 81407 h 507746"/>
              <a:gd name="connsiteX6" fmla="*/ 178180 w 184530"/>
              <a:gd name="connsiteY6" fmla="*/ 447167 h 507746"/>
              <a:gd name="connsiteX7" fmla="*/ 178180 w 184530"/>
              <a:gd name="connsiteY7" fmla="*/ 452882 h 507746"/>
              <a:gd name="connsiteX8" fmla="*/ 177038 w 184530"/>
              <a:gd name="connsiteY8" fmla="*/ 465455 h 507746"/>
              <a:gd name="connsiteX9" fmla="*/ 173354 w 184530"/>
              <a:gd name="connsiteY9" fmla="*/ 480060 h 507746"/>
              <a:gd name="connsiteX10" fmla="*/ 165480 w 184530"/>
              <a:gd name="connsiteY10" fmla="*/ 492252 h 507746"/>
              <a:gd name="connsiteX11" fmla="*/ 153289 w 184530"/>
              <a:gd name="connsiteY11" fmla="*/ 498983 h 507746"/>
              <a:gd name="connsiteX12" fmla="*/ 138557 w 184530"/>
              <a:gd name="connsiteY12" fmla="*/ 501396 h 507746"/>
              <a:gd name="connsiteX13" fmla="*/ 124841 w 184530"/>
              <a:gd name="connsiteY13" fmla="*/ 498983 h 507746"/>
              <a:gd name="connsiteX14" fmla="*/ 113665 w 184530"/>
              <a:gd name="connsiteY14" fmla="*/ 491617 h 507746"/>
              <a:gd name="connsiteX15" fmla="*/ 103885 w 184530"/>
              <a:gd name="connsiteY15" fmla="*/ 473964 h 507746"/>
              <a:gd name="connsiteX16" fmla="*/ 100838 w 184530"/>
              <a:gd name="connsiteY16" fmla="*/ 454406 h 507746"/>
              <a:gd name="connsiteX17" fmla="*/ 100457 w 184530"/>
              <a:gd name="connsiteY17" fmla="*/ 450723 h 507746"/>
              <a:gd name="connsiteX18" fmla="*/ 100203 w 184530"/>
              <a:gd name="connsiteY18" fmla="*/ 446532 h 507746"/>
              <a:gd name="connsiteX19" fmla="*/ 98933 w 184530"/>
              <a:gd name="connsiteY19" fmla="*/ 425831 h 507746"/>
              <a:gd name="connsiteX20" fmla="*/ 98425 w 184530"/>
              <a:gd name="connsiteY20" fmla="*/ 403860 h 507746"/>
              <a:gd name="connsiteX21" fmla="*/ 97790 w 184530"/>
              <a:gd name="connsiteY21" fmla="*/ 390779 h 507746"/>
              <a:gd name="connsiteX22" fmla="*/ 97790 w 184530"/>
              <a:gd name="connsiteY22" fmla="*/ 377571 h 507746"/>
              <a:gd name="connsiteX23" fmla="*/ 97790 w 184530"/>
              <a:gd name="connsiteY23" fmla="*/ 363601 h 507746"/>
              <a:gd name="connsiteX24" fmla="*/ 97790 w 184530"/>
              <a:gd name="connsiteY24" fmla="*/ 348360 h 507746"/>
              <a:gd name="connsiteX25" fmla="*/ 97409 w 184530"/>
              <a:gd name="connsiteY25" fmla="*/ 329438 h 507746"/>
              <a:gd name="connsiteX26" fmla="*/ 97154 w 184530"/>
              <a:gd name="connsiteY26" fmla="*/ 310896 h 507746"/>
              <a:gd name="connsiteX27" fmla="*/ 97154 w 184530"/>
              <a:gd name="connsiteY27" fmla="*/ 295275 h 507746"/>
              <a:gd name="connsiteX28" fmla="*/ 97154 w 184530"/>
              <a:gd name="connsiteY28" fmla="*/ 288671 h 507746"/>
              <a:gd name="connsiteX29" fmla="*/ 95884 w 184530"/>
              <a:gd name="connsiteY29" fmla="*/ 281940 h 507746"/>
              <a:gd name="connsiteX30" fmla="*/ 73660 w 184530"/>
              <a:gd name="connsiteY30" fmla="*/ 280416 h 507746"/>
              <a:gd name="connsiteX31" fmla="*/ 51434 w 184530"/>
              <a:gd name="connsiteY31" fmla="*/ 278892 h 507746"/>
              <a:gd name="connsiteX32" fmla="*/ 31623 w 184530"/>
              <a:gd name="connsiteY32" fmla="*/ 274320 h 507746"/>
              <a:gd name="connsiteX33" fmla="*/ 15494 w 184530"/>
              <a:gd name="connsiteY33" fmla="*/ 263652 h 507746"/>
              <a:gd name="connsiteX34" fmla="*/ 6350 w 184530"/>
              <a:gd name="connsiteY34" fmla="*/ 247523 h 507746"/>
              <a:gd name="connsiteX35" fmla="*/ 6984 w 184530"/>
              <a:gd name="connsiteY35" fmla="*/ 226441 h 507746"/>
              <a:gd name="connsiteX36" fmla="*/ 12065 w 184530"/>
              <a:gd name="connsiteY36" fmla="*/ 216027 h 507746"/>
              <a:gd name="connsiteX37" fmla="*/ 19684 w 184530"/>
              <a:gd name="connsiteY37" fmla="*/ 207518 h 507746"/>
              <a:gd name="connsiteX38" fmla="*/ 36830 w 184530"/>
              <a:gd name="connsiteY38" fmla="*/ 199644 h 507746"/>
              <a:gd name="connsiteX39" fmla="*/ 49657 w 184530"/>
              <a:gd name="connsiteY39" fmla="*/ 199009 h 507746"/>
              <a:gd name="connsiteX40" fmla="*/ 66040 w 184530"/>
              <a:gd name="connsiteY40" fmla="*/ 199009 h 507746"/>
              <a:gd name="connsiteX41" fmla="*/ 82550 w 184530"/>
              <a:gd name="connsiteY41" fmla="*/ 199009 h 507746"/>
              <a:gd name="connsiteX42" fmla="*/ 95377 w 184530"/>
              <a:gd name="connsiteY42" fmla="*/ 198374 h 507746"/>
              <a:gd name="connsiteX43" fmla="*/ 97154 w 184530"/>
              <a:gd name="connsiteY43" fmla="*/ 198374 h 507746"/>
              <a:gd name="connsiteX44" fmla="*/ 97154 w 184530"/>
              <a:gd name="connsiteY44" fmla="*/ 195960 h 507746"/>
              <a:gd name="connsiteX45" fmla="*/ 97409 w 184530"/>
              <a:gd name="connsiteY45" fmla="*/ 183769 h 507746"/>
              <a:gd name="connsiteX46" fmla="*/ 97790 w 184530"/>
              <a:gd name="connsiteY46" fmla="*/ 174625 h 507746"/>
              <a:gd name="connsiteX47" fmla="*/ 97409 w 184530"/>
              <a:gd name="connsiteY47" fmla="*/ 165481 h 507746"/>
              <a:gd name="connsiteX48" fmla="*/ 97154 w 184530"/>
              <a:gd name="connsiteY48" fmla="*/ 152654 h 507746"/>
              <a:gd name="connsiteX49" fmla="*/ 96901 w 184530"/>
              <a:gd name="connsiteY49" fmla="*/ 121285 h 507746"/>
              <a:gd name="connsiteX50" fmla="*/ 97154 w 184530"/>
              <a:gd name="connsiteY50" fmla="*/ 90551 h 507746"/>
              <a:gd name="connsiteX51" fmla="*/ 97154 w 184530"/>
              <a:gd name="connsiteY51" fmla="*/ 81915 h 507746"/>
              <a:gd name="connsiteX52" fmla="*/ 97409 w 184530"/>
              <a:gd name="connsiteY52" fmla="*/ 64643 h 507746"/>
              <a:gd name="connsiteX53" fmla="*/ 98933 w 184530"/>
              <a:gd name="connsiteY53" fmla="*/ 45720 h 507746"/>
              <a:gd name="connsiteX54" fmla="*/ 103251 w 184530"/>
              <a:gd name="connsiteY54" fmla="*/ 28067 h 507746"/>
              <a:gd name="connsiteX55" fmla="*/ 111760 w 184530"/>
              <a:gd name="connsiteY55" fmla="*/ 14351 h 507746"/>
              <a:gd name="connsiteX56" fmla="*/ 131318 w 184530"/>
              <a:gd name="connsiteY56" fmla="*/ 6350 h 507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184530" h="507746">
                <a:moveTo>
                  <a:pt x="131318" y="6350"/>
                </a:moveTo>
                <a:lnTo>
                  <a:pt x="132461" y="6350"/>
                </a:lnTo>
                <a:cubicBezTo>
                  <a:pt x="142240" y="6731"/>
                  <a:pt x="150241" y="9779"/>
                  <a:pt x="156337" y="15240"/>
                </a:cubicBezTo>
                <a:cubicBezTo>
                  <a:pt x="162433" y="20701"/>
                  <a:pt x="167004" y="27305"/>
                  <a:pt x="170307" y="35052"/>
                </a:cubicBezTo>
                <a:cubicBezTo>
                  <a:pt x="173609" y="42799"/>
                  <a:pt x="175641" y="50800"/>
                  <a:pt x="176657" y="59055"/>
                </a:cubicBezTo>
                <a:cubicBezTo>
                  <a:pt x="177673" y="67436"/>
                  <a:pt x="178180" y="74803"/>
                  <a:pt x="178180" y="81407"/>
                </a:cubicBezTo>
                <a:lnTo>
                  <a:pt x="178180" y="447167"/>
                </a:lnTo>
                <a:cubicBezTo>
                  <a:pt x="178180" y="447548"/>
                  <a:pt x="178180" y="449453"/>
                  <a:pt x="178180" y="452882"/>
                </a:cubicBezTo>
                <a:cubicBezTo>
                  <a:pt x="178180" y="456310"/>
                  <a:pt x="177800" y="460502"/>
                  <a:pt x="177038" y="465455"/>
                </a:cubicBezTo>
                <a:cubicBezTo>
                  <a:pt x="176149" y="470281"/>
                  <a:pt x="175005" y="475107"/>
                  <a:pt x="173354" y="480060"/>
                </a:cubicBezTo>
                <a:cubicBezTo>
                  <a:pt x="171703" y="484886"/>
                  <a:pt x="169037" y="488950"/>
                  <a:pt x="165480" y="492252"/>
                </a:cubicBezTo>
                <a:cubicBezTo>
                  <a:pt x="162560" y="495046"/>
                  <a:pt x="158496" y="497332"/>
                  <a:pt x="153289" y="498983"/>
                </a:cubicBezTo>
                <a:cubicBezTo>
                  <a:pt x="147954" y="500507"/>
                  <a:pt x="143129" y="501396"/>
                  <a:pt x="138557" y="501396"/>
                </a:cubicBezTo>
                <a:cubicBezTo>
                  <a:pt x="134111" y="501396"/>
                  <a:pt x="129540" y="500507"/>
                  <a:pt x="124841" y="498983"/>
                </a:cubicBezTo>
                <a:cubicBezTo>
                  <a:pt x="120269" y="497332"/>
                  <a:pt x="116459" y="494919"/>
                  <a:pt x="113665" y="491617"/>
                </a:cubicBezTo>
                <a:cubicBezTo>
                  <a:pt x="108330" y="485902"/>
                  <a:pt x="105029" y="480060"/>
                  <a:pt x="103885" y="473964"/>
                </a:cubicBezTo>
                <a:cubicBezTo>
                  <a:pt x="102615" y="467868"/>
                  <a:pt x="101600" y="461391"/>
                  <a:pt x="100838" y="454406"/>
                </a:cubicBezTo>
                <a:cubicBezTo>
                  <a:pt x="100838" y="453263"/>
                  <a:pt x="100711" y="451993"/>
                  <a:pt x="100457" y="450723"/>
                </a:cubicBezTo>
                <a:cubicBezTo>
                  <a:pt x="100330" y="449580"/>
                  <a:pt x="100203" y="448183"/>
                  <a:pt x="100203" y="446532"/>
                </a:cubicBezTo>
                <a:cubicBezTo>
                  <a:pt x="99441" y="440055"/>
                  <a:pt x="98933" y="433070"/>
                  <a:pt x="98933" y="425831"/>
                </a:cubicBezTo>
                <a:cubicBezTo>
                  <a:pt x="98933" y="418465"/>
                  <a:pt x="98805" y="411099"/>
                  <a:pt x="98425" y="403860"/>
                </a:cubicBezTo>
                <a:cubicBezTo>
                  <a:pt x="97917" y="399415"/>
                  <a:pt x="97790" y="394970"/>
                  <a:pt x="97790" y="390779"/>
                </a:cubicBezTo>
                <a:cubicBezTo>
                  <a:pt x="97790" y="386460"/>
                  <a:pt x="97790" y="382143"/>
                  <a:pt x="97790" y="377571"/>
                </a:cubicBezTo>
                <a:lnTo>
                  <a:pt x="97790" y="363601"/>
                </a:lnTo>
                <a:cubicBezTo>
                  <a:pt x="97790" y="359536"/>
                  <a:pt x="97790" y="354457"/>
                  <a:pt x="97790" y="348360"/>
                </a:cubicBezTo>
                <a:cubicBezTo>
                  <a:pt x="97790" y="342265"/>
                  <a:pt x="97663" y="335915"/>
                  <a:pt x="97409" y="329438"/>
                </a:cubicBezTo>
                <a:cubicBezTo>
                  <a:pt x="97282" y="322960"/>
                  <a:pt x="97154" y="316738"/>
                  <a:pt x="97154" y="310896"/>
                </a:cubicBezTo>
                <a:cubicBezTo>
                  <a:pt x="97154" y="304927"/>
                  <a:pt x="97154" y="299847"/>
                  <a:pt x="97154" y="295275"/>
                </a:cubicBezTo>
                <a:cubicBezTo>
                  <a:pt x="97154" y="293243"/>
                  <a:pt x="97154" y="291084"/>
                  <a:pt x="97154" y="288671"/>
                </a:cubicBezTo>
                <a:cubicBezTo>
                  <a:pt x="97154" y="286131"/>
                  <a:pt x="96773" y="283972"/>
                  <a:pt x="95884" y="281940"/>
                </a:cubicBezTo>
                <a:cubicBezTo>
                  <a:pt x="90297" y="281051"/>
                  <a:pt x="82803" y="280543"/>
                  <a:pt x="73660" y="280416"/>
                </a:cubicBezTo>
                <a:cubicBezTo>
                  <a:pt x="64515" y="280161"/>
                  <a:pt x="57150" y="279654"/>
                  <a:pt x="51434" y="278892"/>
                </a:cubicBezTo>
                <a:cubicBezTo>
                  <a:pt x="44577" y="278510"/>
                  <a:pt x="37973" y="276986"/>
                  <a:pt x="31623" y="274320"/>
                </a:cubicBezTo>
                <a:cubicBezTo>
                  <a:pt x="25273" y="271653"/>
                  <a:pt x="19939" y="268097"/>
                  <a:pt x="15494" y="263652"/>
                </a:cubicBezTo>
                <a:cubicBezTo>
                  <a:pt x="11049" y="259207"/>
                  <a:pt x="8001" y="253746"/>
                  <a:pt x="6350" y="247523"/>
                </a:cubicBezTo>
                <a:cubicBezTo>
                  <a:pt x="4699" y="241173"/>
                  <a:pt x="4953" y="234188"/>
                  <a:pt x="6984" y="226441"/>
                </a:cubicBezTo>
                <a:cubicBezTo>
                  <a:pt x="7747" y="223139"/>
                  <a:pt x="9525" y="219710"/>
                  <a:pt x="12065" y="216027"/>
                </a:cubicBezTo>
                <a:cubicBezTo>
                  <a:pt x="14732" y="212471"/>
                  <a:pt x="17272" y="209550"/>
                  <a:pt x="19684" y="207518"/>
                </a:cubicBezTo>
                <a:cubicBezTo>
                  <a:pt x="25400" y="203454"/>
                  <a:pt x="31115" y="200786"/>
                  <a:pt x="36830" y="199644"/>
                </a:cubicBezTo>
                <a:cubicBezTo>
                  <a:pt x="40004" y="199263"/>
                  <a:pt x="44323" y="199009"/>
                  <a:pt x="49657" y="199009"/>
                </a:cubicBezTo>
                <a:cubicBezTo>
                  <a:pt x="54864" y="199009"/>
                  <a:pt x="60325" y="199009"/>
                  <a:pt x="66040" y="199009"/>
                </a:cubicBezTo>
                <a:cubicBezTo>
                  <a:pt x="71754" y="199009"/>
                  <a:pt x="77215" y="199009"/>
                  <a:pt x="82550" y="199009"/>
                </a:cubicBezTo>
                <a:cubicBezTo>
                  <a:pt x="87757" y="199009"/>
                  <a:pt x="92075" y="198755"/>
                  <a:pt x="95377" y="198374"/>
                </a:cubicBezTo>
                <a:lnTo>
                  <a:pt x="97154" y="198374"/>
                </a:lnTo>
                <a:lnTo>
                  <a:pt x="97154" y="195960"/>
                </a:lnTo>
                <a:cubicBezTo>
                  <a:pt x="97154" y="191135"/>
                  <a:pt x="97282" y="187071"/>
                  <a:pt x="97409" y="183769"/>
                </a:cubicBezTo>
                <a:cubicBezTo>
                  <a:pt x="97663" y="180467"/>
                  <a:pt x="97790" y="177419"/>
                  <a:pt x="97790" y="174625"/>
                </a:cubicBezTo>
                <a:cubicBezTo>
                  <a:pt x="97790" y="171831"/>
                  <a:pt x="97663" y="168783"/>
                  <a:pt x="97409" y="165481"/>
                </a:cubicBezTo>
                <a:cubicBezTo>
                  <a:pt x="97282" y="162179"/>
                  <a:pt x="97154" y="157988"/>
                  <a:pt x="97154" y="152654"/>
                </a:cubicBezTo>
                <a:cubicBezTo>
                  <a:pt x="97154" y="142113"/>
                  <a:pt x="97028" y="131699"/>
                  <a:pt x="96901" y="121285"/>
                </a:cubicBezTo>
                <a:cubicBezTo>
                  <a:pt x="96647" y="110871"/>
                  <a:pt x="96773" y="100710"/>
                  <a:pt x="97154" y="90551"/>
                </a:cubicBezTo>
                <a:lnTo>
                  <a:pt x="97154" y="81915"/>
                </a:lnTo>
                <a:cubicBezTo>
                  <a:pt x="97154" y="76708"/>
                  <a:pt x="97282" y="70866"/>
                  <a:pt x="97409" y="64643"/>
                </a:cubicBezTo>
                <a:cubicBezTo>
                  <a:pt x="97663" y="58293"/>
                  <a:pt x="98171" y="51943"/>
                  <a:pt x="98933" y="45720"/>
                </a:cubicBezTo>
                <a:cubicBezTo>
                  <a:pt x="99822" y="39370"/>
                  <a:pt x="101219" y="33528"/>
                  <a:pt x="103251" y="28067"/>
                </a:cubicBezTo>
                <a:cubicBezTo>
                  <a:pt x="105283" y="22479"/>
                  <a:pt x="108077" y="17907"/>
                  <a:pt x="111760" y="14351"/>
                </a:cubicBezTo>
                <a:cubicBezTo>
                  <a:pt x="117855" y="9017"/>
                  <a:pt x="124333" y="6350"/>
                  <a:pt x="13131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6513322" y="4615688"/>
            <a:ext cx="272415" cy="46608"/>
          </a:xfrm>
          <a:custGeom>
            <a:avLst/>
            <a:gdLst>
              <a:gd name="connsiteX0" fmla="*/ 23241 w 272415"/>
              <a:gd name="connsiteY0" fmla="*/ 6350 h 46608"/>
              <a:gd name="connsiteX1" fmla="*/ 17907 w 272415"/>
              <a:gd name="connsiteY1" fmla="*/ 6984 h 46608"/>
              <a:gd name="connsiteX2" fmla="*/ 9779 w 272415"/>
              <a:gd name="connsiteY2" fmla="*/ 10667 h 46608"/>
              <a:gd name="connsiteX3" fmla="*/ 6350 w 272415"/>
              <a:gd name="connsiteY3" fmla="*/ 18922 h 46608"/>
              <a:gd name="connsiteX4" fmla="*/ 6985 w 272415"/>
              <a:gd name="connsiteY4" fmla="*/ 28575 h 46608"/>
              <a:gd name="connsiteX5" fmla="*/ 16382 w 272415"/>
              <a:gd name="connsiteY5" fmla="*/ 39242 h 46608"/>
              <a:gd name="connsiteX6" fmla="*/ 30734 w 272415"/>
              <a:gd name="connsiteY6" fmla="*/ 38989 h 46608"/>
              <a:gd name="connsiteX7" fmla="*/ 67945 w 272415"/>
              <a:gd name="connsiteY7" fmla="*/ 39242 h 46608"/>
              <a:gd name="connsiteX8" fmla="*/ 106299 w 272415"/>
              <a:gd name="connsiteY8" fmla="*/ 40258 h 46608"/>
              <a:gd name="connsiteX9" fmla="*/ 118236 w 272415"/>
              <a:gd name="connsiteY9" fmla="*/ 40258 h 46608"/>
              <a:gd name="connsiteX10" fmla="*/ 142875 w 272415"/>
              <a:gd name="connsiteY10" fmla="*/ 39878 h 46608"/>
              <a:gd name="connsiteX11" fmla="*/ 173990 w 272415"/>
              <a:gd name="connsiteY11" fmla="*/ 39623 h 46608"/>
              <a:gd name="connsiteX12" fmla="*/ 205105 w 272415"/>
              <a:gd name="connsiteY12" fmla="*/ 39242 h 46608"/>
              <a:gd name="connsiteX13" fmla="*/ 229743 w 272415"/>
              <a:gd name="connsiteY13" fmla="*/ 38989 h 46608"/>
              <a:gd name="connsiteX14" fmla="*/ 241681 w 272415"/>
              <a:gd name="connsiteY14" fmla="*/ 38989 h 46608"/>
              <a:gd name="connsiteX15" fmla="*/ 249047 w 272415"/>
              <a:gd name="connsiteY15" fmla="*/ 39623 h 46608"/>
              <a:gd name="connsiteX16" fmla="*/ 256921 w 272415"/>
              <a:gd name="connsiteY16" fmla="*/ 39623 h 46608"/>
              <a:gd name="connsiteX17" fmla="*/ 263017 w 272415"/>
              <a:gd name="connsiteY17" fmla="*/ 36576 h 46608"/>
              <a:gd name="connsiteX18" fmla="*/ 265430 w 272415"/>
              <a:gd name="connsiteY18" fmla="*/ 29209 h 46608"/>
              <a:gd name="connsiteX19" fmla="*/ 266065 w 272415"/>
              <a:gd name="connsiteY19" fmla="*/ 20701 h 46608"/>
              <a:gd name="connsiteX20" fmla="*/ 263017 w 272415"/>
              <a:gd name="connsiteY20" fmla="*/ 12827 h 46608"/>
              <a:gd name="connsiteX21" fmla="*/ 252984 w 272415"/>
              <a:gd name="connsiteY21" fmla="*/ 7239 h 46608"/>
              <a:gd name="connsiteX22" fmla="*/ 241045 w 272415"/>
              <a:gd name="connsiteY22" fmla="*/ 7239 h 46608"/>
              <a:gd name="connsiteX23" fmla="*/ 225171 w 272415"/>
              <a:gd name="connsiteY23" fmla="*/ 7239 h 46608"/>
              <a:gd name="connsiteX24" fmla="*/ 187705 w 272415"/>
              <a:gd name="connsiteY24" fmla="*/ 7239 h 46608"/>
              <a:gd name="connsiteX25" fmla="*/ 140208 w 272415"/>
              <a:gd name="connsiteY25" fmla="*/ 6984 h 46608"/>
              <a:gd name="connsiteX26" fmla="*/ 92964 w 272415"/>
              <a:gd name="connsiteY26" fmla="*/ 6730 h 46608"/>
              <a:gd name="connsiteX27" fmla="*/ 56007 w 272415"/>
              <a:gd name="connsiteY27" fmla="*/ 6730 h 46608"/>
              <a:gd name="connsiteX28" fmla="*/ 41147 w 272415"/>
              <a:gd name="connsiteY28" fmla="*/ 6730 h 46608"/>
              <a:gd name="connsiteX29" fmla="*/ 29209 w 272415"/>
              <a:gd name="connsiteY29" fmla="*/ 6350 h 46608"/>
              <a:gd name="connsiteX30" fmla="*/ 23241 w 272415"/>
              <a:gd name="connsiteY30" fmla="*/ 6350 h 46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272415" h="46608">
                <a:moveTo>
                  <a:pt x="23241" y="6350"/>
                </a:moveTo>
                <a:cubicBezTo>
                  <a:pt x="21335" y="6477"/>
                  <a:pt x="19558" y="6730"/>
                  <a:pt x="17907" y="6984"/>
                </a:cubicBezTo>
                <a:cubicBezTo>
                  <a:pt x="14732" y="7620"/>
                  <a:pt x="11938" y="8763"/>
                  <a:pt x="9779" y="10667"/>
                </a:cubicBezTo>
                <a:cubicBezTo>
                  <a:pt x="7493" y="12445"/>
                  <a:pt x="6350" y="15240"/>
                  <a:pt x="6350" y="18922"/>
                </a:cubicBezTo>
                <a:cubicBezTo>
                  <a:pt x="6350" y="23367"/>
                  <a:pt x="6604" y="26542"/>
                  <a:pt x="6985" y="28575"/>
                </a:cubicBezTo>
                <a:cubicBezTo>
                  <a:pt x="9017" y="35559"/>
                  <a:pt x="12192" y="39116"/>
                  <a:pt x="16382" y="39242"/>
                </a:cubicBezTo>
                <a:cubicBezTo>
                  <a:pt x="20701" y="39496"/>
                  <a:pt x="25527" y="39370"/>
                  <a:pt x="30734" y="38989"/>
                </a:cubicBezTo>
                <a:cubicBezTo>
                  <a:pt x="42164" y="38989"/>
                  <a:pt x="54482" y="39116"/>
                  <a:pt x="67945" y="39242"/>
                </a:cubicBezTo>
                <a:cubicBezTo>
                  <a:pt x="81407" y="39496"/>
                  <a:pt x="94107" y="39751"/>
                  <a:pt x="106299" y="40258"/>
                </a:cubicBezTo>
                <a:cubicBezTo>
                  <a:pt x="107569" y="40258"/>
                  <a:pt x="111505" y="40258"/>
                  <a:pt x="118236" y="40258"/>
                </a:cubicBezTo>
                <a:cubicBezTo>
                  <a:pt x="124968" y="40258"/>
                  <a:pt x="133222" y="40132"/>
                  <a:pt x="142875" y="39878"/>
                </a:cubicBezTo>
                <a:cubicBezTo>
                  <a:pt x="152654" y="39751"/>
                  <a:pt x="163068" y="39623"/>
                  <a:pt x="173990" y="39623"/>
                </a:cubicBezTo>
                <a:cubicBezTo>
                  <a:pt x="185039" y="39623"/>
                  <a:pt x="195326" y="39496"/>
                  <a:pt x="205105" y="39242"/>
                </a:cubicBezTo>
                <a:cubicBezTo>
                  <a:pt x="214884" y="39116"/>
                  <a:pt x="223139" y="38989"/>
                  <a:pt x="229743" y="38989"/>
                </a:cubicBezTo>
                <a:cubicBezTo>
                  <a:pt x="236474" y="38989"/>
                  <a:pt x="240411" y="38989"/>
                  <a:pt x="241681" y="38989"/>
                </a:cubicBezTo>
                <a:cubicBezTo>
                  <a:pt x="243713" y="38989"/>
                  <a:pt x="246126" y="39242"/>
                  <a:pt x="249047" y="39623"/>
                </a:cubicBezTo>
                <a:cubicBezTo>
                  <a:pt x="251841" y="40005"/>
                  <a:pt x="254508" y="40005"/>
                  <a:pt x="256921" y="39623"/>
                </a:cubicBezTo>
                <a:cubicBezTo>
                  <a:pt x="259334" y="39242"/>
                  <a:pt x="261366" y="38227"/>
                  <a:pt x="263017" y="36576"/>
                </a:cubicBezTo>
                <a:cubicBezTo>
                  <a:pt x="264668" y="34925"/>
                  <a:pt x="265430" y="32511"/>
                  <a:pt x="265430" y="29209"/>
                </a:cubicBezTo>
                <a:cubicBezTo>
                  <a:pt x="265430" y="26034"/>
                  <a:pt x="265684" y="23114"/>
                  <a:pt x="266065" y="20701"/>
                </a:cubicBezTo>
                <a:cubicBezTo>
                  <a:pt x="266445" y="18288"/>
                  <a:pt x="265430" y="15620"/>
                  <a:pt x="263017" y="12827"/>
                </a:cubicBezTo>
                <a:cubicBezTo>
                  <a:pt x="260222" y="9525"/>
                  <a:pt x="256794" y="7746"/>
                  <a:pt x="252984" y="7239"/>
                </a:cubicBezTo>
                <a:cubicBezTo>
                  <a:pt x="249047" y="6857"/>
                  <a:pt x="245109" y="6857"/>
                  <a:pt x="241045" y="7239"/>
                </a:cubicBezTo>
                <a:cubicBezTo>
                  <a:pt x="240665" y="7239"/>
                  <a:pt x="235331" y="7239"/>
                  <a:pt x="225171" y="7239"/>
                </a:cubicBezTo>
                <a:cubicBezTo>
                  <a:pt x="215011" y="7239"/>
                  <a:pt x="202565" y="7239"/>
                  <a:pt x="187705" y="7239"/>
                </a:cubicBezTo>
                <a:cubicBezTo>
                  <a:pt x="172847" y="7239"/>
                  <a:pt x="157099" y="7239"/>
                  <a:pt x="140208" y="6984"/>
                </a:cubicBezTo>
                <a:cubicBezTo>
                  <a:pt x="123317" y="6730"/>
                  <a:pt x="107569" y="6730"/>
                  <a:pt x="92964" y="6730"/>
                </a:cubicBezTo>
                <a:cubicBezTo>
                  <a:pt x="78359" y="6730"/>
                  <a:pt x="66040" y="6730"/>
                  <a:pt x="56007" y="6730"/>
                </a:cubicBezTo>
                <a:cubicBezTo>
                  <a:pt x="46101" y="6730"/>
                  <a:pt x="41147" y="6730"/>
                  <a:pt x="41147" y="6730"/>
                </a:cubicBezTo>
                <a:cubicBezTo>
                  <a:pt x="37465" y="6730"/>
                  <a:pt x="33528" y="6604"/>
                  <a:pt x="29209" y="6350"/>
                </a:cubicBezTo>
                <a:cubicBezTo>
                  <a:pt x="27051" y="6222"/>
                  <a:pt x="25145" y="6222"/>
                  <a:pt x="2324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6443218" y="4514088"/>
            <a:ext cx="410209" cy="203580"/>
          </a:xfrm>
          <a:custGeom>
            <a:avLst/>
            <a:gdLst>
              <a:gd name="connsiteX0" fmla="*/ 372109 w 410209"/>
              <a:gd name="connsiteY0" fmla="*/ 6350 h 203580"/>
              <a:gd name="connsiteX1" fmla="*/ 378206 w 410209"/>
              <a:gd name="connsiteY1" fmla="*/ 6477 h 203580"/>
              <a:gd name="connsiteX2" fmla="*/ 397763 w 410209"/>
              <a:gd name="connsiteY2" fmla="*/ 13207 h 203580"/>
              <a:gd name="connsiteX3" fmla="*/ 403859 w 410209"/>
              <a:gd name="connsiteY3" fmla="*/ 26289 h 203580"/>
              <a:gd name="connsiteX4" fmla="*/ 403859 w 410209"/>
              <a:gd name="connsiteY4" fmla="*/ 41275 h 203580"/>
              <a:gd name="connsiteX5" fmla="*/ 403859 w 410209"/>
              <a:gd name="connsiteY5" fmla="*/ 96646 h 203580"/>
              <a:gd name="connsiteX6" fmla="*/ 401955 w 410209"/>
              <a:gd name="connsiteY6" fmla="*/ 152145 h 203580"/>
              <a:gd name="connsiteX7" fmla="*/ 398907 w 410209"/>
              <a:gd name="connsiteY7" fmla="*/ 166496 h 203580"/>
              <a:gd name="connsiteX8" fmla="*/ 391667 w 410209"/>
              <a:gd name="connsiteY8" fmla="*/ 178942 h 203580"/>
              <a:gd name="connsiteX9" fmla="*/ 378586 w 410209"/>
              <a:gd name="connsiteY9" fmla="*/ 189356 h 203580"/>
              <a:gd name="connsiteX10" fmla="*/ 361188 w 410209"/>
              <a:gd name="connsiteY10" fmla="*/ 193675 h 203580"/>
              <a:gd name="connsiteX11" fmla="*/ 342899 w 410209"/>
              <a:gd name="connsiteY11" fmla="*/ 194817 h 203580"/>
              <a:gd name="connsiteX12" fmla="*/ 326389 w 410209"/>
              <a:gd name="connsiteY12" fmla="*/ 195452 h 203580"/>
              <a:gd name="connsiteX13" fmla="*/ 301751 w 410209"/>
              <a:gd name="connsiteY13" fmla="*/ 196977 h 203580"/>
              <a:gd name="connsiteX14" fmla="*/ 256286 w 410209"/>
              <a:gd name="connsiteY14" fmla="*/ 197230 h 203580"/>
              <a:gd name="connsiteX15" fmla="*/ 200278 w 410209"/>
              <a:gd name="connsiteY15" fmla="*/ 196977 h 203580"/>
              <a:gd name="connsiteX16" fmla="*/ 144145 w 410209"/>
              <a:gd name="connsiteY16" fmla="*/ 196341 h 203580"/>
              <a:gd name="connsiteX17" fmla="*/ 99059 w 410209"/>
              <a:gd name="connsiteY17" fmla="*/ 196088 h 203580"/>
              <a:gd name="connsiteX18" fmla="*/ 75311 w 410209"/>
              <a:gd name="connsiteY18" fmla="*/ 196088 h 203580"/>
              <a:gd name="connsiteX19" fmla="*/ 49657 w 410209"/>
              <a:gd name="connsiteY19" fmla="*/ 194182 h 203580"/>
              <a:gd name="connsiteX20" fmla="*/ 25907 w 410209"/>
              <a:gd name="connsiteY20" fmla="*/ 184530 h 203580"/>
              <a:gd name="connsiteX21" fmla="*/ 15240 w 410209"/>
              <a:gd name="connsiteY21" fmla="*/ 170815 h 203580"/>
              <a:gd name="connsiteX22" fmla="*/ 9397 w 410209"/>
              <a:gd name="connsiteY22" fmla="*/ 154558 h 203580"/>
              <a:gd name="connsiteX23" fmla="*/ 6984 w 410209"/>
              <a:gd name="connsiteY23" fmla="*/ 140589 h 203580"/>
              <a:gd name="connsiteX24" fmla="*/ 6350 w 410209"/>
              <a:gd name="connsiteY24" fmla="*/ 133857 h 203580"/>
              <a:gd name="connsiteX25" fmla="*/ 6350 w 410209"/>
              <a:gd name="connsiteY25" fmla="*/ 87502 h 203580"/>
              <a:gd name="connsiteX26" fmla="*/ 6730 w 410209"/>
              <a:gd name="connsiteY26" fmla="*/ 54991 h 203580"/>
              <a:gd name="connsiteX27" fmla="*/ 6984 w 410209"/>
              <a:gd name="connsiteY27" fmla="*/ 38734 h 203580"/>
              <a:gd name="connsiteX28" fmla="*/ 10033 w 410209"/>
              <a:gd name="connsiteY28" fmla="*/ 22605 h 203580"/>
              <a:gd name="connsiteX29" fmla="*/ 21590 w 410209"/>
              <a:gd name="connsiteY29" fmla="*/ 11302 h 203580"/>
              <a:gd name="connsiteX30" fmla="*/ 31115 w 410209"/>
              <a:gd name="connsiteY30" fmla="*/ 8890 h 203580"/>
              <a:gd name="connsiteX31" fmla="*/ 41147 w 410209"/>
              <a:gd name="connsiteY31" fmla="*/ 7746 h 203580"/>
              <a:gd name="connsiteX32" fmla="*/ 62103 w 410209"/>
              <a:gd name="connsiteY32" fmla="*/ 11048 h 203580"/>
              <a:gd name="connsiteX33" fmla="*/ 75311 w 410209"/>
              <a:gd name="connsiteY33" fmla="*/ 27178 h 203580"/>
              <a:gd name="connsiteX34" fmla="*/ 75311 w 410209"/>
              <a:gd name="connsiteY34" fmla="*/ 43052 h 203580"/>
              <a:gd name="connsiteX35" fmla="*/ 79501 w 410209"/>
              <a:gd name="connsiteY35" fmla="*/ 51942 h 203580"/>
              <a:gd name="connsiteX36" fmla="*/ 89916 w 410209"/>
              <a:gd name="connsiteY36" fmla="*/ 52196 h 203580"/>
              <a:gd name="connsiteX37" fmla="*/ 337439 w 410209"/>
              <a:gd name="connsiteY37" fmla="*/ 52196 h 203580"/>
              <a:gd name="connsiteX38" fmla="*/ 337439 w 410209"/>
              <a:gd name="connsiteY38" fmla="*/ 33908 h 203580"/>
              <a:gd name="connsiteX39" fmla="*/ 342011 w 410209"/>
              <a:gd name="connsiteY39" fmla="*/ 16255 h 203580"/>
              <a:gd name="connsiteX40" fmla="*/ 356870 w 410209"/>
              <a:gd name="connsiteY40" fmla="*/ 7746 h 203580"/>
              <a:gd name="connsiteX41" fmla="*/ 372109 w 410209"/>
              <a:gd name="connsiteY41" fmla="*/ 6350 h 203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</a:cxnLst>
            <a:rect l="l" t="t" r="r" b="b"/>
            <a:pathLst>
              <a:path w="410209" h="203580">
                <a:moveTo>
                  <a:pt x="372109" y="6350"/>
                </a:moveTo>
                <a:cubicBezTo>
                  <a:pt x="374015" y="6350"/>
                  <a:pt x="376047" y="6350"/>
                  <a:pt x="378206" y="6477"/>
                </a:cubicBezTo>
                <a:cubicBezTo>
                  <a:pt x="386715" y="6857"/>
                  <a:pt x="393319" y="9144"/>
                  <a:pt x="397763" y="13207"/>
                </a:cubicBezTo>
                <a:cubicBezTo>
                  <a:pt x="401828" y="16891"/>
                  <a:pt x="403859" y="21208"/>
                  <a:pt x="403859" y="26289"/>
                </a:cubicBezTo>
                <a:cubicBezTo>
                  <a:pt x="403859" y="31369"/>
                  <a:pt x="403859" y="36321"/>
                  <a:pt x="403859" y="41275"/>
                </a:cubicBezTo>
                <a:cubicBezTo>
                  <a:pt x="402971" y="59944"/>
                  <a:pt x="402971" y="78358"/>
                  <a:pt x="403859" y="96646"/>
                </a:cubicBezTo>
                <a:cubicBezTo>
                  <a:pt x="404622" y="114934"/>
                  <a:pt x="403986" y="133477"/>
                  <a:pt x="401955" y="152145"/>
                </a:cubicBezTo>
                <a:cubicBezTo>
                  <a:pt x="401574" y="157860"/>
                  <a:pt x="400558" y="162686"/>
                  <a:pt x="398907" y="166496"/>
                </a:cubicBezTo>
                <a:cubicBezTo>
                  <a:pt x="397383" y="170306"/>
                  <a:pt x="394843" y="174497"/>
                  <a:pt x="391667" y="178942"/>
                </a:cubicBezTo>
                <a:cubicBezTo>
                  <a:pt x="388366" y="183895"/>
                  <a:pt x="384048" y="187325"/>
                  <a:pt x="378586" y="189356"/>
                </a:cubicBezTo>
                <a:cubicBezTo>
                  <a:pt x="372999" y="191389"/>
                  <a:pt x="367284" y="192785"/>
                  <a:pt x="361188" y="193675"/>
                </a:cubicBezTo>
                <a:cubicBezTo>
                  <a:pt x="355091" y="194436"/>
                  <a:pt x="348996" y="194817"/>
                  <a:pt x="342899" y="194817"/>
                </a:cubicBezTo>
                <a:cubicBezTo>
                  <a:pt x="336803" y="194817"/>
                  <a:pt x="331343" y="195071"/>
                  <a:pt x="326389" y="195452"/>
                </a:cubicBezTo>
                <a:cubicBezTo>
                  <a:pt x="322707" y="196215"/>
                  <a:pt x="314578" y="196722"/>
                  <a:pt x="301751" y="196977"/>
                </a:cubicBezTo>
                <a:cubicBezTo>
                  <a:pt x="288925" y="197230"/>
                  <a:pt x="273812" y="197230"/>
                  <a:pt x="256286" y="197230"/>
                </a:cubicBezTo>
                <a:cubicBezTo>
                  <a:pt x="238886" y="197230"/>
                  <a:pt x="220090" y="197230"/>
                  <a:pt x="200278" y="196977"/>
                </a:cubicBezTo>
                <a:cubicBezTo>
                  <a:pt x="180339" y="196722"/>
                  <a:pt x="161671" y="196595"/>
                  <a:pt x="144145" y="196341"/>
                </a:cubicBezTo>
                <a:cubicBezTo>
                  <a:pt x="126619" y="196215"/>
                  <a:pt x="111633" y="196088"/>
                  <a:pt x="99059" y="196088"/>
                </a:cubicBezTo>
                <a:cubicBezTo>
                  <a:pt x="86486" y="196088"/>
                  <a:pt x="78486" y="196088"/>
                  <a:pt x="75311" y="196088"/>
                </a:cubicBezTo>
                <a:cubicBezTo>
                  <a:pt x="67183" y="196088"/>
                  <a:pt x="58546" y="195452"/>
                  <a:pt x="49657" y="194182"/>
                </a:cubicBezTo>
                <a:cubicBezTo>
                  <a:pt x="40766" y="193040"/>
                  <a:pt x="32765" y="189738"/>
                  <a:pt x="25907" y="184530"/>
                </a:cubicBezTo>
                <a:cubicBezTo>
                  <a:pt x="21463" y="180847"/>
                  <a:pt x="17907" y="176276"/>
                  <a:pt x="15240" y="170815"/>
                </a:cubicBezTo>
                <a:cubicBezTo>
                  <a:pt x="12572" y="165227"/>
                  <a:pt x="10667" y="159892"/>
                  <a:pt x="9397" y="154558"/>
                </a:cubicBezTo>
                <a:cubicBezTo>
                  <a:pt x="8254" y="149352"/>
                  <a:pt x="7365" y="144652"/>
                  <a:pt x="6984" y="140589"/>
                </a:cubicBezTo>
                <a:cubicBezTo>
                  <a:pt x="6603" y="136525"/>
                  <a:pt x="6350" y="134239"/>
                  <a:pt x="6350" y="133857"/>
                </a:cubicBezTo>
                <a:lnTo>
                  <a:pt x="6350" y="87502"/>
                </a:lnTo>
                <a:cubicBezTo>
                  <a:pt x="6350" y="75819"/>
                  <a:pt x="6476" y="64896"/>
                  <a:pt x="6730" y="54991"/>
                </a:cubicBezTo>
                <a:cubicBezTo>
                  <a:pt x="6857" y="44957"/>
                  <a:pt x="6984" y="39623"/>
                  <a:pt x="6984" y="38734"/>
                </a:cubicBezTo>
                <a:cubicBezTo>
                  <a:pt x="6984" y="33146"/>
                  <a:pt x="8001" y="27685"/>
                  <a:pt x="10033" y="22605"/>
                </a:cubicBezTo>
                <a:cubicBezTo>
                  <a:pt x="12065" y="17526"/>
                  <a:pt x="15875" y="13842"/>
                  <a:pt x="21590" y="11302"/>
                </a:cubicBezTo>
                <a:cubicBezTo>
                  <a:pt x="24511" y="10159"/>
                  <a:pt x="27559" y="9270"/>
                  <a:pt x="31115" y="8890"/>
                </a:cubicBezTo>
                <a:cubicBezTo>
                  <a:pt x="34544" y="8508"/>
                  <a:pt x="37845" y="8128"/>
                  <a:pt x="41147" y="7746"/>
                </a:cubicBezTo>
                <a:cubicBezTo>
                  <a:pt x="48005" y="7239"/>
                  <a:pt x="54991" y="8382"/>
                  <a:pt x="62103" y="11048"/>
                </a:cubicBezTo>
                <a:cubicBezTo>
                  <a:pt x="69215" y="13716"/>
                  <a:pt x="73659" y="19050"/>
                  <a:pt x="75311" y="27178"/>
                </a:cubicBezTo>
                <a:lnTo>
                  <a:pt x="75311" y="43052"/>
                </a:lnTo>
                <a:cubicBezTo>
                  <a:pt x="76073" y="49148"/>
                  <a:pt x="77470" y="52070"/>
                  <a:pt x="79501" y="51942"/>
                </a:cubicBezTo>
                <a:cubicBezTo>
                  <a:pt x="81534" y="51689"/>
                  <a:pt x="84963" y="51816"/>
                  <a:pt x="89916" y="52196"/>
                </a:cubicBezTo>
                <a:lnTo>
                  <a:pt x="337439" y="52196"/>
                </a:lnTo>
                <a:lnTo>
                  <a:pt x="337439" y="33908"/>
                </a:lnTo>
                <a:cubicBezTo>
                  <a:pt x="337820" y="26542"/>
                  <a:pt x="339344" y="20701"/>
                  <a:pt x="342011" y="16255"/>
                </a:cubicBezTo>
                <a:cubicBezTo>
                  <a:pt x="344551" y="11810"/>
                  <a:pt x="349631" y="8890"/>
                  <a:pt x="356870" y="7746"/>
                </a:cubicBezTo>
                <a:cubicBezTo>
                  <a:pt x="361188" y="6730"/>
                  <a:pt x="366267" y="6350"/>
                  <a:pt x="37210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5945759" y="4498340"/>
            <a:ext cx="426084" cy="207136"/>
          </a:xfrm>
          <a:custGeom>
            <a:avLst/>
            <a:gdLst>
              <a:gd name="connsiteX0" fmla="*/ 58165 w 426084"/>
              <a:gd name="connsiteY0" fmla="*/ 6350 h 207136"/>
              <a:gd name="connsiteX1" fmla="*/ 69214 w 426084"/>
              <a:gd name="connsiteY1" fmla="*/ 6350 h 207136"/>
              <a:gd name="connsiteX2" fmla="*/ 74675 w 426084"/>
              <a:gd name="connsiteY2" fmla="*/ 6984 h 207136"/>
              <a:gd name="connsiteX3" fmla="*/ 80136 w 426084"/>
              <a:gd name="connsiteY3" fmla="*/ 6984 h 207136"/>
              <a:gd name="connsiteX4" fmla="*/ 355726 w 426084"/>
              <a:gd name="connsiteY4" fmla="*/ 6984 h 207136"/>
              <a:gd name="connsiteX5" fmla="*/ 403224 w 426084"/>
              <a:gd name="connsiteY5" fmla="*/ 16382 h 207136"/>
              <a:gd name="connsiteX6" fmla="*/ 419734 w 426084"/>
              <a:gd name="connsiteY6" fmla="*/ 47243 h 207136"/>
              <a:gd name="connsiteX7" fmla="*/ 419734 w 426084"/>
              <a:gd name="connsiteY7" fmla="*/ 88645 h 207136"/>
              <a:gd name="connsiteX8" fmla="*/ 415797 w 426084"/>
              <a:gd name="connsiteY8" fmla="*/ 105409 h 207136"/>
              <a:gd name="connsiteX9" fmla="*/ 402081 w 426084"/>
              <a:gd name="connsiteY9" fmla="*/ 119126 h 207136"/>
              <a:gd name="connsiteX10" fmla="*/ 386206 w 426084"/>
              <a:gd name="connsiteY10" fmla="*/ 124332 h 207136"/>
              <a:gd name="connsiteX11" fmla="*/ 370331 w 426084"/>
              <a:gd name="connsiteY11" fmla="*/ 124586 h 207136"/>
              <a:gd name="connsiteX12" fmla="*/ 81406 w 426084"/>
              <a:gd name="connsiteY12" fmla="*/ 124586 h 207136"/>
              <a:gd name="connsiteX13" fmla="*/ 81406 w 426084"/>
              <a:gd name="connsiteY13" fmla="*/ 147192 h 207136"/>
              <a:gd name="connsiteX14" fmla="*/ 391667 w 426084"/>
              <a:gd name="connsiteY14" fmla="*/ 147192 h 207136"/>
              <a:gd name="connsiteX15" fmla="*/ 408685 w 426084"/>
              <a:gd name="connsiteY15" fmla="*/ 151764 h 207136"/>
              <a:gd name="connsiteX16" fmla="*/ 419100 w 426084"/>
              <a:gd name="connsiteY16" fmla="*/ 165480 h 207136"/>
              <a:gd name="connsiteX17" fmla="*/ 403224 w 426084"/>
              <a:gd name="connsiteY17" fmla="*/ 196595 h 207136"/>
              <a:gd name="connsiteX18" fmla="*/ 388620 w 426084"/>
              <a:gd name="connsiteY18" fmla="*/ 200278 h 207136"/>
              <a:gd name="connsiteX19" fmla="*/ 374650 w 426084"/>
              <a:gd name="connsiteY19" fmla="*/ 200786 h 207136"/>
              <a:gd name="connsiteX20" fmla="*/ 91185 w 426084"/>
              <a:gd name="connsiteY20" fmla="*/ 200786 h 207136"/>
              <a:gd name="connsiteX21" fmla="*/ 65785 w 426084"/>
              <a:gd name="connsiteY21" fmla="*/ 200532 h 207136"/>
              <a:gd name="connsiteX22" fmla="*/ 39370 w 426084"/>
              <a:gd name="connsiteY22" fmla="*/ 199643 h 207136"/>
              <a:gd name="connsiteX23" fmla="*/ 18033 w 426084"/>
              <a:gd name="connsiteY23" fmla="*/ 190500 h 207136"/>
              <a:gd name="connsiteX24" fmla="*/ 8254 w 426084"/>
              <a:gd name="connsiteY24" fmla="*/ 167893 h 207136"/>
              <a:gd name="connsiteX25" fmla="*/ 6730 w 426084"/>
              <a:gd name="connsiteY25" fmla="*/ 148081 h 207136"/>
              <a:gd name="connsiteX26" fmla="*/ 6350 w 426084"/>
              <a:gd name="connsiteY26" fmla="*/ 130175 h 207136"/>
              <a:gd name="connsiteX27" fmla="*/ 6350 w 426084"/>
              <a:gd name="connsiteY27" fmla="*/ 124586 h 207136"/>
              <a:gd name="connsiteX28" fmla="*/ 6350 w 426084"/>
              <a:gd name="connsiteY28" fmla="*/ 108839 h 207136"/>
              <a:gd name="connsiteX29" fmla="*/ 12445 w 426084"/>
              <a:gd name="connsiteY29" fmla="*/ 93598 h 207136"/>
              <a:gd name="connsiteX30" fmla="*/ 35305 w 426084"/>
              <a:gd name="connsiteY30" fmla="*/ 81914 h 207136"/>
              <a:gd name="connsiteX31" fmla="*/ 63119 w 426084"/>
              <a:gd name="connsiteY31" fmla="*/ 79502 h 207136"/>
              <a:gd name="connsiteX32" fmla="*/ 75310 w 426084"/>
              <a:gd name="connsiteY32" fmla="*/ 79502 h 207136"/>
              <a:gd name="connsiteX33" fmla="*/ 80136 w 426084"/>
              <a:gd name="connsiteY33" fmla="*/ 80136 h 207136"/>
              <a:gd name="connsiteX34" fmla="*/ 83820 w 426084"/>
              <a:gd name="connsiteY34" fmla="*/ 80136 h 207136"/>
              <a:gd name="connsiteX35" fmla="*/ 349631 w 426084"/>
              <a:gd name="connsiteY35" fmla="*/ 80136 h 207136"/>
              <a:gd name="connsiteX36" fmla="*/ 349631 w 426084"/>
              <a:gd name="connsiteY36" fmla="*/ 60070 h 207136"/>
              <a:gd name="connsiteX37" fmla="*/ 77723 w 426084"/>
              <a:gd name="connsiteY37" fmla="*/ 60070 h 207136"/>
              <a:gd name="connsiteX38" fmla="*/ 71373 w 426084"/>
              <a:gd name="connsiteY38" fmla="*/ 59689 h 207136"/>
              <a:gd name="connsiteX39" fmla="*/ 64261 w 426084"/>
              <a:gd name="connsiteY39" fmla="*/ 60070 h 207136"/>
              <a:gd name="connsiteX40" fmla="*/ 49656 w 426084"/>
              <a:gd name="connsiteY40" fmla="*/ 60070 h 207136"/>
              <a:gd name="connsiteX41" fmla="*/ 38734 w 426084"/>
              <a:gd name="connsiteY41" fmla="*/ 60070 h 207136"/>
              <a:gd name="connsiteX42" fmla="*/ 28955 w 426084"/>
              <a:gd name="connsiteY42" fmla="*/ 58800 h 207136"/>
              <a:gd name="connsiteX43" fmla="*/ 19176 w 426084"/>
              <a:gd name="connsiteY43" fmla="*/ 56388 h 207136"/>
              <a:gd name="connsiteX44" fmla="*/ 11938 w 426084"/>
              <a:gd name="connsiteY44" fmla="*/ 50291 h 207136"/>
              <a:gd name="connsiteX45" fmla="*/ 7620 w 426084"/>
              <a:gd name="connsiteY45" fmla="*/ 24003 h 207136"/>
              <a:gd name="connsiteX46" fmla="*/ 13080 w 426084"/>
              <a:gd name="connsiteY46" fmla="*/ 16382 h 207136"/>
              <a:gd name="connsiteX47" fmla="*/ 21589 w 426084"/>
              <a:gd name="connsiteY47" fmla="*/ 11810 h 207136"/>
              <a:gd name="connsiteX48" fmla="*/ 31114 w 426084"/>
              <a:gd name="connsiteY48" fmla="*/ 9143 h 207136"/>
              <a:gd name="connsiteX49" fmla="*/ 39370 w 426084"/>
              <a:gd name="connsiteY49" fmla="*/ 7619 h 207136"/>
              <a:gd name="connsiteX50" fmla="*/ 48767 w 426084"/>
              <a:gd name="connsiteY50" fmla="*/ 6730 h 207136"/>
              <a:gd name="connsiteX51" fmla="*/ 58165 w 426084"/>
              <a:gd name="connsiteY51" fmla="*/ 6350 h 207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</a:cxnLst>
            <a:rect l="l" t="t" r="r" b="b"/>
            <a:pathLst>
              <a:path w="426084" h="207136">
                <a:moveTo>
                  <a:pt x="58165" y="6350"/>
                </a:moveTo>
                <a:lnTo>
                  <a:pt x="69214" y="6350"/>
                </a:lnTo>
                <a:cubicBezTo>
                  <a:pt x="71246" y="6730"/>
                  <a:pt x="73024" y="6984"/>
                  <a:pt x="74675" y="6984"/>
                </a:cubicBezTo>
                <a:cubicBezTo>
                  <a:pt x="76326" y="6984"/>
                  <a:pt x="78104" y="6984"/>
                  <a:pt x="80136" y="6984"/>
                </a:cubicBezTo>
                <a:lnTo>
                  <a:pt x="355726" y="6984"/>
                </a:lnTo>
                <a:cubicBezTo>
                  <a:pt x="376427" y="6984"/>
                  <a:pt x="392302" y="10159"/>
                  <a:pt x="403224" y="16382"/>
                </a:cubicBezTo>
                <a:cubicBezTo>
                  <a:pt x="414273" y="22732"/>
                  <a:pt x="419734" y="33019"/>
                  <a:pt x="419734" y="47243"/>
                </a:cubicBezTo>
                <a:lnTo>
                  <a:pt x="419734" y="88645"/>
                </a:lnTo>
                <a:cubicBezTo>
                  <a:pt x="419734" y="94360"/>
                  <a:pt x="418338" y="99948"/>
                  <a:pt x="415797" y="105409"/>
                </a:cubicBezTo>
                <a:cubicBezTo>
                  <a:pt x="413131" y="110870"/>
                  <a:pt x="408558" y="115442"/>
                  <a:pt x="402081" y="119126"/>
                </a:cubicBezTo>
                <a:cubicBezTo>
                  <a:pt x="396747" y="122427"/>
                  <a:pt x="391413" y="124078"/>
                  <a:pt x="386206" y="124332"/>
                </a:cubicBezTo>
                <a:cubicBezTo>
                  <a:pt x="380872" y="124586"/>
                  <a:pt x="375665" y="124586"/>
                  <a:pt x="370331" y="124586"/>
                </a:cubicBezTo>
                <a:lnTo>
                  <a:pt x="81406" y="124586"/>
                </a:lnTo>
                <a:lnTo>
                  <a:pt x="81406" y="147192"/>
                </a:lnTo>
                <a:lnTo>
                  <a:pt x="391667" y="147192"/>
                </a:lnTo>
                <a:cubicBezTo>
                  <a:pt x="398144" y="147573"/>
                  <a:pt x="403859" y="149097"/>
                  <a:pt x="408685" y="151764"/>
                </a:cubicBezTo>
                <a:cubicBezTo>
                  <a:pt x="413639" y="154431"/>
                  <a:pt x="417067" y="159003"/>
                  <a:pt x="419100" y="165480"/>
                </a:cubicBezTo>
                <a:cubicBezTo>
                  <a:pt x="423925" y="180085"/>
                  <a:pt x="418719" y="190500"/>
                  <a:pt x="403224" y="196595"/>
                </a:cubicBezTo>
                <a:cubicBezTo>
                  <a:pt x="398398" y="198627"/>
                  <a:pt x="393445" y="199770"/>
                  <a:pt x="388620" y="200278"/>
                </a:cubicBezTo>
                <a:cubicBezTo>
                  <a:pt x="383793" y="200659"/>
                  <a:pt x="379094" y="200786"/>
                  <a:pt x="374650" y="200786"/>
                </a:cubicBezTo>
                <a:lnTo>
                  <a:pt x="91185" y="200786"/>
                </a:lnTo>
                <a:cubicBezTo>
                  <a:pt x="83058" y="200786"/>
                  <a:pt x="74548" y="200786"/>
                  <a:pt x="65785" y="200532"/>
                </a:cubicBezTo>
                <a:cubicBezTo>
                  <a:pt x="57150" y="200278"/>
                  <a:pt x="48259" y="200025"/>
                  <a:pt x="39370" y="199643"/>
                </a:cubicBezTo>
                <a:cubicBezTo>
                  <a:pt x="30733" y="199263"/>
                  <a:pt x="23621" y="196214"/>
                  <a:pt x="18033" y="190500"/>
                </a:cubicBezTo>
                <a:cubicBezTo>
                  <a:pt x="12319" y="184784"/>
                  <a:pt x="9016" y="177291"/>
                  <a:pt x="8254" y="167893"/>
                </a:cubicBezTo>
                <a:cubicBezTo>
                  <a:pt x="7365" y="161035"/>
                  <a:pt x="6858" y="154431"/>
                  <a:pt x="6730" y="148081"/>
                </a:cubicBezTo>
                <a:cubicBezTo>
                  <a:pt x="6476" y="141858"/>
                  <a:pt x="6350" y="135763"/>
                  <a:pt x="6350" y="130175"/>
                </a:cubicBezTo>
                <a:lnTo>
                  <a:pt x="6350" y="124586"/>
                </a:lnTo>
                <a:cubicBezTo>
                  <a:pt x="5969" y="120141"/>
                  <a:pt x="5969" y="114934"/>
                  <a:pt x="6350" y="108839"/>
                </a:cubicBezTo>
                <a:cubicBezTo>
                  <a:pt x="6858" y="102742"/>
                  <a:pt x="8889" y="97663"/>
                  <a:pt x="12445" y="93598"/>
                </a:cubicBezTo>
                <a:cubicBezTo>
                  <a:pt x="18160" y="87503"/>
                  <a:pt x="25780" y="83565"/>
                  <a:pt x="35305" y="81914"/>
                </a:cubicBezTo>
                <a:cubicBezTo>
                  <a:pt x="44958" y="80390"/>
                  <a:pt x="54101" y="79502"/>
                  <a:pt x="63119" y="79502"/>
                </a:cubicBezTo>
                <a:lnTo>
                  <a:pt x="75310" y="79502"/>
                </a:lnTo>
                <a:cubicBezTo>
                  <a:pt x="77342" y="79882"/>
                  <a:pt x="78993" y="80136"/>
                  <a:pt x="80136" y="80136"/>
                </a:cubicBezTo>
                <a:cubicBezTo>
                  <a:pt x="81406" y="80136"/>
                  <a:pt x="82550" y="80136"/>
                  <a:pt x="83820" y="80136"/>
                </a:cubicBezTo>
                <a:lnTo>
                  <a:pt x="349631" y="80136"/>
                </a:lnTo>
                <a:lnTo>
                  <a:pt x="349631" y="60070"/>
                </a:lnTo>
                <a:lnTo>
                  <a:pt x="77723" y="60070"/>
                </a:lnTo>
                <a:cubicBezTo>
                  <a:pt x="75691" y="60070"/>
                  <a:pt x="73532" y="59943"/>
                  <a:pt x="71373" y="59689"/>
                </a:cubicBezTo>
                <a:cubicBezTo>
                  <a:pt x="69088" y="59563"/>
                  <a:pt x="66801" y="59563"/>
                  <a:pt x="64261" y="60070"/>
                </a:cubicBezTo>
                <a:lnTo>
                  <a:pt x="49656" y="60070"/>
                </a:lnTo>
                <a:cubicBezTo>
                  <a:pt x="45592" y="60070"/>
                  <a:pt x="41909" y="60070"/>
                  <a:pt x="38734" y="60070"/>
                </a:cubicBezTo>
                <a:cubicBezTo>
                  <a:pt x="35432" y="60070"/>
                  <a:pt x="32258" y="59563"/>
                  <a:pt x="28955" y="58800"/>
                </a:cubicBezTo>
                <a:cubicBezTo>
                  <a:pt x="25272" y="58039"/>
                  <a:pt x="22097" y="57150"/>
                  <a:pt x="19176" y="56388"/>
                </a:cubicBezTo>
                <a:cubicBezTo>
                  <a:pt x="16382" y="55498"/>
                  <a:pt x="13970" y="53466"/>
                  <a:pt x="11938" y="50291"/>
                </a:cubicBezTo>
                <a:cubicBezTo>
                  <a:pt x="6222" y="41782"/>
                  <a:pt x="4825" y="33019"/>
                  <a:pt x="7620" y="24003"/>
                </a:cubicBezTo>
                <a:cubicBezTo>
                  <a:pt x="8889" y="20827"/>
                  <a:pt x="10667" y="18288"/>
                  <a:pt x="13080" y="16382"/>
                </a:cubicBezTo>
                <a:cubicBezTo>
                  <a:pt x="15493" y="14604"/>
                  <a:pt x="18414" y="13080"/>
                  <a:pt x="21589" y="11810"/>
                </a:cubicBezTo>
                <a:cubicBezTo>
                  <a:pt x="24891" y="10667"/>
                  <a:pt x="28066" y="9778"/>
                  <a:pt x="31114" y="9143"/>
                </a:cubicBezTo>
                <a:cubicBezTo>
                  <a:pt x="34162" y="8508"/>
                  <a:pt x="36829" y="8000"/>
                  <a:pt x="39370" y="7619"/>
                </a:cubicBezTo>
                <a:cubicBezTo>
                  <a:pt x="42544" y="7239"/>
                  <a:pt x="45720" y="6857"/>
                  <a:pt x="48767" y="6730"/>
                </a:cubicBezTo>
                <a:cubicBezTo>
                  <a:pt x="51815" y="6477"/>
                  <a:pt x="54990" y="6350"/>
                  <a:pt x="5816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7006463" y="4431030"/>
            <a:ext cx="130683" cy="194310"/>
          </a:xfrm>
          <a:custGeom>
            <a:avLst/>
            <a:gdLst>
              <a:gd name="connsiteX0" fmla="*/ 65785 w 130683"/>
              <a:gd name="connsiteY0" fmla="*/ 6350 h 194310"/>
              <a:gd name="connsiteX1" fmla="*/ 53975 w 130683"/>
              <a:gd name="connsiteY1" fmla="*/ 7874 h 194310"/>
              <a:gd name="connsiteX2" fmla="*/ 32258 w 130683"/>
              <a:gd name="connsiteY2" fmla="*/ 16128 h 194310"/>
              <a:gd name="connsiteX3" fmla="*/ 18288 w 130683"/>
              <a:gd name="connsiteY3" fmla="*/ 31623 h 194310"/>
              <a:gd name="connsiteX4" fmla="*/ 6350 w 130683"/>
              <a:gd name="connsiteY4" fmla="*/ 81660 h 194310"/>
              <a:gd name="connsiteX5" fmla="*/ 11556 w 130683"/>
              <a:gd name="connsiteY5" fmla="*/ 132841 h 194310"/>
              <a:gd name="connsiteX6" fmla="*/ 20066 w 130683"/>
              <a:gd name="connsiteY6" fmla="*/ 160528 h 194310"/>
              <a:gd name="connsiteX7" fmla="*/ 37210 w 130683"/>
              <a:gd name="connsiteY7" fmla="*/ 182753 h 194310"/>
              <a:gd name="connsiteX8" fmla="*/ 44831 w 130683"/>
              <a:gd name="connsiteY8" fmla="*/ 185547 h 194310"/>
              <a:gd name="connsiteX9" fmla="*/ 55753 w 130683"/>
              <a:gd name="connsiteY9" fmla="*/ 187071 h 194310"/>
              <a:gd name="connsiteX10" fmla="*/ 66802 w 130683"/>
              <a:gd name="connsiteY10" fmla="*/ 187960 h 194310"/>
              <a:gd name="connsiteX11" fmla="*/ 74421 w 130683"/>
              <a:gd name="connsiteY11" fmla="*/ 187705 h 194310"/>
              <a:gd name="connsiteX12" fmla="*/ 97535 w 130683"/>
              <a:gd name="connsiteY12" fmla="*/ 177038 h 194310"/>
              <a:gd name="connsiteX13" fmla="*/ 113410 w 130683"/>
              <a:gd name="connsiteY13" fmla="*/ 155955 h 194310"/>
              <a:gd name="connsiteX14" fmla="*/ 121920 w 130683"/>
              <a:gd name="connsiteY14" fmla="*/ 129794 h 194310"/>
              <a:gd name="connsiteX15" fmla="*/ 124333 w 130683"/>
              <a:gd name="connsiteY15" fmla="*/ 103504 h 194310"/>
              <a:gd name="connsiteX16" fmla="*/ 123444 w 130683"/>
              <a:gd name="connsiteY16" fmla="*/ 80137 h 194310"/>
              <a:gd name="connsiteX17" fmla="*/ 120141 w 130683"/>
              <a:gd name="connsiteY17" fmla="*/ 54483 h 194310"/>
              <a:gd name="connsiteX18" fmla="*/ 112141 w 130683"/>
              <a:gd name="connsiteY18" fmla="*/ 31369 h 194310"/>
              <a:gd name="connsiteX19" fmla="*/ 97535 w 130683"/>
              <a:gd name="connsiteY19" fmla="*/ 13970 h 194310"/>
              <a:gd name="connsiteX20" fmla="*/ 77470 w 130683"/>
              <a:gd name="connsiteY20" fmla="*/ 6985 h 194310"/>
              <a:gd name="connsiteX21" fmla="*/ 65785 w 130683"/>
              <a:gd name="connsiteY21" fmla="*/ 6350 h 1943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30683" h="194310">
                <a:moveTo>
                  <a:pt x="65785" y="6350"/>
                </a:moveTo>
                <a:cubicBezTo>
                  <a:pt x="61848" y="6603"/>
                  <a:pt x="57911" y="6985"/>
                  <a:pt x="53975" y="7874"/>
                </a:cubicBezTo>
                <a:cubicBezTo>
                  <a:pt x="45973" y="9525"/>
                  <a:pt x="38861" y="12191"/>
                  <a:pt x="32258" y="16128"/>
                </a:cubicBezTo>
                <a:cubicBezTo>
                  <a:pt x="25781" y="19939"/>
                  <a:pt x="21081" y="25146"/>
                  <a:pt x="18288" y="31623"/>
                </a:cubicBezTo>
                <a:cubicBezTo>
                  <a:pt x="10541" y="48260"/>
                  <a:pt x="6604" y="64897"/>
                  <a:pt x="6350" y="81660"/>
                </a:cubicBezTo>
                <a:cubicBezTo>
                  <a:pt x="6222" y="98298"/>
                  <a:pt x="7873" y="115315"/>
                  <a:pt x="11556" y="132841"/>
                </a:cubicBezTo>
                <a:cubicBezTo>
                  <a:pt x="13589" y="141732"/>
                  <a:pt x="16510" y="151003"/>
                  <a:pt x="20066" y="160528"/>
                </a:cubicBezTo>
                <a:cubicBezTo>
                  <a:pt x="23748" y="170053"/>
                  <a:pt x="29464" y="177546"/>
                  <a:pt x="37210" y="182753"/>
                </a:cubicBezTo>
                <a:cubicBezTo>
                  <a:pt x="38861" y="184023"/>
                  <a:pt x="41402" y="184912"/>
                  <a:pt x="44831" y="185547"/>
                </a:cubicBezTo>
                <a:cubicBezTo>
                  <a:pt x="48260" y="186182"/>
                  <a:pt x="51943" y="186690"/>
                  <a:pt x="55753" y="187071"/>
                </a:cubicBezTo>
                <a:cubicBezTo>
                  <a:pt x="59690" y="187452"/>
                  <a:pt x="63245" y="187833"/>
                  <a:pt x="66802" y="187960"/>
                </a:cubicBezTo>
                <a:cubicBezTo>
                  <a:pt x="70231" y="188214"/>
                  <a:pt x="72771" y="188087"/>
                  <a:pt x="74421" y="187705"/>
                </a:cubicBezTo>
                <a:cubicBezTo>
                  <a:pt x="83311" y="186436"/>
                  <a:pt x="91058" y="182879"/>
                  <a:pt x="97535" y="177038"/>
                </a:cubicBezTo>
                <a:cubicBezTo>
                  <a:pt x="104013" y="171069"/>
                  <a:pt x="109346" y="164084"/>
                  <a:pt x="113410" y="155955"/>
                </a:cubicBezTo>
                <a:cubicBezTo>
                  <a:pt x="117475" y="147828"/>
                  <a:pt x="120268" y="139064"/>
                  <a:pt x="121920" y="129794"/>
                </a:cubicBezTo>
                <a:cubicBezTo>
                  <a:pt x="123571" y="120396"/>
                  <a:pt x="124333" y="111633"/>
                  <a:pt x="124333" y="103504"/>
                </a:cubicBezTo>
                <a:cubicBezTo>
                  <a:pt x="124333" y="96647"/>
                  <a:pt x="124079" y="88773"/>
                  <a:pt x="123444" y="80137"/>
                </a:cubicBezTo>
                <a:cubicBezTo>
                  <a:pt x="122808" y="71374"/>
                  <a:pt x="121666" y="62864"/>
                  <a:pt x="120141" y="54483"/>
                </a:cubicBezTo>
                <a:cubicBezTo>
                  <a:pt x="118491" y="46101"/>
                  <a:pt x="115823" y="38480"/>
                  <a:pt x="112141" y="31369"/>
                </a:cubicBezTo>
                <a:cubicBezTo>
                  <a:pt x="108458" y="24257"/>
                  <a:pt x="103631" y="18414"/>
                  <a:pt x="97535" y="13970"/>
                </a:cubicBezTo>
                <a:cubicBezTo>
                  <a:pt x="91821" y="10287"/>
                  <a:pt x="85090" y="8001"/>
                  <a:pt x="77470" y="6985"/>
                </a:cubicBezTo>
                <a:cubicBezTo>
                  <a:pt x="73533" y="6477"/>
                  <a:pt x="69722" y="6223"/>
                  <a:pt x="6578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6939153" y="4354449"/>
            <a:ext cx="266572" cy="337693"/>
          </a:xfrm>
          <a:custGeom>
            <a:avLst/>
            <a:gdLst>
              <a:gd name="connsiteX0" fmla="*/ 135890 w 266572"/>
              <a:gd name="connsiteY0" fmla="*/ 6350 h 337693"/>
              <a:gd name="connsiteX1" fmla="*/ 144144 w 266572"/>
              <a:gd name="connsiteY1" fmla="*/ 6350 h 337693"/>
              <a:gd name="connsiteX2" fmla="*/ 199643 w 266572"/>
              <a:gd name="connsiteY2" fmla="*/ 22225 h 337693"/>
              <a:gd name="connsiteX3" fmla="*/ 236220 w 266572"/>
              <a:gd name="connsiteY3" fmla="*/ 60071 h 337693"/>
              <a:gd name="connsiteX4" fmla="*/ 255651 w 266572"/>
              <a:gd name="connsiteY4" fmla="*/ 112521 h 337693"/>
              <a:gd name="connsiteX5" fmla="*/ 260222 w 266572"/>
              <a:gd name="connsiteY5" fmla="*/ 171577 h 337693"/>
              <a:gd name="connsiteX6" fmla="*/ 251714 w 266572"/>
              <a:gd name="connsiteY6" fmla="*/ 230123 h 337693"/>
              <a:gd name="connsiteX7" fmla="*/ 231901 w 266572"/>
              <a:gd name="connsiteY7" fmla="*/ 280670 h 337693"/>
              <a:gd name="connsiteX8" fmla="*/ 194436 w 266572"/>
              <a:gd name="connsiteY8" fmla="*/ 316991 h 337693"/>
              <a:gd name="connsiteX9" fmla="*/ 142874 w 266572"/>
              <a:gd name="connsiteY9" fmla="*/ 331343 h 337693"/>
              <a:gd name="connsiteX10" fmla="*/ 88900 w 266572"/>
              <a:gd name="connsiteY10" fmla="*/ 323977 h 337693"/>
              <a:gd name="connsiteX11" fmla="*/ 44195 w 266572"/>
              <a:gd name="connsiteY11" fmla="*/ 295402 h 337693"/>
              <a:gd name="connsiteX12" fmla="*/ 21590 w 266572"/>
              <a:gd name="connsiteY12" fmla="*/ 259715 h 337693"/>
              <a:gd name="connsiteX13" fmla="*/ 11810 w 266572"/>
              <a:gd name="connsiteY13" fmla="*/ 218567 h 337693"/>
              <a:gd name="connsiteX14" fmla="*/ 6984 w 266572"/>
              <a:gd name="connsiteY14" fmla="*/ 175005 h 337693"/>
              <a:gd name="connsiteX15" fmla="*/ 6350 w 266572"/>
              <a:gd name="connsiteY15" fmla="*/ 133222 h 337693"/>
              <a:gd name="connsiteX16" fmla="*/ 13334 w 266572"/>
              <a:gd name="connsiteY16" fmla="*/ 92329 h 337693"/>
              <a:gd name="connsiteX17" fmla="*/ 31368 w 266572"/>
              <a:gd name="connsiteY17" fmla="*/ 52070 h 337693"/>
              <a:gd name="connsiteX18" fmla="*/ 50291 w 266572"/>
              <a:gd name="connsiteY18" fmla="*/ 31750 h 337693"/>
              <a:gd name="connsiteX19" fmla="*/ 77723 w 266572"/>
              <a:gd name="connsiteY19" fmla="*/ 17018 h 337693"/>
              <a:gd name="connsiteX20" fmla="*/ 110235 w 266572"/>
              <a:gd name="connsiteY20" fmla="*/ 8509 h 337693"/>
              <a:gd name="connsiteX21" fmla="*/ 135890 w 266572"/>
              <a:gd name="connsiteY21" fmla="*/ 6350 h 3376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66572" h="337693">
                <a:moveTo>
                  <a:pt x="135890" y="6350"/>
                </a:moveTo>
                <a:cubicBezTo>
                  <a:pt x="138556" y="6222"/>
                  <a:pt x="141351" y="6350"/>
                  <a:pt x="144144" y="6350"/>
                </a:cubicBezTo>
                <a:cubicBezTo>
                  <a:pt x="166116" y="7239"/>
                  <a:pt x="184531" y="12445"/>
                  <a:pt x="199643" y="22225"/>
                </a:cubicBezTo>
                <a:cubicBezTo>
                  <a:pt x="214630" y="32004"/>
                  <a:pt x="226821" y="44577"/>
                  <a:pt x="236220" y="60071"/>
                </a:cubicBezTo>
                <a:cubicBezTo>
                  <a:pt x="245491" y="75438"/>
                  <a:pt x="251968" y="92964"/>
                  <a:pt x="255651" y="112521"/>
                </a:cubicBezTo>
                <a:cubicBezTo>
                  <a:pt x="259333" y="131953"/>
                  <a:pt x="260858" y="151638"/>
                  <a:pt x="260222" y="171577"/>
                </a:cubicBezTo>
                <a:cubicBezTo>
                  <a:pt x="259588" y="191516"/>
                  <a:pt x="256793" y="211073"/>
                  <a:pt x="251714" y="230123"/>
                </a:cubicBezTo>
                <a:cubicBezTo>
                  <a:pt x="246633" y="249173"/>
                  <a:pt x="240030" y="266065"/>
                  <a:pt x="231901" y="280670"/>
                </a:cubicBezTo>
                <a:cubicBezTo>
                  <a:pt x="223011" y="296545"/>
                  <a:pt x="210439" y="308609"/>
                  <a:pt x="194436" y="316991"/>
                </a:cubicBezTo>
                <a:cubicBezTo>
                  <a:pt x="178308" y="325373"/>
                  <a:pt x="161163" y="330072"/>
                  <a:pt x="142874" y="331343"/>
                </a:cubicBezTo>
                <a:cubicBezTo>
                  <a:pt x="124586" y="332485"/>
                  <a:pt x="106680" y="330072"/>
                  <a:pt x="88900" y="323977"/>
                </a:cubicBezTo>
                <a:cubicBezTo>
                  <a:pt x="71246" y="317881"/>
                  <a:pt x="56388" y="308356"/>
                  <a:pt x="44195" y="295402"/>
                </a:cubicBezTo>
                <a:cubicBezTo>
                  <a:pt x="33528" y="283971"/>
                  <a:pt x="26034" y="272034"/>
                  <a:pt x="21590" y="259715"/>
                </a:cubicBezTo>
                <a:cubicBezTo>
                  <a:pt x="17144" y="247269"/>
                  <a:pt x="13843" y="233553"/>
                  <a:pt x="11810" y="218567"/>
                </a:cubicBezTo>
                <a:cubicBezTo>
                  <a:pt x="9778" y="203454"/>
                  <a:pt x="8128" y="188976"/>
                  <a:pt x="6984" y="175005"/>
                </a:cubicBezTo>
                <a:cubicBezTo>
                  <a:pt x="5714" y="160909"/>
                  <a:pt x="5588" y="147066"/>
                  <a:pt x="6350" y="133222"/>
                </a:cubicBezTo>
                <a:cubicBezTo>
                  <a:pt x="7111" y="119380"/>
                  <a:pt x="9524" y="105791"/>
                  <a:pt x="13334" y="92329"/>
                </a:cubicBezTo>
                <a:cubicBezTo>
                  <a:pt x="17271" y="78994"/>
                  <a:pt x="23241" y="65532"/>
                  <a:pt x="31368" y="52070"/>
                </a:cubicBezTo>
                <a:cubicBezTo>
                  <a:pt x="35814" y="44450"/>
                  <a:pt x="42164" y="37591"/>
                  <a:pt x="50291" y="31750"/>
                </a:cubicBezTo>
                <a:cubicBezTo>
                  <a:pt x="58420" y="25780"/>
                  <a:pt x="67564" y="20955"/>
                  <a:pt x="77723" y="17018"/>
                </a:cubicBezTo>
                <a:cubicBezTo>
                  <a:pt x="87883" y="13208"/>
                  <a:pt x="98678" y="10414"/>
                  <a:pt x="110235" y="8509"/>
                </a:cubicBezTo>
                <a:cubicBezTo>
                  <a:pt x="118998" y="7111"/>
                  <a:pt x="127508" y="6350"/>
                  <a:pt x="13589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6490843" y="4316349"/>
            <a:ext cx="133350" cy="123444"/>
          </a:xfrm>
          <a:custGeom>
            <a:avLst/>
            <a:gdLst>
              <a:gd name="connsiteX0" fmla="*/ 66674 w 133350"/>
              <a:gd name="connsiteY0" fmla="*/ 6350 h 123444"/>
              <a:gd name="connsiteX1" fmla="*/ 37338 w 133350"/>
              <a:gd name="connsiteY1" fmla="*/ 12191 h 123444"/>
              <a:gd name="connsiteX2" fmla="*/ 15113 w 133350"/>
              <a:gd name="connsiteY2" fmla="*/ 30734 h 123444"/>
              <a:gd name="connsiteX3" fmla="*/ 6350 w 133350"/>
              <a:gd name="connsiteY3" fmla="*/ 62230 h 123444"/>
              <a:gd name="connsiteX4" fmla="*/ 12953 w 133350"/>
              <a:gd name="connsiteY4" fmla="*/ 90170 h 123444"/>
              <a:gd name="connsiteX5" fmla="*/ 30099 w 133350"/>
              <a:gd name="connsiteY5" fmla="*/ 108458 h 123444"/>
              <a:gd name="connsiteX6" fmla="*/ 53213 w 133350"/>
              <a:gd name="connsiteY6" fmla="*/ 117094 h 123444"/>
              <a:gd name="connsiteX7" fmla="*/ 78866 w 133350"/>
              <a:gd name="connsiteY7" fmla="*/ 116459 h 123444"/>
              <a:gd name="connsiteX8" fmla="*/ 112649 w 133350"/>
              <a:gd name="connsiteY8" fmla="*/ 99059 h 123444"/>
              <a:gd name="connsiteX9" fmla="*/ 127000 w 133350"/>
              <a:gd name="connsiteY9" fmla="*/ 62230 h 123444"/>
              <a:gd name="connsiteX10" fmla="*/ 118110 w 133350"/>
              <a:gd name="connsiteY10" fmla="*/ 31750 h 123444"/>
              <a:gd name="connsiteX11" fmla="*/ 95884 w 133350"/>
              <a:gd name="connsiteY11" fmla="*/ 13080 h 123444"/>
              <a:gd name="connsiteX12" fmla="*/ 66674 w 133350"/>
              <a:gd name="connsiteY12" fmla="*/ 6350 h 123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33350" h="123444">
                <a:moveTo>
                  <a:pt x="66674" y="6350"/>
                </a:moveTo>
                <a:cubicBezTo>
                  <a:pt x="56134" y="6222"/>
                  <a:pt x="46354" y="8128"/>
                  <a:pt x="37338" y="12191"/>
                </a:cubicBezTo>
                <a:cubicBezTo>
                  <a:pt x="28448" y="16255"/>
                  <a:pt x="21082" y="22479"/>
                  <a:pt x="15113" y="30734"/>
                </a:cubicBezTo>
                <a:cubicBezTo>
                  <a:pt x="9270" y="39116"/>
                  <a:pt x="6350" y="49530"/>
                  <a:pt x="6350" y="62230"/>
                </a:cubicBezTo>
                <a:cubicBezTo>
                  <a:pt x="6350" y="73152"/>
                  <a:pt x="8509" y="82550"/>
                  <a:pt x="12953" y="90170"/>
                </a:cubicBezTo>
                <a:cubicBezTo>
                  <a:pt x="17526" y="97917"/>
                  <a:pt x="23114" y="104013"/>
                  <a:pt x="30099" y="108458"/>
                </a:cubicBezTo>
                <a:cubicBezTo>
                  <a:pt x="36957" y="113030"/>
                  <a:pt x="44703" y="115823"/>
                  <a:pt x="53213" y="117094"/>
                </a:cubicBezTo>
                <a:cubicBezTo>
                  <a:pt x="61722" y="118236"/>
                  <a:pt x="70358" y="118109"/>
                  <a:pt x="78866" y="116459"/>
                </a:cubicBezTo>
                <a:cubicBezTo>
                  <a:pt x="91821" y="114045"/>
                  <a:pt x="103124" y="108204"/>
                  <a:pt x="112649" y="99059"/>
                </a:cubicBezTo>
                <a:cubicBezTo>
                  <a:pt x="122174" y="89916"/>
                  <a:pt x="127000" y="77596"/>
                  <a:pt x="127000" y="62230"/>
                </a:cubicBezTo>
                <a:cubicBezTo>
                  <a:pt x="127000" y="50038"/>
                  <a:pt x="124078" y="39878"/>
                  <a:pt x="118110" y="31750"/>
                </a:cubicBezTo>
                <a:cubicBezTo>
                  <a:pt x="112268" y="23621"/>
                  <a:pt x="104901" y="17398"/>
                  <a:pt x="95884" y="13080"/>
                </a:cubicBezTo>
                <a:cubicBezTo>
                  <a:pt x="86995" y="8890"/>
                  <a:pt x="77215" y="6604"/>
                  <a:pt x="6667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7423785" y="4225290"/>
            <a:ext cx="265049" cy="461390"/>
          </a:xfrm>
          <a:custGeom>
            <a:avLst/>
            <a:gdLst>
              <a:gd name="connsiteX0" fmla="*/ 92329 w 265049"/>
              <a:gd name="connsiteY0" fmla="*/ 6350 h 461390"/>
              <a:gd name="connsiteX1" fmla="*/ 198373 w 265049"/>
              <a:gd name="connsiteY1" fmla="*/ 6350 h 461390"/>
              <a:gd name="connsiteX2" fmla="*/ 215138 w 265049"/>
              <a:gd name="connsiteY2" fmla="*/ 8508 h 461390"/>
              <a:gd name="connsiteX3" fmla="*/ 231267 w 265049"/>
              <a:gd name="connsiteY3" fmla="*/ 12445 h 461390"/>
              <a:gd name="connsiteX4" fmla="*/ 240792 w 265049"/>
              <a:gd name="connsiteY4" fmla="*/ 17271 h 461390"/>
              <a:gd name="connsiteX5" fmla="*/ 248411 w 265049"/>
              <a:gd name="connsiteY5" fmla="*/ 24638 h 461390"/>
              <a:gd name="connsiteX6" fmla="*/ 254761 w 265049"/>
              <a:gd name="connsiteY6" fmla="*/ 41655 h 461390"/>
              <a:gd name="connsiteX7" fmla="*/ 256921 w 265049"/>
              <a:gd name="connsiteY7" fmla="*/ 60578 h 461390"/>
              <a:gd name="connsiteX8" fmla="*/ 258064 w 265049"/>
              <a:gd name="connsiteY8" fmla="*/ 94360 h 461390"/>
              <a:gd name="connsiteX9" fmla="*/ 258064 w 265049"/>
              <a:gd name="connsiteY9" fmla="*/ 128269 h 461390"/>
              <a:gd name="connsiteX10" fmla="*/ 258064 w 265049"/>
              <a:gd name="connsiteY10" fmla="*/ 328167 h 461390"/>
              <a:gd name="connsiteX11" fmla="*/ 258445 w 265049"/>
              <a:gd name="connsiteY11" fmla="*/ 337692 h 461390"/>
              <a:gd name="connsiteX12" fmla="*/ 258699 w 265049"/>
              <a:gd name="connsiteY12" fmla="*/ 358393 h 461390"/>
              <a:gd name="connsiteX13" fmla="*/ 258699 w 265049"/>
              <a:gd name="connsiteY13" fmla="*/ 383413 h 461390"/>
              <a:gd name="connsiteX14" fmla="*/ 258064 w 265049"/>
              <a:gd name="connsiteY14" fmla="*/ 406272 h 461390"/>
              <a:gd name="connsiteX15" fmla="*/ 256286 w 265049"/>
              <a:gd name="connsiteY15" fmla="*/ 418972 h 461390"/>
              <a:gd name="connsiteX16" fmla="*/ 252349 w 265049"/>
              <a:gd name="connsiteY16" fmla="*/ 431800 h 461390"/>
              <a:gd name="connsiteX17" fmla="*/ 244729 w 265049"/>
              <a:gd name="connsiteY17" fmla="*/ 442848 h 461390"/>
              <a:gd name="connsiteX18" fmla="*/ 231902 w 265049"/>
              <a:gd name="connsiteY18" fmla="*/ 450722 h 461390"/>
              <a:gd name="connsiteX19" fmla="*/ 211201 w 265049"/>
              <a:gd name="connsiteY19" fmla="*/ 455040 h 461390"/>
              <a:gd name="connsiteX20" fmla="*/ 195326 w 265049"/>
              <a:gd name="connsiteY20" fmla="*/ 451611 h 461390"/>
              <a:gd name="connsiteX21" fmla="*/ 184404 w 265049"/>
              <a:gd name="connsiteY21" fmla="*/ 441578 h 461390"/>
              <a:gd name="connsiteX22" fmla="*/ 174625 w 265049"/>
              <a:gd name="connsiteY22" fmla="*/ 398271 h 461390"/>
              <a:gd name="connsiteX23" fmla="*/ 174625 w 265049"/>
              <a:gd name="connsiteY23" fmla="*/ 371475 h 461390"/>
              <a:gd name="connsiteX24" fmla="*/ 173990 w 265049"/>
              <a:gd name="connsiteY24" fmla="*/ 356869 h 461390"/>
              <a:gd name="connsiteX25" fmla="*/ 173990 w 265049"/>
              <a:gd name="connsiteY25" fmla="*/ 342264 h 461390"/>
              <a:gd name="connsiteX26" fmla="*/ 173990 w 265049"/>
              <a:gd name="connsiteY26" fmla="*/ 148335 h 461390"/>
              <a:gd name="connsiteX27" fmla="*/ 173990 w 265049"/>
              <a:gd name="connsiteY27" fmla="*/ 128904 h 461390"/>
              <a:gd name="connsiteX28" fmla="*/ 172719 w 265049"/>
              <a:gd name="connsiteY28" fmla="*/ 108711 h 461390"/>
              <a:gd name="connsiteX29" fmla="*/ 171196 w 265049"/>
              <a:gd name="connsiteY29" fmla="*/ 100203 h 461390"/>
              <a:gd name="connsiteX30" fmla="*/ 167259 w 265049"/>
              <a:gd name="connsiteY30" fmla="*/ 93471 h 461390"/>
              <a:gd name="connsiteX31" fmla="*/ 160273 w 265049"/>
              <a:gd name="connsiteY31" fmla="*/ 91947 h 461390"/>
              <a:gd name="connsiteX32" fmla="*/ 152654 w 265049"/>
              <a:gd name="connsiteY32" fmla="*/ 91693 h 461390"/>
              <a:gd name="connsiteX33" fmla="*/ 144399 w 265049"/>
              <a:gd name="connsiteY33" fmla="*/ 91693 h 461390"/>
              <a:gd name="connsiteX34" fmla="*/ 136144 w 265049"/>
              <a:gd name="connsiteY34" fmla="*/ 91693 h 461390"/>
              <a:gd name="connsiteX35" fmla="*/ 107569 w 265049"/>
              <a:gd name="connsiteY35" fmla="*/ 91693 h 461390"/>
              <a:gd name="connsiteX36" fmla="*/ 86868 w 265049"/>
              <a:gd name="connsiteY36" fmla="*/ 91693 h 461390"/>
              <a:gd name="connsiteX37" fmla="*/ 66040 w 265049"/>
              <a:gd name="connsiteY37" fmla="*/ 91693 h 461390"/>
              <a:gd name="connsiteX38" fmla="*/ 57277 w 265049"/>
              <a:gd name="connsiteY38" fmla="*/ 91947 h 461390"/>
              <a:gd name="connsiteX39" fmla="*/ 48386 w 265049"/>
              <a:gd name="connsiteY39" fmla="*/ 91693 h 461390"/>
              <a:gd name="connsiteX40" fmla="*/ 34417 w 265049"/>
              <a:gd name="connsiteY40" fmla="*/ 91058 h 461390"/>
              <a:gd name="connsiteX41" fmla="*/ 20955 w 265049"/>
              <a:gd name="connsiteY41" fmla="*/ 86232 h 461390"/>
              <a:gd name="connsiteX42" fmla="*/ 9398 w 265049"/>
              <a:gd name="connsiteY42" fmla="*/ 70992 h 461390"/>
              <a:gd name="connsiteX43" fmla="*/ 6350 w 265049"/>
              <a:gd name="connsiteY43" fmla="*/ 52069 h 461390"/>
              <a:gd name="connsiteX44" fmla="*/ 11176 w 265049"/>
              <a:gd name="connsiteY44" fmla="*/ 28828 h 461390"/>
              <a:gd name="connsiteX45" fmla="*/ 19177 w 265049"/>
              <a:gd name="connsiteY45" fmla="*/ 18541 h 461390"/>
              <a:gd name="connsiteX46" fmla="*/ 27940 w 265049"/>
              <a:gd name="connsiteY46" fmla="*/ 13334 h 461390"/>
              <a:gd name="connsiteX47" fmla="*/ 38100 w 265049"/>
              <a:gd name="connsiteY47" fmla="*/ 10032 h 461390"/>
              <a:gd name="connsiteX48" fmla="*/ 64896 w 265049"/>
              <a:gd name="connsiteY48" fmla="*/ 6603 h 461390"/>
              <a:gd name="connsiteX49" fmla="*/ 92329 w 265049"/>
              <a:gd name="connsiteY49" fmla="*/ 6350 h 461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</a:cxnLst>
            <a:rect l="l" t="t" r="r" b="b"/>
            <a:pathLst>
              <a:path w="265049" h="461390">
                <a:moveTo>
                  <a:pt x="92329" y="6350"/>
                </a:moveTo>
                <a:lnTo>
                  <a:pt x="198373" y="6350"/>
                </a:lnTo>
                <a:cubicBezTo>
                  <a:pt x="203708" y="7111"/>
                  <a:pt x="209296" y="7873"/>
                  <a:pt x="215138" y="8508"/>
                </a:cubicBezTo>
                <a:cubicBezTo>
                  <a:pt x="220980" y="9016"/>
                  <a:pt x="226441" y="10414"/>
                  <a:pt x="231267" y="12445"/>
                </a:cubicBezTo>
                <a:cubicBezTo>
                  <a:pt x="234569" y="13589"/>
                  <a:pt x="237744" y="15239"/>
                  <a:pt x="240792" y="17271"/>
                </a:cubicBezTo>
                <a:cubicBezTo>
                  <a:pt x="243840" y="19303"/>
                  <a:pt x="246380" y="21716"/>
                  <a:pt x="248411" y="24638"/>
                </a:cubicBezTo>
                <a:cubicBezTo>
                  <a:pt x="251968" y="30353"/>
                  <a:pt x="254127" y="35940"/>
                  <a:pt x="254761" y="41655"/>
                </a:cubicBezTo>
                <a:cubicBezTo>
                  <a:pt x="255396" y="47370"/>
                  <a:pt x="256032" y="53720"/>
                  <a:pt x="256921" y="60578"/>
                </a:cubicBezTo>
                <a:cubicBezTo>
                  <a:pt x="257682" y="72008"/>
                  <a:pt x="258064" y="83184"/>
                  <a:pt x="258064" y="94360"/>
                </a:cubicBezTo>
                <a:cubicBezTo>
                  <a:pt x="258064" y="105536"/>
                  <a:pt x="258064" y="116839"/>
                  <a:pt x="258064" y="128269"/>
                </a:cubicBezTo>
                <a:lnTo>
                  <a:pt x="258064" y="328167"/>
                </a:lnTo>
                <a:cubicBezTo>
                  <a:pt x="258064" y="328548"/>
                  <a:pt x="258191" y="331723"/>
                  <a:pt x="258445" y="337692"/>
                </a:cubicBezTo>
                <a:cubicBezTo>
                  <a:pt x="258572" y="343534"/>
                  <a:pt x="258699" y="350392"/>
                  <a:pt x="258699" y="358393"/>
                </a:cubicBezTo>
                <a:cubicBezTo>
                  <a:pt x="258699" y="366267"/>
                  <a:pt x="258699" y="374650"/>
                  <a:pt x="258699" y="383413"/>
                </a:cubicBezTo>
                <a:cubicBezTo>
                  <a:pt x="258699" y="392048"/>
                  <a:pt x="258572" y="399668"/>
                  <a:pt x="258064" y="406272"/>
                </a:cubicBezTo>
                <a:cubicBezTo>
                  <a:pt x="257682" y="410336"/>
                  <a:pt x="257048" y="414527"/>
                  <a:pt x="256286" y="418972"/>
                </a:cubicBezTo>
                <a:cubicBezTo>
                  <a:pt x="255523" y="423544"/>
                  <a:pt x="254127" y="427735"/>
                  <a:pt x="252349" y="431800"/>
                </a:cubicBezTo>
                <a:cubicBezTo>
                  <a:pt x="250444" y="435864"/>
                  <a:pt x="247904" y="439546"/>
                  <a:pt x="244729" y="442848"/>
                </a:cubicBezTo>
                <a:cubicBezTo>
                  <a:pt x="241427" y="446023"/>
                  <a:pt x="237236" y="448690"/>
                  <a:pt x="231902" y="450722"/>
                </a:cubicBezTo>
                <a:cubicBezTo>
                  <a:pt x="225044" y="453516"/>
                  <a:pt x="218059" y="455040"/>
                  <a:pt x="211201" y="455040"/>
                </a:cubicBezTo>
                <a:cubicBezTo>
                  <a:pt x="205867" y="455040"/>
                  <a:pt x="200659" y="453897"/>
                  <a:pt x="195326" y="451611"/>
                </a:cubicBezTo>
                <a:cubicBezTo>
                  <a:pt x="189992" y="449453"/>
                  <a:pt x="186436" y="446023"/>
                  <a:pt x="184404" y="441578"/>
                </a:cubicBezTo>
                <a:cubicBezTo>
                  <a:pt x="177800" y="428625"/>
                  <a:pt x="174625" y="414146"/>
                  <a:pt x="174625" y="398271"/>
                </a:cubicBezTo>
                <a:lnTo>
                  <a:pt x="174625" y="371475"/>
                </a:lnTo>
                <a:cubicBezTo>
                  <a:pt x="174244" y="366648"/>
                  <a:pt x="173990" y="361695"/>
                  <a:pt x="173990" y="356869"/>
                </a:cubicBezTo>
                <a:cubicBezTo>
                  <a:pt x="173990" y="351916"/>
                  <a:pt x="173990" y="347090"/>
                  <a:pt x="173990" y="342264"/>
                </a:cubicBezTo>
                <a:lnTo>
                  <a:pt x="173990" y="148335"/>
                </a:lnTo>
                <a:cubicBezTo>
                  <a:pt x="173990" y="141858"/>
                  <a:pt x="173990" y="135381"/>
                  <a:pt x="173990" y="128904"/>
                </a:cubicBezTo>
                <a:cubicBezTo>
                  <a:pt x="173990" y="122300"/>
                  <a:pt x="173609" y="115696"/>
                  <a:pt x="172719" y="108711"/>
                </a:cubicBezTo>
                <a:cubicBezTo>
                  <a:pt x="172339" y="106679"/>
                  <a:pt x="171831" y="103885"/>
                  <a:pt x="171196" y="100203"/>
                </a:cubicBezTo>
                <a:cubicBezTo>
                  <a:pt x="170688" y="96519"/>
                  <a:pt x="169291" y="94360"/>
                  <a:pt x="167259" y="93471"/>
                </a:cubicBezTo>
                <a:cubicBezTo>
                  <a:pt x="165227" y="92328"/>
                  <a:pt x="162941" y="91820"/>
                  <a:pt x="160273" y="91947"/>
                </a:cubicBezTo>
                <a:cubicBezTo>
                  <a:pt x="157607" y="92202"/>
                  <a:pt x="155067" y="92075"/>
                  <a:pt x="152654" y="91693"/>
                </a:cubicBezTo>
                <a:cubicBezTo>
                  <a:pt x="149859" y="91313"/>
                  <a:pt x="147066" y="91313"/>
                  <a:pt x="144399" y="91693"/>
                </a:cubicBezTo>
                <a:cubicBezTo>
                  <a:pt x="141732" y="92075"/>
                  <a:pt x="139065" y="92075"/>
                  <a:pt x="136144" y="91693"/>
                </a:cubicBezTo>
                <a:lnTo>
                  <a:pt x="107569" y="91693"/>
                </a:lnTo>
                <a:cubicBezTo>
                  <a:pt x="100584" y="92075"/>
                  <a:pt x="93726" y="92075"/>
                  <a:pt x="86868" y="91693"/>
                </a:cubicBezTo>
                <a:cubicBezTo>
                  <a:pt x="79882" y="91313"/>
                  <a:pt x="73025" y="91313"/>
                  <a:pt x="66040" y="91693"/>
                </a:cubicBezTo>
                <a:cubicBezTo>
                  <a:pt x="62865" y="92075"/>
                  <a:pt x="59944" y="92202"/>
                  <a:pt x="57277" y="91947"/>
                </a:cubicBezTo>
                <a:cubicBezTo>
                  <a:pt x="54609" y="91820"/>
                  <a:pt x="51689" y="91693"/>
                  <a:pt x="48386" y="91693"/>
                </a:cubicBezTo>
                <a:cubicBezTo>
                  <a:pt x="43942" y="91693"/>
                  <a:pt x="39242" y="91439"/>
                  <a:pt x="34417" y="91058"/>
                </a:cubicBezTo>
                <a:cubicBezTo>
                  <a:pt x="29464" y="90677"/>
                  <a:pt x="25019" y="89027"/>
                  <a:pt x="20955" y="86232"/>
                </a:cubicBezTo>
                <a:cubicBezTo>
                  <a:pt x="15240" y="82168"/>
                  <a:pt x="11430" y="77089"/>
                  <a:pt x="9398" y="70992"/>
                </a:cubicBezTo>
                <a:cubicBezTo>
                  <a:pt x="7366" y="64896"/>
                  <a:pt x="6350" y="58546"/>
                  <a:pt x="6350" y="52069"/>
                </a:cubicBezTo>
                <a:cubicBezTo>
                  <a:pt x="5969" y="44322"/>
                  <a:pt x="7619" y="36576"/>
                  <a:pt x="11176" y="28828"/>
                </a:cubicBezTo>
                <a:cubicBezTo>
                  <a:pt x="13208" y="24003"/>
                  <a:pt x="15875" y="20573"/>
                  <a:pt x="19177" y="18541"/>
                </a:cubicBezTo>
                <a:cubicBezTo>
                  <a:pt x="21209" y="16509"/>
                  <a:pt x="24130" y="14731"/>
                  <a:pt x="27940" y="13334"/>
                </a:cubicBezTo>
                <a:cubicBezTo>
                  <a:pt x="31877" y="11938"/>
                  <a:pt x="35179" y="10794"/>
                  <a:pt x="38100" y="10032"/>
                </a:cubicBezTo>
                <a:cubicBezTo>
                  <a:pt x="46609" y="8000"/>
                  <a:pt x="55499" y="6857"/>
                  <a:pt x="64896" y="6603"/>
                </a:cubicBezTo>
                <a:cubicBezTo>
                  <a:pt x="74168" y="6477"/>
                  <a:pt x="83311" y="6350"/>
                  <a:pt x="9232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5903722" y="4214622"/>
            <a:ext cx="283083" cy="265303"/>
          </a:xfrm>
          <a:custGeom>
            <a:avLst/>
            <a:gdLst>
              <a:gd name="connsiteX0" fmla="*/ 50165 w 283083"/>
              <a:gd name="connsiteY0" fmla="*/ 6350 h 265303"/>
              <a:gd name="connsiteX1" fmla="*/ 53975 w 283083"/>
              <a:gd name="connsiteY1" fmla="*/ 6604 h 265303"/>
              <a:gd name="connsiteX2" fmla="*/ 72771 w 283083"/>
              <a:gd name="connsiteY2" fmla="*/ 7873 h 265303"/>
              <a:gd name="connsiteX3" fmla="*/ 74930 w 283083"/>
              <a:gd name="connsiteY3" fmla="*/ 8128 h 265303"/>
              <a:gd name="connsiteX4" fmla="*/ 74676 w 283083"/>
              <a:gd name="connsiteY4" fmla="*/ 8509 h 265303"/>
              <a:gd name="connsiteX5" fmla="*/ 77342 w 283083"/>
              <a:gd name="connsiteY5" fmla="*/ 8509 h 265303"/>
              <a:gd name="connsiteX6" fmla="*/ 94741 w 283083"/>
              <a:gd name="connsiteY6" fmla="*/ 8509 h 265303"/>
              <a:gd name="connsiteX7" fmla="*/ 141097 w 283083"/>
              <a:gd name="connsiteY7" fmla="*/ 8128 h 265303"/>
              <a:gd name="connsiteX8" fmla="*/ 231267 w 283083"/>
              <a:gd name="connsiteY8" fmla="*/ 7873 h 265303"/>
              <a:gd name="connsiteX9" fmla="*/ 266065 w 283083"/>
              <a:gd name="connsiteY9" fmla="*/ 24003 h 265303"/>
              <a:gd name="connsiteX10" fmla="*/ 275844 w 283083"/>
              <a:gd name="connsiteY10" fmla="*/ 63372 h 265303"/>
              <a:gd name="connsiteX11" fmla="*/ 276733 w 283083"/>
              <a:gd name="connsiteY11" fmla="*/ 115697 h 265303"/>
              <a:gd name="connsiteX12" fmla="*/ 276479 w 283083"/>
              <a:gd name="connsiteY12" fmla="*/ 168148 h 265303"/>
              <a:gd name="connsiteX13" fmla="*/ 275844 w 283083"/>
              <a:gd name="connsiteY13" fmla="*/ 186182 h 265303"/>
              <a:gd name="connsiteX14" fmla="*/ 275463 w 283083"/>
              <a:gd name="connsiteY14" fmla="*/ 205105 h 265303"/>
              <a:gd name="connsiteX15" fmla="*/ 273431 w 283083"/>
              <a:gd name="connsiteY15" fmla="*/ 223393 h 265303"/>
              <a:gd name="connsiteX16" fmla="*/ 267842 w 283083"/>
              <a:gd name="connsiteY16" fmla="*/ 239522 h 265303"/>
              <a:gd name="connsiteX17" fmla="*/ 255142 w 283083"/>
              <a:gd name="connsiteY17" fmla="*/ 252857 h 265303"/>
              <a:gd name="connsiteX18" fmla="*/ 238379 w 283083"/>
              <a:gd name="connsiteY18" fmla="*/ 258953 h 265303"/>
              <a:gd name="connsiteX19" fmla="*/ 220980 w 283083"/>
              <a:gd name="connsiteY19" fmla="*/ 257175 h 265303"/>
              <a:gd name="connsiteX20" fmla="*/ 207518 w 283083"/>
              <a:gd name="connsiteY20" fmla="*/ 245618 h 265303"/>
              <a:gd name="connsiteX21" fmla="*/ 199644 w 283083"/>
              <a:gd name="connsiteY21" fmla="*/ 225806 h 265303"/>
              <a:gd name="connsiteX22" fmla="*/ 196850 w 283083"/>
              <a:gd name="connsiteY22" fmla="*/ 203581 h 265303"/>
              <a:gd name="connsiteX23" fmla="*/ 196850 w 283083"/>
              <a:gd name="connsiteY23" fmla="*/ 180340 h 265303"/>
              <a:gd name="connsiteX24" fmla="*/ 197230 w 283083"/>
              <a:gd name="connsiteY24" fmla="*/ 158369 h 265303"/>
              <a:gd name="connsiteX25" fmla="*/ 197230 w 283083"/>
              <a:gd name="connsiteY25" fmla="*/ 129413 h 265303"/>
              <a:gd name="connsiteX26" fmla="*/ 195326 w 283083"/>
              <a:gd name="connsiteY26" fmla="*/ 95631 h 265303"/>
              <a:gd name="connsiteX27" fmla="*/ 181356 w 283083"/>
              <a:gd name="connsiteY27" fmla="*/ 80645 h 265303"/>
              <a:gd name="connsiteX28" fmla="*/ 151511 w 283083"/>
              <a:gd name="connsiteY28" fmla="*/ 78613 h 265303"/>
              <a:gd name="connsiteX29" fmla="*/ 81407 w 283083"/>
              <a:gd name="connsiteY29" fmla="*/ 78613 h 265303"/>
              <a:gd name="connsiteX30" fmla="*/ 65786 w 283083"/>
              <a:gd name="connsiteY30" fmla="*/ 78613 h 265303"/>
              <a:gd name="connsiteX31" fmla="*/ 55118 w 283083"/>
              <a:gd name="connsiteY31" fmla="*/ 77978 h 265303"/>
              <a:gd name="connsiteX32" fmla="*/ 43815 w 283083"/>
              <a:gd name="connsiteY32" fmla="*/ 76454 h 265303"/>
              <a:gd name="connsiteX33" fmla="*/ 26542 w 283083"/>
              <a:gd name="connsiteY33" fmla="*/ 74295 h 265303"/>
              <a:gd name="connsiteX34" fmla="*/ 11303 w 283083"/>
              <a:gd name="connsiteY34" fmla="*/ 62738 h 265303"/>
              <a:gd name="connsiteX35" fmla="*/ 6350 w 283083"/>
              <a:gd name="connsiteY35" fmla="*/ 37719 h 265303"/>
              <a:gd name="connsiteX36" fmla="*/ 15875 w 283083"/>
              <a:gd name="connsiteY36" fmla="*/ 18542 h 265303"/>
              <a:gd name="connsiteX37" fmla="*/ 35052 w 283083"/>
              <a:gd name="connsiteY37" fmla="*/ 9017 h 265303"/>
              <a:gd name="connsiteX38" fmla="*/ 50165 w 283083"/>
              <a:gd name="connsiteY38" fmla="*/ 6350 h 265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</a:cxnLst>
            <a:rect l="l" t="t" r="r" b="b"/>
            <a:pathLst>
              <a:path w="283083" h="265303">
                <a:moveTo>
                  <a:pt x="50165" y="6350"/>
                </a:moveTo>
                <a:cubicBezTo>
                  <a:pt x="51561" y="6350"/>
                  <a:pt x="52832" y="6477"/>
                  <a:pt x="53975" y="6604"/>
                </a:cubicBezTo>
                <a:cubicBezTo>
                  <a:pt x="58420" y="7493"/>
                  <a:pt x="64642" y="7873"/>
                  <a:pt x="72771" y="7873"/>
                </a:cubicBezTo>
                <a:cubicBezTo>
                  <a:pt x="74041" y="7873"/>
                  <a:pt x="74803" y="8001"/>
                  <a:pt x="74930" y="8128"/>
                </a:cubicBezTo>
                <a:cubicBezTo>
                  <a:pt x="75184" y="8382"/>
                  <a:pt x="75057" y="8509"/>
                  <a:pt x="74676" y="8509"/>
                </a:cubicBezTo>
                <a:cubicBezTo>
                  <a:pt x="74676" y="8509"/>
                  <a:pt x="75565" y="8509"/>
                  <a:pt x="77342" y="8509"/>
                </a:cubicBezTo>
                <a:cubicBezTo>
                  <a:pt x="79248" y="8509"/>
                  <a:pt x="84963" y="8509"/>
                  <a:pt x="94741" y="8509"/>
                </a:cubicBezTo>
                <a:cubicBezTo>
                  <a:pt x="104521" y="8509"/>
                  <a:pt x="120015" y="8382"/>
                  <a:pt x="141097" y="8128"/>
                </a:cubicBezTo>
                <a:cubicBezTo>
                  <a:pt x="162179" y="8001"/>
                  <a:pt x="192278" y="7873"/>
                  <a:pt x="231267" y="7873"/>
                </a:cubicBezTo>
                <a:cubicBezTo>
                  <a:pt x="248030" y="10286"/>
                  <a:pt x="259588" y="15621"/>
                  <a:pt x="266065" y="24003"/>
                </a:cubicBezTo>
                <a:cubicBezTo>
                  <a:pt x="272541" y="32385"/>
                  <a:pt x="275844" y="45466"/>
                  <a:pt x="275844" y="63372"/>
                </a:cubicBezTo>
                <a:cubicBezTo>
                  <a:pt x="275844" y="80772"/>
                  <a:pt x="276098" y="98298"/>
                  <a:pt x="276733" y="115697"/>
                </a:cubicBezTo>
                <a:cubicBezTo>
                  <a:pt x="277368" y="133222"/>
                  <a:pt x="277241" y="150748"/>
                  <a:pt x="276479" y="168148"/>
                </a:cubicBezTo>
                <a:cubicBezTo>
                  <a:pt x="275971" y="173863"/>
                  <a:pt x="275844" y="179832"/>
                  <a:pt x="275844" y="186182"/>
                </a:cubicBezTo>
                <a:cubicBezTo>
                  <a:pt x="275844" y="192405"/>
                  <a:pt x="275717" y="198755"/>
                  <a:pt x="275463" y="205105"/>
                </a:cubicBezTo>
                <a:cubicBezTo>
                  <a:pt x="275336" y="211328"/>
                  <a:pt x="274573" y="217423"/>
                  <a:pt x="273431" y="223393"/>
                </a:cubicBezTo>
                <a:cubicBezTo>
                  <a:pt x="272161" y="229235"/>
                  <a:pt x="270383" y="234569"/>
                  <a:pt x="267842" y="239522"/>
                </a:cubicBezTo>
                <a:cubicBezTo>
                  <a:pt x="264668" y="245236"/>
                  <a:pt x="260350" y="249682"/>
                  <a:pt x="255142" y="252857"/>
                </a:cubicBezTo>
                <a:cubicBezTo>
                  <a:pt x="249809" y="256159"/>
                  <a:pt x="244221" y="258191"/>
                  <a:pt x="238379" y="258953"/>
                </a:cubicBezTo>
                <a:cubicBezTo>
                  <a:pt x="232410" y="259842"/>
                  <a:pt x="226695" y="259207"/>
                  <a:pt x="220980" y="257175"/>
                </a:cubicBezTo>
                <a:cubicBezTo>
                  <a:pt x="215265" y="255143"/>
                  <a:pt x="210820" y="251333"/>
                  <a:pt x="207518" y="245618"/>
                </a:cubicBezTo>
                <a:cubicBezTo>
                  <a:pt x="203835" y="239522"/>
                  <a:pt x="201295" y="232918"/>
                  <a:pt x="199644" y="225806"/>
                </a:cubicBezTo>
                <a:cubicBezTo>
                  <a:pt x="197992" y="218694"/>
                  <a:pt x="197103" y="211201"/>
                  <a:pt x="196850" y="203581"/>
                </a:cubicBezTo>
                <a:cubicBezTo>
                  <a:pt x="196722" y="195834"/>
                  <a:pt x="196722" y="188086"/>
                  <a:pt x="196850" y="180340"/>
                </a:cubicBezTo>
                <a:cubicBezTo>
                  <a:pt x="197103" y="172593"/>
                  <a:pt x="197230" y="165354"/>
                  <a:pt x="197230" y="158369"/>
                </a:cubicBezTo>
                <a:cubicBezTo>
                  <a:pt x="197230" y="149098"/>
                  <a:pt x="197230" y="139446"/>
                  <a:pt x="197230" y="129413"/>
                </a:cubicBezTo>
                <a:cubicBezTo>
                  <a:pt x="197230" y="119507"/>
                  <a:pt x="196596" y="108204"/>
                  <a:pt x="195326" y="95631"/>
                </a:cubicBezTo>
                <a:cubicBezTo>
                  <a:pt x="194564" y="87122"/>
                  <a:pt x="189865" y="82169"/>
                  <a:pt x="181356" y="80645"/>
                </a:cubicBezTo>
                <a:cubicBezTo>
                  <a:pt x="172847" y="79248"/>
                  <a:pt x="162814" y="78613"/>
                  <a:pt x="151511" y="78613"/>
                </a:cubicBezTo>
                <a:lnTo>
                  <a:pt x="81407" y="78613"/>
                </a:lnTo>
                <a:cubicBezTo>
                  <a:pt x="74803" y="78613"/>
                  <a:pt x="69722" y="78613"/>
                  <a:pt x="65786" y="78613"/>
                </a:cubicBezTo>
                <a:cubicBezTo>
                  <a:pt x="61976" y="78613"/>
                  <a:pt x="58420" y="78359"/>
                  <a:pt x="55118" y="77978"/>
                </a:cubicBezTo>
                <a:cubicBezTo>
                  <a:pt x="51942" y="77597"/>
                  <a:pt x="48133" y="77089"/>
                  <a:pt x="43815" y="76454"/>
                </a:cubicBezTo>
                <a:cubicBezTo>
                  <a:pt x="39623" y="75819"/>
                  <a:pt x="33782" y="75057"/>
                  <a:pt x="26542" y="74295"/>
                </a:cubicBezTo>
                <a:cubicBezTo>
                  <a:pt x="19558" y="73533"/>
                  <a:pt x="14478" y="69596"/>
                  <a:pt x="11303" y="62738"/>
                </a:cubicBezTo>
                <a:cubicBezTo>
                  <a:pt x="8001" y="55753"/>
                  <a:pt x="6350" y="47498"/>
                  <a:pt x="6350" y="37719"/>
                </a:cubicBezTo>
                <a:cubicBezTo>
                  <a:pt x="6730" y="29210"/>
                  <a:pt x="9906" y="22733"/>
                  <a:pt x="15875" y="18542"/>
                </a:cubicBezTo>
                <a:cubicBezTo>
                  <a:pt x="21717" y="14223"/>
                  <a:pt x="28067" y="11048"/>
                  <a:pt x="35052" y="9017"/>
                </a:cubicBezTo>
                <a:cubicBezTo>
                  <a:pt x="41148" y="7239"/>
                  <a:pt x="46228" y="6350"/>
                  <a:pt x="5016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7259193" y="4207637"/>
            <a:ext cx="168782" cy="503428"/>
          </a:xfrm>
          <a:custGeom>
            <a:avLst/>
            <a:gdLst>
              <a:gd name="connsiteX0" fmla="*/ 46608 w 168782"/>
              <a:gd name="connsiteY0" fmla="*/ 6350 h 503428"/>
              <a:gd name="connsiteX1" fmla="*/ 69088 w 168782"/>
              <a:gd name="connsiteY1" fmla="*/ 15494 h 503428"/>
              <a:gd name="connsiteX2" fmla="*/ 79247 w 168782"/>
              <a:gd name="connsiteY2" fmla="*/ 33401 h 503428"/>
              <a:gd name="connsiteX3" fmla="*/ 81914 w 168782"/>
              <a:gd name="connsiteY3" fmla="*/ 53213 h 503428"/>
              <a:gd name="connsiteX4" fmla="*/ 82550 w 168782"/>
              <a:gd name="connsiteY4" fmla="*/ 60579 h 503428"/>
              <a:gd name="connsiteX5" fmla="*/ 84073 w 168782"/>
              <a:gd name="connsiteY5" fmla="*/ 81915 h 503428"/>
              <a:gd name="connsiteX6" fmla="*/ 84963 w 168782"/>
              <a:gd name="connsiteY6" fmla="*/ 103885 h 503428"/>
              <a:gd name="connsiteX7" fmla="*/ 85343 w 168782"/>
              <a:gd name="connsiteY7" fmla="*/ 116967 h 503428"/>
              <a:gd name="connsiteX8" fmla="*/ 85597 w 168782"/>
              <a:gd name="connsiteY8" fmla="*/ 130047 h 503428"/>
              <a:gd name="connsiteX9" fmla="*/ 85343 w 168782"/>
              <a:gd name="connsiteY9" fmla="*/ 137033 h 503428"/>
              <a:gd name="connsiteX10" fmla="*/ 85597 w 168782"/>
              <a:gd name="connsiteY10" fmla="*/ 143509 h 503428"/>
              <a:gd name="connsiteX11" fmla="*/ 85597 w 168782"/>
              <a:gd name="connsiteY11" fmla="*/ 183133 h 503428"/>
              <a:gd name="connsiteX12" fmla="*/ 85597 w 168782"/>
              <a:gd name="connsiteY12" fmla="*/ 189738 h 503428"/>
              <a:gd name="connsiteX13" fmla="*/ 86868 w 168782"/>
              <a:gd name="connsiteY13" fmla="*/ 196469 h 503428"/>
              <a:gd name="connsiteX14" fmla="*/ 92964 w 168782"/>
              <a:gd name="connsiteY14" fmla="*/ 197103 h 503428"/>
              <a:gd name="connsiteX15" fmla="*/ 99568 w 168782"/>
              <a:gd name="connsiteY15" fmla="*/ 197103 h 503428"/>
              <a:gd name="connsiteX16" fmla="*/ 108203 w 168782"/>
              <a:gd name="connsiteY16" fmla="*/ 197739 h 503428"/>
              <a:gd name="connsiteX17" fmla="*/ 109346 w 168782"/>
              <a:gd name="connsiteY17" fmla="*/ 197739 h 503428"/>
              <a:gd name="connsiteX18" fmla="*/ 115188 w 168782"/>
              <a:gd name="connsiteY18" fmla="*/ 198373 h 503428"/>
              <a:gd name="connsiteX19" fmla="*/ 120903 w 168782"/>
              <a:gd name="connsiteY19" fmla="*/ 198882 h 503428"/>
              <a:gd name="connsiteX20" fmla="*/ 127634 w 168782"/>
              <a:gd name="connsiteY20" fmla="*/ 199897 h 503428"/>
              <a:gd name="connsiteX21" fmla="*/ 135001 w 168782"/>
              <a:gd name="connsiteY21" fmla="*/ 200786 h 503428"/>
              <a:gd name="connsiteX22" fmla="*/ 148335 w 168782"/>
              <a:gd name="connsiteY22" fmla="*/ 205358 h 503428"/>
              <a:gd name="connsiteX23" fmla="*/ 158114 w 168782"/>
              <a:gd name="connsiteY23" fmla="*/ 215392 h 503428"/>
              <a:gd name="connsiteX24" fmla="*/ 162432 w 168782"/>
              <a:gd name="connsiteY24" fmla="*/ 231267 h 503428"/>
              <a:gd name="connsiteX25" fmla="*/ 162051 w 168782"/>
              <a:gd name="connsiteY25" fmla="*/ 240030 h 503428"/>
              <a:gd name="connsiteX26" fmla="*/ 160528 w 168782"/>
              <a:gd name="connsiteY26" fmla="*/ 248920 h 503428"/>
              <a:gd name="connsiteX27" fmla="*/ 157860 w 168782"/>
              <a:gd name="connsiteY27" fmla="*/ 259333 h 503428"/>
              <a:gd name="connsiteX28" fmla="*/ 152018 w 168782"/>
              <a:gd name="connsiteY28" fmla="*/ 267842 h 503428"/>
              <a:gd name="connsiteX29" fmla="*/ 135635 w 168782"/>
              <a:gd name="connsiteY29" fmla="*/ 275717 h 503428"/>
              <a:gd name="connsiteX30" fmla="*/ 111759 w 168782"/>
              <a:gd name="connsiteY30" fmla="*/ 276352 h 503428"/>
              <a:gd name="connsiteX31" fmla="*/ 88010 w 168782"/>
              <a:gd name="connsiteY31" fmla="*/ 276352 h 503428"/>
              <a:gd name="connsiteX32" fmla="*/ 86868 w 168782"/>
              <a:gd name="connsiteY32" fmla="*/ 276986 h 503428"/>
              <a:gd name="connsiteX33" fmla="*/ 86232 w 168782"/>
              <a:gd name="connsiteY33" fmla="*/ 276986 h 503428"/>
              <a:gd name="connsiteX34" fmla="*/ 85597 w 168782"/>
              <a:gd name="connsiteY34" fmla="*/ 277621 h 503428"/>
              <a:gd name="connsiteX35" fmla="*/ 85597 w 168782"/>
              <a:gd name="connsiteY35" fmla="*/ 279400 h 503428"/>
              <a:gd name="connsiteX36" fmla="*/ 85343 w 168782"/>
              <a:gd name="connsiteY36" fmla="*/ 314706 h 503428"/>
              <a:gd name="connsiteX37" fmla="*/ 85597 w 168782"/>
              <a:gd name="connsiteY37" fmla="*/ 350773 h 503428"/>
              <a:gd name="connsiteX38" fmla="*/ 85597 w 168782"/>
              <a:gd name="connsiteY38" fmla="*/ 412877 h 503428"/>
              <a:gd name="connsiteX39" fmla="*/ 85597 w 168782"/>
              <a:gd name="connsiteY39" fmla="*/ 421385 h 503428"/>
              <a:gd name="connsiteX40" fmla="*/ 85343 w 168782"/>
              <a:gd name="connsiteY40" fmla="*/ 438784 h 503428"/>
              <a:gd name="connsiteX41" fmla="*/ 83819 w 168782"/>
              <a:gd name="connsiteY41" fmla="*/ 457453 h 503428"/>
              <a:gd name="connsiteX42" fmla="*/ 79501 w 168782"/>
              <a:gd name="connsiteY42" fmla="*/ 474726 h 503428"/>
              <a:gd name="connsiteX43" fmla="*/ 70992 w 168782"/>
              <a:gd name="connsiteY43" fmla="*/ 488442 h 503428"/>
              <a:gd name="connsiteX44" fmla="*/ 51434 w 168782"/>
              <a:gd name="connsiteY44" fmla="*/ 497078 h 503428"/>
              <a:gd name="connsiteX45" fmla="*/ 50291 w 168782"/>
              <a:gd name="connsiteY45" fmla="*/ 496442 h 503428"/>
              <a:gd name="connsiteX46" fmla="*/ 26796 w 168782"/>
              <a:gd name="connsiteY46" fmla="*/ 487933 h 503428"/>
              <a:gd name="connsiteX47" fmla="*/ 13334 w 168782"/>
              <a:gd name="connsiteY47" fmla="*/ 468376 h 503428"/>
              <a:gd name="connsiteX48" fmla="*/ 7619 w 168782"/>
              <a:gd name="connsiteY48" fmla="*/ 444246 h 503428"/>
              <a:gd name="connsiteX49" fmla="*/ 6350 w 168782"/>
              <a:gd name="connsiteY49" fmla="*/ 422021 h 503428"/>
              <a:gd name="connsiteX50" fmla="*/ 6350 w 168782"/>
              <a:gd name="connsiteY50" fmla="*/ 59944 h 503428"/>
              <a:gd name="connsiteX51" fmla="*/ 6350 w 168782"/>
              <a:gd name="connsiteY51" fmla="*/ 54102 h 503428"/>
              <a:gd name="connsiteX52" fmla="*/ 7619 w 168782"/>
              <a:gd name="connsiteY52" fmla="*/ 41909 h 503428"/>
              <a:gd name="connsiteX53" fmla="*/ 11556 w 168782"/>
              <a:gd name="connsiteY53" fmla="*/ 27305 h 503428"/>
              <a:gd name="connsiteX54" fmla="*/ 19176 w 168782"/>
              <a:gd name="connsiteY54" fmla="*/ 14858 h 503428"/>
              <a:gd name="connsiteX55" fmla="*/ 31622 w 168782"/>
              <a:gd name="connsiteY55" fmla="*/ 8382 h 503428"/>
              <a:gd name="connsiteX56" fmla="*/ 46608 w 168782"/>
              <a:gd name="connsiteY56" fmla="*/ 6350 h 503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168782" h="503428">
                <a:moveTo>
                  <a:pt x="46608" y="6350"/>
                </a:moveTo>
                <a:cubicBezTo>
                  <a:pt x="55498" y="6350"/>
                  <a:pt x="62991" y="9397"/>
                  <a:pt x="69088" y="15494"/>
                </a:cubicBezTo>
                <a:cubicBezTo>
                  <a:pt x="74803" y="21082"/>
                  <a:pt x="78231" y="27178"/>
                  <a:pt x="79247" y="33401"/>
                </a:cubicBezTo>
                <a:cubicBezTo>
                  <a:pt x="80264" y="39751"/>
                  <a:pt x="81153" y="46355"/>
                  <a:pt x="81914" y="53213"/>
                </a:cubicBezTo>
                <a:cubicBezTo>
                  <a:pt x="82295" y="54864"/>
                  <a:pt x="82550" y="57277"/>
                  <a:pt x="82550" y="60579"/>
                </a:cubicBezTo>
                <a:cubicBezTo>
                  <a:pt x="83311" y="67436"/>
                  <a:pt x="83819" y="74548"/>
                  <a:pt x="84073" y="81915"/>
                </a:cubicBezTo>
                <a:cubicBezTo>
                  <a:pt x="84328" y="89153"/>
                  <a:pt x="84581" y="96520"/>
                  <a:pt x="84963" y="103885"/>
                </a:cubicBezTo>
                <a:cubicBezTo>
                  <a:pt x="84963" y="108330"/>
                  <a:pt x="85090" y="112648"/>
                  <a:pt x="85343" y="116967"/>
                </a:cubicBezTo>
                <a:cubicBezTo>
                  <a:pt x="85470" y="121157"/>
                  <a:pt x="85597" y="125603"/>
                  <a:pt x="85597" y="130047"/>
                </a:cubicBezTo>
                <a:cubicBezTo>
                  <a:pt x="85216" y="132460"/>
                  <a:pt x="85090" y="134873"/>
                  <a:pt x="85343" y="137033"/>
                </a:cubicBezTo>
                <a:cubicBezTo>
                  <a:pt x="85470" y="139319"/>
                  <a:pt x="85597" y="141478"/>
                  <a:pt x="85597" y="143509"/>
                </a:cubicBezTo>
                <a:lnTo>
                  <a:pt x="85597" y="183133"/>
                </a:lnTo>
                <a:cubicBezTo>
                  <a:pt x="85597" y="185166"/>
                  <a:pt x="85597" y="187325"/>
                  <a:pt x="85597" y="189738"/>
                </a:cubicBezTo>
                <a:cubicBezTo>
                  <a:pt x="85597" y="192278"/>
                  <a:pt x="85978" y="194436"/>
                  <a:pt x="86868" y="196469"/>
                </a:cubicBezTo>
                <a:cubicBezTo>
                  <a:pt x="86868" y="196850"/>
                  <a:pt x="88900" y="197103"/>
                  <a:pt x="92964" y="197103"/>
                </a:cubicBezTo>
                <a:cubicBezTo>
                  <a:pt x="97028" y="197103"/>
                  <a:pt x="99186" y="197103"/>
                  <a:pt x="99568" y="197103"/>
                </a:cubicBezTo>
                <a:cubicBezTo>
                  <a:pt x="103251" y="197866"/>
                  <a:pt x="106171" y="198120"/>
                  <a:pt x="108203" y="197739"/>
                </a:cubicBezTo>
                <a:lnTo>
                  <a:pt x="109346" y="197739"/>
                </a:lnTo>
                <a:cubicBezTo>
                  <a:pt x="111378" y="197739"/>
                  <a:pt x="113283" y="197866"/>
                  <a:pt x="115188" y="198373"/>
                </a:cubicBezTo>
                <a:cubicBezTo>
                  <a:pt x="116966" y="198755"/>
                  <a:pt x="118871" y="198882"/>
                  <a:pt x="120903" y="198882"/>
                </a:cubicBezTo>
                <a:cubicBezTo>
                  <a:pt x="122935" y="199390"/>
                  <a:pt x="125221" y="199644"/>
                  <a:pt x="127634" y="199897"/>
                </a:cubicBezTo>
                <a:cubicBezTo>
                  <a:pt x="130047" y="200025"/>
                  <a:pt x="132588" y="200406"/>
                  <a:pt x="135001" y="200786"/>
                </a:cubicBezTo>
                <a:cubicBezTo>
                  <a:pt x="139445" y="201548"/>
                  <a:pt x="143891" y="203072"/>
                  <a:pt x="148335" y="205358"/>
                </a:cubicBezTo>
                <a:cubicBezTo>
                  <a:pt x="152907" y="207517"/>
                  <a:pt x="156082" y="210946"/>
                  <a:pt x="158114" y="215392"/>
                </a:cubicBezTo>
                <a:cubicBezTo>
                  <a:pt x="161035" y="219836"/>
                  <a:pt x="162432" y="225171"/>
                  <a:pt x="162432" y="231267"/>
                </a:cubicBezTo>
                <a:cubicBezTo>
                  <a:pt x="162432" y="234442"/>
                  <a:pt x="162305" y="237490"/>
                  <a:pt x="162051" y="240030"/>
                </a:cubicBezTo>
                <a:cubicBezTo>
                  <a:pt x="161924" y="242696"/>
                  <a:pt x="161416" y="245617"/>
                  <a:pt x="160528" y="248920"/>
                </a:cubicBezTo>
                <a:cubicBezTo>
                  <a:pt x="159765" y="252221"/>
                  <a:pt x="158876" y="255651"/>
                  <a:pt x="157860" y="259333"/>
                </a:cubicBezTo>
                <a:cubicBezTo>
                  <a:pt x="156844" y="262890"/>
                  <a:pt x="154940" y="265810"/>
                  <a:pt x="152018" y="267842"/>
                </a:cubicBezTo>
                <a:cubicBezTo>
                  <a:pt x="146303" y="271907"/>
                  <a:pt x="140842" y="274573"/>
                  <a:pt x="135635" y="275717"/>
                </a:cubicBezTo>
                <a:cubicBezTo>
                  <a:pt x="129031" y="276606"/>
                  <a:pt x="121157" y="276733"/>
                  <a:pt x="111759" y="276352"/>
                </a:cubicBezTo>
                <a:cubicBezTo>
                  <a:pt x="102488" y="275971"/>
                  <a:pt x="94488" y="275971"/>
                  <a:pt x="88010" y="276352"/>
                </a:cubicBezTo>
                <a:cubicBezTo>
                  <a:pt x="87630" y="276352"/>
                  <a:pt x="87248" y="276606"/>
                  <a:pt x="86868" y="276986"/>
                </a:cubicBezTo>
                <a:lnTo>
                  <a:pt x="86232" y="276986"/>
                </a:lnTo>
                <a:lnTo>
                  <a:pt x="85597" y="277621"/>
                </a:lnTo>
                <a:lnTo>
                  <a:pt x="85597" y="279400"/>
                </a:lnTo>
                <a:cubicBezTo>
                  <a:pt x="85216" y="289559"/>
                  <a:pt x="85090" y="301371"/>
                  <a:pt x="85343" y="314706"/>
                </a:cubicBezTo>
                <a:cubicBezTo>
                  <a:pt x="85470" y="328167"/>
                  <a:pt x="85597" y="340106"/>
                  <a:pt x="85597" y="350773"/>
                </a:cubicBezTo>
                <a:cubicBezTo>
                  <a:pt x="86359" y="371856"/>
                  <a:pt x="86359" y="392557"/>
                  <a:pt x="85597" y="412877"/>
                </a:cubicBezTo>
                <a:lnTo>
                  <a:pt x="85597" y="421385"/>
                </a:lnTo>
                <a:cubicBezTo>
                  <a:pt x="85597" y="426720"/>
                  <a:pt x="85470" y="432561"/>
                  <a:pt x="85343" y="438784"/>
                </a:cubicBezTo>
                <a:cubicBezTo>
                  <a:pt x="85090" y="445134"/>
                  <a:pt x="84581" y="451357"/>
                  <a:pt x="83819" y="457453"/>
                </a:cubicBezTo>
                <a:cubicBezTo>
                  <a:pt x="82930" y="463550"/>
                  <a:pt x="81533" y="469265"/>
                  <a:pt x="79501" y="474726"/>
                </a:cubicBezTo>
                <a:cubicBezTo>
                  <a:pt x="77469" y="480314"/>
                  <a:pt x="74676" y="484885"/>
                  <a:pt x="70992" y="488442"/>
                </a:cubicBezTo>
                <a:cubicBezTo>
                  <a:pt x="66040" y="494157"/>
                  <a:pt x="59563" y="497078"/>
                  <a:pt x="51434" y="497078"/>
                </a:cubicBezTo>
                <a:cubicBezTo>
                  <a:pt x="51434" y="497078"/>
                  <a:pt x="51053" y="496823"/>
                  <a:pt x="50291" y="496442"/>
                </a:cubicBezTo>
                <a:cubicBezTo>
                  <a:pt x="40513" y="496061"/>
                  <a:pt x="32638" y="493141"/>
                  <a:pt x="26796" y="487933"/>
                </a:cubicBezTo>
                <a:cubicBezTo>
                  <a:pt x="20828" y="482600"/>
                  <a:pt x="16382" y="476122"/>
                  <a:pt x="13334" y="468376"/>
                </a:cubicBezTo>
                <a:cubicBezTo>
                  <a:pt x="10286" y="460629"/>
                  <a:pt x="8381" y="452628"/>
                  <a:pt x="7619" y="444246"/>
                </a:cubicBezTo>
                <a:cubicBezTo>
                  <a:pt x="6730" y="435991"/>
                  <a:pt x="6350" y="428497"/>
                  <a:pt x="6350" y="422021"/>
                </a:cubicBezTo>
                <a:lnTo>
                  <a:pt x="6350" y="59944"/>
                </a:lnTo>
                <a:cubicBezTo>
                  <a:pt x="6350" y="59563"/>
                  <a:pt x="6350" y="57657"/>
                  <a:pt x="6350" y="54102"/>
                </a:cubicBezTo>
                <a:cubicBezTo>
                  <a:pt x="6350" y="50672"/>
                  <a:pt x="6730" y="46608"/>
                  <a:pt x="7619" y="41909"/>
                </a:cubicBezTo>
                <a:cubicBezTo>
                  <a:pt x="8381" y="37338"/>
                  <a:pt x="9651" y="32384"/>
                  <a:pt x="11556" y="27305"/>
                </a:cubicBezTo>
                <a:cubicBezTo>
                  <a:pt x="13334" y="22225"/>
                  <a:pt x="15874" y="18033"/>
                  <a:pt x="19176" y="14858"/>
                </a:cubicBezTo>
                <a:cubicBezTo>
                  <a:pt x="21970" y="11938"/>
                  <a:pt x="26161" y="9906"/>
                  <a:pt x="31622" y="8382"/>
                </a:cubicBezTo>
                <a:cubicBezTo>
                  <a:pt x="37083" y="6984"/>
                  <a:pt x="42164" y="6350"/>
                  <a:pt x="4660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6760210" y="4205732"/>
            <a:ext cx="157861" cy="298069"/>
          </a:xfrm>
          <a:custGeom>
            <a:avLst/>
            <a:gdLst>
              <a:gd name="connsiteX0" fmla="*/ 46736 w 157861"/>
              <a:gd name="connsiteY0" fmla="*/ 6350 h 298069"/>
              <a:gd name="connsiteX1" fmla="*/ 69723 w 157861"/>
              <a:gd name="connsiteY1" fmla="*/ 16128 h 298069"/>
              <a:gd name="connsiteX2" fmla="*/ 74930 w 157861"/>
              <a:gd name="connsiteY2" fmla="*/ 25526 h 298069"/>
              <a:gd name="connsiteX3" fmla="*/ 77724 w 157861"/>
              <a:gd name="connsiteY3" fmla="*/ 35051 h 298069"/>
              <a:gd name="connsiteX4" fmla="*/ 79883 w 157861"/>
              <a:gd name="connsiteY4" fmla="*/ 47878 h 298069"/>
              <a:gd name="connsiteX5" fmla="*/ 79502 w 157861"/>
              <a:gd name="connsiteY5" fmla="*/ 61213 h 298069"/>
              <a:gd name="connsiteX6" fmla="*/ 79502 w 157861"/>
              <a:gd name="connsiteY6" fmla="*/ 103251 h 298069"/>
              <a:gd name="connsiteX7" fmla="*/ 79502 w 157861"/>
              <a:gd name="connsiteY7" fmla="*/ 108838 h 298069"/>
              <a:gd name="connsiteX8" fmla="*/ 79247 w 157861"/>
              <a:gd name="connsiteY8" fmla="*/ 115188 h 298069"/>
              <a:gd name="connsiteX9" fmla="*/ 79502 w 157861"/>
              <a:gd name="connsiteY9" fmla="*/ 122808 h 298069"/>
              <a:gd name="connsiteX10" fmla="*/ 88646 w 157861"/>
              <a:gd name="connsiteY10" fmla="*/ 123062 h 298069"/>
              <a:gd name="connsiteX11" fmla="*/ 102743 w 157861"/>
              <a:gd name="connsiteY11" fmla="*/ 123697 h 298069"/>
              <a:gd name="connsiteX12" fmla="*/ 116713 w 157861"/>
              <a:gd name="connsiteY12" fmla="*/ 124586 h 298069"/>
              <a:gd name="connsiteX13" fmla="*/ 126492 w 157861"/>
              <a:gd name="connsiteY13" fmla="*/ 125857 h 298069"/>
              <a:gd name="connsiteX14" fmla="*/ 143509 w 157861"/>
              <a:gd name="connsiteY14" fmla="*/ 132841 h 298069"/>
              <a:gd name="connsiteX15" fmla="*/ 149606 w 157861"/>
              <a:gd name="connsiteY15" fmla="*/ 144145 h 298069"/>
              <a:gd name="connsiteX16" fmla="*/ 151511 w 157861"/>
              <a:gd name="connsiteY16" fmla="*/ 159638 h 298069"/>
              <a:gd name="connsiteX17" fmla="*/ 147828 w 157861"/>
              <a:gd name="connsiteY17" fmla="*/ 174625 h 298069"/>
              <a:gd name="connsiteX18" fmla="*/ 125857 w 157861"/>
              <a:gd name="connsiteY18" fmla="*/ 188340 h 298069"/>
              <a:gd name="connsiteX19" fmla="*/ 93598 w 157861"/>
              <a:gd name="connsiteY19" fmla="*/ 190500 h 298069"/>
              <a:gd name="connsiteX20" fmla="*/ 79502 w 157861"/>
              <a:gd name="connsiteY20" fmla="*/ 190500 h 298069"/>
              <a:gd name="connsiteX21" fmla="*/ 79502 w 157861"/>
              <a:gd name="connsiteY21" fmla="*/ 245998 h 298069"/>
              <a:gd name="connsiteX22" fmla="*/ 77724 w 157861"/>
              <a:gd name="connsiteY22" fmla="*/ 259714 h 298069"/>
              <a:gd name="connsiteX23" fmla="*/ 72771 w 157861"/>
              <a:gd name="connsiteY23" fmla="*/ 273431 h 298069"/>
              <a:gd name="connsiteX24" fmla="*/ 62484 w 157861"/>
              <a:gd name="connsiteY24" fmla="*/ 285622 h 298069"/>
              <a:gd name="connsiteX25" fmla="*/ 42291 w 157861"/>
              <a:gd name="connsiteY25" fmla="*/ 291719 h 298069"/>
              <a:gd name="connsiteX26" fmla="*/ 25273 w 157861"/>
              <a:gd name="connsiteY26" fmla="*/ 287401 h 298069"/>
              <a:gd name="connsiteX27" fmla="*/ 15494 w 157861"/>
              <a:gd name="connsiteY27" fmla="*/ 278257 h 298069"/>
              <a:gd name="connsiteX28" fmla="*/ 9779 w 157861"/>
              <a:gd name="connsiteY28" fmla="*/ 267588 h 298069"/>
              <a:gd name="connsiteX29" fmla="*/ 6984 w 157861"/>
              <a:gd name="connsiteY29" fmla="*/ 258445 h 298069"/>
              <a:gd name="connsiteX30" fmla="*/ 6350 w 157861"/>
              <a:gd name="connsiteY30" fmla="*/ 254508 h 298069"/>
              <a:gd name="connsiteX31" fmla="*/ 6350 w 157861"/>
              <a:gd name="connsiteY31" fmla="*/ 53339 h 298069"/>
              <a:gd name="connsiteX32" fmla="*/ 6984 w 157861"/>
              <a:gd name="connsiteY32" fmla="*/ 39877 h 298069"/>
              <a:gd name="connsiteX33" fmla="*/ 11811 w 157861"/>
              <a:gd name="connsiteY33" fmla="*/ 21589 h 298069"/>
              <a:gd name="connsiteX34" fmla="*/ 36194 w 157861"/>
              <a:gd name="connsiteY34" fmla="*/ 6985 h 298069"/>
              <a:gd name="connsiteX35" fmla="*/ 46736 w 157861"/>
              <a:gd name="connsiteY35" fmla="*/ 6350 h 2980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</a:cxnLst>
            <a:rect l="l" t="t" r="r" b="b"/>
            <a:pathLst>
              <a:path w="157861" h="298069">
                <a:moveTo>
                  <a:pt x="46736" y="6350"/>
                </a:moveTo>
                <a:cubicBezTo>
                  <a:pt x="56642" y="6730"/>
                  <a:pt x="64261" y="10033"/>
                  <a:pt x="69723" y="16128"/>
                </a:cubicBezTo>
                <a:cubicBezTo>
                  <a:pt x="72263" y="19430"/>
                  <a:pt x="73914" y="22478"/>
                  <a:pt x="74930" y="25526"/>
                </a:cubicBezTo>
                <a:cubicBezTo>
                  <a:pt x="75946" y="28575"/>
                  <a:pt x="76834" y="31750"/>
                  <a:pt x="77724" y="35051"/>
                </a:cubicBezTo>
                <a:cubicBezTo>
                  <a:pt x="78867" y="39115"/>
                  <a:pt x="79629" y="43307"/>
                  <a:pt x="79883" y="47878"/>
                </a:cubicBezTo>
                <a:cubicBezTo>
                  <a:pt x="80009" y="52323"/>
                  <a:pt x="79883" y="56769"/>
                  <a:pt x="79502" y="61213"/>
                </a:cubicBezTo>
                <a:lnTo>
                  <a:pt x="79502" y="103251"/>
                </a:lnTo>
                <a:lnTo>
                  <a:pt x="79502" y="108838"/>
                </a:lnTo>
                <a:cubicBezTo>
                  <a:pt x="79502" y="110871"/>
                  <a:pt x="79375" y="112902"/>
                  <a:pt x="79247" y="115188"/>
                </a:cubicBezTo>
                <a:cubicBezTo>
                  <a:pt x="78994" y="117475"/>
                  <a:pt x="79121" y="120014"/>
                  <a:pt x="79502" y="122808"/>
                </a:cubicBezTo>
                <a:cubicBezTo>
                  <a:pt x="81153" y="122808"/>
                  <a:pt x="84201" y="122935"/>
                  <a:pt x="88646" y="123062"/>
                </a:cubicBezTo>
                <a:cubicBezTo>
                  <a:pt x="93091" y="123316"/>
                  <a:pt x="97790" y="123571"/>
                  <a:pt x="102743" y="123697"/>
                </a:cubicBezTo>
                <a:cubicBezTo>
                  <a:pt x="107569" y="123951"/>
                  <a:pt x="112267" y="124205"/>
                  <a:pt x="116713" y="124586"/>
                </a:cubicBezTo>
                <a:cubicBezTo>
                  <a:pt x="121157" y="125095"/>
                  <a:pt x="124459" y="125476"/>
                  <a:pt x="126492" y="125857"/>
                </a:cubicBezTo>
                <a:cubicBezTo>
                  <a:pt x="134620" y="127508"/>
                  <a:pt x="140334" y="129794"/>
                  <a:pt x="143509" y="132841"/>
                </a:cubicBezTo>
                <a:cubicBezTo>
                  <a:pt x="146811" y="135889"/>
                  <a:pt x="148844" y="139700"/>
                  <a:pt x="149606" y="144145"/>
                </a:cubicBezTo>
                <a:cubicBezTo>
                  <a:pt x="150876" y="148589"/>
                  <a:pt x="151511" y="153797"/>
                  <a:pt x="151511" y="159638"/>
                </a:cubicBezTo>
                <a:cubicBezTo>
                  <a:pt x="151511" y="165608"/>
                  <a:pt x="150241" y="170561"/>
                  <a:pt x="147828" y="174625"/>
                </a:cubicBezTo>
                <a:cubicBezTo>
                  <a:pt x="142875" y="182752"/>
                  <a:pt x="135636" y="187325"/>
                  <a:pt x="125857" y="188340"/>
                </a:cubicBezTo>
                <a:cubicBezTo>
                  <a:pt x="116078" y="189357"/>
                  <a:pt x="105283" y="190119"/>
                  <a:pt x="93598" y="190500"/>
                </a:cubicBezTo>
                <a:lnTo>
                  <a:pt x="79502" y="190500"/>
                </a:lnTo>
                <a:lnTo>
                  <a:pt x="79502" y="245998"/>
                </a:lnTo>
                <a:cubicBezTo>
                  <a:pt x="79121" y="250444"/>
                  <a:pt x="78486" y="255015"/>
                  <a:pt x="77724" y="259714"/>
                </a:cubicBezTo>
                <a:cubicBezTo>
                  <a:pt x="76834" y="264286"/>
                  <a:pt x="75311" y="268858"/>
                  <a:pt x="72771" y="273431"/>
                </a:cubicBezTo>
                <a:cubicBezTo>
                  <a:pt x="70357" y="278257"/>
                  <a:pt x="66929" y="282321"/>
                  <a:pt x="62484" y="285622"/>
                </a:cubicBezTo>
                <a:cubicBezTo>
                  <a:pt x="56769" y="289686"/>
                  <a:pt x="50038" y="291719"/>
                  <a:pt x="42291" y="291719"/>
                </a:cubicBezTo>
                <a:cubicBezTo>
                  <a:pt x="35433" y="291719"/>
                  <a:pt x="29717" y="290195"/>
                  <a:pt x="25273" y="287401"/>
                </a:cubicBezTo>
                <a:cubicBezTo>
                  <a:pt x="21209" y="284988"/>
                  <a:pt x="17907" y="281939"/>
                  <a:pt x="15494" y="278257"/>
                </a:cubicBezTo>
                <a:cubicBezTo>
                  <a:pt x="13081" y="274573"/>
                  <a:pt x="11176" y="271017"/>
                  <a:pt x="9779" y="267588"/>
                </a:cubicBezTo>
                <a:cubicBezTo>
                  <a:pt x="8255" y="264160"/>
                  <a:pt x="7366" y="261111"/>
                  <a:pt x="6984" y="258445"/>
                </a:cubicBezTo>
                <a:cubicBezTo>
                  <a:pt x="6604" y="255777"/>
                  <a:pt x="6350" y="254508"/>
                  <a:pt x="6350" y="254508"/>
                </a:cubicBezTo>
                <a:lnTo>
                  <a:pt x="6350" y="53339"/>
                </a:lnTo>
                <a:cubicBezTo>
                  <a:pt x="5969" y="51688"/>
                  <a:pt x="6223" y="47244"/>
                  <a:pt x="6984" y="39877"/>
                </a:cubicBezTo>
                <a:cubicBezTo>
                  <a:pt x="7747" y="32638"/>
                  <a:pt x="9397" y="26542"/>
                  <a:pt x="11811" y="21589"/>
                </a:cubicBezTo>
                <a:cubicBezTo>
                  <a:pt x="15875" y="13080"/>
                  <a:pt x="24003" y="8254"/>
                  <a:pt x="36194" y="6985"/>
                </a:cubicBezTo>
                <a:cubicBezTo>
                  <a:pt x="40005" y="6476"/>
                  <a:pt x="43561" y="6222"/>
                  <a:pt x="4673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6206744" y="4205351"/>
            <a:ext cx="153161" cy="283717"/>
          </a:xfrm>
          <a:custGeom>
            <a:avLst/>
            <a:gdLst>
              <a:gd name="connsiteX0" fmla="*/ 105917 w 153161"/>
              <a:gd name="connsiteY0" fmla="*/ 6350 h 283717"/>
              <a:gd name="connsiteX1" fmla="*/ 119760 w 153161"/>
              <a:gd name="connsiteY1" fmla="*/ 8001 h 283717"/>
              <a:gd name="connsiteX2" fmla="*/ 133096 w 153161"/>
              <a:gd name="connsiteY2" fmla="*/ 16509 h 283717"/>
              <a:gd name="connsiteX3" fmla="*/ 144145 w 153161"/>
              <a:gd name="connsiteY3" fmla="*/ 34797 h 283717"/>
              <a:gd name="connsiteX4" fmla="*/ 145288 w 153161"/>
              <a:gd name="connsiteY4" fmla="*/ 44830 h 283717"/>
              <a:gd name="connsiteX5" fmla="*/ 145923 w 153161"/>
              <a:gd name="connsiteY5" fmla="*/ 60070 h 283717"/>
              <a:gd name="connsiteX6" fmla="*/ 145923 w 153161"/>
              <a:gd name="connsiteY6" fmla="*/ 75692 h 283717"/>
              <a:gd name="connsiteX7" fmla="*/ 145923 w 153161"/>
              <a:gd name="connsiteY7" fmla="*/ 85978 h 283717"/>
              <a:gd name="connsiteX8" fmla="*/ 145923 w 153161"/>
              <a:gd name="connsiteY8" fmla="*/ 162178 h 283717"/>
              <a:gd name="connsiteX9" fmla="*/ 146177 w 153161"/>
              <a:gd name="connsiteY9" fmla="*/ 184403 h 283717"/>
              <a:gd name="connsiteX10" fmla="*/ 146811 w 153161"/>
              <a:gd name="connsiteY10" fmla="*/ 195453 h 283717"/>
              <a:gd name="connsiteX11" fmla="*/ 146811 w 153161"/>
              <a:gd name="connsiteY11" fmla="*/ 207009 h 283717"/>
              <a:gd name="connsiteX12" fmla="*/ 145288 w 153161"/>
              <a:gd name="connsiteY12" fmla="*/ 232282 h 283717"/>
              <a:gd name="connsiteX13" fmla="*/ 143764 w 153161"/>
              <a:gd name="connsiteY13" fmla="*/ 245744 h 283717"/>
              <a:gd name="connsiteX14" fmla="*/ 139191 w 153161"/>
              <a:gd name="connsiteY14" fmla="*/ 259079 h 283717"/>
              <a:gd name="connsiteX15" fmla="*/ 129413 w 153161"/>
              <a:gd name="connsiteY15" fmla="*/ 271271 h 283717"/>
              <a:gd name="connsiteX16" fmla="*/ 109346 w 153161"/>
              <a:gd name="connsiteY16" fmla="*/ 277367 h 283717"/>
              <a:gd name="connsiteX17" fmla="*/ 92328 w 153161"/>
              <a:gd name="connsiteY17" fmla="*/ 272542 h 283717"/>
              <a:gd name="connsiteX18" fmla="*/ 82550 w 153161"/>
              <a:gd name="connsiteY18" fmla="*/ 263652 h 283717"/>
              <a:gd name="connsiteX19" fmla="*/ 76708 w 153161"/>
              <a:gd name="connsiteY19" fmla="*/ 253365 h 283717"/>
              <a:gd name="connsiteX20" fmla="*/ 74040 w 153161"/>
              <a:gd name="connsiteY20" fmla="*/ 244475 h 283717"/>
              <a:gd name="connsiteX21" fmla="*/ 73405 w 153161"/>
              <a:gd name="connsiteY21" fmla="*/ 240283 h 283717"/>
              <a:gd name="connsiteX22" fmla="*/ 73405 w 153161"/>
              <a:gd name="connsiteY22" fmla="*/ 230504 h 283717"/>
              <a:gd name="connsiteX23" fmla="*/ 51180 w 153161"/>
              <a:gd name="connsiteY23" fmla="*/ 228600 h 283717"/>
              <a:gd name="connsiteX24" fmla="*/ 29845 w 153161"/>
              <a:gd name="connsiteY24" fmla="*/ 222503 h 283717"/>
              <a:gd name="connsiteX25" fmla="*/ 14604 w 153161"/>
              <a:gd name="connsiteY25" fmla="*/ 210692 h 283717"/>
              <a:gd name="connsiteX26" fmla="*/ 10540 w 153161"/>
              <a:gd name="connsiteY26" fmla="*/ 190880 h 283717"/>
              <a:gd name="connsiteX27" fmla="*/ 18160 w 153161"/>
              <a:gd name="connsiteY27" fmla="*/ 170433 h 283717"/>
              <a:gd name="connsiteX28" fmla="*/ 37465 w 153161"/>
              <a:gd name="connsiteY28" fmla="*/ 162814 h 283717"/>
              <a:gd name="connsiteX29" fmla="*/ 54483 w 153161"/>
              <a:gd name="connsiteY29" fmla="*/ 161925 h 283717"/>
              <a:gd name="connsiteX30" fmla="*/ 73405 w 153161"/>
              <a:gd name="connsiteY30" fmla="*/ 161543 h 283717"/>
              <a:gd name="connsiteX31" fmla="*/ 73405 w 153161"/>
              <a:gd name="connsiteY31" fmla="*/ 118364 h 283717"/>
              <a:gd name="connsiteX32" fmla="*/ 49910 w 153161"/>
              <a:gd name="connsiteY32" fmla="*/ 116458 h 283717"/>
              <a:gd name="connsiteX33" fmla="*/ 27050 w 153161"/>
              <a:gd name="connsiteY33" fmla="*/ 111252 h 283717"/>
              <a:gd name="connsiteX34" fmla="*/ 10540 w 153161"/>
              <a:gd name="connsiteY34" fmla="*/ 100076 h 283717"/>
              <a:gd name="connsiteX35" fmla="*/ 6350 w 153161"/>
              <a:gd name="connsiteY35" fmla="*/ 79882 h 283717"/>
              <a:gd name="connsiteX36" fmla="*/ 13969 w 153161"/>
              <a:gd name="connsiteY36" fmla="*/ 59435 h 283717"/>
              <a:gd name="connsiteX37" fmla="*/ 33146 w 153161"/>
              <a:gd name="connsiteY37" fmla="*/ 51816 h 283717"/>
              <a:gd name="connsiteX38" fmla="*/ 51435 w 153161"/>
              <a:gd name="connsiteY38" fmla="*/ 50927 h 283717"/>
              <a:gd name="connsiteX39" fmla="*/ 72770 w 153161"/>
              <a:gd name="connsiteY39" fmla="*/ 50672 h 283717"/>
              <a:gd name="connsiteX40" fmla="*/ 72770 w 153161"/>
              <a:gd name="connsiteY40" fmla="*/ 36957 h 283717"/>
              <a:gd name="connsiteX41" fmla="*/ 75819 w 153161"/>
              <a:gd name="connsiteY41" fmla="*/ 21335 h 283717"/>
              <a:gd name="connsiteX42" fmla="*/ 100838 w 153161"/>
              <a:gd name="connsiteY42" fmla="*/ 6730 h 283717"/>
              <a:gd name="connsiteX43" fmla="*/ 105917 w 153161"/>
              <a:gd name="connsiteY43" fmla="*/ 6350 h 2837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</a:cxnLst>
            <a:rect l="l" t="t" r="r" b="b"/>
            <a:pathLst>
              <a:path w="153161" h="283717">
                <a:moveTo>
                  <a:pt x="105917" y="6350"/>
                </a:moveTo>
                <a:cubicBezTo>
                  <a:pt x="110870" y="6222"/>
                  <a:pt x="115442" y="6730"/>
                  <a:pt x="119760" y="8001"/>
                </a:cubicBezTo>
                <a:cubicBezTo>
                  <a:pt x="125348" y="9652"/>
                  <a:pt x="129920" y="12445"/>
                  <a:pt x="133096" y="16509"/>
                </a:cubicBezTo>
                <a:cubicBezTo>
                  <a:pt x="138810" y="22986"/>
                  <a:pt x="142494" y="29082"/>
                  <a:pt x="144145" y="34797"/>
                </a:cubicBezTo>
                <a:cubicBezTo>
                  <a:pt x="144526" y="36829"/>
                  <a:pt x="144907" y="40132"/>
                  <a:pt x="145288" y="44830"/>
                </a:cubicBezTo>
                <a:cubicBezTo>
                  <a:pt x="145669" y="49529"/>
                  <a:pt x="145923" y="54609"/>
                  <a:pt x="145923" y="60070"/>
                </a:cubicBezTo>
                <a:cubicBezTo>
                  <a:pt x="145923" y="65532"/>
                  <a:pt x="145923" y="70739"/>
                  <a:pt x="145923" y="75692"/>
                </a:cubicBezTo>
                <a:cubicBezTo>
                  <a:pt x="145923" y="80517"/>
                  <a:pt x="145923" y="83946"/>
                  <a:pt x="145923" y="85978"/>
                </a:cubicBezTo>
                <a:lnTo>
                  <a:pt x="145923" y="162178"/>
                </a:lnTo>
                <a:cubicBezTo>
                  <a:pt x="145923" y="172719"/>
                  <a:pt x="146050" y="180213"/>
                  <a:pt x="146177" y="184403"/>
                </a:cubicBezTo>
                <a:cubicBezTo>
                  <a:pt x="146430" y="188721"/>
                  <a:pt x="146685" y="192404"/>
                  <a:pt x="146811" y="195453"/>
                </a:cubicBezTo>
                <a:cubicBezTo>
                  <a:pt x="147065" y="198501"/>
                  <a:pt x="147065" y="202310"/>
                  <a:pt x="146811" y="207009"/>
                </a:cubicBezTo>
                <a:cubicBezTo>
                  <a:pt x="146685" y="211708"/>
                  <a:pt x="146177" y="220091"/>
                  <a:pt x="145288" y="232282"/>
                </a:cubicBezTo>
                <a:cubicBezTo>
                  <a:pt x="144907" y="236728"/>
                  <a:pt x="144398" y="241300"/>
                  <a:pt x="143764" y="245744"/>
                </a:cubicBezTo>
                <a:cubicBezTo>
                  <a:pt x="143128" y="250189"/>
                  <a:pt x="141604" y="254634"/>
                  <a:pt x="139191" y="259079"/>
                </a:cubicBezTo>
                <a:cubicBezTo>
                  <a:pt x="136778" y="263652"/>
                  <a:pt x="133477" y="267716"/>
                  <a:pt x="129413" y="271271"/>
                </a:cubicBezTo>
                <a:cubicBezTo>
                  <a:pt x="122554" y="275335"/>
                  <a:pt x="115823" y="277367"/>
                  <a:pt x="109346" y="277367"/>
                </a:cubicBezTo>
                <a:cubicBezTo>
                  <a:pt x="103250" y="277367"/>
                  <a:pt x="97535" y="275843"/>
                  <a:pt x="92328" y="272542"/>
                </a:cubicBezTo>
                <a:cubicBezTo>
                  <a:pt x="88265" y="270128"/>
                  <a:pt x="84963" y="267207"/>
                  <a:pt x="82550" y="263652"/>
                </a:cubicBezTo>
                <a:cubicBezTo>
                  <a:pt x="80136" y="260222"/>
                  <a:pt x="78104" y="256793"/>
                  <a:pt x="76708" y="253365"/>
                </a:cubicBezTo>
                <a:cubicBezTo>
                  <a:pt x="75310" y="249935"/>
                  <a:pt x="74421" y="246888"/>
                  <a:pt x="74040" y="244475"/>
                </a:cubicBezTo>
                <a:cubicBezTo>
                  <a:pt x="73533" y="242061"/>
                  <a:pt x="73405" y="240665"/>
                  <a:pt x="73405" y="240283"/>
                </a:cubicBezTo>
                <a:lnTo>
                  <a:pt x="73405" y="230504"/>
                </a:lnTo>
                <a:cubicBezTo>
                  <a:pt x="66420" y="230504"/>
                  <a:pt x="59054" y="229869"/>
                  <a:pt x="51180" y="228600"/>
                </a:cubicBezTo>
                <a:cubicBezTo>
                  <a:pt x="43179" y="227457"/>
                  <a:pt x="36067" y="225425"/>
                  <a:pt x="29845" y="222503"/>
                </a:cubicBezTo>
                <a:cubicBezTo>
                  <a:pt x="23495" y="219709"/>
                  <a:pt x="18415" y="215772"/>
                  <a:pt x="14604" y="210692"/>
                </a:cubicBezTo>
                <a:cubicBezTo>
                  <a:pt x="10667" y="205613"/>
                  <a:pt x="9397" y="199008"/>
                  <a:pt x="10540" y="190880"/>
                </a:cubicBezTo>
                <a:cubicBezTo>
                  <a:pt x="11810" y="181864"/>
                  <a:pt x="14350" y="175132"/>
                  <a:pt x="18160" y="170433"/>
                </a:cubicBezTo>
                <a:cubicBezTo>
                  <a:pt x="22097" y="165734"/>
                  <a:pt x="28447" y="163194"/>
                  <a:pt x="37465" y="162814"/>
                </a:cubicBezTo>
                <a:cubicBezTo>
                  <a:pt x="42671" y="162432"/>
                  <a:pt x="48386" y="162052"/>
                  <a:pt x="54483" y="161925"/>
                </a:cubicBezTo>
                <a:cubicBezTo>
                  <a:pt x="60578" y="161670"/>
                  <a:pt x="66928" y="161543"/>
                  <a:pt x="73405" y="161543"/>
                </a:cubicBezTo>
                <a:lnTo>
                  <a:pt x="73405" y="118364"/>
                </a:lnTo>
                <a:cubicBezTo>
                  <a:pt x="66039" y="117855"/>
                  <a:pt x="58292" y="117347"/>
                  <a:pt x="49910" y="116458"/>
                </a:cubicBezTo>
                <a:cubicBezTo>
                  <a:pt x="41528" y="115696"/>
                  <a:pt x="33908" y="113919"/>
                  <a:pt x="27050" y="111252"/>
                </a:cubicBezTo>
                <a:cubicBezTo>
                  <a:pt x="20192" y="108711"/>
                  <a:pt x="14604" y="104902"/>
                  <a:pt x="10540" y="100076"/>
                </a:cubicBezTo>
                <a:cubicBezTo>
                  <a:pt x="6477" y="95122"/>
                  <a:pt x="5079" y="88392"/>
                  <a:pt x="6350" y="79882"/>
                </a:cubicBezTo>
                <a:cubicBezTo>
                  <a:pt x="7492" y="70992"/>
                  <a:pt x="10033" y="64134"/>
                  <a:pt x="13969" y="59435"/>
                </a:cubicBezTo>
                <a:cubicBezTo>
                  <a:pt x="17779" y="54864"/>
                  <a:pt x="24257" y="52323"/>
                  <a:pt x="33146" y="51816"/>
                </a:cubicBezTo>
                <a:cubicBezTo>
                  <a:pt x="37973" y="51434"/>
                  <a:pt x="44069" y="51180"/>
                  <a:pt x="51435" y="50927"/>
                </a:cubicBezTo>
                <a:cubicBezTo>
                  <a:pt x="58800" y="50800"/>
                  <a:pt x="65913" y="50672"/>
                  <a:pt x="72770" y="50672"/>
                </a:cubicBezTo>
                <a:cubicBezTo>
                  <a:pt x="72770" y="47370"/>
                  <a:pt x="72770" y="42798"/>
                  <a:pt x="72770" y="36957"/>
                </a:cubicBezTo>
                <a:cubicBezTo>
                  <a:pt x="72770" y="30988"/>
                  <a:pt x="73786" y="25907"/>
                  <a:pt x="75819" y="21335"/>
                </a:cubicBezTo>
                <a:cubicBezTo>
                  <a:pt x="79883" y="13716"/>
                  <a:pt x="88265" y="8763"/>
                  <a:pt x="100838" y="6730"/>
                </a:cubicBezTo>
                <a:cubicBezTo>
                  <a:pt x="102489" y="6603"/>
                  <a:pt x="104266" y="6477"/>
                  <a:pt x="10591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7799324" y="4204589"/>
            <a:ext cx="93884" cy="513079"/>
          </a:xfrm>
          <a:custGeom>
            <a:avLst/>
            <a:gdLst>
              <a:gd name="connsiteX0" fmla="*/ 47752 w 93884"/>
              <a:gd name="connsiteY0" fmla="*/ 6350 h 513079"/>
              <a:gd name="connsiteX1" fmla="*/ 66929 w 93884"/>
              <a:gd name="connsiteY1" fmla="*/ 12065 h 513079"/>
              <a:gd name="connsiteX2" fmla="*/ 79502 w 93884"/>
              <a:gd name="connsiteY2" fmla="*/ 28194 h 513079"/>
              <a:gd name="connsiteX3" fmla="*/ 85597 w 93884"/>
              <a:gd name="connsiteY3" fmla="*/ 55117 h 513079"/>
              <a:gd name="connsiteX4" fmla="*/ 86741 w 93884"/>
              <a:gd name="connsiteY4" fmla="*/ 83057 h 513079"/>
              <a:gd name="connsiteX5" fmla="*/ 86741 w 93884"/>
              <a:gd name="connsiteY5" fmla="*/ 86105 h 513079"/>
              <a:gd name="connsiteX6" fmla="*/ 87376 w 93884"/>
              <a:gd name="connsiteY6" fmla="*/ 182498 h 513079"/>
              <a:gd name="connsiteX7" fmla="*/ 86741 w 93884"/>
              <a:gd name="connsiteY7" fmla="*/ 275716 h 513079"/>
              <a:gd name="connsiteX8" fmla="*/ 86741 w 93884"/>
              <a:gd name="connsiteY8" fmla="*/ 430021 h 513079"/>
              <a:gd name="connsiteX9" fmla="*/ 87122 w 93884"/>
              <a:gd name="connsiteY9" fmla="*/ 440944 h 513079"/>
              <a:gd name="connsiteX10" fmla="*/ 86741 w 93884"/>
              <a:gd name="connsiteY10" fmla="*/ 451865 h 513079"/>
              <a:gd name="connsiteX11" fmla="*/ 84963 w 93884"/>
              <a:gd name="connsiteY11" fmla="*/ 466216 h 513079"/>
              <a:gd name="connsiteX12" fmla="*/ 81915 w 93884"/>
              <a:gd name="connsiteY12" fmla="*/ 480567 h 513079"/>
              <a:gd name="connsiteX13" fmla="*/ 80137 w 93884"/>
              <a:gd name="connsiteY13" fmla="*/ 484885 h 513079"/>
              <a:gd name="connsiteX14" fmla="*/ 78232 w 93884"/>
              <a:gd name="connsiteY14" fmla="*/ 489077 h 513079"/>
              <a:gd name="connsiteX15" fmla="*/ 67310 w 93884"/>
              <a:gd name="connsiteY15" fmla="*/ 502539 h 513079"/>
              <a:gd name="connsiteX16" fmla="*/ 36195 w 93884"/>
              <a:gd name="connsiteY16" fmla="*/ 506729 h 513079"/>
              <a:gd name="connsiteX17" fmla="*/ 20320 w 93884"/>
              <a:gd name="connsiteY17" fmla="*/ 499490 h 513079"/>
              <a:gd name="connsiteX18" fmla="*/ 12065 w 93884"/>
              <a:gd name="connsiteY18" fmla="*/ 486917 h 513079"/>
              <a:gd name="connsiteX19" fmla="*/ 7873 w 93884"/>
              <a:gd name="connsiteY19" fmla="*/ 472058 h 513079"/>
              <a:gd name="connsiteX20" fmla="*/ 6350 w 93884"/>
              <a:gd name="connsiteY20" fmla="*/ 459231 h 513079"/>
              <a:gd name="connsiteX21" fmla="*/ 6350 w 93884"/>
              <a:gd name="connsiteY21" fmla="*/ 453135 h 513079"/>
              <a:gd name="connsiteX22" fmla="*/ 6350 w 93884"/>
              <a:gd name="connsiteY22" fmla="*/ 76454 h 513079"/>
              <a:gd name="connsiteX23" fmla="*/ 6350 w 93884"/>
              <a:gd name="connsiteY23" fmla="*/ 60578 h 513079"/>
              <a:gd name="connsiteX24" fmla="*/ 7493 w 93884"/>
              <a:gd name="connsiteY24" fmla="*/ 43433 h 513079"/>
              <a:gd name="connsiteX25" fmla="*/ 11176 w 93884"/>
              <a:gd name="connsiteY25" fmla="*/ 27685 h 513079"/>
              <a:gd name="connsiteX26" fmla="*/ 17907 w 93884"/>
              <a:gd name="connsiteY26" fmla="*/ 16001 h 513079"/>
              <a:gd name="connsiteX27" fmla="*/ 31877 w 93884"/>
              <a:gd name="connsiteY27" fmla="*/ 7873 h 513079"/>
              <a:gd name="connsiteX28" fmla="*/ 47752 w 93884"/>
              <a:gd name="connsiteY28" fmla="*/ 6350 h 513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93884" h="513079">
                <a:moveTo>
                  <a:pt x="47752" y="6350"/>
                </a:moveTo>
                <a:cubicBezTo>
                  <a:pt x="54737" y="6350"/>
                  <a:pt x="61087" y="8254"/>
                  <a:pt x="66929" y="12065"/>
                </a:cubicBezTo>
                <a:cubicBezTo>
                  <a:pt x="72897" y="16001"/>
                  <a:pt x="77089" y="21335"/>
                  <a:pt x="79502" y="28194"/>
                </a:cubicBezTo>
                <a:cubicBezTo>
                  <a:pt x="83184" y="36829"/>
                  <a:pt x="85217" y="45719"/>
                  <a:pt x="85597" y="55117"/>
                </a:cubicBezTo>
                <a:cubicBezTo>
                  <a:pt x="85979" y="64389"/>
                  <a:pt x="86360" y="73786"/>
                  <a:pt x="86741" y="83057"/>
                </a:cubicBezTo>
                <a:lnTo>
                  <a:pt x="86741" y="86105"/>
                </a:lnTo>
                <a:cubicBezTo>
                  <a:pt x="87630" y="117475"/>
                  <a:pt x="87757" y="149605"/>
                  <a:pt x="87376" y="182498"/>
                </a:cubicBezTo>
                <a:cubicBezTo>
                  <a:pt x="86995" y="215391"/>
                  <a:pt x="86741" y="246506"/>
                  <a:pt x="86741" y="275716"/>
                </a:cubicBezTo>
                <a:lnTo>
                  <a:pt x="86741" y="430021"/>
                </a:lnTo>
                <a:cubicBezTo>
                  <a:pt x="86741" y="433578"/>
                  <a:pt x="86868" y="437260"/>
                  <a:pt x="87122" y="440944"/>
                </a:cubicBezTo>
                <a:cubicBezTo>
                  <a:pt x="87249" y="444627"/>
                  <a:pt x="87249" y="448309"/>
                  <a:pt x="86741" y="451865"/>
                </a:cubicBezTo>
                <a:cubicBezTo>
                  <a:pt x="85979" y="456819"/>
                  <a:pt x="85343" y="461517"/>
                  <a:pt x="84963" y="466216"/>
                </a:cubicBezTo>
                <a:cubicBezTo>
                  <a:pt x="84582" y="470915"/>
                  <a:pt x="83566" y="475741"/>
                  <a:pt x="81915" y="480567"/>
                </a:cubicBezTo>
                <a:cubicBezTo>
                  <a:pt x="81153" y="482219"/>
                  <a:pt x="80518" y="483615"/>
                  <a:pt x="80137" y="484885"/>
                </a:cubicBezTo>
                <a:cubicBezTo>
                  <a:pt x="79629" y="486028"/>
                  <a:pt x="79120" y="487426"/>
                  <a:pt x="78232" y="489077"/>
                </a:cubicBezTo>
                <a:cubicBezTo>
                  <a:pt x="75438" y="494791"/>
                  <a:pt x="71755" y="499236"/>
                  <a:pt x="67310" y="502539"/>
                </a:cubicBezTo>
                <a:cubicBezTo>
                  <a:pt x="57911" y="508254"/>
                  <a:pt x="47625" y="509651"/>
                  <a:pt x="36195" y="506729"/>
                </a:cubicBezTo>
                <a:cubicBezTo>
                  <a:pt x="29718" y="505586"/>
                  <a:pt x="24383" y="503173"/>
                  <a:pt x="20320" y="499490"/>
                </a:cubicBezTo>
                <a:cubicBezTo>
                  <a:pt x="16637" y="496189"/>
                  <a:pt x="13970" y="491997"/>
                  <a:pt x="12065" y="486917"/>
                </a:cubicBezTo>
                <a:cubicBezTo>
                  <a:pt x="10287" y="481838"/>
                  <a:pt x="8890" y="476884"/>
                  <a:pt x="7873" y="472058"/>
                </a:cubicBezTo>
                <a:cubicBezTo>
                  <a:pt x="6857" y="467105"/>
                  <a:pt x="6350" y="462915"/>
                  <a:pt x="6350" y="459231"/>
                </a:cubicBezTo>
                <a:cubicBezTo>
                  <a:pt x="6350" y="455548"/>
                  <a:pt x="6350" y="453516"/>
                  <a:pt x="6350" y="453135"/>
                </a:cubicBezTo>
                <a:lnTo>
                  <a:pt x="6350" y="76454"/>
                </a:lnTo>
                <a:cubicBezTo>
                  <a:pt x="6350" y="71501"/>
                  <a:pt x="6350" y="66294"/>
                  <a:pt x="6350" y="60578"/>
                </a:cubicBezTo>
                <a:cubicBezTo>
                  <a:pt x="6350" y="54864"/>
                  <a:pt x="6730" y="49148"/>
                  <a:pt x="7493" y="43433"/>
                </a:cubicBezTo>
                <a:cubicBezTo>
                  <a:pt x="8382" y="37845"/>
                  <a:pt x="9525" y="32511"/>
                  <a:pt x="11176" y="27685"/>
                </a:cubicBezTo>
                <a:cubicBezTo>
                  <a:pt x="12827" y="22732"/>
                  <a:pt x="15113" y="18922"/>
                  <a:pt x="17907" y="16001"/>
                </a:cubicBezTo>
                <a:cubicBezTo>
                  <a:pt x="22352" y="11556"/>
                  <a:pt x="27051" y="8890"/>
                  <a:pt x="31877" y="7873"/>
                </a:cubicBezTo>
                <a:cubicBezTo>
                  <a:pt x="36830" y="6857"/>
                  <a:pt x="42037" y="6350"/>
                  <a:pt x="4775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6923277" y="4188079"/>
            <a:ext cx="298069" cy="155320"/>
          </a:xfrm>
          <a:custGeom>
            <a:avLst/>
            <a:gdLst>
              <a:gd name="connsiteX0" fmla="*/ 145669 w 298069"/>
              <a:gd name="connsiteY0" fmla="*/ 6350 h 155320"/>
              <a:gd name="connsiteX1" fmla="*/ 150242 w 298069"/>
              <a:gd name="connsiteY1" fmla="*/ 6350 h 155320"/>
              <a:gd name="connsiteX2" fmla="*/ 167259 w 298069"/>
              <a:gd name="connsiteY2" fmla="*/ 9143 h 155320"/>
              <a:gd name="connsiteX3" fmla="*/ 181357 w 298069"/>
              <a:gd name="connsiteY3" fmla="*/ 17906 h 155320"/>
              <a:gd name="connsiteX4" fmla="*/ 187707 w 298069"/>
              <a:gd name="connsiteY4" fmla="*/ 44450 h 155320"/>
              <a:gd name="connsiteX5" fmla="*/ 188596 w 298069"/>
              <a:gd name="connsiteY5" fmla="*/ 74675 h 155320"/>
              <a:gd name="connsiteX6" fmla="*/ 206375 w 298069"/>
              <a:gd name="connsiteY6" fmla="*/ 74675 h 155320"/>
              <a:gd name="connsiteX7" fmla="*/ 220346 w 298069"/>
              <a:gd name="connsiteY7" fmla="*/ 74929 h 155320"/>
              <a:gd name="connsiteX8" fmla="*/ 234315 w 298069"/>
              <a:gd name="connsiteY8" fmla="*/ 75183 h 155320"/>
              <a:gd name="connsiteX9" fmla="*/ 245364 w 298069"/>
              <a:gd name="connsiteY9" fmla="*/ 75183 h 155320"/>
              <a:gd name="connsiteX10" fmla="*/ 269748 w 298069"/>
              <a:gd name="connsiteY10" fmla="*/ 78866 h 155320"/>
              <a:gd name="connsiteX11" fmla="*/ 288671 w 298069"/>
              <a:gd name="connsiteY11" fmla="*/ 94741 h 155320"/>
              <a:gd name="connsiteX12" fmla="*/ 291719 w 298069"/>
              <a:gd name="connsiteY12" fmla="*/ 114553 h 155320"/>
              <a:gd name="connsiteX13" fmla="*/ 284353 w 298069"/>
              <a:gd name="connsiteY13" fmla="*/ 134365 h 155320"/>
              <a:gd name="connsiteX14" fmla="*/ 265430 w 298069"/>
              <a:gd name="connsiteY14" fmla="*/ 144779 h 155320"/>
              <a:gd name="connsiteX15" fmla="*/ 238634 w 298069"/>
              <a:gd name="connsiteY15" fmla="*/ 148716 h 155320"/>
              <a:gd name="connsiteX16" fmla="*/ 212725 w 298069"/>
              <a:gd name="connsiteY16" fmla="*/ 148970 h 155320"/>
              <a:gd name="connsiteX17" fmla="*/ 196596 w 298069"/>
              <a:gd name="connsiteY17" fmla="*/ 148335 h 155320"/>
              <a:gd name="connsiteX18" fmla="*/ 187071 w 298069"/>
              <a:gd name="connsiteY18" fmla="*/ 148970 h 155320"/>
              <a:gd name="connsiteX19" fmla="*/ 177038 w 298069"/>
              <a:gd name="connsiteY19" fmla="*/ 148970 h 155320"/>
              <a:gd name="connsiteX20" fmla="*/ 157607 w 298069"/>
              <a:gd name="connsiteY20" fmla="*/ 148970 h 155320"/>
              <a:gd name="connsiteX21" fmla="*/ 148082 w 298069"/>
              <a:gd name="connsiteY21" fmla="*/ 148335 h 155320"/>
              <a:gd name="connsiteX22" fmla="*/ 138684 w 298069"/>
              <a:gd name="connsiteY22" fmla="*/ 148335 h 155320"/>
              <a:gd name="connsiteX23" fmla="*/ 66675 w 298069"/>
              <a:gd name="connsiteY23" fmla="*/ 147192 h 155320"/>
              <a:gd name="connsiteX24" fmla="*/ 22225 w 298069"/>
              <a:gd name="connsiteY24" fmla="*/ 139191 h 155320"/>
              <a:gd name="connsiteX25" fmla="*/ 6350 w 298069"/>
              <a:gd name="connsiteY25" fmla="*/ 114300 h 155320"/>
              <a:gd name="connsiteX26" fmla="*/ 15494 w 298069"/>
              <a:gd name="connsiteY26" fmla="*/ 85597 h 155320"/>
              <a:gd name="connsiteX27" fmla="*/ 29846 w 298069"/>
              <a:gd name="connsiteY27" fmla="*/ 76453 h 155320"/>
              <a:gd name="connsiteX28" fmla="*/ 44831 w 298069"/>
              <a:gd name="connsiteY28" fmla="*/ 74675 h 155320"/>
              <a:gd name="connsiteX29" fmla="*/ 49657 w 298069"/>
              <a:gd name="connsiteY29" fmla="*/ 74929 h 155320"/>
              <a:gd name="connsiteX30" fmla="*/ 54484 w 298069"/>
              <a:gd name="connsiteY30" fmla="*/ 75183 h 155320"/>
              <a:gd name="connsiteX31" fmla="*/ 69723 w 298069"/>
              <a:gd name="connsiteY31" fmla="*/ 75183 h 155320"/>
              <a:gd name="connsiteX32" fmla="*/ 89916 w 298069"/>
              <a:gd name="connsiteY32" fmla="*/ 74929 h 155320"/>
              <a:gd name="connsiteX33" fmla="*/ 109982 w 298069"/>
              <a:gd name="connsiteY33" fmla="*/ 74040 h 155320"/>
              <a:gd name="connsiteX34" fmla="*/ 110363 w 298069"/>
              <a:gd name="connsiteY34" fmla="*/ 67055 h 155320"/>
              <a:gd name="connsiteX35" fmla="*/ 110871 w 298069"/>
              <a:gd name="connsiteY35" fmla="*/ 57530 h 155320"/>
              <a:gd name="connsiteX36" fmla="*/ 111507 w 298069"/>
              <a:gd name="connsiteY36" fmla="*/ 48132 h 155320"/>
              <a:gd name="connsiteX37" fmla="*/ 111887 w 298069"/>
              <a:gd name="connsiteY37" fmla="*/ 41655 h 155320"/>
              <a:gd name="connsiteX38" fmla="*/ 118491 w 298069"/>
              <a:gd name="connsiteY38" fmla="*/ 22859 h 155320"/>
              <a:gd name="connsiteX39" fmla="*/ 145669 w 298069"/>
              <a:gd name="connsiteY39" fmla="*/ 6350 h 155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</a:cxnLst>
            <a:rect l="l" t="t" r="r" b="b"/>
            <a:pathLst>
              <a:path w="298069" h="155320">
                <a:moveTo>
                  <a:pt x="145669" y="6350"/>
                </a:moveTo>
                <a:cubicBezTo>
                  <a:pt x="147067" y="6222"/>
                  <a:pt x="148717" y="6222"/>
                  <a:pt x="150242" y="6350"/>
                </a:cubicBezTo>
                <a:cubicBezTo>
                  <a:pt x="155957" y="7111"/>
                  <a:pt x="161671" y="8127"/>
                  <a:pt x="167259" y="9143"/>
                </a:cubicBezTo>
                <a:cubicBezTo>
                  <a:pt x="172974" y="10159"/>
                  <a:pt x="177673" y="13080"/>
                  <a:pt x="181357" y="17906"/>
                </a:cubicBezTo>
                <a:cubicBezTo>
                  <a:pt x="185801" y="24383"/>
                  <a:pt x="187960" y="33273"/>
                  <a:pt x="187707" y="44450"/>
                </a:cubicBezTo>
                <a:cubicBezTo>
                  <a:pt x="187580" y="55625"/>
                  <a:pt x="187834" y="65658"/>
                  <a:pt x="188596" y="74675"/>
                </a:cubicBezTo>
                <a:lnTo>
                  <a:pt x="206375" y="74675"/>
                </a:lnTo>
                <a:cubicBezTo>
                  <a:pt x="209550" y="74675"/>
                  <a:pt x="214249" y="74675"/>
                  <a:pt x="220346" y="74929"/>
                </a:cubicBezTo>
                <a:cubicBezTo>
                  <a:pt x="226442" y="75183"/>
                  <a:pt x="231140" y="75183"/>
                  <a:pt x="234315" y="75183"/>
                </a:cubicBezTo>
                <a:lnTo>
                  <a:pt x="245364" y="75183"/>
                </a:lnTo>
                <a:cubicBezTo>
                  <a:pt x="253492" y="75183"/>
                  <a:pt x="261620" y="76453"/>
                  <a:pt x="269748" y="78866"/>
                </a:cubicBezTo>
                <a:cubicBezTo>
                  <a:pt x="277876" y="81279"/>
                  <a:pt x="284099" y="86614"/>
                  <a:pt x="288671" y="94741"/>
                </a:cubicBezTo>
                <a:cubicBezTo>
                  <a:pt x="291465" y="100075"/>
                  <a:pt x="292481" y="106679"/>
                  <a:pt x="291719" y="114553"/>
                </a:cubicBezTo>
                <a:cubicBezTo>
                  <a:pt x="290830" y="122427"/>
                  <a:pt x="288417" y="129031"/>
                  <a:pt x="284353" y="134365"/>
                </a:cubicBezTo>
                <a:cubicBezTo>
                  <a:pt x="280289" y="139191"/>
                  <a:pt x="273939" y="142747"/>
                  <a:pt x="265430" y="144779"/>
                </a:cubicBezTo>
                <a:cubicBezTo>
                  <a:pt x="256921" y="146811"/>
                  <a:pt x="248031" y="148081"/>
                  <a:pt x="238634" y="148716"/>
                </a:cubicBezTo>
                <a:cubicBezTo>
                  <a:pt x="229235" y="149351"/>
                  <a:pt x="220599" y="149351"/>
                  <a:pt x="212725" y="148970"/>
                </a:cubicBezTo>
                <a:cubicBezTo>
                  <a:pt x="204851" y="148589"/>
                  <a:pt x="199390" y="148335"/>
                  <a:pt x="196596" y="148335"/>
                </a:cubicBezTo>
                <a:cubicBezTo>
                  <a:pt x="193294" y="148843"/>
                  <a:pt x="190119" y="148970"/>
                  <a:pt x="187071" y="148970"/>
                </a:cubicBezTo>
                <a:cubicBezTo>
                  <a:pt x="184023" y="148970"/>
                  <a:pt x="180721" y="148970"/>
                  <a:pt x="177038" y="148970"/>
                </a:cubicBezTo>
                <a:lnTo>
                  <a:pt x="157607" y="148970"/>
                </a:lnTo>
                <a:cubicBezTo>
                  <a:pt x="154306" y="148589"/>
                  <a:pt x="151130" y="148335"/>
                  <a:pt x="148082" y="148335"/>
                </a:cubicBezTo>
                <a:cubicBezTo>
                  <a:pt x="145034" y="148335"/>
                  <a:pt x="141859" y="148335"/>
                  <a:pt x="138684" y="148335"/>
                </a:cubicBezTo>
                <a:lnTo>
                  <a:pt x="66675" y="147192"/>
                </a:lnTo>
                <a:cubicBezTo>
                  <a:pt x="45974" y="147192"/>
                  <a:pt x="31115" y="144525"/>
                  <a:pt x="22225" y="139191"/>
                </a:cubicBezTo>
                <a:cubicBezTo>
                  <a:pt x="13335" y="133984"/>
                  <a:pt x="8001" y="125602"/>
                  <a:pt x="6350" y="114300"/>
                </a:cubicBezTo>
                <a:cubicBezTo>
                  <a:pt x="4699" y="102488"/>
                  <a:pt x="7747" y="92964"/>
                  <a:pt x="15494" y="85597"/>
                </a:cubicBezTo>
                <a:cubicBezTo>
                  <a:pt x="21209" y="80771"/>
                  <a:pt x="26035" y="77723"/>
                  <a:pt x="29846" y="76453"/>
                </a:cubicBezTo>
                <a:cubicBezTo>
                  <a:pt x="33656" y="75183"/>
                  <a:pt x="38735" y="74675"/>
                  <a:pt x="44831" y="74675"/>
                </a:cubicBezTo>
                <a:cubicBezTo>
                  <a:pt x="46356" y="74675"/>
                  <a:pt x="48007" y="74675"/>
                  <a:pt x="49657" y="74929"/>
                </a:cubicBezTo>
                <a:cubicBezTo>
                  <a:pt x="51308" y="75183"/>
                  <a:pt x="52959" y="75183"/>
                  <a:pt x="54484" y="75183"/>
                </a:cubicBezTo>
                <a:lnTo>
                  <a:pt x="69723" y="75183"/>
                </a:lnTo>
                <a:cubicBezTo>
                  <a:pt x="75438" y="75183"/>
                  <a:pt x="82169" y="75183"/>
                  <a:pt x="89916" y="74929"/>
                </a:cubicBezTo>
                <a:cubicBezTo>
                  <a:pt x="97663" y="74675"/>
                  <a:pt x="104267" y="74421"/>
                  <a:pt x="109982" y="74040"/>
                </a:cubicBezTo>
                <a:cubicBezTo>
                  <a:pt x="109982" y="72389"/>
                  <a:pt x="110109" y="70103"/>
                  <a:pt x="110363" y="67055"/>
                </a:cubicBezTo>
                <a:cubicBezTo>
                  <a:pt x="110490" y="64007"/>
                  <a:pt x="110744" y="60832"/>
                  <a:pt x="110871" y="57530"/>
                </a:cubicBezTo>
                <a:cubicBezTo>
                  <a:pt x="111125" y="54355"/>
                  <a:pt x="111380" y="51180"/>
                  <a:pt x="111507" y="48132"/>
                </a:cubicBezTo>
                <a:cubicBezTo>
                  <a:pt x="111760" y="45084"/>
                  <a:pt x="111887" y="42925"/>
                  <a:pt x="111887" y="41655"/>
                </a:cubicBezTo>
                <a:cubicBezTo>
                  <a:pt x="112649" y="34797"/>
                  <a:pt x="114935" y="28447"/>
                  <a:pt x="118491" y="22859"/>
                </a:cubicBezTo>
                <a:cubicBezTo>
                  <a:pt x="125984" y="12445"/>
                  <a:pt x="135001" y="6984"/>
                  <a:pt x="14566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6395085" y="4180205"/>
            <a:ext cx="320548" cy="327787"/>
          </a:xfrm>
          <a:custGeom>
            <a:avLst/>
            <a:gdLst>
              <a:gd name="connsiteX0" fmla="*/ 158115 w 320548"/>
              <a:gd name="connsiteY0" fmla="*/ 6350 h 327787"/>
              <a:gd name="connsiteX1" fmla="*/ 183134 w 320548"/>
              <a:gd name="connsiteY1" fmla="*/ 14478 h 327787"/>
              <a:gd name="connsiteX2" fmla="*/ 193548 w 320548"/>
              <a:gd name="connsiteY2" fmla="*/ 34925 h 327787"/>
              <a:gd name="connsiteX3" fmla="*/ 193548 w 320548"/>
              <a:gd name="connsiteY3" fmla="*/ 54483 h 327787"/>
              <a:gd name="connsiteX4" fmla="*/ 278257 w 320548"/>
              <a:gd name="connsiteY4" fmla="*/ 54483 h 327787"/>
              <a:gd name="connsiteX5" fmla="*/ 303784 w 320548"/>
              <a:gd name="connsiteY5" fmla="*/ 63880 h 327787"/>
              <a:gd name="connsiteX6" fmla="*/ 314198 w 320548"/>
              <a:gd name="connsiteY6" fmla="*/ 87376 h 327787"/>
              <a:gd name="connsiteX7" fmla="*/ 303784 w 320548"/>
              <a:gd name="connsiteY7" fmla="*/ 110235 h 327787"/>
              <a:gd name="connsiteX8" fmla="*/ 278257 w 320548"/>
              <a:gd name="connsiteY8" fmla="*/ 119634 h 327787"/>
              <a:gd name="connsiteX9" fmla="*/ 270891 w 320548"/>
              <a:gd name="connsiteY9" fmla="*/ 119634 h 327787"/>
              <a:gd name="connsiteX10" fmla="*/ 291338 w 320548"/>
              <a:gd name="connsiteY10" fmla="*/ 154432 h 327787"/>
              <a:gd name="connsiteX11" fmla="*/ 298958 w 320548"/>
              <a:gd name="connsiteY11" fmla="*/ 198374 h 327787"/>
              <a:gd name="connsiteX12" fmla="*/ 286131 w 320548"/>
              <a:gd name="connsiteY12" fmla="*/ 252603 h 327787"/>
              <a:gd name="connsiteX13" fmla="*/ 250190 w 320548"/>
              <a:gd name="connsiteY13" fmla="*/ 295910 h 327787"/>
              <a:gd name="connsiteX14" fmla="*/ 204723 w 320548"/>
              <a:gd name="connsiteY14" fmla="*/ 317246 h 327787"/>
              <a:gd name="connsiteX15" fmla="*/ 155067 w 320548"/>
              <a:gd name="connsiteY15" fmla="*/ 321437 h 327787"/>
              <a:gd name="connsiteX16" fmla="*/ 106934 w 320548"/>
              <a:gd name="connsiteY16" fmla="*/ 310134 h 327787"/>
              <a:gd name="connsiteX17" fmla="*/ 65786 w 320548"/>
              <a:gd name="connsiteY17" fmla="*/ 284861 h 327787"/>
              <a:gd name="connsiteX18" fmla="*/ 36829 w 320548"/>
              <a:gd name="connsiteY18" fmla="*/ 247141 h 327787"/>
              <a:gd name="connsiteX19" fmla="*/ 25908 w 320548"/>
              <a:gd name="connsiteY19" fmla="*/ 198374 h 327787"/>
              <a:gd name="connsiteX20" fmla="*/ 33147 w 320548"/>
              <a:gd name="connsiteY20" fmla="*/ 154432 h 327787"/>
              <a:gd name="connsiteX21" fmla="*/ 53340 w 320548"/>
              <a:gd name="connsiteY21" fmla="*/ 119634 h 327787"/>
              <a:gd name="connsiteX22" fmla="*/ 42290 w 320548"/>
              <a:gd name="connsiteY22" fmla="*/ 119634 h 327787"/>
              <a:gd name="connsiteX23" fmla="*/ 16764 w 320548"/>
              <a:gd name="connsiteY23" fmla="*/ 110235 h 327787"/>
              <a:gd name="connsiteX24" fmla="*/ 6350 w 320548"/>
              <a:gd name="connsiteY24" fmla="*/ 87376 h 327787"/>
              <a:gd name="connsiteX25" fmla="*/ 16764 w 320548"/>
              <a:gd name="connsiteY25" fmla="*/ 63880 h 327787"/>
              <a:gd name="connsiteX26" fmla="*/ 42290 w 320548"/>
              <a:gd name="connsiteY26" fmla="*/ 54483 h 327787"/>
              <a:gd name="connsiteX27" fmla="*/ 122809 w 320548"/>
              <a:gd name="connsiteY27" fmla="*/ 54483 h 327787"/>
              <a:gd name="connsiteX28" fmla="*/ 122809 w 320548"/>
              <a:gd name="connsiteY28" fmla="*/ 34925 h 327787"/>
              <a:gd name="connsiteX29" fmla="*/ 133096 w 320548"/>
              <a:gd name="connsiteY29" fmla="*/ 14478 h 327787"/>
              <a:gd name="connsiteX30" fmla="*/ 158115 w 320548"/>
              <a:gd name="connsiteY30" fmla="*/ 6350 h 3277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320548" h="327787">
                <a:moveTo>
                  <a:pt x="158115" y="6350"/>
                </a:moveTo>
                <a:cubicBezTo>
                  <a:pt x="167894" y="6350"/>
                  <a:pt x="176276" y="9016"/>
                  <a:pt x="183134" y="14478"/>
                </a:cubicBezTo>
                <a:cubicBezTo>
                  <a:pt x="189992" y="20065"/>
                  <a:pt x="193548" y="26797"/>
                  <a:pt x="193548" y="34925"/>
                </a:cubicBezTo>
                <a:lnTo>
                  <a:pt x="193548" y="54483"/>
                </a:lnTo>
                <a:lnTo>
                  <a:pt x="278257" y="54483"/>
                </a:lnTo>
                <a:cubicBezTo>
                  <a:pt x="288417" y="54483"/>
                  <a:pt x="296926" y="57658"/>
                  <a:pt x="303784" y="63880"/>
                </a:cubicBezTo>
                <a:cubicBezTo>
                  <a:pt x="310769" y="70230"/>
                  <a:pt x="314198" y="77978"/>
                  <a:pt x="314198" y="87376"/>
                </a:cubicBezTo>
                <a:cubicBezTo>
                  <a:pt x="314198" y="96265"/>
                  <a:pt x="310769" y="103885"/>
                  <a:pt x="303784" y="110235"/>
                </a:cubicBezTo>
                <a:cubicBezTo>
                  <a:pt x="296926" y="116585"/>
                  <a:pt x="288417" y="119634"/>
                  <a:pt x="278257" y="119634"/>
                </a:cubicBezTo>
                <a:lnTo>
                  <a:pt x="270891" y="119634"/>
                </a:lnTo>
                <a:cubicBezTo>
                  <a:pt x="279400" y="129794"/>
                  <a:pt x="286258" y="141478"/>
                  <a:pt x="291338" y="154432"/>
                </a:cubicBezTo>
                <a:cubicBezTo>
                  <a:pt x="296418" y="167385"/>
                  <a:pt x="298958" y="182117"/>
                  <a:pt x="298958" y="198374"/>
                </a:cubicBezTo>
                <a:cubicBezTo>
                  <a:pt x="298958" y="217424"/>
                  <a:pt x="294640" y="235458"/>
                  <a:pt x="286131" y="252603"/>
                </a:cubicBezTo>
                <a:cubicBezTo>
                  <a:pt x="277622" y="269621"/>
                  <a:pt x="265684" y="284099"/>
                  <a:pt x="250190" y="295910"/>
                </a:cubicBezTo>
                <a:cubicBezTo>
                  <a:pt x="236346" y="306070"/>
                  <a:pt x="221234" y="313182"/>
                  <a:pt x="204723" y="317246"/>
                </a:cubicBezTo>
                <a:cubicBezTo>
                  <a:pt x="188341" y="321310"/>
                  <a:pt x="171704" y="322707"/>
                  <a:pt x="155067" y="321437"/>
                </a:cubicBezTo>
                <a:cubicBezTo>
                  <a:pt x="138430" y="320294"/>
                  <a:pt x="122428" y="316484"/>
                  <a:pt x="106934" y="310134"/>
                </a:cubicBezTo>
                <a:cubicBezTo>
                  <a:pt x="91440" y="303911"/>
                  <a:pt x="77724" y="295402"/>
                  <a:pt x="65786" y="284861"/>
                </a:cubicBezTo>
                <a:cubicBezTo>
                  <a:pt x="53848" y="274320"/>
                  <a:pt x="44196" y="261747"/>
                  <a:pt x="36829" y="247141"/>
                </a:cubicBezTo>
                <a:cubicBezTo>
                  <a:pt x="29464" y="232410"/>
                  <a:pt x="25908" y="216153"/>
                  <a:pt x="25908" y="198374"/>
                </a:cubicBezTo>
                <a:cubicBezTo>
                  <a:pt x="25908" y="182117"/>
                  <a:pt x="28321" y="167385"/>
                  <a:pt x="33147" y="154432"/>
                </a:cubicBezTo>
                <a:cubicBezTo>
                  <a:pt x="38100" y="141478"/>
                  <a:pt x="44704" y="129794"/>
                  <a:pt x="53340" y="119634"/>
                </a:cubicBezTo>
                <a:lnTo>
                  <a:pt x="42290" y="119634"/>
                </a:lnTo>
                <a:cubicBezTo>
                  <a:pt x="32130" y="119634"/>
                  <a:pt x="23622" y="116585"/>
                  <a:pt x="16764" y="110235"/>
                </a:cubicBezTo>
                <a:cubicBezTo>
                  <a:pt x="9778" y="103885"/>
                  <a:pt x="6350" y="96265"/>
                  <a:pt x="6350" y="87376"/>
                </a:cubicBezTo>
                <a:cubicBezTo>
                  <a:pt x="6350" y="77978"/>
                  <a:pt x="9778" y="70230"/>
                  <a:pt x="16764" y="63880"/>
                </a:cubicBezTo>
                <a:cubicBezTo>
                  <a:pt x="23622" y="57658"/>
                  <a:pt x="32130" y="54483"/>
                  <a:pt x="42290" y="54483"/>
                </a:cubicBezTo>
                <a:lnTo>
                  <a:pt x="122809" y="54483"/>
                </a:lnTo>
                <a:lnTo>
                  <a:pt x="122809" y="34925"/>
                </a:lnTo>
                <a:cubicBezTo>
                  <a:pt x="122809" y="26797"/>
                  <a:pt x="126238" y="20065"/>
                  <a:pt x="133096" y="14478"/>
                </a:cubicBezTo>
                <a:cubicBezTo>
                  <a:pt x="140081" y="9016"/>
                  <a:pt x="148336" y="6350"/>
                  <a:pt x="15811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1701800"/>
          </a:xfrm>
          <a:prstGeom prst="rect">
            <a:avLst/>
          </a:prstGeom>
          <a:noFill/>
        </p:spPr>
      </p:pic>
      <p:pic>
        <p:nvPicPr>
          <p:cNvPr id="104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2603500"/>
            <a:ext cx="3213100" cy="876300"/>
          </a:xfrm>
          <a:prstGeom prst="rect">
            <a:avLst/>
          </a:prstGeom>
          <a:noFill/>
        </p:spPr>
      </p:pic>
      <p:pic>
        <p:nvPicPr>
          <p:cNvPr id="104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9900" y="4203700"/>
            <a:ext cx="1435100" cy="508000"/>
          </a:xfrm>
          <a:prstGeom prst="rect">
            <a:avLst/>
          </a:prstGeom>
          <a:noFill/>
        </p:spPr>
      </p:pic>
      <p:pic>
        <p:nvPicPr>
          <p:cNvPr id="104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05500" y="4178300"/>
            <a:ext cx="1993900" cy="533400"/>
          </a:xfrm>
          <a:prstGeom prst="rect">
            <a:avLst/>
          </a:prstGeom>
          <a:noFill/>
        </p:spPr>
      </p:pic>
      <p:pic>
        <p:nvPicPr>
          <p:cNvPr id="104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05300" y="6375400"/>
            <a:ext cx="3581400" cy="342900"/>
          </a:xfrm>
          <a:prstGeom prst="rect">
            <a:avLst/>
          </a:prstGeom>
          <a:noFill/>
        </p:spPr>
      </p:pic>
      <p:pic>
        <p:nvPicPr>
          <p:cNvPr id="1044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375900" y="6210300"/>
            <a:ext cx="1816100" cy="647700"/>
          </a:xfrm>
          <a:prstGeom prst="rect">
            <a:avLst/>
          </a:prstGeom>
          <a:noFill/>
        </p:spPr>
      </p:pic>
      <p:sp>
        <p:nvSpPr>
          <p:cNvPr id="1046" name="TextBox 1045"/>
          <p:cNvSpPr txBox="1"/>
          <p:nvPr/>
        </p:nvSpPr>
        <p:spPr>
          <a:xfrm>
            <a:off x="7343584" y="2352675"/>
            <a:ext cx="1200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 smtClean="0">
                <a:latin typeface="서울한강체 EB" panose="02020603020101020101" pitchFamily="18" charset="-127"/>
                <a:ea typeface="서울한강체 EB" panose="02020603020101020101" pitchFamily="18" charset="-127"/>
              </a:rPr>
              <a:t>7</a:t>
            </a:r>
            <a:endParaRPr lang="ko-KR" altLang="en-US" sz="7200" b="1" dirty="0">
              <a:latin typeface="서울한강체 EB" panose="02020603020101020101" pitchFamily="18" charset="-127"/>
              <a:ea typeface="서울한강체 EB" panose="02020603020101020101" pitchFamily="18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79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07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771525" y="3048000"/>
            <a:ext cx="828675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1525" y="3676650"/>
            <a:ext cx="828675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1524" y="4257675"/>
            <a:ext cx="828675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879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363514-97F2-4A36-AC13-6A6A728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실습</a:t>
            </a:r>
            <a:r>
              <a:rPr lang="en-US" altLang="ko-KR" sz="3200" dirty="0" smtClean="0"/>
              <a:t>(</a:t>
            </a:r>
            <a:r>
              <a:rPr lang="en-US" altLang="ko-KR" sz="3200" dirty="0" err="1" smtClean="0"/>
              <a:t>station_id</a:t>
            </a:r>
            <a:r>
              <a:rPr lang="ko-KR" altLang="en-US" sz="3200" dirty="0" smtClean="0"/>
              <a:t>가 </a:t>
            </a:r>
            <a:r>
              <a:rPr lang="en-US" altLang="ko-KR" sz="3200" dirty="0" smtClean="0"/>
              <a:t>300</a:t>
            </a:r>
            <a:r>
              <a:rPr lang="ko-KR" altLang="en-US" sz="3200" dirty="0" smtClean="0"/>
              <a:t>이 넘는 행과 </a:t>
            </a:r>
            <a:r>
              <a:rPr lang="en-US" altLang="ko-KR" sz="3200" dirty="0" smtClean="0"/>
              <a:t>300</a:t>
            </a:r>
            <a:r>
              <a:rPr lang="ko-KR" altLang="en-US" sz="3200" dirty="0" smtClean="0"/>
              <a:t>이 넘지 않는 행들을 </a:t>
            </a:r>
            <a:r>
              <a:rPr lang="en-US" altLang="ko-KR" sz="3200" dirty="0" smtClean="0"/>
              <a:t>union </a:t>
            </a:r>
            <a:r>
              <a:rPr lang="ko-KR" altLang="en-US" sz="3200" dirty="0" smtClean="0"/>
              <a:t>해보자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E8900CF-7B22-4CC9-BEEB-79490A8B3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825626"/>
            <a:ext cx="10448925" cy="43513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2109787"/>
            <a:ext cx="10267950" cy="2638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25623"/>
            <a:ext cx="10515600" cy="43513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4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54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267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573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04" y="6343528"/>
            <a:ext cx="3771392" cy="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29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7596</TotalTime>
  <Words>600</Words>
  <Application>Microsoft Office PowerPoint</Application>
  <PresentationFormat>와이드스크린</PresentationFormat>
  <Paragraphs>294</Paragraphs>
  <Slides>110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HeadingPairs>
  <TitlesOfParts>
    <vt:vector size="122" baseType="lpstr">
      <vt:lpstr>等线</vt:lpstr>
      <vt:lpstr>맑은 고딕</vt:lpstr>
      <vt:lpstr>배달의민족 한나는 열한살</vt:lpstr>
      <vt:lpstr>서울남산체 M</vt:lpstr>
      <vt:lpstr>서울한강체 B</vt:lpstr>
      <vt:lpstr>서울한강체 EB</vt:lpstr>
      <vt:lpstr>서울한강체 L</vt:lpstr>
      <vt:lpstr>서울한강체 M</vt:lpstr>
      <vt:lpstr>Arial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Google Bigquery?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실습(tripduration 이 400보다 크고 start_station_id가 3158인 bikeid들을 뽑자)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실습(start_station_name에서Ave가 들어간 로우를 뽑자)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실습(start_station_id와 end_station_id를 이용해 보자)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실습(capacity가 0이면 full 20보다 크면 empty인 case문을 작성해보자, 컬럼의 이름은 full_or_empty)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실습(station_id가 300이 넘는 행과 300이 넘지 않는 행들을 union 해보자)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실습(trips를 기준으로 station_id와 start_station_id를 조인 키로한 left outer join을 해봅시다. 뽑는 컬럼은 tripsduration이 1000이 넘는  trips의 tripduration과 station의 전부입니다. )</vt:lpstr>
      <vt:lpstr>With 구문</vt:lpstr>
      <vt:lpstr>PowerPoint 프레젠테이션</vt:lpstr>
      <vt:lpstr>Quest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Chan</dc:creator>
  <cp:lastModifiedBy>박 정우</cp:lastModifiedBy>
  <cp:revision>359</cp:revision>
  <dcterms:created xsi:type="dcterms:W3CDTF">2018-08-30T15:29:40Z</dcterms:created>
  <dcterms:modified xsi:type="dcterms:W3CDTF">2019-09-27T17:53:36Z</dcterms:modified>
</cp:coreProperties>
</file>